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6" r:id="rId2"/>
    <p:sldMasterId id="2147483717" r:id="rId3"/>
    <p:sldMasterId id="2147483720" r:id="rId4"/>
    <p:sldMasterId id="2147483721" r:id="rId5"/>
    <p:sldMasterId id="2147483722" r:id="rId6"/>
    <p:sldMasterId id="2147483723" r:id="rId7"/>
    <p:sldMasterId id="2147483724" r:id="rId8"/>
  </p:sldMasterIdLst>
  <p:notesMasterIdLst>
    <p:notesMasterId r:id="rId39"/>
  </p:notesMasterIdLst>
  <p:sldIdLst>
    <p:sldId id="281" r:id="rId9"/>
    <p:sldId id="259" r:id="rId10"/>
    <p:sldId id="258" r:id="rId11"/>
    <p:sldId id="261" r:id="rId12"/>
    <p:sldId id="267" r:id="rId13"/>
    <p:sldId id="266" r:id="rId14"/>
    <p:sldId id="265" r:id="rId15"/>
    <p:sldId id="284" r:id="rId16"/>
    <p:sldId id="285" r:id="rId17"/>
    <p:sldId id="286" r:id="rId18"/>
    <p:sldId id="287" r:id="rId19"/>
    <p:sldId id="262" r:id="rId20"/>
    <p:sldId id="264" r:id="rId21"/>
    <p:sldId id="260" r:id="rId22"/>
    <p:sldId id="289" r:id="rId23"/>
    <p:sldId id="268" r:id="rId24"/>
    <p:sldId id="290" r:id="rId25"/>
    <p:sldId id="291" r:id="rId26"/>
    <p:sldId id="292" r:id="rId27"/>
    <p:sldId id="293" r:id="rId28"/>
    <p:sldId id="294" r:id="rId29"/>
    <p:sldId id="296" r:id="rId30"/>
    <p:sldId id="295" r:id="rId31"/>
    <p:sldId id="297" r:id="rId32"/>
    <p:sldId id="300" r:id="rId33"/>
    <p:sldId id="298" r:id="rId34"/>
    <p:sldId id="301" r:id="rId35"/>
    <p:sldId id="299" r:id="rId36"/>
    <p:sldId id="277" r:id="rId37"/>
    <p:sldId id="278" r:id="rId38"/>
  </p:sldIdLst>
  <p:sldSz cx="9144000" cy="5143500" type="screen16x9"/>
  <p:notesSz cx="6858000" cy="9144000"/>
  <p:defaultTextStyle>
    <a:defPPr>
      <a:defRPr lang="zh-CN"/>
    </a:defPPr>
    <a:lvl1pPr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1pPr>
    <a:lvl2pPr marL="342900" indent="1143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2pPr>
    <a:lvl3pPr marL="685800" indent="2286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3pPr>
    <a:lvl4pPr marL="1028700" indent="3429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4pPr>
    <a:lvl5pPr marL="1371600" indent="4572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5pPr>
    <a:lvl6pPr marL="2286000" algn="l" defTabSz="914400" rtl="0" eaLnBrk="1" latinLnBrk="0" hangingPunct="1">
      <a:defRPr sz="1300" kern="1200">
        <a:solidFill>
          <a:schemeClr val="tx1"/>
        </a:solidFill>
        <a:latin typeface="方正兰亭黑_GBK" pitchFamily="2" charset="-122"/>
        <a:ea typeface="方正兰亭黑_GBK" pitchFamily="2" charset="-122"/>
        <a:cs typeface="+mn-cs"/>
      </a:defRPr>
    </a:lvl6pPr>
    <a:lvl7pPr marL="2743200" algn="l" defTabSz="914400" rtl="0" eaLnBrk="1" latinLnBrk="0" hangingPunct="1">
      <a:defRPr sz="1300" kern="1200">
        <a:solidFill>
          <a:schemeClr val="tx1"/>
        </a:solidFill>
        <a:latin typeface="方正兰亭黑_GBK" pitchFamily="2" charset="-122"/>
        <a:ea typeface="方正兰亭黑_GBK" pitchFamily="2" charset="-122"/>
        <a:cs typeface="+mn-cs"/>
      </a:defRPr>
    </a:lvl7pPr>
    <a:lvl8pPr marL="3200400" algn="l" defTabSz="914400" rtl="0" eaLnBrk="1" latinLnBrk="0" hangingPunct="1">
      <a:defRPr sz="1300" kern="1200">
        <a:solidFill>
          <a:schemeClr val="tx1"/>
        </a:solidFill>
        <a:latin typeface="方正兰亭黑_GBK" pitchFamily="2" charset="-122"/>
        <a:ea typeface="方正兰亭黑_GBK" pitchFamily="2" charset="-122"/>
        <a:cs typeface="+mn-cs"/>
      </a:defRPr>
    </a:lvl8pPr>
    <a:lvl9pPr marL="3657600" algn="l" defTabSz="914400" rtl="0" eaLnBrk="1" latinLnBrk="0" hangingPunct="1">
      <a:defRPr sz="1300" kern="1200">
        <a:solidFill>
          <a:schemeClr val="tx1"/>
        </a:solidFill>
        <a:latin typeface="方正兰亭黑_GBK" pitchFamily="2" charset="-122"/>
        <a:ea typeface="方正兰亭黑_GBK"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orient="horz" pos="660">
          <p15:clr>
            <a:srgbClr val="A4A3A4"/>
          </p15:clr>
        </p15:guide>
        <p15:guide id="3" pos="29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272"/>
    <a:srgbClr val="75480B"/>
    <a:srgbClr val="071C47"/>
    <a:srgbClr val="061B46"/>
    <a:srgbClr val="266874"/>
    <a:srgbClr val="1F576D"/>
    <a:srgbClr val="FAFAFA"/>
    <a:srgbClr val="336699"/>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102" y="108"/>
      </p:cViewPr>
      <p:guideLst>
        <p:guide orient="horz" pos="1620"/>
        <p:guide orient="horz" pos="660"/>
        <p:guide pos="29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D79ED-1A75-4C4E-B832-31DFA347B0B5}" type="datetimeFigureOut">
              <a:rPr lang="zh-CN" altLang="en-US" smtClean="0"/>
              <a:t>2021/4/23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34E18-4CAD-4EA9-B904-6BBCFF51D630}" type="slidenum">
              <a:rPr lang="zh-CN" altLang="en-US" smtClean="0"/>
              <a:t>‹#›</a:t>
            </a:fld>
            <a:endParaRPr lang="zh-CN" altLang="en-US"/>
          </a:p>
        </p:txBody>
      </p:sp>
    </p:spTree>
    <p:extLst>
      <p:ext uri="{BB962C8B-B14F-4D97-AF65-F5344CB8AC3E}">
        <p14:creationId xmlns:p14="http://schemas.microsoft.com/office/powerpoint/2010/main" val="2040862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1934E18-4CAD-4EA9-B904-6BBCFF51D630}" type="slidenum">
              <a:rPr lang="zh-CN" altLang="en-US" smtClean="0"/>
              <a:t>2</a:t>
            </a:fld>
            <a:endParaRPr lang="zh-CN" altLang="en-US"/>
          </a:p>
        </p:txBody>
      </p:sp>
    </p:spTree>
    <p:extLst>
      <p:ext uri="{BB962C8B-B14F-4D97-AF65-F5344CB8AC3E}">
        <p14:creationId xmlns:p14="http://schemas.microsoft.com/office/powerpoint/2010/main" val="3336196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Date Placeholder 3"/>
          <p:cNvSpPr>
            <a:spLocks noGrp="1" noChangeArrowheads="1"/>
          </p:cNvSpPr>
          <p:nvPr>
            <p:ph type="dt" sz="half" idx="10"/>
          </p:nvPr>
        </p:nvSpPr>
        <p:spPr>
          <a:ln/>
        </p:spPr>
        <p:txBody>
          <a:bodyPr/>
          <a:lstStyle>
            <a:lvl1pPr>
              <a:defRPr/>
            </a:lvl1pPr>
          </a:lstStyle>
          <a:p>
            <a:pPr>
              <a:defRPr/>
            </a:pPr>
            <a:fld id="{F0563B8F-1760-44B1-93A8-DD722226A2E1}" type="datetimeFigureOut">
              <a:rPr lang="zh-CN" altLang="en-US"/>
              <a:pPr>
                <a:defRPr/>
              </a:pPr>
              <a:t>2021/4/23</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A910164B-3EE6-4602-AAF3-CC17C3E0DCF4}" type="slidenum">
              <a:rPr lang="zh-CN" altLang="en-US"/>
              <a:pPr/>
              <a:t>‹#›</a:t>
            </a:fld>
            <a:endParaRPr lang="zh-CN" altLang="en-US"/>
          </a:p>
        </p:txBody>
      </p:sp>
    </p:spTree>
    <p:extLst>
      <p:ext uri="{BB962C8B-B14F-4D97-AF65-F5344CB8AC3E}">
        <p14:creationId xmlns:p14="http://schemas.microsoft.com/office/powerpoint/2010/main" val="3194529187"/>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a:ln/>
        </p:spPr>
        <p:txBody>
          <a:bodyPr/>
          <a:lstStyle>
            <a:lvl1pPr>
              <a:defRPr/>
            </a:lvl1pPr>
          </a:lstStyle>
          <a:p>
            <a:pPr>
              <a:defRPr/>
            </a:pPr>
            <a:fld id="{E2B2904F-7F0B-4135-814C-F56D5D5914C1}" type="datetimeFigureOut">
              <a:rPr lang="zh-CN" altLang="en-US"/>
              <a:pPr>
                <a:defRPr/>
              </a:pPr>
              <a:t>2021/4/23</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7D98F9D0-F4C6-4CE8-B834-1A469D3A6DC9}" type="slidenum">
              <a:rPr lang="zh-CN" altLang="en-US"/>
              <a:pPr/>
              <a:t>‹#›</a:t>
            </a:fld>
            <a:endParaRPr lang="zh-CN" altLang="en-US"/>
          </a:p>
        </p:txBody>
      </p:sp>
    </p:spTree>
    <p:extLst>
      <p:ext uri="{BB962C8B-B14F-4D97-AF65-F5344CB8AC3E}">
        <p14:creationId xmlns:p14="http://schemas.microsoft.com/office/powerpoint/2010/main" val="236116156"/>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a:ln/>
        </p:spPr>
        <p:txBody>
          <a:bodyPr/>
          <a:lstStyle>
            <a:lvl1pPr>
              <a:defRPr/>
            </a:lvl1pPr>
          </a:lstStyle>
          <a:p>
            <a:pPr>
              <a:defRPr/>
            </a:pPr>
            <a:fld id="{7D7A49A0-937A-4A1B-984D-BDAF33C5CD0F}" type="datetimeFigureOut">
              <a:rPr lang="zh-CN" altLang="en-US"/>
              <a:pPr>
                <a:defRPr/>
              </a:pPr>
              <a:t>2021/4/23</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116BDBA7-9987-4B39-9CDA-B5BBB588EC08}" type="slidenum">
              <a:rPr lang="zh-CN" altLang="en-US"/>
              <a:pPr/>
              <a:t>‹#›</a:t>
            </a:fld>
            <a:endParaRPr lang="zh-CN" altLang="en-US"/>
          </a:p>
        </p:txBody>
      </p:sp>
    </p:spTree>
    <p:extLst>
      <p:ext uri="{BB962C8B-B14F-4D97-AF65-F5344CB8AC3E}">
        <p14:creationId xmlns:p14="http://schemas.microsoft.com/office/powerpoint/2010/main" val="310825145"/>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3013494"/>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0597040"/>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42129509"/>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7974214"/>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23843071"/>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71216066"/>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67685"/>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2845608"/>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a:ln/>
        </p:spPr>
        <p:txBody>
          <a:bodyPr/>
          <a:lstStyle>
            <a:lvl1pPr>
              <a:defRPr/>
            </a:lvl1pPr>
          </a:lstStyle>
          <a:p>
            <a:pPr>
              <a:defRPr/>
            </a:pPr>
            <a:fld id="{E21C2C55-8323-435F-A7C9-FCE1635EEACA}" type="datetimeFigureOut">
              <a:rPr lang="zh-CN" altLang="en-US"/>
              <a:pPr>
                <a:defRPr/>
              </a:pPr>
              <a:t>2021/4/23</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39D47D75-D555-4B71-9EB2-99940CB040D6}" type="slidenum">
              <a:rPr lang="zh-CN" altLang="en-US"/>
              <a:pPr/>
              <a:t>‹#›</a:t>
            </a:fld>
            <a:endParaRPr lang="zh-CN" altLang="en-US"/>
          </a:p>
        </p:txBody>
      </p:sp>
    </p:spTree>
    <p:extLst>
      <p:ext uri="{BB962C8B-B14F-4D97-AF65-F5344CB8AC3E}">
        <p14:creationId xmlns:p14="http://schemas.microsoft.com/office/powerpoint/2010/main" val="769463455"/>
      </p:ext>
    </p:extLst>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54322042"/>
      </p:ext>
    </p:extLst>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68683820"/>
      </p:ext>
    </p:extLst>
  </p:cSld>
  <p:clrMapOvr>
    <a:masterClrMapping/>
  </p:clrMapOvr>
  <p:transition spd="slow">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86337373"/>
      </p:ext>
    </p:extLst>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332157135"/>
      </p:ext>
    </p:extLst>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4915750"/>
      </p:ext>
    </p:extLst>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58466631"/>
      </p:ext>
    </p:extLst>
  </p:cSld>
  <p:clrMapOvr>
    <a:masterClrMapping/>
  </p:clrMapOvr>
  <p:transition spd="slow">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1756399"/>
      </p:ext>
    </p:extLst>
  </p:cSld>
  <p:clrMapOvr>
    <a:masterClrMapping/>
  </p:clrMapOvr>
  <p:transition spd="slow">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27443697"/>
      </p:ext>
    </p:extLst>
  </p:cSld>
  <p:clrMapOvr>
    <a:masterClrMapping/>
  </p:clrMapOvr>
  <p:transition spd="slow">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65830255"/>
      </p:ext>
    </p:extLst>
  </p:cSld>
  <p:clrMapOvr>
    <a:masterClrMapping/>
  </p:clrMapOvr>
  <p:transition spd="slow">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596599"/>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48717FF8-F533-4E7D-AAB0-799A51C69ABF}" type="datetimeFigureOut">
              <a:rPr lang="zh-CN" altLang="en-US"/>
              <a:pPr>
                <a:defRPr/>
              </a:pPr>
              <a:t>2021/4/23</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E5058456-F3DC-49C8-90CF-8BDD1BF88501}" type="slidenum">
              <a:rPr lang="zh-CN" altLang="en-US"/>
              <a:pPr/>
              <a:t>‹#›</a:t>
            </a:fld>
            <a:endParaRPr lang="zh-CN" altLang="en-US"/>
          </a:p>
        </p:txBody>
      </p:sp>
    </p:spTree>
    <p:extLst>
      <p:ext uri="{BB962C8B-B14F-4D97-AF65-F5344CB8AC3E}">
        <p14:creationId xmlns:p14="http://schemas.microsoft.com/office/powerpoint/2010/main" val="3455741758"/>
      </p:ext>
    </p:extLst>
  </p:cSld>
  <p:clrMapOvr>
    <a:masterClrMapping/>
  </p:clrMapOvr>
  <p:transition spd="slow">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61495033"/>
      </p:ext>
    </p:extLst>
  </p:cSld>
  <p:clrMapOvr>
    <a:masterClrMapping/>
  </p:clrMapOvr>
  <p:transition spd="slow">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00021710"/>
      </p:ext>
    </p:extLst>
  </p:cSld>
  <p:clrMapOvr>
    <a:masterClrMapping/>
  </p:clrMapOvr>
  <p:transition spd="slow">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43256429"/>
      </p:ext>
    </p:extLst>
  </p:cSld>
  <p:clrMapOvr>
    <a:masterClrMapping/>
  </p:clrMapOvr>
  <p:transition spd="slow">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56959878"/>
      </p:ext>
    </p:extLst>
  </p:cSld>
  <p:clrMapOvr>
    <a:masterClrMapping/>
  </p:clrMapOvr>
  <p:transition spd="slow">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5226204"/>
      </p:ext>
    </p:extLst>
  </p:cSld>
  <p:clrMapOvr>
    <a:masterClrMapping/>
  </p:clrMapOvr>
  <p:transition spd="slow">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28562090"/>
      </p:ext>
    </p:extLst>
  </p:cSld>
  <p:clrMapOvr>
    <a:masterClrMapping/>
  </p:clrMapOvr>
  <p:transition spd="slow">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716016820"/>
      </p:ext>
    </p:extLst>
  </p:cSld>
  <p:clrMapOvr>
    <a:masterClrMapping/>
  </p:clrMapOvr>
  <p:transition spd="slow">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50699987"/>
      </p:ext>
    </p:extLst>
  </p:cSld>
  <p:clrMapOvr>
    <a:masterClrMapping/>
  </p:clrMapOvr>
  <p:transition spd="slow">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09931317"/>
      </p:ext>
    </p:extLst>
  </p:cSld>
  <p:clrMapOvr>
    <a:masterClrMapping/>
  </p:clrMapOvr>
  <p:transition spd="slow">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19103878"/>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p:cNvSpPr>
            <a:spLocks noGrp="1" noChangeArrowheads="1"/>
          </p:cNvSpPr>
          <p:nvPr>
            <p:ph type="dt" sz="half" idx="10"/>
          </p:nvPr>
        </p:nvSpPr>
        <p:spPr>
          <a:ln/>
        </p:spPr>
        <p:txBody>
          <a:bodyPr/>
          <a:lstStyle>
            <a:lvl1pPr>
              <a:defRPr/>
            </a:lvl1pPr>
          </a:lstStyle>
          <a:p>
            <a:pPr>
              <a:defRPr/>
            </a:pPr>
            <a:fld id="{AB0397CD-ABE9-417A-9D17-53E37B094C83}" type="datetimeFigureOut">
              <a:rPr lang="zh-CN" altLang="en-US"/>
              <a:pPr>
                <a:defRPr/>
              </a:pPr>
              <a:t>2021/4/23</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8E83CA3B-8EA1-4AF1-A919-2459C223DF3A}" type="slidenum">
              <a:rPr lang="zh-CN" altLang="en-US"/>
              <a:pPr/>
              <a:t>‹#›</a:t>
            </a:fld>
            <a:endParaRPr lang="zh-CN" altLang="en-US"/>
          </a:p>
        </p:txBody>
      </p:sp>
    </p:spTree>
    <p:extLst>
      <p:ext uri="{BB962C8B-B14F-4D97-AF65-F5344CB8AC3E}">
        <p14:creationId xmlns:p14="http://schemas.microsoft.com/office/powerpoint/2010/main" val="2302715639"/>
      </p:ext>
    </p:extLst>
  </p:cSld>
  <p:clrMapOvr>
    <a:masterClrMapping/>
  </p:clrMapOvr>
  <p:transition spd="slow">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962"/>
      </p:ext>
    </p:extLst>
  </p:cSld>
  <p:clrMapOvr>
    <a:masterClrMapping/>
  </p:clrMapOvr>
  <p:transition spd="slow">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35040031"/>
      </p:ext>
    </p:extLst>
  </p:cSld>
  <p:clrMapOvr>
    <a:masterClrMapping/>
  </p:clrMapOvr>
  <p:transition spd="slow">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345213"/>
      </p:ext>
    </p:extLst>
  </p:cSld>
  <p:clrMapOvr>
    <a:masterClrMapping/>
  </p:clrMapOvr>
  <p:transition spd="slow">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09186346"/>
      </p:ext>
    </p:extLst>
  </p:cSld>
  <p:clrMapOvr>
    <a:masterClrMapping/>
  </p:clrMapOvr>
  <p:transition spd="slow">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3994324"/>
      </p:ext>
    </p:extLst>
  </p:cSld>
  <p:clrMapOvr>
    <a:masterClrMapping/>
  </p:clrMapOvr>
  <p:transition spd="slow">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939785860"/>
      </p:ext>
    </p:extLst>
  </p:cSld>
  <p:clrMapOvr>
    <a:masterClrMapping/>
  </p:clrMapOvr>
  <p:transition spd="slow">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42579913"/>
      </p:ext>
    </p:extLst>
  </p:cSld>
  <p:clrMapOvr>
    <a:masterClrMapping/>
  </p:clrMapOvr>
  <p:transition spd="slow">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678886979"/>
      </p:ext>
    </p:extLst>
  </p:cSld>
  <p:clrMapOvr>
    <a:masterClrMapping/>
  </p:clrMapOvr>
  <p:transition spd="slow">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15960629"/>
      </p:ext>
    </p:extLst>
  </p:cSld>
  <p:clrMapOvr>
    <a:masterClrMapping/>
  </p:clrMapOvr>
  <p:transition spd="slow">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17205143"/>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p:cNvSpPr>
            <a:spLocks noGrp="1" noChangeArrowheads="1"/>
          </p:cNvSpPr>
          <p:nvPr>
            <p:ph type="dt" sz="half" idx="10"/>
          </p:nvPr>
        </p:nvSpPr>
        <p:spPr>
          <a:ln/>
        </p:spPr>
        <p:txBody>
          <a:bodyPr/>
          <a:lstStyle>
            <a:lvl1pPr>
              <a:defRPr/>
            </a:lvl1pPr>
          </a:lstStyle>
          <a:p>
            <a:pPr>
              <a:defRPr/>
            </a:pPr>
            <a:fld id="{9B0B981E-9321-4090-8A5E-A852A6DC0E4F}" type="datetimeFigureOut">
              <a:rPr lang="zh-CN" altLang="en-US"/>
              <a:pPr>
                <a:defRPr/>
              </a:pPr>
              <a:t>2021/4/23</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4461D89F-5101-4B69-BE78-5F8945D77F96}" type="slidenum">
              <a:rPr lang="zh-CN" altLang="en-US"/>
              <a:pPr/>
              <a:t>‹#›</a:t>
            </a:fld>
            <a:endParaRPr lang="zh-CN" altLang="en-US"/>
          </a:p>
        </p:txBody>
      </p:sp>
    </p:spTree>
    <p:extLst>
      <p:ext uri="{BB962C8B-B14F-4D97-AF65-F5344CB8AC3E}">
        <p14:creationId xmlns:p14="http://schemas.microsoft.com/office/powerpoint/2010/main" val="553630995"/>
      </p:ext>
    </p:extLst>
  </p:cSld>
  <p:clrMapOvr>
    <a:masterClrMapping/>
  </p:clrMapOvr>
  <p:transition spd="slow">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38666447"/>
      </p:ext>
    </p:extLst>
  </p:cSld>
  <p:clrMapOvr>
    <a:masterClrMapping/>
  </p:clrMapOvr>
  <p:transition spd="slow">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856722"/>
      </p:ext>
    </p:extLst>
  </p:cSld>
  <p:clrMapOvr>
    <a:masterClrMapping/>
  </p:clrMapOvr>
  <p:transition spd="slow">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32390019"/>
      </p:ext>
    </p:extLst>
  </p:cSld>
  <p:clrMapOvr>
    <a:masterClrMapping/>
  </p:clrMapOvr>
  <p:transition spd="slow">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35563284"/>
      </p:ext>
    </p:extLst>
  </p:cSld>
  <p:clrMapOvr>
    <a:masterClrMapping/>
  </p:clrMapOvr>
  <p:transition spd="slow">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66018702"/>
      </p:ext>
    </p:extLst>
  </p:cSld>
  <p:clrMapOvr>
    <a:masterClrMapping/>
  </p:clrMapOvr>
  <p:transition spd="slow">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20015396"/>
      </p:ext>
    </p:extLst>
  </p:cSld>
  <p:clrMapOvr>
    <a:masterClrMapping/>
  </p:clrMapOvr>
  <p:transition spd="slow">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37316173"/>
      </p:ext>
    </p:extLst>
  </p:cSld>
  <p:clrMapOvr>
    <a:masterClrMapping/>
  </p:clrMapOvr>
  <p:transition spd="slow">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76809067"/>
      </p:ext>
    </p:extLst>
  </p:cSld>
  <p:clrMapOvr>
    <a:masterClrMapping/>
  </p:clrMapOvr>
  <p:transition spd="slow">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871628489"/>
      </p:ext>
    </p:extLst>
  </p:cSld>
  <p:clrMapOvr>
    <a:masterClrMapping/>
  </p:clrMapOvr>
  <p:transition spd="slow">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96491889"/>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p:cNvSpPr>
            <a:spLocks noGrp="1" noChangeArrowheads="1"/>
          </p:cNvSpPr>
          <p:nvPr>
            <p:ph type="dt" sz="half" idx="10"/>
          </p:nvPr>
        </p:nvSpPr>
        <p:spPr>
          <a:ln/>
        </p:spPr>
        <p:txBody>
          <a:bodyPr/>
          <a:lstStyle>
            <a:lvl1pPr>
              <a:defRPr/>
            </a:lvl1pPr>
          </a:lstStyle>
          <a:p>
            <a:pPr>
              <a:defRPr/>
            </a:pPr>
            <a:fld id="{176144EA-6F1A-4CAA-A1A2-A2B4B0E7D296}" type="datetimeFigureOut">
              <a:rPr lang="zh-CN" altLang="en-US"/>
              <a:pPr>
                <a:defRPr/>
              </a:pPr>
              <a:t>2021/4/23</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E2B44D6B-C928-4D4C-8A0E-11FE6C56CEF6}" type="slidenum">
              <a:rPr lang="zh-CN" altLang="en-US"/>
              <a:pPr/>
              <a:t>‹#›</a:t>
            </a:fld>
            <a:endParaRPr lang="zh-CN" altLang="en-US"/>
          </a:p>
        </p:txBody>
      </p:sp>
    </p:spTree>
    <p:extLst>
      <p:ext uri="{BB962C8B-B14F-4D97-AF65-F5344CB8AC3E}">
        <p14:creationId xmlns:p14="http://schemas.microsoft.com/office/powerpoint/2010/main" val="2188668749"/>
      </p:ext>
    </p:extLst>
  </p:cSld>
  <p:clrMapOvr>
    <a:masterClrMapping/>
  </p:clrMapOvr>
  <p:transition spd="slow">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15228780"/>
      </p:ext>
    </p:extLst>
  </p:cSld>
  <p:clrMapOvr>
    <a:masterClrMapping/>
  </p:clrMapOvr>
  <p:transition spd="slow">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2392831"/>
      </p:ext>
    </p:extLst>
  </p:cSld>
  <p:clrMapOvr>
    <a:masterClrMapping/>
  </p:clrMapOvr>
  <p:transition spd="slow">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0805287"/>
      </p:ext>
    </p:extLst>
  </p:cSld>
  <p:clrMapOvr>
    <a:masterClrMapping/>
  </p:clrMapOvr>
  <p:transition spd="slow">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28877143"/>
      </p:ext>
    </p:extLst>
  </p:cSld>
  <p:clrMapOvr>
    <a:masterClrMapping/>
  </p:clrMapOvr>
  <p:transition spd="slow">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14156278"/>
      </p:ext>
    </p:extLst>
  </p:cSld>
  <p:clrMapOvr>
    <a:masterClrMapping/>
  </p:clrMapOvr>
  <p:transition spd="slow">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65665256"/>
      </p:ext>
    </p:extLst>
  </p:cSld>
  <p:clrMapOvr>
    <a:masterClrMapping/>
  </p:clrMapOvr>
  <p:transition spd="slow">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4745720"/>
      </p:ext>
    </p:extLst>
  </p:cSld>
  <p:clrMapOvr>
    <a:masterClrMapping/>
  </p:clrMapOvr>
  <p:transition spd="slow">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742126593"/>
      </p:ext>
    </p:extLst>
  </p:cSld>
  <p:clrMapOvr>
    <a:masterClrMapping/>
  </p:clrMapOvr>
  <p:transition spd="slow">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02113314"/>
      </p:ext>
    </p:extLst>
  </p:cSld>
  <p:clrMapOvr>
    <a:masterClrMapping/>
  </p:clrMapOvr>
  <p:transition spd="slow">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65125385"/>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14477ADD-5FA1-4A0C-A8C5-C1F1CD62E8A5}" type="datetimeFigureOut">
              <a:rPr lang="zh-CN" altLang="en-US"/>
              <a:pPr>
                <a:defRPr/>
              </a:pPr>
              <a:t>2021/4/23</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4AB5781E-84C3-4AEF-9EE6-3BC70D4B812C}" type="slidenum">
              <a:rPr lang="zh-CN" altLang="en-US"/>
              <a:pPr/>
              <a:t>‹#›</a:t>
            </a:fld>
            <a:endParaRPr lang="zh-CN" altLang="en-US"/>
          </a:p>
        </p:txBody>
      </p:sp>
    </p:spTree>
    <p:extLst>
      <p:ext uri="{BB962C8B-B14F-4D97-AF65-F5344CB8AC3E}">
        <p14:creationId xmlns:p14="http://schemas.microsoft.com/office/powerpoint/2010/main" val="522990442"/>
      </p:ext>
    </p:extLst>
  </p:cSld>
  <p:clrMapOvr>
    <a:masterClrMapping/>
  </p:clrMapOvr>
  <p:transition spd="slow">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08649028"/>
      </p:ext>
    </p:extLst>
  </p:cSld>
  <p:clrMapOvr>
    <a:masterClrMapping/>
  </p:clrMapOvr>
  <p:transition spd="slow">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32747764"/>
      </p:ext>
    </p:extLst>
  </p:cSld>
  <p:clrMapOvr>
    <a:masterClrMapping/>
  </p:clrMapOvr>
  <p:transition spd="slow">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22164286"/>
      </p:ext>
    </p:extLst>
  </p:cSld>
  <p:clrMapOvr>
    <a:masterClrMapping/>
  </p:clrMapOvr>
  <p:transition spd="slow">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3231498"/>
      </p:ext>
    </p:extLst>
  </p:cSld>
  <p:clrMapOvr>
    <a:masterClrMapping/>
  </p:clrMapOvr>
  <p:transition spd="slow">
    <p:wipe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84912952"/>
      </p:ext>
    </p:extLst>
  </p:cSld>
  <p:clrMapOvr>
    <a:masterClrMapping/>
  </p:clrMapOvr>
  <p:transition spd="slow">
    <p:wipe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16308310"/>
      </p:ext>
    </p:extLst>
  </p:cSld>
  <p:clrMapOvr>
    <a:masterClrMapping/>
  </p:clrMapOvr>
  <p:transition spd="slow">
    <p:wipe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3195476"/>
      </p:ext>
    </p:extLst>
  </p:cSld>
  <p:clrMapOvr>
    <a:masterClrMapping/>
  </p:clrMapOvr>
  <p:transition spd="slow">
    <p:wipe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6970169"/>
      </p:ext>
    </p:extLst>
  </p:cSld>
  <p:clrMapOvr>
    <a:masterClrMapping/>
  </p:clrMapOvr>
  <p:transition spd="slow">
    <p:wipe dir="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411084921"/>
      </p:ext>
    </p:extLst>
  </p:cSld>
  <p:clrMapOvr>
    <a:masterClrMapping/>
  </p:clrMapOvr>
  <p:transition spd="slow">
    <p:wipe dir="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9918185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A5F1762F-DD40-4948-89BF-4927BD2CEDD5}" type="datetimeFigureOut">
              <a:rPr lang="zh-CN" altLang="en-US"/>
              <a:pPr>
                <a:defRPr/>
              </a:pPr>
              <a:t>2021/4/23</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4EE3596E-E4F2-4DBE-9976-6263B1EBCE80}" type="slidenum">
              <a:rPr lang="zh-CN" altLang="en-US"/>
              <a:pPr/>
              <a:t>‹#›</a:t>
            </a:fld>
            <a:endParaRPr lang="zh-CN" altLang="en-US"/>
          </a:p>
        </p:txBody>
      </p:sp>
    </p:spTree>
    <p:extLst>
      <p:ext uri="{BB962C8B-B14F-4D97-AF65-F5344CB8AC3E}">
        <p14:creationId xmlns:p14="http://schemas.microsoft.com/office/powerpoint/2010/main" val="3777743508"/>
      </p:ext>
    </p:extLst>
  </p:cSld>
  <p:clrMapOvr>
    <a:masterClrMapping/>
  </p:clrMapOvr>
  <p:transition spd="slow">
    <p:wipe dir="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817960856"/>
      </p:ext>
    </p:extLst>
  </p:cSld>
  <p:clrMapOvr>
    <a:masterClrMapping/>
  </p:clrMapOvr>
  <p:transition spd="slow">
    <p:wipe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8969236"/>
      </p:ext>
    </p:extLst>
  </p:cSld>
  <p:clrMapOvr>
    <a:masterClrMapping/>
  </p:clrMapOvr>
  <p:transition spd="slow">
    <p:wipe dir="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85381998"/>
      </p:ext>
    </p:extLst>
  </p:cSld>
  <p:clrMapOvr>
    <a:masterClrMapping/>
  </p:clrMapOvr>
  <p:transition spd="slow">
    <p:wipe dir="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24672946"/>
      </p:ext>
    </p:extLst>
  </p:cSld>
  <p:clrMapOvr>
    <a:masterClrMapping/>
  </p:clrMapOvr>
  <p:transition spd="slow">
    <p:wipe dir="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94430"/>
      </p:ext>
    </p:extLst>
  </p:cSld>
  <p:clrMapOvr>
    <a:masterClrMapping/>
  </p:clrMapOvr>
  <p:transition spd="slow">
    <p:wipe dir="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84023697"/>
      </p:ext>
    </p:extLst>
  </p:cSld>
  <p:clrMapOvr>
    <a:masterClrMapping/>
  </p:clrMapOvr>
  <p:transition spd="slow">
    <p:wipe dir="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49290213"/>
      </p:ext>
    </p:extLst>
  </p:cSld>
  <p:clrMapOvr>
    <a:masterClrMapping/>
  </p:clrMapOvr>
  <p:transition spd="slow">
    <p:wipe dir="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98744978"/>
      </p:ext>
    </p:extLst>
  </p:cSld>
  <p:clrMapOvr>
    <a:masterClrMapping/>
  </p:clrMapOvr>
  <p:transition spd="slow">
    <p:wipe dir="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6752391"/>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EB2199B-D177-47FE-8BAD-809218E998A9}" type="datetimeFigureOut">
              <a:rPr lang="zh-CN" altLang="en-US"/>
              <a:pPr>
                <a:defRPr/>
              </a:pPr>
              <a:t>2021/4/23</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3CAAC66-78D5-4328-AC63-5E4EB92A4876}" type="slidenum">
              <a:rPr lang="zh-CN" altLang="en-US"/>
              <a:pPr/>
              <a:t>‹#›</a:t>
            </a:fld>
            <a:endParaRPr lang="zh-CN" altLang="en-US"/>
          </a:p>
        </p:txBody>
      </p:sp>
    </p:spTree>
    <p:extLst>
      <p:ext uri="{BB962C8B-B14F-4D97-AF65-F5344CB8AC3E}">
        <p14:creationId xmlns:p14="http://schemas.microsoft.com/office/powerpoint/2010/main" val="706774665"/>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Date Placeholder 3"/>
          <p:cNvSpPr>
            <a:spLocks noGrp="1" noChangeArrowheads="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900" smtClean="0">
                <a:solidFill>
                  <a:srgbClr val="898989"/>
                </a:solidFill>
              </a:defRPr>
            </a:lvl1pPr>
          </a:lstStyle>
          <a:p>
            <a:pPr>
              <a:defRPr/>
            </a:pPr>
            <a:fld id="{0F2E71C6-D81C-4120-AADD-C54D0C4165A3}" type="datetimeFigureOut">
              <a:rPr lang="zh-CN" altLang="en-US"/>
              <a:pPr>
                <a:defRPr/>
              </a:pPr>
              <a:t>2021/4/23</a:t>
            </a:fld>
            <a:endParaRPr lang="zh-CN" altLang="en-US"/>
          </a:p>
        </p:txBody>
      </p:sp>
      <p:sp>
        <p:nvSpPr>
          <p:cNvPr id="1029" name="Footer Placeholder 4"/>
          <p:cNvSpPr>
            <a:spLocks noGrp="1" noChangeArrowheads="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900" smtClean="0">
                <a:solidFill>
                  <a:srgbClr val="898989"/>
                </a:solidFill>
              </a:defRPr>
            </a:lvl1pPr>
          </a:lstStyle>
          <a:p>
            <a:pPr>
              <a:defRPr/>
            </a:pPr>
            <a:endParaRPr lang="zh-CN" altLang="en-US"/>
          </a:p>
        </p:txBody>
      </p:sp>
      <p:sp>
        <p:nvSpPr>
          <p:cNvPr id="1030" name="Slide Number Placeholder 5"/>
          <p:cNvSpPr>
            <a:spLocks noGrp="1" noChangeArrowheads="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522580DB-F664-497B-A388-EE38A6F705E3}" type="slidenum">
              <a:rPr lang="zh-CN" altLang="en-US"/>
              <a:pPr/>
              <a:t>‹#›</a:t>
            </a:fld>
            <a:endParaRPr lang="zh-CN" altLang="en-US"/>
          </a:p>
        </p:txBody>
      </p:sp>
      <p:pic>
        <p:nvPicPr>
          <p:cNvPr id="1031" name="图片 6"/>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8263"/>
            <a:ext cx="9144000"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spd="slow">
    <p:wipe dir="r"/>
  </p:transition>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1"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pic>
        <p:nvPicPr>
          <p:cNvPr id="2052" name="图片 4"/>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5511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ransition spd="slow">
    <p:wipe dir="r"/>
  </p:transition>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3074" name="图片 6"/>
          <p:cNvPicPr>
            <a:picLocks noChangeAspect="1" noChangeArrowheads="1"/>
          </p:cNvPicPr>
          <p:nvPr userDrawn="1"/>
        </p:nvPicPr>
        <p:blipFill>
          <a:blip r:embed="rId14">
            <a:extLst>
              <a:ext uri="{28A0092B-C50C-407E-A947-70E740481C1C}">
                <a14:useLocalDpi xmlns:a14="http://schemas.microsoft.com/office/drawing/2010/main" val="0"/>
              </a:ext>
            </a:extLst>
          </a:blip>
          <a:srcRect l="-2" t="10985" r="-108" b="14830"/>
          <a:stretch>
            <a:fillRect/>
          </a:stretch>
        </p:blipFill>
        <p:spPr bwMode="auto">
          <a:xfrm>
            <a:off x="0" y="-9525"/>
            <a:ext cx="9153525" cy="516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7"/>
          <p:cNvSpPr>
            <a:spLocks noChangeArrowheads="1"/>
          </p:cNvSpPr>
          <p:nvPr userDrawn="1"/>
        </p:nvSpPr>
        <p:spPr bwMode="auto">
          <a:xfrm>
            <a:off x="0" y="-9525"/>
            <a:ext cx="3906838" cy="5146675"/>
          </a:xfrm>
          <a:prstGeom prst="rect">
            <a:avLst/>
          </a:prstGeom>
          <a:gradFill rotWithShape="0">
            <a:gsLst>
              <a:gs pos="0">
                <a:srgbClr val="2B7777">
                  <a:alpha val="70000"/>
                </a:srgbClr>
              </a:gs>
              <a:gs pos="34000">
                <a:srgbClr val="266874">
                  <a:alpha val="70000"/>
                </a:srgbClr>
              </a:gs>
              <a:gs pos="66000">
                <a:srgbClr val="184667">
                  <a:alpha val="70000"/>
                </a:srgbClr>
              </a:gs>
              <a:gs pos="100000">
                <a:srgbClr val="061B46">
                  <a:alpha val="70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3076"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3077"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ransition spd="slow">
    <p:wipe dir="r"/>
  </p:transition>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6146" name="组合 6"/>
          <p:cNvGrpSpPr>
            <a:grpSpLocks/>
          </p:cNvGrpSpPr>
          <p:nvPr userDrawn="1"/>
        </p:nvGrpSpPr>
        <p:grpSpPr bwMode="auto">
          <a:xfrm>
            <a:off x="871538" y="-1146175"/>
            <a:ext cx="7473950" cy="7473950"/>
            <a:chOff x="0" y="0"/>
            <a:chExt cx="4028072" cy="4028072"/>
          </a:xfrm>
        </p:grpSpPr>
        <p:grpSp>
          <p:nvGrpSpPr>
            <p:cNvPr id="6150" name="组合 7"/>
            <p:cNvGrpSpPr>
              <a:grpSpLocks/>
            </p:cNvGrpSpPr>
            <p:nvPr/>
          </p:nvGrpSpPr>
          <p:grpSpPr bwMode="auto">
            <a:xfrm>
              <a:off x="0" y="0"/>
              <a:ext cx="4028072" cy="4028072"/>
              <a:chOff x="0" y="0"/>
              <a:chExt cx="672490" cy="672490"/>
            </a:xfrm>
          </p:grpSpPr>
          <p:sp>
            <p:nvSpPr>
              <p:cNvPr id="6152" name="椭圆 9"/>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6153" name="椭圆 10"/>
              <p:cNvSpPr>
                <a:spLocks noChangeArrowheads="1"/>
              </p:cNvSpPr>
              <p:nvPr/>
            </p:nvSpPr>
            <p:spPr bwMode="auto">
              <a:xfrm>
                <a:off x="80276" y="80276"/>
                <a:ext cx="511938" cy="51193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6154" name="椭圆 11"/>
              <p:cNvSpPr>
                <a:spLocks noChangeArrowheads="1"/>
              </p:cNvSpPr>
              <p:nvPr/>
            </p:nvSpPr>
            <p:spPr bwMode="auto">
              <a:xfrm>
                <a:off x="160552" y="165123"/>
                <a:ext cx="351386" cy="35138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6151" name="椭圆 8"/>
            <p:cNvSpPr>
              <a:spLocks noChangeArrowheads="1"/>
            </p:cNvSpPr>
            <p:nvPr/>
          </p:nvSpPr>
          <p:spPr bwMode="auto">
            <a:xfrm>
              <a:off x="1290215" y="1394596"/>
              <a:ext cx="1390318" cy="139031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6147"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6148"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pic>
        <p:nvPicPr>
          <p:cNvPr id="6149" name="图片 9"/>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5511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ransition spd="slow">
    <p:wipe dir="r"/>
  </p:transition>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7171"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pic>
        <p:nvPicPr>
          <p:cNvPr id="7172" name="图片 3"/>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5511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ransition spd="slow">
    <p:wipe dir="r"/>
  </p:transition>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8195"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pic>
        <p:nvPicPr>
          <p:cNvPr id="8196" name="图片 3"/>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5511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ransition spd="slow">
    <p:wipe dir="r"/>
  </p:transition>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9219"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pic>
        <p:nvPicPr>
          <p:cNvPr id="9220" name="图片 3"/>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5511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ransition spd="slow">
    <p:wipe dir="r"/>
  </p:transition>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2"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43"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pic>
        <p:nvPicPr>
          <p:cNvPr id="10244" name="图片 3"/>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5511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ransition spd="slow">
    <p:wipe dir="r"/>
  </p:transition>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eaLnBrk="0" fontAlgn="base" hangingPunct="0">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7.xml"/><Relationship Id="rId5" Type="http://schemas.openxmlformats.org/officeDocument/2006/relationships/image" Target="../media/image34.jpeg"/><Relationship Id="rId4" Type="http://schemas.openxmlformats.org/officeDocument/2006/relationships/image" Target="../media/image3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2433638" y="2468563"/>
            <a:ext cx="48786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4800" b="1" dirty="0">
                <a:solidFill>
                  <a:srgbClr val="FFFFFF"/>
                </a:solidFill>
                <a:latin typeface="微软雅黑" panose="020B0503020204020204" pitchFamily="34" charset="-122"/>
                <a:ea typeface="微软雅黑" panose="020B0503020204020204" pitchFamily="34" charset="-122"/>
              </a:rPr>
              <a:t>Teamwork four</a:t>
            </a:r>
          </a:p>
        </p:txBody>
      </p:sp>
      <p:sp>
        <p:nvSpPr>
          <p:cNvPr id="11267" name="矩形 30"/>
          <p:cNvSpPr>
            <a:spLocks noChangeArrowheads="1"/>
          </p:cNvSpPr>
          <p:nvPr/>
        </p:nvSpPr>
        <p:spPr bwMode="auto">
          <a:xfrm>
            <a:off x="3566968" y="3102552"/>
            <a:ext cx="2384425" cy="131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lnSpc>
                <a:spcPct val="150000"/>
              </a:lnSpc>
            </a:pPr>
            <a:r>
              <a:rPr lang="en-US" altLang="zh-CN" sz="6000" b="1" dirty="0">
                <a:solidFill>
                  <a:srgbClr val="EEECE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2021</a:t>
            </a:r>
            <a:endParaRPr lang="zh-CN" altLang="en-US" sz="6000" b="1" dirty="0">
              <a:solidFill>
                <a:srgbClr val="EEECE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grpSp>
        <p:nvGrpSpPr>
          <p:cNvPr id="11268" name="组合 1"/>
          <p:cNvGrpSpPr>
            <a:grpSpLocks/>
          </p:cNvGrpSpPr>
          <p:nvPr/>
        </p:nvGrpSpPr>
        <p:grpSpPr bwMode="auto">
          <a:xfrm>
            <a:off x="3825875" y="903288"/>
            <a:ext cx="1565275" cy="1565275"/>
            <a:chOff x="0" y="0"/>
            <a:chExt cx="1721739" cy="1721739"/>
          </a:xfrm>
        </p:grpSpPr>
        <p:sp>
          <p:nvSpPr>
            <p:cNvPr id="11269" name="椭圆 40"/>
            <p:cNvSpPr>
              <a:spLocks noChangeArrowheads="1"/>
            </p:cNvSpPr>
            <p:nvPr/>
          </p:nvSpPr>
          <p:spPr bwMode="auto">
            <a:xfrm>
              <a:off x="0" y="0"/>
              <a:ext cx="1721739" cy="1721739"/>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1270" name="椭圆 41"/>
            <p:cNvSpPr>
              <a:spLocks noChangeArrowheads="1"/>
            </p:cNvSpPr>
            <p:nvPr/>
          </p:nvSpPr>
          <p:spPr bwMode="auto">
            <a:xfrm>
              <a:off x="206050" y="206050"/>
              <a:ext cx="1309639" cy="1309639"/>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9" name="文本框 23"/>
          <p:cNvSpPr txBox="1">
            <a:spLocks noChangeArrowheads="1"/>
          </p:cNvSpPr>
          <p:nvPr/>
        </p:nvSpPr>
        <p:spPr bwMode="auto">
          <a:xfrm>
            <a:off x="4322847" y="1270427"/>
            <a:ext cx="5693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4800" b="1" dirty="0">
                <a:solidFill>
                  <a:srgbClr val="FFFFFF"/>
                </a:solidFill>
                <a:latin typeface="微软雅黑" panose="020B0503020204020204" pitchFamily="34" charset="-122"/>
                <a:ea typeface="微软雅黑" panose="020B0503020204020204" pitchFamily="34" charset="-122"/>
              </a:rPr>
              <a:t>T</a:t>
            </a:r>
          </a:p>
        </p:txBody>
      </p:sp>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23"/>
          <p:cNvSpPr txBox="1">
            <a:spLocks noChangeArrowheads="1"/>
          </p:cNvSpPr>
          <p:nvPr/>
        </p:nvSpPr>
        <p:spPr bwMode="auto">
          <a:xfrm>
            <a:off x="3098800" y="1895475"/>
            <a:ext cx="301396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4000" b="1" dirty="0">
                <a:solidFill>
                  <a:srgbClr val="FFC000"/>
                </a:solidFill>
                <a:latin typeface="微软雅黑" panose="020B0503020204020204" pitchFamily="34" charset="-122"/>
                <a:ea typeface="微软雅黑" panose="020B0503020204020204" pitchFamily="34" charset="-122"/>
              </a:rPr>
              <a:t>03.</a:t>
            </a:r>
            <a:r>
              <a:rPr lang="zh-CN" altLang="en-US" sz="4000" b="1" dirty="0">
                <a:solidFill>
                  <a:srgbClr val="FFC000"/>
                </a:solidFill>
                <a:latin typeface="微软雅黑" panose="020B0503020204020204" pitchFamily="34" charset="-122"/>
                <a:ea typeface="微软雅黑" panose="020B0503020204020204" pitchFamily="34" charset="-122"/>
              </a:rPr>
              <a:t>系统设计</a:t>
            </a:r>
          </a:p>
          <a:p>
            <a:pPr defTabSz="914400" eaLnBrk="1" hangingPunct="1">
              <a:lnSpc>
                <a:spcPct val="100000"/>
              </a:lnSpc>
              <a:spcBef>
                <a:spcPct val="0"/>
              </a:spcBef>
              <a:buFont typeface="Arial" panose="020B0604020202020204" pitchFamily="34" charset="0"/>
              <a:buNone/>
            </a:pPr>
            <a:endParaRPr lang="zh-CN" altLang="en-US" sz="4000" b="1" dirty="0">
              <a:solidFill>
                <a:srgbClr val="FFC000"/>
              </a:solidFill>
              <a:latin typeface="微软雅黑" panose="020B0503020204020204" pitchFamily="34" charset="-122"/>
              <a:ea typeface="微软雅黑" panose="020B0503020204020204" pitchFamily="34" charset="-122"/>
            </a:endParaRPr>
          </a:p>
          <a:p>
            <a:pPr defTabSz="914400" eaLnBrk="1" hangingPunct="1">
              <a:lnSpc>
                <a:spcPct val="100000"/>
              </a:lnSpc>
              <a:spcBef>
                <a:spcPct val="0"/>
              </a:spcBef>
              <a:buFont typeface="Arial" panose="020B0604020202020204" pitchFamily="34" charset="0"/>
              <a:buNone/>
            </a:pPr>
            <a:endParaRPr lang="zh-CN" altLang="en-US" sz="4000" b="1" dirty="0">
              <a:solidFill>
                <a:srgbClr val="FFC000"/>
              </a:solidFill>
              <a:latin typeface="微软雅黑" panose="020B0503020204020204" pitchFamily="34" charset="-122"/>
              <a:ea typeface="微软雅黑" panose="020B0503020204020204" pitchFamily="34" charset="-122"/>
            </a:endParaRPr>
          </a:p>
        </p:txBody>
      </p:sp>
      <p:sp>
        <p:nvSpPr>
          <p:cNvPr id="13315" name="文本框 4"/>
          <p:cNvSpPr txBox="1">
            <a:spLocks noChangeArrowheads="1"/>
          </p:cNvSpPr>
          <p:nvPr/>
        </p:nvSpPr>
        <p:spPr bwMode="auto">
          <a:xfrm>
            <a:off x="3525838" y="2470150"/>
            <a:ext cx="18333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400" b="1" dirty="0">
                <a:solidFill>
                  <a:srgbClr val="FFC000"/>
                </a:solidFill>
              </a:rPr>
              <a:t>03. System Design</a:t>
            </a:r>
          </a:p>
          <a:p>
            <a:pPr defTabSz="914400" eaLnBrk="1" hangingPunct="1">
              <a:lnSpc>
                <a:spcPct val="100000"/>
              </a:lnSpc>
              <a:spcBef>
                <a:spcPct val="0"/>
              </a:spcBef>
              <a:buFont typeface="Arial" panose="020B0604020202020204" pitchFamily="34" charset="0"/>
              <a:buNone/>
            </a:pPr>
            <a:endParaRPr lang="en-US" altLang="zh-CN" sz="1400" b="1" dirty="0">
              <a:solidFill>
                <a:srgbClr val="FFC000"/>
              </a:solidFill>
            </a:endParaRPr>
          </a:p>
        </p:txBody>
      </p:sp>
      <p:pic>
        <p:nvPicPr>
          <p:cNvPr id="13317" name="直接连接符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663" y="2835275"/>
            <a:ext cx="4016375"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直接连接符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018" y="3026936"/>
            <a:ext cx="4017963"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756689"/>
      </p:ext>
    </p:extLst>
  </p:cSld>
  <p:clrMapOvr>
    <a:masterClrMapping/>
  </p:clrMapOvr>
  <p:transition spd="slow">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52"/>
          <p:cNvSpPr txBox="1">
            <a:spLocks noChangeArrowheads="1"/>
          </p:cNvSpPr>
          <p:nvPr/>
        </p:nvSpPr>
        <p:spPr bwMode="auto">
          <a:xfrm>
            <a:off x="193675" y="152400"/>
            <a:ext cx="21916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FFFFFF"/>
                </a:solidFill>
                <a:effectLst/>
                <a:uLnTx/>
                <a:uFillTx/>
                <a:ea typeface="方正兰亭黑_GBK" pitchFamily="2" charset="-122"/>
                <a:cs typeface="+mn-cs"/>
              </a:rPr>
              <a:t>3.1 </a:t>
            </a:r>
            <a:r>
              <a:rPr lang="zh-CN" altLang="en-US" sz="2000" b="1" dirty="0">
                <a:solidFill>
                  <a:schemeClr val="bg1"/>
                </a:solidFill>
              </a:rPr>
              <a:t>体系结构设计</a:t>
            </a:r>
            <a:endParaRPr kumimoji="0" lang="zh-CN" altLang="en-US" sz="2000" b="1" i="0" u="none" strike="noStrike" kern="1200" cap="none" spc="0" normalizeH="0" baseline="0" noProof="0" dirty="0">
              <a:ln>
                <a:noFill/>
              </a:ln>
              <a:solidFill>
                <a:srgbClr val="FFFFFF"/>
              </a:solidFill>
              <a:effectLst/>
              <a:uLnTx/>
              <a:uFillTx/>
              <a:ea typeface="方正兰亭黑_GBK" pitchFamily="2" charset="-122"/>
              <a:cs typeface="+mn-cs"/>
            </a:endParaRPr>
          </a:p>
        </p:txBody>
      </p:sp>
      <p:sp>
        <p:nvSpPr>
          <p:cNvPr id="16387" name="文本框 53"/>
          <p:cNvSpPr txBox="1">
            <a:spLocks noChangeArrowheads="1"/>
          </p:cNvSpPr>
          <p:nvPr/>
        </p:nvSpPr>
        <p:spPr bwMode="auto">
          <a:xfrm>
            <a:off x="249238" y="552450"/>
            <a:ext cx="15985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000" b="0" i="0" u="none" strike="noStrike" kern="1200" cap="none" spc="0" normalizeH="0" baseline="0" noProof="0" dirty="0">
                <a:ln>
                  <a:noFill/>
                </a:ln>
                <a:solidFill>
                  <a:srgbClr val="FFFFFF"/>
                </a:solidFill>
                <a:effectLst/>
                <a:uLnTx/>
                <a:uFillTx/>
                <a:ea typeface="方正兰亭黑_GBK" pitchFamily="2" charset="-122"/>
                <a:cs typeface="+mn-cs"/>
              </a:rPr>
              <a:t>3.1 Architecture design</a:t>
            </a:r>
          </a:p>
        </p:txBody>
      </p:sp>
      <p:pic>
        <p:nvPicPr>
          <p:cNvPr id="13" name="图片 12">
            <a:extLst>
              <a:ext uri="{FF2B5EF4-FFF2-40B4-BE49-F238E27FC236}">
                <a16:creationId xmlns:a16="http://schemas.microsoft.com/office/drawing/2014/main" id="{67DDC26F-A8F4-4669-856C-91060279E245}"/>
              </a:ext>
            </a:extLst>
          </p:cNvPr>
          <p:cNvPicPr/>
          <p:nvPr/>
        </p:nvPicPr>
        <p:blipFill>
          <a:blip r:embed="rId2"/>
          <a:stretch>
            <a:fillRect/>
          </a:stretch>
        </p:blipFill>
        <p:spPr>
          <a:xfrm>
            <a:off x="4427220" y="1156811"/>
            <a:ext cx="4617720" cy="3710940"/>
          </a:xfrm>
          <a:prstGeom prst="rect">
            <a:avLst/>
          </a:prstGeom>
          <a:effectLst>
            <a:softEdge rad="647700"/>
          </a:effectLst>
        </p:spPr>
      </p:pic>
      <p:pic>
        <p:nvPicPr>
          <p:cNvPr id="14" name="图片 13">
            <a:extLst>
              <a:ext uri="{FF2B5EF4-FFF2-40B4-BE49-F238E27FC236}">
                <a16:creationId xmlns:a16="http://schemas.microsoft.com/office/drawing/2014/main" id="{8E6FCDCA-5FE4-40F5-942D-C2C5E8AB3C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3118" y="912971"/>
            <a:ext cx="2269270" cy="4078129"/>
          </a:xfrm>
          <a:prstGeom prst="rect">
            <a:avLst/>
          </a:prstGeom>
          <a:noFill/>
          <a:ln>
            <a:noFill/>
          </a:ln>
          <a:effectLst>
            <a:softEdge rad="469900"/>
          </a:effectLst>
        </p:spPr>
      </p:pic>
    </p:spTree>
    <p:extLst>
      <p:ext uri="{BB962C8B-B14F-4D97-AF65-F5344CB8AC3E}">
        <p14:creationId xmlns:p14="http://schemas.microsoft.com/office/powerpoint/2010/main" val="4249640126"/>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2"/>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5363" name="文本框 33"/>
          <p:cNvSpPr txBox="1">
            <a:spLocks noChangeArrowheads="1"/>
          </p:cNvSpPr>
          <p:nvPr/>
        </p:nvSpPr>
        <p:spPr bwMode="auto">
          <a:xfrm>
            <a:off x="192088" y="152400"/>
            <a:ext cx="21916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3.1 </a:t>
            </a:r>
            <a:r>
              <a:rPr lang="zh-CN" altLang="en-US" sz="2000" b="1" dirty="0">
                <a:solidFill>
                  <a:schemeClr val="bg1"/>
                </a:solidFill>
              </a:rPr>
              <a:t>体系结构设计</a:t>
            </a:r>
          </a:p>
        </p:txBody>
      </p:sp>
      <p:sp>
        <p:nvSpPr>
          <p:cNvPr id="15364" name="文本框 34"/>
          <p:cNvSpPr txBox="1">
            <a:spLocks noChangeArrowheads="1"/>
          </p:cNvSpPr>
          <p:nvPr/>
        </p:nvSpPr>
        <p:spPr bwMode="auto">
          <a:xfrm>
            <a:off x="265113" y="552450"/>
            <a:ext cx="15985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3.1 </a:t>
            </a:r>
            <a:r>
              <a:rPr kumimoji="0" lang="en-US" altLang="zh-CN" sz="1000" b="0" i="0" u="none" strike="noStrike" kern="1200" cap="none" spc="0" normalizeH="0" baseline="0" noProof="0" dirty="0">
                <a:ln>
                  <a:noFill/>
                </a:ln>
                <a:solidFill>
                  <a:srgbClr val="FFFFFF"/>
                </a:solidFill>
                <a:effectLst/>
                <a:uLnTx/>
                <a:uFillTx/>
                <a:ea typeface="方正兰亭黑_GBK" pitchFamily="2" charset="-122"/>
                <a:cs typeface="+mn-cs"/>
              </a:rPr>
              <a:t>Architecture design</a:t>
            </a:r>
            <a:endParaRPr lang="en-US" altLang="zh-CN" sz="1000" dirty="0">
              <a:solidFill>
                <a:schemeClr val="bg1"/>
              </a:solidFill>
            </a:endParaRPr>
          </a:p>
        </p:txBody>
      </p:sp>
      <p:sp>
        <p:nvSpPr>
          <p:cNvPr id="15365" name="矩形 40"/>
          <p:cNvSpPr>
            <a:spLocks noChangeArrowheads="1"/>
          </p:cNvSpPr>
          <p:nvPr/>
        </p:nvSpPr>
        <p:spPr bwMode="auto">
          <a:xfrm>
            <a:off x="1319213" y="1244600"/>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2000" b="1" dirty="0">
                <a:solidFill>
                  <a:srgbClr val="FFFFFF"/>
                </a:solidFill>
              </a:rPr>
              <a:t>信息层</a:t>
            </a:r>
          </a:p>
        </p:txBody>
      </p:sp>
      <p:sp>
        <p:nvSpPr>
          <p:cNvPr id="15366" name="矩形 55"/>
          <p:cNvSpPr>
            <a:spLocks noChangeArrowheads="1"/>
          </p:cNvSpPr>
          <p:nvPr/>
        </p:nvSpPr>
        <p:spPr bwMode="auto">
          <a:xfrm>
            <a:off x="1319213" y="1612900"/>
            <a:ext cx="2387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900" dirty="0">
                <a:solidFill>
                  <a:schemeClr val="bg1"/>
                </a:solidFill>
                <a:latin typeface="Arial" panose="020B0604020202020204" pitchFamily="34" charset="0"/>
                <a:ea typeface="方正兰亭超细黑简体" pitchFamily="2" charset="-122"/>
              </a:rPr>
              <a:t>这部分主要分为两个设计：一个是知识池（</a:t>
            </a:r>
            <a:r>
              <a:rPr lang="en-US" altLang="zh-CN" sz="900" dirty="0">
                <a:solidFill>
                  <a:schemeClr val="bg1"/>
                </a:solidFill>
                <a:latin typeface="Arial" panose="020B0604020202020204" pitchFamily="34" charset="0"/>
                <a:ea typeface="方正兰亭超细黑简体" pitchFamily="2" charset="-122"/>
              </a:rPr>
              <a:t>Knowledge Pool</a:t>
            </a:r>
            <a:r>
              <a:rPr lang="zh-CN" altLang="en-US" sz="900" dirty="0">
                <a:solidFill>
                  <a:schemeClr val="bg1"/>
                </a:solidFill>
                <a:latin typeface="Arial" panose="020B0604020202020204" pitchFamily="34" charset="0"/>
                <a:ea typeface="方正兰亭超细黑简体" pitchFamily="2" charset="-122"/>
              </a:rPr>
              <a:t>），另一个就是感知器（</a:t>
            </a:r>
            <a:r>
              <a:rPr lang="en-US" altLang="zh-CN" sz="900" dirty="0">
                <a:solidFill>
                  <a:schemeClr val="bg1"/>
                </a:solidFill>
                <a:latin typeface="Arial" panose="020B0604020202020204" pitchFamily="34" charset="0"/>
                <a:ea typeface="方正兰亭超细黑简体" pitchFamily="2" charset="-122"/>
              </a:rPr>
              <a:t>Sensor</a:t>
            </a:r>
            <a:r>
              <a:rPr lang="zh-CN" altLang="en-US" sz="900" dirty="0">
                <a:solidFill>
                  <a:schemeClr val="bg1"/>
                </a:solidFill>
                <a:latin typeface="Arial" panose="020B0604020202020204" pitchFamily="34" charset="0"/>
                <a:ea typeface="方正兰亭超细黑简体" pitchFamily="2" charset="-122"/>
              </a:rPr>
              <a:t>）。</a:t>
            </a:r>
            <a:endParaRPr lang="en-US" altLang="zh-CN" sz="900" dirty="0">
              <a:solidFill>
                <a:schemeClr val="bg1"/>
              </a:solidFill>
              <a:latin typeface="Arial" panose="020B0604020202020204" pitchFamily="34" charset="0"/>
              <a:ea typeface="方正兰亭超细黑简体" pitchFamily="2" charset="-122"/>
            </a:endParaRPr>
          </a:p>
          <a:p>
            <a:pPr eaLnBrk="1" hangingPunct="1"/>
            <a:r>
              <a:rPr lang="zh-CN" altLang="en-US" sz="900" dirty="0">
                <a:solidFill>
                  <a:schemeClr val="bg1"/>
                </a:solidFill>
                <a:latin typeface="Arial" panose="020B0604020202020204" pitchFamily="34" charset="0"/>
                <a:ea typeface="方正兰亭超细黑简体" pitchFamily="2" charset="-122"/>
              </a:rPr>
              <a:t>知识池（</a:t>
            </a:r>
            <a:r>
              <a:rPr lang="en-US" altLang="zh-CN" sz="900" dirty="0">
                <a:solidFill>
                  <a:schemeClr val="bg1"/>
                </a:solidFill>
                <a:latin typeface="Arial" panose="020B0604020202020204" pitchFamily="34" charset="0"/>
                <a:ea typeface="方正兰亭超细黑简体" pitchFamily="2" charset="-122"/>
              </a:rPr>
              <a:t>Knowledge Pool</a:t>
            </a:r>
            <a:r>
              <a:rPr lang="zh-CN" altLang="en-US" sz="900" dirty="0">
                <a:solidFill>
                  <a:schemeClr val="bg1"/>
                </a:solidFill>
                <a:latin typeface="Arial" panose="020B0604020202020204" pitchFamily="34" charset="0"/>
                <a:ea typeface="方正兰亭超细黑简体" pitchFamily="2" charset="-122"/>
              </a:rPr>
              <a:t>）：将世界的数据信息搜集起来，通过</a:t>
            </a:r>
            <a:r>
              <a:rPr lang="en-US" altLang="zh-CN" sz="900" dirty="0">
                <a:solidFill>
                  <a:schemeClr val="bg1"/>
                </a:solidFill>
                <a:latin typeface="Arial" panose="020B0604020202020204" pitchFamily="34" charset="0"/>
                <a:ea typeface="方正兰亭超细黑简体" pitchFamily="2" charset="-122"/>
              </a:rPr>
              <a:t>key-value</a:t>
            </a:r>
            <a:r>
              <a:rPr lang="zh-CN" altLang="en-US" sz="900" dirty="0">
                <a:solidFill>
                  <a:schemeClr val="bg1"/>
                </a:solidFill>
                <a:latin typeface="Arial" panose="020B0604020202020204" pitchFamily="34" charset="0"/>
                <a:ea typeface="方正兰亭超细黑简体" pitchFamily="2" charset="-122"/>
              </a:rPr>
              <a:t>的方法存储来；</a:t>
            </a:r>
            <a:endParaRPr lang="en-US" altLang="zh-CN" sz="900" dirty="0">
              <a:solidFill>
                <a:schemeClr val="bg1"/>
              </a:solidFill>
              <a:latin typeface="Arial" panose="020B0604020202020204" pitchFamily="34" charset="0"/>
              <a:ea typeface="方正兰亭超细黑简体" pitchFamily="2" charset="-122"/>
            </a:endParaRPr>
          </a:p>
          <a:p>
            <a:pPr eaLnBrk="1" hangingPunct="1"/>
            <a:r>
              <a:rPr lang="zh-CN" altLang="en-US" sz="900" dirty="0">
                <a:solidFill>
                  <a:schemeClr val="bg1"/>
                </a:solidFill>
                <a:latin typeface="Arial" panose="020B0604020202020204" pitchFamily="34" charset="0"/>
                <a:ea typeface="方正兰亭超细黑简体" pitchFamily="2" charset="-122"/>
              </a:rPr>
              <a:t>感知器（</a:t>
            </a:r>
            <a:r>
              <a:rPr lang="en-US" altLang="zh-CN" sz="900" dirty="0">
                <a:solidFill>
                  <a:schemeClr val="bg1"/>
                </a:solidFill>
                <a:latin typeface="Arial" panose="020B0604020202020204" pitchFamily="34" charset="0"/>
                <a:ea typeface="方正兰亭超细黑简体" pitchFamily="2" charset="-122"/>
              </a:rPr>
              <a:t>Sensor</a:t>
            </a:r>
            <a:r>
              <a:rPr lang="zh-CN" altLang="en-US" sz="900" dirty="0">
                <a:solidFill>
                  <a:schemeClr val="bg1"/>
                </a:solidFill>
                <a:latin typeface="Arial" panose="020B0604020202020204" pitchFamily="34" charset="0"/>
                <a:ea typeface="方正兰亭超细黑简体" pitchFamily="2" charset="-122"/>
              </a:rPr>
              <a:t>）：即获取数据的方法，可以设置一个感知器来获取地图的信息并将信息存入到知识池中；</a:t>
            </a:r>
          </a:p>
        </p:txBody>
      </p:sp>
      <p:sp>
        <p:nvSpPr>
          <p:cNvPr id="15367" name="矩形 42"/>
          <p:cNvSpPr>
            <a:spLocks noChangeArrowheads="1"/>
          </p:cNvSpPr>
          <p:nvPr/>
        </p:nvSpPr>
        <p:spPr bwMode="auto">
          <a:xfrm>
            <a:off x="5762625" y="1292225"/>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2000" b="1" dirty="0">
                <a:solidFill>
                  <a:srgbClr val="FFFFFF"/>
                </a:solidFill>
              </a:rPr>
              <a:t>决策层</a:t>
            </a:r>
          </a:p>
        </p:txBody>
      </p:sp>
      <p:sp>
        <p:nvSpPr>
          <p:cNvPr id="15368" name="矩形 55"/>
          <p:cNvSpPr>
            <a:spLocks noChangeArrowheads="1"/>
          </p:cNvSpPr>
          <p:nvPr/>
        </p:nvSpPr>
        <p:spPr bwMode="auto">
          <a:xfrm>
            <a:off x="5762625" y="1660525"/>
            <a:ext cx="23876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900" dirty="0">
                <a:solidFill>
                  <a:schemeClr val="bg1"/>
                </a:solidFill>
                <a:latin typeface="Arial" panose="020B0604020202020204" pitchFamily="34" charset="0"/>
                <a:ea typeface="方正兰亭超细黑简体" pitchFamily="2" charset="-122"/>
              </a:rPr>
              <a:t>该层就是用来处理输入，比如当玩家走到怪物攻击范围内时，怪物会产生“做什么”的决策，例如攻击等，而这些“做什么”的决策，会封装到一个“请求”的结构中，然后向下一层传递。在该部分，我们使用了</a:t>
            </a:r>
            <a:r>
              <a:rPr lang="en-US" altLang="zh-CN" sz="900" dirty="0">
                <a:solidFill>
                  <a:schemeClr val="bg1"/>
                </a:solidFill>
                <a:latin typeface="Arial" panose="020B0604020202020204" pitchFamily="34" charset="0"/>
                <a:ea typeface="方正兰亭超细黑简体" pitchFamily="2" charset="-122"/>
              </a:rPr>
              <a:t>Unity </a:t>
            </a:r>
            <a:r>
              <a:rPr lang="zh-CN" altLang="en-US" sz="900" dirty="0">
                <a:solidFill>
                  <a:schemeClr val="bg1"/>
                </a:solidFill>
                <a:latin typeface="Arial" panose="020B0604020202020204" pitchFamily="34" charset="0"/>
                <a:ea typeface="方正兰亭超细黑简体" pitchFamily="2" charset="-122"/>
              </a:rPr>
              <a:t>的状态机，行为树和神经网络结构。玩家的输入也属于这一层，因为玩家的输入也是一种决策，这一部分就是通过行为树来进行处理，将玩家输入与</a:t>
            </a:r>
            <a:r>
              <a:rPr lang="en-US" altLang="zh-CN" sz="900" dirty="0">
                <a:solidFill>
                  <a:schemeClr val="bg1"/>
                </a:solidFill>
                <a:latin typeface="Arial" panose="020B0604020202020204" pitchFamily="34" charset="0"/>
                <a:ea typeface="方正兰亭超细黑简体" pitchFamily="2" charset="-122"/>
              </a:rPr>
              <a:t>AI</a:t>
            </a:r>
            <a:r>
              <a:rPr lang="zh-CN" altLang="en-US" sz="900" dirty="0">
                <a:solidFill>
                  <a:schemeClr val="bg1"/>
                </a:solidFill>
                <a:latin typeface="Arial" panose="020B0604020202020204" pitchFamily="34" charset="0"/>
                <a:ea typeface="方正兰亭超细黑简体" pitchFamily="2" charset="-122"/>
              </a:rPr>
              <a:t>可以共用</a:t>
            </a:r>
          </a:p>
        </p:txBody>
      </p:sp>
      <p:sp>
        <p:nvSpPr>
          <p:cNvPr id="15369" name="矩形 44"/>
          <p:cNvSpPr>
            <a:spLocks noChangeArrowheads="1"/>
          </p:cNvSpPr>
          <p:nvPr/>
        </p:nvSpPr>
        <p:spPr bwMode="auto">
          <a:xfrm>
            <a:off x="1319213" y="3133725"/>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2000" b="1" dirty="0">
                <a:solidFill>
                  <a:srgbClr val="FFFFFF"/>
                </a:solidFill>
              </a:rPr>
              <a:t>行为层</a:t>
            </a:r>
          </a:p>
        </p:txBody>
      </p:sp>
      <p:sp>
        <p:nvSpPr>
          <p:cNvPr id="15370" name="矩形 55"/>
          <p:cNvSpPr>
            <a:spLocks noChangeArrowheads="1"/>
          </p:cNvSpPr>
          <p:nvPr/>
        </p:nvSpPr>
        <p:spPr bwMode="auto">
          <a:xfrm>
            <a:off x="1319213" y="3502025"/>
            <a:ext cx="2387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900" dirty="0">
                <a:solidFill>
                  <a:schemeClr val="bg1"/>
                </a:solidFill>
                <a:latin typeface="Arial" panose="020B0604020202020204" pitchFamily="34" charset="0"/>
                <a:ea typeface="方正兰亭超细黑简体" pitchFamily="2" charset="-122"/>
              </a:rPr>
              <a:t>该层的作用就是用来处理上层的策略，这层的实现同样使用了行为树、状态机，比如在释放一个技能时，我们需要先集气，然后再释放，就可以通过行为树来实现。</a:t>
            </a:r>
          </a:p>
          <a:p>
            <a:pPr eaLnBrk="1" hangingPunct="1"/>
            <a:r>
              <a:rPr lang="zh-CN" altLang="en-US" sz="900" dirty="0">
                <a:solidFill>
                  <a:schemeClr val="bg1"/>
                </a:solidFill>
                <a:latin typeface="Arial" panose="020B0604020202020204" pitchFamily="34" charset="0"/>
                <a:ea typeface="方正兰亭超细黑简体" pitchFamily="2" charset="-122"/>
              </a:rPr>
              <a:t>在这一层中，会产生一系列的输出，有特效，有动画，还有声音等，然后就是接受运动信息，这部分包括空间信息（位移）和动画信息。</a:t>
            </a:r>
          </a:p>
        </p:txBody>
      </p:sp>
      <p:sp>
        <p:nvSpPr>
          <p:cNvPr id="15371" name="矩形 46"/>
          <p:cNvSpPr>
            <a:spLocks noChangeArrowheads="1"/>
          </p:cNvSpPr>
          <p:nvPr/>
        </p:nvSpPr>
        <p:spPr bwMode="auto">
          <a:xfrm>
            <a:off x="5851525" y="3184525"/>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2000" b="1" dirty="0">
                <a:solidFill>
                  <a:srgbClr val="FFFFFF"/>
                </a:solidFill>
              </a:rPr>
              <a:t>表现层</a:t>
            </a:r>
          </a:p>
        </p:txBody>
      </p:sp>
      <p:sp>
        <p:nvSpPr>
          <p:cNvPr id="15372" name="矩形 55"/>
          <p:cNvSpPr>
            <a:spLocks noChangeArrowheads="1"/>
          </p:cNvSpPr>
          <p:nvPr/>
        </p:nvSpPr>
        <p:spPr bwMode="auto">
          <a:xfrm>
            <a:off x="5851525" y="3552825"/>
            <a:ext cx="2387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900" dirty="0">
                <a:solidFill>
                  <a:schemeClr val="bg1"/>
                </a:solidFill>
                <a:latin typeface="Arial" panose="020B0604020202020204" pitchFamily="34" charset="0"/>
                <a:ea typeface="方正兰亭超细黑简体" pitchFamily="2" charset="-122"/>
              </a:rPr>
              <a:t>该层展示了游戏的</a:t>
            </a:r>
            <a:r>
              <a:rPr lang="en-US" altLang="zh-CN" sz="900" dirty="0" err="1">
                <a:solidFill>
                  <a:schemeClr val="bg1"/>
                </a:solidFill>
                <a:latin typeface="Arial" panose="020B0604020202020204" pitchFamily="34" charset="0"/>
                <a:ea typeface="方正兰亭超细黑简体" pitchFamily="2" charset="-122"/>
              </a:rPr>
              <a:t>ui</a:t>
            </a:r>
            <a:r>
              <a:rPr lang="zh-CN" altLang="en-US" sz="900" dirty="0">
                <a:solidFill>
                  <a:schemeClr val="bg1"/>
                </a:solidFill>
                <a:latin typeface="Arial" panose="020B0604020202020204" pitchFamily="34" charset="0"/>
                <a:ea typeface="方正兰亭超细黑简体" pitchFamily="2" charset="-122"/>
              </a:rPr>
              <a:t>界面，接受决策层的决策，显示相应</a:t>
            </a:r>
            <a:r>
              <a:rPr lang="en-US" altLang="zh-CN" sz="900" dirty="0" err="1">
                <a:solidFill>
                  <a:schemeClr val="bg1"/>
                </a:solidFill>
                <a:latin typeface="Arial" panose="020B0604020202020204" pitchFamily="34" charset="0"/>
                <a:ea typeface="方正兰亭超细黑简体" pitchFamily="2" charset="-122"/>
              </a:rPr>
              <a:t>ui</a:t>
            </a:r>
            <a:r>
              <a:rPr lang="zh-CN" altLang="en-US" sz="900" dirty="0">
                <a:solidFill>
                  <a:schemeClr val="bg1"/>
                </a:solidFill>
                <a:latin typeface="Arial" panose="020B0604020202020204" pitchFamily="34" charset="0"/>
                <a:ea typeface="方正兰亭超细黑简体" pitchFamily="2" charset="-122"/>
              </a:rPr>
              <a:t>。</a:t>
            </a:r>
            <a:endParaRPr lang="zh-CN" altLang="en-US" sz="1200" dirty="0">
              <a:solidFill>
                <a:schemeClr val="bg1"/>
              </a:solidFill>
              <a:latin typeface="Calibri" panose="020F0502020204030204" pitchFamily="34" charset="0"/>
              <a:ea typeface="方正兰亭超细黑简体" pitchFamily="2" charset="-122"/>
            </a:endParaRPr>
          </a:p>
        </p:txBody>
      </p:sp>
      <p:grpSp>
        <p:nvGrpSpPr>
          <p:cNvPr id="15373" name="组合 1"/>
          <p:cNvGrpSpPr>
            <a:grpSpLocks/>
          </p:cNvGrpSpPr>
          <p:nvPr/>
        </p:nvGrpSpPr>
        <p:grpSpPr bwMode="auto">
          <a:xfrm>
            <a:off x="763588" y="1255713"/>
            <a:ext cx="466725" cy="466725"/>
            <a:chOff x="0" y="0"/>
            <a:chExt cx="672490" cy="672490"/>
          </a:xfrm>
        </p:grpSpPr>
        <p:sp>
          <p:nvSpPr>
            <p:cNvPr id="15386" name="椭圆 17"/>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5387" name="椭圆 19"/>
            <p:cNvSpPr>
              <a:spLocks noChangeArrowheads="1"/>
            </p:cNvSpPr>
            <p:nvPr/>
          </p:nvSpPr>
          <p:spPr bwMode="auto">
            <a:xfrm>
              <a:off x="80058" y="80058"/>
              <a:ext cx="512373" cy="512373"/>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5388" name="椭圆 21"/>
            <p:cNvSpPr>
              <a:spLocks noChangeArrowheads="1"/>
            </p:cNvSpPr>
            <p:nvPr/>
          </p:nvSpPr>
          <p:spPr bwMode="auto">
            <a:xfrm>
              <a:off x="160117" y="164691"/>
              <a:ext cx="352257" cy="35225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grpSp>
        <p:nvGrpSpPr>
          <p:cNvPr id="15374" name="组合 23"/>
          <p:cNvGrpSpPr>
            <a:grpSpLocks/>
          </p:cNvGrpSpPr>
          <p:nvPr/>
        </p:nvGrpSpPr>
        <p:grpSpPr bwMode="auto">
          <a:xfrm>
            <a:off x="5295900" y="1300163"/>
            <a:ext cx="466725" cy="466725"/>
            <a:chOff x="0" y="0"/>
            <a:chExt cx="672490" cy="672490"/>
          </a:xfrm>
        </p:grpSpPr>
        <p:sp>
          <p:nvSpPr>
            <p:cNvPr id="15383" name="椭圆 24"/>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5384" name="椭圆 25"/>
            <p:cNvSpPr>
              <a:spLocks noChangeArrowheads="1"/>
            </p:cNvSpPr>
            <p:nvPr/>
          </p:nvSpPr>
          <p:spPr bwMode="auto">
            <a:xfrm>
              <a:off x="80059" y="80058"/>
              <a:ext cx="512373" cy="512373"/>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5385" name="椭圆 26"/>
            <p:cNvSpPr>
              <a:spLocks noChangeArrowheads="1"/>
            </p:cNvSpPr>
            <p:nvPr/>
          </p:nvSpPr>
          <p:spPr bwMode="auto">
            <a:xfrm>
              <a:off x="160117" y="164691"/>
              <a:ext cx="352257" cy="35225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grpSp>
        <p:nvGrpSpPr>
          <p:cNvPr id="15375" name="组合 27"/>
          <p:cNvGrpSpPr>
            <a:grpSpLocks/>
          </p:cNvGrpSpPr>
          <p:nvPr/>
        </p:nvGrpSpPr>
        <p:grpSpPr bwMode="auto">
          <a:xfrm>
            <a:off x="763588" y="3143250"/>
            <a:ext cx="466725" cy="466725"/>
            <a:chOff x="0" y="0"/>
            <a:chExt cx="672490" cy="672490"/>
          </a:xfrm>
        </p:grpSpPr>
        <p:sp>
          <p:nvSpPr>
            <p:cNvPr id="15380" name="椭圆 28"/>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5381" name="椭圆 29"/>
            <p:cNvSpPr>
              <a:spLocks noChangeArrowheads="1"/>
            </p:cNvSpPr>
            <p:nvPr/>
          </p:nvSpPr>
          <p:spPr bwMode="auto">
            <a:xfrm>
              <a:off x="80058" y="80059"/>
              <a:ext cx="512373" cy="512373"/>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5382" name="椭圆 30"/>
            <p:cNvSpPr>
              <a:spLocks noChangeArrowheads="1"/>
            </p:cNvSpPr>
            <p:nvPr/>
          </p:nvSpPr>
          <p:spPr bwMode="auto">
            <a:xfrm>
              <a:off x="160117" y="164691"/>
              <a:ext cx="352257" cy="35225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grpSp>
        <p:nvGrpSpPr>
          <p:cNvPr id="15376" name="组合 31"/>
          <p:cNvGrpSpPr>
            <a:grpSpLocks/>
          </p:cNvGrpSpPr>
          <p:nvPr/>
        </p:nvGrpSpPr>
        <p:grpSpPr bwMode="auto">
          <a:xfrm>
            <a:off x="5295900" y="3181350"/>
            <a:ext cx="466725" cy="466725"/>
            <a:chOff x="0" y="0"/>
            <a:chExt cx="672490" cy="672490"/>
          </a:xfrm>
        </p:grpSpPr>
        <p:sp>
          <p:nvSpPr>
            <p:cNvPr id="15377" name="椭圆 32"/>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5378" name="椭圆 35"/>
            <p:cNvSpPr>
              <a:spLocks noChangeArrowheads="1"/>
            </p:cNvSpPr>
            <p:nvPr/>
          </p:nvSpPr>
          <p:spPr bwMode="auto">
            <a:xfrm>
              <a:off x="80059" y="80059"/>
              <a:ext cx="512373" cy="512373"/>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5379" name="椭圆 48"/>
            <p:cNvSpPr>
              <a:spLocks noChangeArrowheads="1"/>
            </p:cNvSpPr>
            <p:nvPr/>
          </p:nvSpPr>
          <p:spPr bwMode="auto">
            <a:xfrm>
              <a:off x="160117" y="164691"/>
              <a:ext cx="352257" cy="35225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17B660D6-0F22-4D29-ADE8-70371E446C6F}"/>
              </a:ext>
            </a:extLst>
          </p:cNvPr>
          <p:cNvPicPr/>
          <p:nvPr/>
        </p:nvPicPr>
        <p:blipFill>
          <a:blip r:embed="rId2">
            <a:alphaModFix amt="70000"/>
          </a:blip>
          <a:stretch>
            <a:fillRect/>
          </a:stretch>
        </p:blipFill>
        <p:spPr>
          <a:xfrm>
            <a:off x="539600" y="152400"/>
            <a:ext cx="8321040" cy="4197668"/>
          </a:xfrm>
          <a:prstGeom prst="rect">
            <a:avLst/>
          </a:prstGeom>
          <a:noFill/>
          <a:ln>
            <a:noFill/>
          </a:ln>
          <a:effectLst>
            <a:softEdge rad="101600"/>
          </a:effectLst>
        </p:spPr>
      </p:pic>
      <p:sp>
        <p:nvSpPr>
          <p:cNvPr id="17411" name="矩形 87"/>
          <p:cNvSpPr>
            <a:spLocks noChangeArrowheads="1"/>
          </p:cNvSpPr>
          <p:nvPr/>
        </p:nvSpPr>
        <p:spPr bwMode="auto">
          <a:xfrm>
            <a:off x="0" y="152400"/>
            <a:ext cx="2898262" cy="654050"/>
          </a:xfrm>
          <a:prstGeom prst="rect">
            <a:avLst/>
          </a:prstGeom>
          <a:gradFill rotWithShape="1">
            <a:gsLst>
              <a:gs pos="0">
                <a:srgbClr val="071C47">
                  <a:alpha val="89000"/>
                </a:srgbClr>
              </a:gs>
              <a:gs pos="100000">
                <a:srgbClr val="266874"/>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7412" name="文本框 85"/>
          <p:cNvSpPr txBox="1">
            <a:spLocks noChangeArrowheads="1"/>
          </p:cNvSpPr>
          <p:nvPr/>
        </p:nvSpPr>
        <p:spPr bwMode="auto">
          <a:xfrm>
            <a:off x="193675" y="152400"/>
            <a:ext cx="27045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3.2 </a:t>
            </a:r>
            <a:r>
              <a:rPr lang="zh-CN" altLang="en-US" sz="2000" b="1" dirty="0">
                <a:solidFill>
                  <a:schemeClr val="bg1"/>
                </a:solidFill>
              </a:rPr>
              <a:t>功能模块层次设计</a:t>
            </a:r>
          </a:p>
        </p:txBody>
      </p:sp>
      <p:sp>
        <p:nvSpPr>
          <p:cNvPr id="17413" name="文本框 86"/>
          <p:cNvSpPr txBox="1">
            <a:spLocks noChangeArrowheads="1"/>
          </p:cNvSpPr>
          <p:nvPr/>
        </p:nvSpPr>
        <p:spPr bwMode="auto">
          <a:xfrm>
            <a:off x="204788" y="552450"/>
            <a:ext cx="27302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3.2 Functional module hierarchical design</a:t>
            </a:r>
          </a:p>
        </p:txBody>
      </p:sp>
      <p:grpSp>
        <p:nvGrpSpPr>
          <p:cNvPr id="2" name="组合 1">
            <a:extLst>
              <a:ext uri="{FF2B5EF4-FFF2-40B4-BE49-F238E27FC236}">
                <a16:creationId xmlns:a16="http://schemas.microsoft.com/office/drawing/2014/main" id="{FD159FF8-C483-45BF-AE7A-3E5FEC108BC2}"/>
              </a:ext>
            </a:extLst>
          </p:cNvPr>
          <p:cNvGrpSpPr/>
          <p:nvPr/>
        </p:nvGrpSpPr>
        <p:grpSpPr>
          <a:xfrm>
            <a:off x="3497827" y="4454833"/>
            <a:ext cx="2148345" cy="489595"/>
            <a:chOff x="3852863" y="3578225"/>
            <a:chExt cx="2148345" cy="489595"/>
          </a:xfrm>
        </p:grpSpPr>
        <p:grpSp>
          <p:nvGrpSpPr>
            <p:cNvPr id="17415" name="组合 2"/>
            <p:cNvGrpSpPr>
              <a:grpSpLocks/>
            </p:cNvGrpSpPr>
            <p:nvPr/>
          </p:nvGrpSpPr>
          <p:grpSpPr bwMode="auto">
            <a:xfrm>
              <a:off x="3886200" y="3578225"/>
              <a:ext cx="2109312" cy="471488"/>
              <a:chOff x="0" y="0"/>
              <a:chExt cx="2109312" cy="472289"/>
            </a:xfrm>
          </p:grpSpPr>
          <p:sp>
            <p:nvSpPr>
              <p:cNvPr id="17417" name="圆角矩形 94"/>
              <p:cNvSpPr>
                <a:spLocks noChangeArrowheads="1"/>
              </p:cNvSpPr>
              <p:nvPr/>
            </p:nvSpPr>
            <p:spPr bwMode="auto">
              <a:xfrm>
                <a:off x="0" y="17493"/>
                <a:ext cx="2109312" cy="454796"/>
              </a:xfrm>
              <a:prstGeom prst="roundRect">
                <a:avLst>
                  <a:gd name="adj" fmla="val 16667"/>
                </a:avLst>
              </a:prstGeom>
              <a:solidFill>
                <a:srgbClr val="1F57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7418" name="文本框 93"/>
              <p:cNvSpPr txBox="1">
                <a:spLocks noChangeArrowheads="1"/>
              </p:cNvSpPr>
              <p:nvPr/>
            </p:nvSpPr>
            <p:spPr bwMode="auto">
              <a:xfrm>
                <a:off x="128588" y="0"/>
                <a:ext cx="1800493" cy="36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zh-CN" altLang="en-US" sz="1800" b="1" dirty="0">
                    <a:solidFill>
                      <a:schemeClr val="bg1"/>
                    </a:solidFill>
                  </a:rPr>
                  <a:t>功能模块层次图</a:t>
                </a:r>
                <a:endParaRPr lang="zh-CN" altLang="zh-CN" sz="1800" b="1" dirty="0">
                  <a:solidFill>
                    <a:schemeClr val="bg1"/>
                  </a:solidFill>
                </a:endParaRPr>
              </a:p>
            </p:txBody>
          </p:sp>
        </p:grpSp>
        <p:sp>
          <p:nvSpPr>
            <p:cNvPr id="17416" name="矩形 1"/>
            <p:cNvSpPr>
              <a:spLocks noChangeArrowheads="1"/>
            </p:cNvSpPr>
            <p:nvPr/>
          </p:nvSpPr>
          <p:spPr bwMode="auto">
            <a:xfrm>
              <a:off x="3852863" y="3836988"/>
              <a:ext cx="214834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en-US" altLang="zh-CN" sz="900" dirty="0">
                  <a:solidFill>
                    <a:srgbClr val="FFFFFF"/>
                  </a:solidFill>
                </a:rPr>
                <a:t>Function module hierarchy diagram</a:t>
              </a:r>
            </a:p>
          </p:txBody>
        </p:sp>
      </p:grpSp>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9459" name="文本框 5"/>
          <p:cNvSpPr txBox="1">
            <a:spLocks noChangeArrowheads="1"/>
          </p:cNvSpPr>
          <p:nvPr/>
        </p:nvSpPr>
        <p:spPr bwMode="auto">
          <a:xfrm>
            <a:off x="193675" y="152400"/>
            <a:ext cx="27045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3.2 </a:t>
            </a:r>
            <a:r>
              <a:rPr lang="zh-CN" altLang="en-US" sz="2000" b="1" dirty="0">
                <a:solidFill>
                  <a:schemeClr val="bg1"/>
                </a:solidFill>
              </a:rPr>
              <a:t>功能模块层次设计</a:t>
            </a:r>
          </a:p>
        </p:txBody>
      </p:sp>
      <p:sp>
        <p:nvSpPr>
          <p:cNvPr id="19460" name="文本框 6"/>
          <p:cNvSpPr txBox="1">
            <a:spLocks noChangeArrowheads="1"/>
          </p:cNvSpPr>
          <p:nvPr/>
        </p:nvSpPr>
        <p:spPr bwMode="auto">
          <a:xfrm>
            <a:off x="274638" y="552450"/>
            <a:ext cx="27302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3.2 Functional module hierarchical design</a:t>
            </a:r>
          </a:p>
        </p:txBody>
      </p:sp>
      <p:grpSp>
        <p:nvGrpSpPr>
          <p:cNvPr id="19461" name="Hexagon 16"/>
          <p:cNvGrpSpPr>
            <a:grpSpLocks/>
          </p:cNvGrpSpPr>
          <p:nvPr/>
        </p:nvGrpSpPr>
        <p:grpSpPr bwMode="auto">
          <a:xfrm>
            <a:off x="-500063" y="1243013"/>
            <a:ext cx="1450976" cy="1397000"/>
            <a:chOff x="0" y="0"/>
            <a:chExt cx="914" cy="880"/>
          </a:xfrm>
        </p:grpSpPr>
        <p:pic>
          <p:nvPicPr>
            <p:cNvPr id="19482" name="Hexagon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3" name="Text Box 7"/>
            <p:cNvSpPr txBox="1">
              <a:spLocks noChangeArrowheads="1"/>
            </p:cNvSpPr>
            <p:nvPr/>
          </p:nvSpPr>
          <p:spPr bwMode="auto">
            <a:xfrm>
              <a:off x="482" y="229"/>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algn="ctr" defTabSz="914400" eaLnBrk="1" hangingPunct="1"/>
              <a:endParaRPr lang="en-US" altLang="zh-CN" sz="1400" b="1">
                <a:solidFill>
                  <a:srgbClr val="181818"/>
                </a:solidFill>
                <a:latin typeface="Calibri" panose="020F0502020204030204" pitchFamily="34" charset="0"/>
                <a:ea typeface="方正兰亭特黑简体" pitchFamily="2" charset="-122"/>
              </a:endParaRPr>
            </a:p>
          </p:txBody>
        </p:sp>
      </p:grpSp>
      <p:grpSp>
        <p:nvGrpSpPr>
          <p:cNvPr id="19462" name="Hexagon 16"/>
          <p:cNvGrpSpPr>
            <a:grpSpLocks/>
          </p:cNvGrpSpPr>
          <p:nvPr/>
        </p:nvGrpSpPr>
        <p:grpSpPr bwMode="auto">
          <a:xfrm>
            <a:off x="-500063" y="2773363"/>
            <a:ext cx="1450976" cy="1390650"/>
            <a:chOff x="0" y="0"/>
            <a:chExt cx="914" cy="876"/>
          </a:xfrm>
        </p:grpSpPr>
        <p:pic>
          <p:nvPicPr>
            <p:cNvPr id="19480" name="Hexagon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1" name="Text Box 10"/>
            <p:cNvSpPr txBox="1">
              <a:spLocks noChangeArrowheads="1"/>
            </p:cNvSpPr>
            <p:nvPr/>
          </p:nvSpPr>
          <p:spPr bwMode="auto">
            <a:xfrm>
              <a:off x="482" y="228"/>
              <a:ext cx="2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algn="ctr" defTabSz="914400" eaLnBrk="1" hangingPunct="1"/>
              <a:endParaRPr lang="en-US" altLang="zh-CN" sz="1400" b="1">
                <a:solidFill>
                  <a:srgbClr val="181818"/>
                </a:solidFill>
                <a:latin typeface="Calibri" panose="020F0502020204030204" pitchFamily="34" charset="0"/>
                <a:ea typeface="方正兰亭特黑简体" pitchFamily="2" charset="-122"/>
              </a:endParaRPr>
            </a:p>
          </p:txBody>
        </p:sp>
      </p:grpSp>
      <p:grpSp>
        <p:nvGrpSpPr>
          <p:cNvPr id="19463" name="Hexagon 16"/>
          <p:cNvGrpSpPr>
            <a:grpSpLocks/>
          </p:cNvGrpSpPr>
          <p:nvPr/>
        </p:nvGrpSpPr>
        <p:grpSpPr bwMode="auto">
          <a:xfrm>
            <a:off x="5930900" y="1243013"/>
            <a:ext cx="1450975" cy="1397000"/>
            <a:chOff x="0" y="0"/>
            <a:chExt cx="914" cy="880"/>
          </a:xfrm>
        </p:grpSpPr>
        <p:pic>
          <p:nvPicPr>
            <p:cNvPr id="19478" name="Hexagon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9" name="Text Box 13"/>
            <p:cNvSpPr txBox="1">
              <a:spLocks noChangeArrowheads="1"/>
            </p:cNvSpPr>
            <p:nvPr/>
          </p:nvSpPr>
          <p:spPr bwMode="auto">
            <a:xfrm>
              <a:off x="482" y="229"/>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algn="ctr" defTabSz="914400" eaLnBrk="1" hangingPunct="1"/>
              <a:endParaRPr lang="en-US" altLang="zh-CN" sz="1400" b="1">
                <a:solidFill>
                  <a:srgbClr val="181818"/>
                </a:solidFill>
                <a:latin typeface="Calibri" panose="020F0502020204030204" pitchFamily="34" charset="0"/>
                <a:ea typeface="方正兰亭特黑简体" pitchFamily="2" charset="-122"/>
              </a:endParaRPr>
            </a:p>
          </p:txBody>
        </p:sp>
      </p:grpSp>
      <p:grpSp>
        <p:nvGrpSpPr>
          <p:cNvPr id="19464" name="Hexagon 16"/>
          <p:cNvGrpSpPr>
            <a:grpSpLocks/>
          </p:cNvGrpSpPr>
          <p:nvPr/>
        </p:nvGrpSpPr>
        <p:grpSpPr bwMode="auto">
          <a:xfrm>
            <a:off x="5930900" y="2773363"/>
            <a:ext cx="1450975" cy="1390650"/>
            <a:chOff x="0" y="0"/>
            <a:chExt cx="914" cy="876"/>
          </a:xfrm>
        </p:grpSpPr>
        <p:pic>
          <p:nvPicPr>
            <p:cNvPr id="19476" name="Hexagon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7" name="Text Box 16"/>
            <p:cNvSpPr txBox="1">
              <a:spLocks noChangeArrowheads="1"/>
            </p:cNvSpPr>
            <p:nvPr/>
          </p:nvSpPr>
          <p:spPr bwMode="auto">
            <a:xfrm>
              <a:off x="482" y="228"/>
              <a:ext cx="2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algn="ctr" defTabSz="914400" eaLnBrk="1" hangingPunct="1"/>
              <a:endParaRPr lang="en-US" altLang="zh-CN" sz="1400" b="1">
                <a:solidFill>
                  <a:srgbClr val="181818"/>
                </a:solidFill>
                <a:latin typeface="Calibri" panose="020F0502020204030204" pitchFamily="34" charset="0"/>
                <a:ea typeface="方正兰亭特黑简体" pitchFamily="2" charset="-122"/>
              </a:endParaRPr>
            </a:p>
          </p:txBody>
        </p:sp>
      </p:grpSp>
      <p:sp>
        <p:nvSpPr>
          <p:cNvPr id="19465" name="矩形 1"/>
          <p:cNvSpPr>
            <a:spLocks noChangeArrowheads="1"/>
          </p:cNvSpPr>
          <p:nvPr/>
        </p:nvSpPr>
        <p:spPr bwMode="auto">
          <a:xfrm>
            <a:off x="654050" y="1604963"/>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1400" b="1" dirty="0">
                <a:solidFill>
                  <a:srgbClr val="FFFFFF"/>
                </a:solidFill>
              </a:rPr>
              <a:t>算法模块</a:t>
            </a:r>
          </a:p>
        </p:txBody>
      </p:sp>
      <p:sp>
        <p:nvSpPr>
          <p:cNvPr id="19466" name="矩形 55"/>
          <p:cNvSpPr>
            <a:spLocks noChangeArrowheads="1"/>
          </p:cNvSpPr>
          <p:nvPr/>
        </p:nvSpPr>
        <p:spPr bwMode="auto">
          <a:xfrm>
            <a:off x="654050" y="1892300"/>
            <a:ext cx="19875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1</a:t>
            </a:r>
            <a:r>
              <a:rPr lang="zh-CN" altLang="en-US" sz="900" dirty="0">
                <a:solidFill>
                  <a:schemeClr val="bg1"/>
                </a:solidFill>
                <a:latin typeface="Arial" panose="020B0604020202020204" pitchFamily="34" charset="0"/>
                <a:ea typeface="方正兰亭超细黑简体" pitchFamily="2" charset="-122"/>
              </a:rPr>
              <a:t>）图片移动设计</a:t>
            </a:r>
          </a:p>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2</a:t>
            </a:r>
            <a:r>
              <a:rPr lang="zh-CN" altLang="en-US" sz="900" dirty="0">
                <a:solidFill>
                  <a:schemeClr val="bg1"/>
                </a:solidFill>
                <a:latin typeface="Arial" panose="020B0604020202020204" pitchFamily="34" charset="0"/>
                <a:ea typeface="方正兰亭超细黑简体" pitchFamily="2" charset="-122"/>
              </a:rPr>
              <a:t>）图片产生设计</a:t>
            </a:r>
          </a:p>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3</a:t>
            </a:r>
            <a:r>
              <a:rPr lang="zh-CN" altLang="en-US" sz="900" dirty="0">
                <a:solidFill>
                  <a:schemeClr val="bg1"/>
                </a:solidFill>
                <a:latin typeface="Arial" panose="020B0604020202020204" pitchFamily="34" charset="0"/>
                <a:ea typeface="方正兰亭超细黑简体" pitchFamily="2" charset="-122"/>
              </a:rPr>
              <a:t>）人物打斗逻辑</a:t>
            </a:r>
          </a:p>
        </p:txBody>
      </p:sp>
      <p:sp>
        <p:nvSpPr>
          <p:cNvPr id="19467" name="矩形 14"/>
          <p:cNvSpPr>
            <a:spLocks noChangeArrowheads="1"/>
          </p:cNvSpPr>
          <p:nvPr/>
        </p:nvSpPr>
        <p:spPr bwMode="auto">
          <a:xfrm>
            <a:off x="654050" y="3073400"/>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1400" b="1" dirty="0">
                <a:solidFill>
                  <a:srgbClr val="FFFFFF"/>
                </a:solidFill>
              </a:rPr>
              <a:t>界面显示模块</a:t>
            </a:r>
          </a:p>
        </p:txBody>
      </p:sp>
      <p:sp>
        <p:nvSpPr>
          <p:cNvPr id="19468" name="矩形 55"/>
          <p:cNvSpPr>
            <a:spLocks noChangeArrowheads="1"/>
          </p:cNvSpPr>
          <p:nvPr/>
        </p:nvSpPr>
        <p:spPr bwMode="auto">
          <a:xfrm>
            <a:off x="654050" y="3381375"/>
            <a:ext cx="198755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1</a:t>
            </a:r>
            <a:r>
              <a:rPr lang="zh-CN" altLang="en-US" sz="900" dirty="0">
                <a:solidFill>
                  <a:schemeClr val="bg1"/>
                </a:solidFill>
                <a:latin typeface="Arial" panose="020B0604020202020204" pitchFamily="34" charset="0"/>
                <a:ea typeface="方正兰亭超细黑简体" pitchFamily="2" charset="-122"/>
              </a:rPr>
              <a:t>）游戏打斗界面</a:t>
            </a:r>
          </a:p>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2</a:t>
            </a:r>
            <a:r>
              <a:rPr lang="zh-CN" altLang="en-US" sz="900" dirty="0">
                <a:solidFill>
                  <a:schemeClr val="bg1"/>
                </a:solidFill>
                <a:latin typeface="Arial" panose="020B0604020202020204" pitchFamily="34" charset="0"/>
                <a:ea typeface="方正兰亭超细黑简体" pitchFamily="2" charset="-122"/>
              </a:rPr>
              <a:t>）游戏场景界面</a:t>
            </a:r>
          </a:p>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3</a:t>
            </a:r>
            <a:r>
              <a:rPr lang="zh-CN" altLang="en-US" sz="900" dirty="0">
                <a:solidFill>
                  <a:schemeClr val="bg1"/>
                </a:solidFill>
                <a:latin typeface="Arial" panose="020B0604020202020204" pitchFamily="34" charset="0"/>
                <a:ea typeface="方正兰亭超细黑简体" pitchFamily="2" charset="-122"/>
              </a:rPr>
              <a:t>）故事梗概界面</a:t>
            </a:r>
          </a:p>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4</a:t>
            </a:r>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ESC</a:t>
            </a:r>
            <a:r>
              <a:rPr lang="zh-CN" altLang="en-US" sz="900" dirty="0">
                <a:solidFill>
                  <a:schemeClr val="bg1"/>
                </a:solidFill>
                <a:latin typeface="Arial" panose="020B0604020202020204" pitchFamily="34" charset="0"/>
                <a:ea typeface="方正兰亭超细黑简体" pitchFamily="2" charset="-122"/>
              </a:rPr>
              <a:t>界面</a:t>
            </a:r>
          </a:p>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5</a:t>
            </a:r>
            <a:r>
              <a:rPr lang="zh-CN" altLang="en-US" sz="900" dirty="0">
                <a:solidFill>
                  <a:schemeClr val="bg1"/>
                </a:solidFill>
                <a:latin typeface="Arial" panose="020B0604020202020204" pitchFamily="34" charset="0"/>
                <a:ea typeface="方正兰亭超细黑简体" pitchFamily="2" charset="-122"/>
              </a:rPr>
              <a:t>）查看主创界面</a:t>
            </a:r>
          </a:p>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6</a:t>
            </a:r>
            <a:r>
              <a:rPr lang="zh-CN" altLang="en-US" sz="900" dirty="0">
                <a:solidFill>
                  <a:schemeClr val="bg1"/>
                </a:solidFill>
                <a:latin typeface="Arial" panose="020B0604020202020204" pitchFamily="34" charset="0"/>
                <a:ea typeface="方正兰亭超细黑简体" pitchFamily="2" charset="-122"/>
              </a:rPr>
              <a:t>）物品栏界面</a:t>
            </a:r>
          </a:p>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7</a:t>
            </a:r>
            <a:r>
              <a:rPr lang="zh-CN" altLang="en-US" sz="900" dirty="0">
                <a:solidFill>
                  <a:schemeClr val="bg1"/>
                </a:solidFill>
                <a:latin typeface="Arial" panose="020B0604020202020204" pitchFamily="34" charset="0"/>
                <a:ea typeface="方正兰亭超细黑简体" pitchFamily="2" charset="-122"/>
              </a:rPr>
              <a:t>）地图界面</a:t>
            </a:r>
          </a:p>
        </p:txBody>
      </p:sp>
      <p:sp>
        <p:nvSpPr>
          <p:cNvPr id="19469" name="矩形 16"/>
          <p:cNvSpPr>
            <a:spLocks noChangeArrowheads="1"/>
          </p:cNvSpPr>
          <p:nvPr/>
        </p:nvSpPr>
        <p:spPr bwMode="auto">
          <a:xfrm>
            <a:off x="7085013" y="1604963"/>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1400" b="1" dirty="0">
                <a:solidFill>
                  <a:srgbClr val="FFFFFF"/>
                </a:solidFill>
              </a:rPr>
              <a:t>菜单控制模块</a:t>
            </a:r>
          </a:p>
        </p:txBody>
      </p:sp>
      <p:sp>
        <p:nvSpPr>
          <p:cNvPr id="19470" name="矩形 55"/>
          <p:cNvSpPr>
            <a:spLocks noChangeArrowheads="1"/>
          </p:cNvSpPr>
          <p:nvPr/>
        </p:nvSpPr>
        <p:spPr bwMode="auto">
          <a:xfrm>
            <a:off x="7085013" y="1892300"/>
            <a:ext cx="19875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1</a:t>
            </a:r>
            <a:r>
              <a:rPr lang="zh-CN" altLang="en-US" sz="900" dirty="0">
                <a:solidFill>
                  <a:schemeClr val="bg1"/>
                </a:solidFill>
                <a:latin typeface="Arial" panose="020B0604020202020204" pitchFamily="34" charset="0"/>
                <a:ea typeface="方正兰亭超细黑简体" pitchFamily="2" charset="-122"/>
              </a:rPr>
              <a:t>）开始游戏</a:t>
            </a:r>
          </a:p>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2</a:t>
            </a:r>
            <a:r>
              <a:rPr lang="zh-CN" altLang="en-US" sz="900" dirty="0">
                <a:solidFill>
                  <a:schemeClr val="bg1"/>
                </a:solidFill>
                <a:latin typeface="Arial" panose="020B0604020202020204" pitchFamily="34" charset="0"/>
                <a:ea typeface="方正兰亭超细黑简体" pitchFamily="2" charset="-122"/>
              </a:rPr>
              <a:t>）选项设置</a:t>
            </a:r>
          </a:p>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3</a:t>
            </a:r>
            <a:r>
              <a:rPr lang="zh-CN" altLang="en-US" sz="900" dirty="0">
                <a:solidFill>
                  <a:schemeClr val="bg1"/>
                </a:solidFill>
                <a:latin typeface="Arial" panose="020B0604020202020204" pitchFamily="34" charset="0"/>
                <a:ea typeface="方正兰亭超细黑简体" pitchFamily="2" charset="-122"/>
              </a:rPr>
              <a:t>）存档退出</a:t>
            </a:r>
          </a:p>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4</a:t>
            </a:r>
            <a:r>
              <a:rPr lang="zh-CN" altLang="en-US" sz="900" dirty="0">
                <a:solidFill>
                  <a:schemeClr val="bg1"/>
                </a:solidFill>
                <a:latin typeface="Arial" panose="020B0604020202020204" pitchFamily="34" charset="0"/>
                <a:ea typeface="方正兰亭超细黑简体" pitchFamily="2" charset="-122"/>
              </a:rPr>
              <a:t>）继续游戏</a:t>
            </a:r>
          </a:p>
        </p:txBody>
      </p:sp>
      <p:sp>
        <p:nvSpPr>
          <p:cNvPr id="19471" name="矩形 18"/>
          <p:cNvSpPr>
            <a:spLocks noChangeArrowheads="1"/>
          </p:cNvSpPr>
          <p:nvPr/>
        </p:nvSpPr>
        <p:spPr bwMode="auto">
          <a:xfrm>
            <a:off x="7085013" y="3073400"/>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1400" b="1" dirty="0">
                <a:solidFill>
                  <a:srgbClr val="FFFFFF"/>
                </a:solidFill>
              </a:rPr>
              <a:t>战斗模块</a:t>
            </a:r>
          </a:p>
        </p:txBody>
      </p:sp>
      <p:sp>
        <p:nvSpPr>
          <p:cNvPr id="19472" name="矩形 55"/>
          <p:cNvSpPr>
            <a:spLocks noChangeArrowheads="1"/>
          </p:cNvSpPr>
          <p:nvPr/>
        </p:nvSpPr>
        <p:spPr bwMode="auto">
          <a:xfrm>
            <a:off x="7085013" y="3381375"/>
            <a:ext cx="19875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1</a:t>
            </a:r>
            <a:r>
              <a:rPr lang="zh-CN" altLang="en-US" sz="900" dirty="0">
                <a:solidFill>
                  <a:schemeClr val="bg1"/>
                </a:solidFill>
                <a:latin typeface="Arial" panose="020B0604020202020204" pitchFamily="34" charset="0"/>
                <a:ea typeface="方正兰亭超细黑简体" pitchFamily="2" charset="-122"/>
              </a:rPr>
              <a:t>）移动</a:t>
            </a:r>
          </a:p>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2</a:t>
            </a:r>
            <a:r>
              <a:rPr lang="zh-CN" altLang="en-US" sz="900" dirty="0">
                <a:solidFill>
                  <a:schemeClr val="bg1"/>
                </a:solidFill>
                <a:latin typeface="Arial" panose="020B0604020202020204" pitchFamily="34" charset="0"/>
                <a:ea typeface="方正兰亭超细黑简体" pitchFamily="2" charset="-122"/>
              </a:rPr>
              <a:t>）普通攻击</a:t>
            </a:r>
          </a:p>
          <a:p>
            <a:pPr eaLnBrk="1" hangingPunct="1"/>
            <a:r>
              <a:rPr lang="zh-CN" altLang="en-US" sz="900" dirty="0">
                <a:solidFill>
                  <a:schemeClr val="bg1"/>
                </a:solidFill>
                <a:latin typeface="Arial" panose="020B0604020202020204" pitchFamily="34" charset="0"/>
                <a:ea typeface="方正兰亭超细黑简体" pitchFamily="2" charset="-122"/>
              </a:rPr>
              <a:t>（</a:t>
            </a:r>
            <a:r>
              <a:rPr lang="en-US" altLang="zh-CN" sz="900" dirty="0">
                <a:solidFill>
                  <a:schemeClr val="bg1"/>
                </a:solidFill>
                <a:latin typeface="Arial" panose="020B0604020202020204" pitchFamily="34" charset="0"/>
                <a:ea typeface="方正兰亭超细黑简体" pitchFamily="2" charset="-122"/>
              </a:rPr>
              <a:t>3</a:t>
            </a:r>
            <a:r>
              <a:rPr lang="zh-CN" altLang="en-US" sz="900" dirty="0">
                <a:solidFill>
                  <a:schemeClr val="bg1"/>
                </a:solidFill>
                <a:latin typeface="Arial" panose="020B0604020202020204" pitchFamily="34" charset="0"/>
                <a:ea typeface="方正兰亭超细黑简体" pitchFamily="2" charset="-122"/>
              </a:rPr>
              <a:t>）技能释放</a:t>
            </a:r>
          </a:p>
        </p:txBody>
      </p:sp>
      <p:grpSp>
        <p:nvGrpSpPr>
          <p:cNvPr id="19473" name="组合 3"/>
          <p:cNvGrpSpPr>
            <a:grpSpLocks noChangeAspect="1"/>
          </p:cNvGrpSpPr>
          <p:nvPr/>
        </p:nvGrpSpPr>
        <p:grpSpPr bwMode="auto">
          <a:xfrm>
            <a:off x="2736850" y="1758950"/>
            <a:ext cx="3802063" cy="2187575"/>
            <a:chOff x="0" y="0"/>
            <a:chExt cx="3802356" cy="2187874"/>
          </a:xfrm>
        </p:grpSpPr>
        <p:pic>
          <p:nvPicPr>
            <p:cNvPr id="1947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802356" cy="218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5" name="图片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934" y="26022"/>
              <a:ext cx="2905332" cy="19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24579" name="组合 2"/>
          <p:cNvGrpSpPr>
            <a:grpSpLocks/>
          </p:cNvGrpSpPr>
          <p:nvPr/>
        </p:nvGrpSpPr>
        <p:grpSpPr bwMode="auto">
          <a:xfrm>
            <a:off x="3760788" y="1552575"/>
            <a:ext cx="1660525" cy="1658938"/>
            <a:chOff x="0" y="0"/>
            <a:chExt cx="1659886" cy="1659886"/>
          </a:xfrm>
        </p:grpSpPr>
        <p:grpSp>
          <p:nvGrpSpPr>
            <p:cNvPr id="24606" name="组合 61"/>
            <p:cNvGrpSpPr>
              <a:grpSpLocks/>
            </p:cNvGrpSpPr>
            <p:nvPr/>
          </p:nvGrpSpPr>
          <p:grpSpPr bwMode="auto">
            <a:xfrm>
              <a:off x="0" y="0"/>
              <a:ext cx="1659886" cy="1659886"/>
              <a:chOff x="0" y="0"/>
              <a:chExt cx="672490" cy="672490"/>
            </a:xfrm>
          </p:grpSpPr>
          <p:sp>
            <p:nvSpPr>
              <p:cNvPr id="24608" name="椭圆 65"/>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4609" name="椭圆 68"/>
              <p:cNvSpPr>
                <a:spLocks noChangeArrowheads="1"/>
              </p:cNvSpPr>
              <p:nvPr/>
            </p:nvSpPr>
            <p:spPr bwMode="auto">
              <a:xfrm>
                <a:off x="80364" y="80442"/>
                <a:ext cx="511761" cy="51160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4610" name="椭圆 69"/>
              <p:cNvSpPr>
                <a:spLocks noChangeArrowheads="1"/>
              </p:cNvSpPr>
              <p:nvPr/>
            </p:nvSpPr>
            <p:spPr bwMode="auto">
              <a:xfrm>
                <a:off x="160729" y="164744"/>
                <a:ext cx="351032" cy="3520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pic>
          <p:nvPicPr>
            <p:cNvPr id="24607" name="Group 113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093" y="471566"/>
              <a:ext cx="755613" cy="762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80" name="组合 3"/>
          <p:cNvGrpSpPr>
            <a:grpSpLocks/>
          </p:cNvGrpSpPr>
          <p:nvPr/>
        </p:nvGrpSpPr>
        <p:grpSpPr bwMode="auto">
          <a:xfrm>
            <a:off x="863600" y="1552575"/>
            <a:ext cx="1660525" cy="1658938"/>
            <a:chOff x="0" y="0"/>
            <a:chExt cx="1659886" cy="1659886"/>
          </a:xfrm>
        </p:grpSpPr>
        <p:grpSp>
          <p:nvGrpSpPr>
            <p:cNvPr id="24601" name="组合 54"/>
            <p:cNvGrpSpPr>
              <a:grpSpLocks/>
            </p:cNvGrpSpPr>
            <p:nvPr/>
          </p:nvGrpSpPr>
          <p:grpSpPr bwMode="auto">
            <a:xfrm>
              <a:off x="0" y="0"/>
              <a:ext cx="1659886" cy="1659886"/>
              <a:chOff x="0" y="0"/>
              <a:chExt cx="672490" cy="672490"/>
            </a:xfrm>
          </p:grpSpPr>
          <p:sp>
            <p:nvSpPr>
              <p:cNvPr id="24603" name="椭圆 58"/>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4604" name="椭圆 59"/>
              <p:cNvSpPr>
                <a:spLocks noChangeArrowheads="1"/>
              </p:cNvSpPr>
              <p:nvPr/>
            </p:nvSpPr>
            <p:spPr bwMode="auto">
              <a:xfrm>
                <a:off x="80365" y="80442"/>
                <a:ext cx="511761" cy="51160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4605" name="椭圆 60"/>
              <p:cNvSpPr>
                <a:spLocks noChangeArrowheads="1"/>
              </p:cNvSpPr>
              <p:nvPr/>
            </p:nvSpPr>
            <p:spPr bwMode="auto">
              <a:xfrm>
                <a:off x="160729" y="164744"/>
                <a:ext cx="351032" cy="3520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pic>
          <p:nvPicPr>
            <p:cNvPr id="24602" name="Group 113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81" y="563059"/>
              <a:ext cx="731238" cy="57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81" name="组合 1"/>
          <p:cNvGrpSpPr>
            <a:grpSpLocks/>
          </p:cNvGrpSpPr>
          <p:nvPr/>
        </p:nvGrpSpPr>
        <p:grpSpPr bwMode="auto">
          <a:xfrm>
            <a:off x="6946900" y="1552575"/>
            <a:ext cx="1660525" cy="1658938"/>
            <a:chOff x="0" y="0"/>
            <a:chExt cx="1659886" cy="1659886"/>
          </a:xfrm>
        </p:grpSpPr>
        <p:grpSp>
          <p:nvGrpSpPr>
            <p:cNvPr id="24596" name="组合 70"/>
            <p:cNvGrpSpPr>
              <a:grpSpLocks/>
            </p:cNvGrpSpPr>
            <p:nvPr/>
          </p:nvGrpSpPr>
          <p:grpSpPr bwMode="auto">
            <a:xfrm>
              <a:off x="0" y="0"/>
              <a:ext cx="1659886" cy="1659886"/>
              <a:chOff x="0" y="0"/>
              <a:chExt cx="672490" cy="672490"/>
            </a:xfrm>
          </p:grpSpPr>
          <p:sp>
            <p:nvSpPr>
              <p:cNvPr id="24598" name="椭圆 71"/>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4599" name="椭圆 72"/>
              <p:cNvSpPr>
                <a:spLocks noChangeArrowheads="1"/>
              </p:cNvSpPr>
              <p:nvPr/>
            </p:nvSpPr>
            <p:spPr bwMode="auto">
              <a:xfrm>
                <a:off x="80365" y="80442"/>
                <a:ext cx="511761" cy="51160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4600" name="椭圆 73"/>
              <p:cNvSpPr>
                <a:spLocks noChangeArrowheads="1"/>
              </p:cNvSpPr>
              <p:nvPr/>
            </p:nvSpPr>
            <p:spPr bwMode="auto">
              <a:xfrm>
                <a:off x="160729" y="164744"/>
                <a:ext cx="351032" cy="3520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pic>
          <p:nvPicPr>
            <p:cNvPr id="24597" name="Group 114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312" y="514263"/>
              <a:ext cx="664208" cy="670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82" name="文本框 51"/>
          <p:cNvSpPr txBox="1">
            <a:spLocks noChangeArrowheads="1"/>
          </p:cNvSpPr>
          <p:nvPr/>
        </p:nvSpPr>
        <p:spPr bwMode="auto">
          <a:xfrm>
            <a:off x="438150" y="157163"/>
            <a:ext cx="19111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3.2.1 </a:t>
            </a:r>
            <a:r>
              <a:rPr lang="zh-CN" altLang="en-US" sz="2000" b="1" dirty="0">
                <a:solidFill>
                  <a:schemeClr val="bg1"/>
                </a:solidFill>
              </a:rPr>
              <a:t>算法模块</a:t>
            </a:r>
          </a:p>
        </p:txBody>
      </p:sp>
      <p:sp>
        <p:nvSpPr>
          <p:cNvPr id="24583" name="文本框 52"/>
          <p:cNvSpPr txBox="1">
            <a:spLocks noChangeArrowheads="1"/>
          </p:cNvSpPr>
          <p:nvPr/>
        </p:nvSpPr>
        <p:spPr bwMode="auto">
          <a:xfrm>
            <a:off x="438150" y="552450"/>
            <a:ext cx="16337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3.2.1 Algorithm module</a:t>
            </a:r>
          </a:p>
        </p:txBody>
      </p:sp>
      <p:sp>
        <p:nvSpPr>
          <p:cNvPr id="24584" name="矩形 119"/>
          <p:cNvSpPr>
            <a:spLocks noChangeArrowheads="1"/>
          </p:cNvSpPr>
          <p:nvPr/>
        </p:nvSpPr>
        <p:spPr bwMode="auto">
          <a:xfrm>
            <a:off x="626269" y="3759262"/>
            <a:ext cx="24193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000" dirty="0">
                <a:solidFill>
                  <a:schemeClr val="bg1"/>
                </a:solidFill>
                <a:latin typeface="Arial" panose="020B0604020202020204" pitchFamily="34" charset="0"/>
                <a:ea typeface="方正兰亭超细黑简体" pitchFamily="2" charset="-122"/>
              </a:rPr>
              <a:t>在判断人物图片是否移动的逻辑上，如果玩家按了有效的移动按键（包括上下左右），则人物图片则可以相应地移动</a:t>
            </a:r>
            <a:endParaRPr lang="en-US" altLang="zh-CN" sz="1000" dirty="0">
              <a:solidFill>
                <a:schemeClr val="bg1"/>
              </a:solidFill>
              <a:latin typeface="Arial" panose="020B0604020202020204" pitchFamily="34" charset="0"/>
              <a:ea typeface="方正兰亭超细黑简体" pitchFamily="2" charset="-122"/>
            </a:endParaRPr>
          </a:p>
        </p:txBody>
      </p:sp>
      <p:sp>
        <p:nvSpPr>
          <p:cNvPr id="24585" name="矩形 119"/>
          <p:cNvSpPr>
            <a:spLocks noChangeArrowheads="1"/>
          </p:cNvSpPr>
          <p:nvPr/>
        </p:nvSpPr>
        <p:spPr bwMode="auto">
          <a:xfrm>
            <a:off x="3601034" y="3756064"/>
            <a:ext cx="24209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000" dirty="0">
                <a:solidFill>
                  <a:schemeClr val="bg1"/>
                </a:solidFill>
                <a:latin typeface="Arial" panose="020B0604020202020204" pitchFamily="34" charset="0"/>
                <a:ea typeface="方正兰亭超细黑简体" pitchFamily="2" charset="-122"/>
              </a:rPr>
              <a:t>在玩家又再次攻克一个关卡以后，则地图则可以立刻标记那个关卡点，并在地图界面显示</a:t>
            </a:r>
            <a:endParaRPr lang="en-US" altLang="zh-CN" sz="1000" dirty="0">
              <a:solidFill>
                <a:schemeClr val="bg1"/>
              </a:solidFill>
              <a:latin typeface="Arial" panose="020B0604020202020204" pitchFamily="34" charset="0"/>
              <a:ea typeface="方正兰亭超细黑简体" pitchFamily="2" charset="-122"/>
            </a:endParaRPr>
          </a:p>
        </p:txBody>
      </p:sp>
      <p:sp>
        <p:nvSpPr>
          <p:cNvPr id="24586" name="矩形 119"/>
          <p:cNvSpPr>
            <a:spLocks noChangeArrowheads="1"/>
          </p:cNvSpPr>
          <p:nvPr/>
        </p:nvSpPr>
        <p:spPr bwMode="auto">
          <a:xfrm>
            <a:off x="6658907" y="3697417"/>
            <a:ext cx="24193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000" dirty="0">
                <a:solidFill>
                  <a:schemeClr val="bg1"/>
                </a:solidFill>
                <a:latin typeface="Arial" panose="020B0604020202020204" pitchFamily="34" charset="0"/>
                <a:ea typeface="方正兰亭超细黑简体" pitchFamily="2" charset="-122"/>
              </a:rPr>
              <a:t>其中怪物发射技能的时间间隔采用定时器算法，也就是指定具体的某一个时间值，怪物到指定的时间点后就可以开启攻击；而怪物采用技能攻击则是通过伪随机算法来实现，怪物是否开启技能攻击是随机发生的；怪物攻击的范围则是通过有限状态机做出响应。</a:t>
            </a:r>
            <a:endParaRPr lang="en-US" altLang="zh-CN" sz="1000" dirty="0">
              <a:solidFill>
                <a:schemeClr val="bg1"/>
              </a:solidFill>
              <a:latin typeface="Arial" panose="020B0604020202020204" pitchFamily="34" charset="0"/>
              <a:ea typeface="方正兰亭超细黑简体" pitchFamily="2" charset="-122"/>
            </a:endParaRPr>
          </a:p>
        </p:txBody>
      </p:sp>
      <p:sp>
        <p:nvSpPr>
          <p:cNvPr id="24587" name="矩形 14"/>
          <p:cNvSpPr>
            <a:spLocks noChangeArrowheads="1"/>
          </p:cNvSpPr>
          <p:nvPr/>
        </p:nvSpPr>
        <p:spPr bwMode="auto">
          <a:xfrm>
            <a:off x="833914" y="3297307"/>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2000" b="1" dirty="0">
                <a:solidFill>
                  <a:srgbClr val="FFFFFF"/>
                </a:solidFill>
              </a:rPr>
              <a:t>图片移动设计</a:t>
            </a:r>
          </a:p>
        </p:txBody>
      </p:sp>
      <p:sp>
        <p:nvSpPr>
          <p:cNvPr id="24588" name="矩形 66"/>
          <p:cNvSpPr>
            <a:spLocks noChangeArrowheads="1"/>
          </p:cNvSpPr>
          <p:nvPr/>
        </p:nvSpPr>
        <p:spPr bwMode="auto">
          <a:xfrm>
            <a:off x="3601034" y="3297307"/>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2000" b="1" dirty="0">
                <a:solidFill>
                  <a:srgbClr val="FFFFFF"/>
                </a:solidFill>
              </a:rPr>
              <a:t>图片的产生设计</a:t>
            </a:r>
          </a:p>
        </p:txBody>
      </p:sp>
      <p:sp>
        <p:nvSpPr>
          <p:cNvPr id="24589" name="矩形 67"/>
          <p:cNvSpPr>
            <a:spLocks noChangeArrowheads="1"/>
          </p:cNvSpPr>
          <p:nvPr/>
        </p:nvSpPr>
        <p:spPr bwMode="auto">
          <a:xfrm>
            <a:off x="6658907" y="324163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2000" b="1" dirty="0">
                <a:solidFill>
                  <a:srgbClr val="FFFFFF"/>
                </a:solidFill>
              </a:rPr>
              <a:t>人物打斗逻辑设计</a:t>
            </a:r>
          </a:p>
        </p:txBody>
      </p:sp>
      <p:grpSp>
        <p:nvGrpSpPr>
          <p:cNvPr id="24590" name="组合 74"/>
          <p:cNvGrpSpPr>
            <a:grpSpLocks/>
          </p:cNvGrpSpPr>
          <p:nvPr/>
        </p:nvGrpSpPr>
        <p:grpSpPr bwMode="auto">
          <a:xfrm>
            <a:off x="-2636838" y="2784475"/>
            <a:ext cx="4813301" cy="4813300"/>
            <a:chOff x="0" y="0"/>
            <a:chExt cx="4028072" cy="4028072"/>
          </a:xfrm>
        </p:grpSpPr>
        <p:grpSp>
          <p:nvGrpSpPr>
            <p:cNvPr id="24591" name="组合 75"/>
            <p:cNvGrpSpPr>
              <a:grpSpLocks/>
            </p:cNvGrpSpPr>
            <p:nvPr/>
          </p:nvGrpSpPr>
          <p:grpSpPr bwMode="auto">
            <a:xfrm>
              <a:off x="0" y="0"/>
              <a:ext cx="4028072" cy="4028072"/>
              <a:chOff x="0" y="0"/>
              <a:chExt cx="672490" cy="672490"/>
            </a:xfrm>
          </p:grpSpPr>
          <p:sp>
            <p:nvSpPr>
              <p:cNvPr id="24593" name="椭圆 77"/>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4594" name="椭圆 78"/>
              <p:cNvSpPr>
                <a:spLocks noChangeArrowheads="1"/>
              </p:cNvSpPr>
              <p:nvPr/>
            </p:nvSpPr>
            <p:spPr bwMode="auto">
              <a:xfrm>
                <a:off x="80291" y="80291"/>
                <a:ext cx="511909" cy="511909"/>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4595" name="椭圆 79"/>
              <p:cNvSpPr>
                <a:spLocks noChangeArrowheads="1"/>
              </p:cNvSpPr>
              <p:nvPr/>
            </p:nvSpPr>
            <p:spPr bwMode="auto">
              <a:xfrm>
                <a:off x="160581" y="165017"/>
                <a:ext cx="351327" cy="351549"/>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24592" name="椭圆 76"/>
            <p:cNvSpPr>
              <a:spLocks noChangeArrowheads="1"/>
            </p:cNvSpPr>
            <p:nvPr/>
          </p:nvSpPr>
          <p:spPr bwMode="auto">
            <a:xfrm>
              <a:off x="1289993" y="1394946"/>
              <a:ext cx="1390960" cy="138963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Tree>
    <p:extLst>
      <p:ext uri="{BB962C8B-B14F-4D97-AF65-F5344CB8AC3E}">
        <p14:creationId xmlns:p14="http://schemas.microsoft.com/office/powerpoint/2010/main" val="2537001378"/>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31" name="文本框 424"/>
          <p:cNvSpPr txBox="1">
            <a:spLocks noChangeArrowheads="1"/>
          </p:cNvSpPr>
          <p:nvPr/>
        </p:nvSpPr>
        <p:spPr bwMode="auto">
          <a:xfrm>
            <a:off x="193675" y="152400"/>
            <a:ext cx="2424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3.2.2 </a:t>
            </a:r>
            <a:r>
              <a:rPr lang="zh-CN" altLang="en-US" sz="2000" b="1" dirty="0">
                <a:solidFill>
                  <a:schemeClr val="bg1"/>
                </a:solidFill>
              </a:rPr>
              <a:t>菜单控制模块</a:t>
            </a:r>
          </a:p>
        </p:txBody>
      </p:sp>
      <p:sp>
        <p:nvSpPr>
          <p:cNvPr id="22532" name="文本框 425"/>
          <p:cNvSpPr txBox="1">
            <a:spLocks noChangeArrowheads="1"/>
          </p:cNvSpPr>
          <p:nvPr/>
        </p:nvSpPr>
        <p:spPr bwMode="auto">
          <a:xfrm>
            <a:off x="363538" y="547688"/>
            <a:ext cx="188545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3.2.2  Menu control module</a:t>
            </a:r>
          </a:p>
        </p:txBody>
      </p:sp>
      <p:grpSp>
        <p:nvGrpSpPr>
          <p:cNvPr id="5" name="组合 4">
            <a:extLst>
              <a:ext uri="{FF2B5EF4-FFF2-40B4-BE49-F238E27FC236}">
                <a16:creationId xmlns:a16="http://schemas.microsoft.com/office/drawing/2014/main" id="{05329D54-D28D-48FA-9325-4FCAC54990F9}"/>
              </a:ext>
            </a:extLst>
          </p:cNvPr>
          <p:cNvGrpSpPr/>
          <p:nvPr/>
        </p:nvGrpSpPr>
        <p:grpSpPr>
          <a:xfrm>
            <a:off x="363538" y="806450"/>
            <a:ext cx="8550275" cy="4275137"/>
            <a:chOff x="296863" y="868363"/>
            <a:chExt cx="8550275" cy="4275137"/>
          </a:xfrm>
        </p:grpSpPr>
        <p:sp>
          <p:nvSpPr>
            <p:cNvPr id="22540" name="矩形 441"/>
            <p:cNvSpPr>
              <a:spLocks noChangeArrowheads="1"/>
            </p:cNvSpPr>
            <p:nvPr/>
          </p:nvSpPr>
          <p:spPr bwMode="auto">
            <a:xfrm>
              <a:off x="6708775" y="868363"/>
              <a:ext cx="2138363" cy="2138362"/>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4" name="组合 3">
              <a:extLst>
                <a:ext uri="{FF2B5EF4-FFF2-40B4-BE49-F238E27FC236}">
                  <a16:creationId xmlns:a16="http://schemas.microsoft.com/office/drawing/2014/main" id="{E8717714-F741-4EFA-AD9D-E9DAA4938F69}"/>
                </a:ext>
              </a:extLst>
            </p:cNvPr>
            <p:cNvGrpSpPr/>
            <p:nvPr/>
          </p:nvGrpSpPr>
          <p:grpSpPr>
            <a:xfrm>
              <a:off x="296863" y="868363"/>
              <a:ext cx="8550275" cy="4275137"/>
              <a:chOff x="296863" y="868363"/>
              <a:chExt cx="8550275" cy="4275137"/>
            </a:xfrm>
          </p:grpSpPr>
          <p:pic>
            <p:nvPicPr>
              <p:cNvPr id="22534" name="图片 2"/>
              <p:cNvPicPr>
                <a:picLocks noChangeAspect="1" noChangeArrowheads="1"/>
              </p:cNvPicPr>
              <p:nvPr/>
            </p:nvPicPr>
            <p:blipFill>
              <a:blip r:embed="rId2">
                <a:extLst>
                  <a:ext uri="{28A0092B-C50C-407E-A947-70E740481C1C}">
                    <a14:useLocalDpi xmlns:a14="http://schemas.microsoft.com/office/drawing/2010/main" val="0"/>
                  </a:ext>
                </a:extLst>
              </a:blip>
              <a:srcRect l="16667" r="16667"/>
              <a:stretch>
                <a:fillRect/>
              </a:stretch>
            </p:blipFill>
            <p:spPr bwMode="auto">
              <a:xfrm>
                <a:off x="2435225" y="3006725"/>
                <a:ext cx="2136775" cy="2136775"/>
              </a:xfrm>
              <a:prstGeom prst="rect">
                <a:avLst/>
              </a:prstGeom>
              <a:solidFill>
                <a:schemeClr val="bg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2536" name="图片 5"/>
              <p:cNvPicPr>
                <a:picLocks noChangeAspect="1" noChangeArrowheads="1"/>
              </p:cNvPicPr>
              <p:nvPr/>
            </p:nvPicPr>
            <p:blipFill>
              <a:blip r:embed="rId3">
                <a:extLst>
                  <a:ext uri="{28A0092B-C50C-407E-A947-70E740481C1C}">
                    <a14:useLocalDpi xmlns:a14="http://schemas.microsoft.com/office/drawing/2010/main" val="0"/>
                  </a:ext>
                </a:extLst>
              </a:blip>
              <a:srcRect l="15456" r="15456"/>
              <a:stretch>
                <a:fillRect/>
              </a:stretch>
            </p:blipFill>
            <p:spPr bwMode="auto">
              <a:xfrm>
                <a:off x="6708775" y="3006725"/>
                <a:ext cx="2138363"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8" name="矩形 439"/>
              <p:cNvSpPr>
                <a:spLocks noChangeArrowheads="1"/>
              </p:cNvSpPr>
              <p:nvPr/>
            </p:nvSpPr>
            <p:spPr bwMode="auto">
              <a:xfrm>
                <a:off x="2435225" y="868363"/>
                <a:ext cx="2136775" cy="2138362"/>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3" name="组合 2">
                <a:extLst>
                  <a:ext uri="{FF2B5EF4-FFF2-40B4-BE49-F238E27FC236}">
                    <a16:creationId xmlns:a16="http://schemas.microsoft.com/office/drawing/2014/main" id="{AF27B002-335D-437C-8176-7BBBC7988856}"/>
                  </a:ext>
                </a:extLst>
              </p:cNvPr>
              <p:cNvGrpSpPr/>
              <p:nvPr/>
            </p:nvGrpSpPr>
            <p:grpSpPr>
              <a:xfrm>
                <a:off x="296863" y="868363"/>
                <a:ext cx="8474075" cy="4275137"/>
                <a:chOff x="296863" y="868363"/>
                <a:chExt cx="8474075" cy="4275137"/>
              </a:xfrm>
            </p:grpSpPr>
            <p:pic>
              <p:nvPicPr>
                <p:cNvPr id="22535" name="图片 4"/>
                <p:cNvPicPr>
                  <a:picLocks noChangeAspect="1" noChangeArrowheads="1"/>
                </p:cNvPicPr>
                <p:nvPr/>
              </p:nvPicPr>
              <p:blipFill>
                <a:blip r:embed="rId4">
                  <a:extLst>
                    <a:ext uri="{28A0092B-C50C-407E-A947-70E740481C1C}">
                      <a14:useLocalDpi xmlns:a14="http://schemas.microsoft.com/office/drawing/2010/main" val="0"/>
                    </a:ext>
                  </a:extLst>
                </a:blip>
                <a:srcRect l="10889" r="12921"/>
                <a:stretch>
                  <a:fillRect/>
                </a:stretch>
              </p:blipFill>
              <p:spPr bwMode="auto">
                <a:xfrm>
                  <a:off x="4572000" y="868363"/>
                  <a:ext cx="213677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矩形 6"/>
                <p:cNvSpPr>
                  <a:spLocks noChangeArrowheads="1"/>
                </p:cNvSpPr>
                <p:nvPr/>
              </p:nvSpPr>
              <p:spPr bwMode="auto">
                <a:xfrm>
                  <a:off x="296863" y="3006725"/>
                  <a:ext cx="2138362" cy="2136775"/>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39" name="矩形 440"/>
                <p:cNvSpPr>
                  <a:spLocks noChangeArrowheads="1"/>
                </p:cNvSpPr>
                <p:nvPr/>
              </p:nvSpPr>
              <p:spPr bwMode="auto">
                <a:xfrm>
                  <a:off x="4572000" y="3006725"/>
                  <a:ext cx="2136775" cy="2136775"/>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2" name="组合 1">
                  <a:extLst>
                    <a:ext uri="{FF2B5EF4-FFF2-40B4-BE49-F238E27FC236}">
                      <a16:creationId xmlns:a16="http://schemas.microsoft.com/office/drawing/2014/main" id="{2648DD9D-677F-46EF-B66A-A986475D4209}"/>
                    </a:ext>
                  </a:extLst>
                </p:cNvPr>
                <p:cNvGrpSpPr/>
                <p:nvPr/>
              </p:nvGrpSpPr>
              <p:grpSpPr>
                <a:xfrm>
                  <a:off x="296863" y="868363"/>
                  <a:ext cx="8474075" cy="3624481"/>
                  <a:chOff x="296863" y="868363"/>
                  <a:chExt cx="8474075" cy="3624481"/>
                </a:xfrm>
              </p:grpSpPr>
              <p:pic>
                <p:nvPicPr>
                  <p:cNvPr id="22533" name="图片 1"/>
                  <p:cNvPicPr>
                    <a:picLocks noChangeAspect="1" noChangeArrowheads="1"/>
                  </p:cNvPicPr>
                  <p:nvPr/>
                </p:nvPicPr>
                <p:blipFill>
                  <a:blip r:embed="rId5">
                    <a:extLst>
                      <a:ext uri="{28A0092B-C50C-407E-A947-70E740481C1C}">
                        <a14:useLocalDpi xmlns:a14="http://schemas.microsoft.com/office/drawing/2010/main" val="0"/>
                      </a:ext>
                    </a:extLst>
                  </a:blip>
                  <a:srcRect l="-73" r="33408"/>
                  <a:stretch>
                    <a:fillRect/>
                  </a:stretch>
                </p:blipFill>
                <p:spPr bwMode="auto">
                  <a:xfrm>
                    <a:off x="296863" y="868363"/>
                    <a:ext cx="2138362"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矩形 55"/>
                  <p:cNvSpPr>
                    <a:spLocks noChangeArrowheads="1"/>
                  </p:cNvSpPr>
                  <p:nvPr/>
                </p:nvSpPr>
                <p:spPr bwMode="auto">
                  <a:xfrm>
                    <a:off x="2509838" y="1698625"/>
                    <a:ext cx="19875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900" dirty="0">
                        <a:solidFill>
                          <a:schemeClr val="bg1"/>
                        </a:solidFill>
                        <a:latin typeface="Arial" panose="020B0604020202020204" pitchFamily="34" charset="0"/>
                        <a:ea typeface="方正兰亭超细黑简体" pitchFamily="2" charset="-122"/>
                      </a:rPr>
                      <a:t>进入“选项”界面可以设置音效、设置各个按键，包括向左、向右、向上、向下，和动作按键，包括跳跃、突进、抓住、交谈</a:t>
                    </a:r>
                    <a:endParaRPr lang="zh-CN" altLang="en-US" sz="1200" dirty="0">
                      <a:solidFill>
                        <a:schemeClr val="bg1"/>
                      </a:solidFill>
                      <a:latin typeface="Calibri" panose="020F0502020204030204" pitchFamily="34" charset="0"/>
                      <a:ea typeface="方正兰亭超细黑简体" pitchFamily="2" charset="-122"/>
                    </a:endParaRPr>
                  </a:p>
                </p:txBody>
              </p:sp>
              <p:sp>
                <p:nvSpPr>
                  <p:cNvPr id="22542" name="矩形 55"/>
                  <p:cNvSpPr>
                    <a:spLocks noChangeArrowheads="1"/>
                  </p:cNvSpPr>
                  <p:nvPr/>
                </p:nvSpPr>
                <p:spPr bwMode="auto">
                  <a:xfrm>
                    <a:off x="373063" y="3846513"/>
                    <a:ext cx="19859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900" dirty="0">
                        <a:solidFill>
                          <a:schemeClr val="bg1"/>
                        </a:solidFill>
                        <a:latin typeface="Arial" panose="020B0604020202020204" pitchFamily="34" charset="0"/>
                        <a:ea typeface="方正兰亭超细黑简体" pitchFamily="2" charset="-122"/>
                      </a:rPr>
                      <a:t>进入游戏的主界面，有“开始”选项、“选项”选项、“主创”选项、“退出”选项，点击“开始”即开始游戏，进入存档界面</a:t>
                    </a:r>
                    <a:endParaRPr lang="zh-CN" altLang="en-US" sz="1200" dirty="0">
                      <a:solidFill>
                        <a:schemeClr val="bg1"/>
                      </a:solidFill>
                      <a:latin typeface="Calibri" panose="020F0502020204030204" pitchFamily="34" charset="0"/>
                      <a:ea typeface="方正兰亭超细黑简体" pitchFamily="2" charset="-122"/>
                    </a:endParaRPr>
                  </a:p>
                </p:txBody>
              </p:sp>
              <p:sp>
                <p:nvSpPr>
                  <p:cNvPr id="22543" name="矩形 55"/>
                  <p:cNvSpPr>
                    <a:spLocks noChangeArrowheads="1"/>
                  </p:cNvSpPr>
                  <p:nvPr/>
                </p:nvSpPr>
                <p:spPr bwMode="auto">
                  <a:xfrm>
                    <a:off x="4668838" y="3846513"/>
                    <a:ext cx="19875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900" dirty="0">
                        <a:solidFill>
                          <a:schemeClr val="bg1"/>
                        </a:solidFill>
                        <a:latin typeface="Arial" panose="020B0604020202020204" pitchFamily="34" charset="0"/>
                        <a:ea typeface="方正兰亭超细黑简体" pitchFamily="2" charset="-122"/>
                      </a:rPr>
                      <a:t>在“</a:t>
                    </a:r>
                    <a:r>
                      <a:rPr lang="en-US" altLang="zh-CN" sz="900" dirty="0">
                        <a:solidFill>
                          <a:schemeClr val="bg1"/>
                        </a:solidFill>
                        <a:latin typeface="Arial" panose="020B0604020202020204" pitchFamily="34" charset="0"/>
                        <a:ea typeface="方正兰亭超细黑简体" pitchFamily="2" charset="-122"/>
                      </a:rPr>
                      <a:t>ESC”</a:t>
                    </a:r>
                    <a:r>
                      <a:rPr lang="zh-CN" altLang="en-US" sz="900" dirty="0">
                        <a:solidFill>
                          <a:schemeClr val="bg1"/>
                        </a:solidFill>
                        <a:latin typeface="Arial" panose="020B0604020202020204" pitchFamily="34" charset="0"/>
                        <a:ea typeface="方正兰亭超细黑简体" pitchFamily="2" charset="-122"/>
                      </a:rPr>
                      <a:t>界面中点击“保存游戏并退出”则可以存档，下次在存档界面会有该存档记录。</a:t>
                    </a:r>
                    <a:endParaRPr lang="zh-CN" altLang="en-US" sz="1200" dirty="0">
                      <a:solidFill>
                        <a:schemeClr val="bg1"/>
                      </a:solidFill>
                      <a:latin typeface="Calibri" panose="020F0502020204030204" pitchFamily="34" charset="0"/>
                      <a:ea typeface="方正兰亭超细黑简体" pitchFamily="2" charset="-122"/>
                    </a:endParaRPr>
                  </a:p>
                </p:txBody>
              </p:sp>
              <p:sp>
                <p:nvSpPr>
                  <p:cNvPr id="22544" name="矩形 55"/>
                  <p:cNvSpPr>
                    <a:spLocks noChangeArrowheads="1"/>
                  </p:cNvSpPr>
                  <p:nvPr/>
                </p:nvSpPr>
                <p:spPr bwMode="auto">
                  <a:xfrm>
                    <a:off x="6784975" y="1698625"/>
                    <a:ext cx="19859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900" dirty="0">
                        <a:solidFill>
                          <a:schemeClr val="bg1"/>
                        </a:solidFill>
                        <a:latin typeface="Arial" panose="020B0604020202020204" pitchFamily="34" charset="0"/>
                        <a:ea typeface="方正兰亭超细黑简体" pitchFamily="2" charset="-122"/>
                      </a:rPr>
                      <a:t>在“</a:t>
                    </a:r>
                    <a:r>
                      <a:rPr lang="en-US" altLang="zh-CN" sz="900" dirty="0">
                        <a:solidFill>
                          <a:schemeClr val="bg1"/>
                        </a:solidFill>
                        <a:latin typeface="Arial" panose="020B0604020202020204" pitchFamily="34" charset="0"/>
                        <a:ea typeface="方正兰亭超细黑简体" pitchFamily="2" charset="-122"/>
                      </a:rPr>
                      <a:t>ESC”</a:t>
                    </a:r>
                    <a:r>
                      <a:rPr lang="zh-CN" altLang="en-US" sz="900" dirty="0">
                        <a:solidFill>
                          <a:schemeClr val="bg1"/>
                        </a:solidFill>
                        <a:latin typeface="Arial" panose="020B0604020202020204" pitchFamily="34" charset="0"/>
                        <a:ea typeface="方正兰亭超细黑简体" pitchFamily="2" charset="-122"/>
                      </a:rPr>
                      <a:t>界面点击“继续游戏”则可以继续游戏</a:t>
                    </a:r>
                    <a:endParaRPr lang="zh-CN" altLang="en-US" sz="1200" dirty="0">
                      <a:solidFill>
                        <a:schemeClr val="bg1"/>
                      </a:solidFill>
                      <a:latin typeface="Calibri" panose="020F0502020204030204" pitchFamily="34" charset="0"/>
                      <a:ea typeface="方正兰亭超细黑简体" pitchFamily="2" charset="-122"/>
                    </a:endParaRPr>
                  </a:p>
                </p:txBody>
              </p:sp>
              <p:sp>
                <p:nvSpPr>
                  <p:cNvPr id="22545" name="矩形 7"/>
                  <p:cNvSpPr>
                    <a:spLocks noChangeArrowheads="1"/>
                  </p:cNvSpPr>
                  <p:nvPr/>
                </p:nvSpPr>
                <p:spPr bwMode="auto">
                  <a:xfrm>
                    <a:off x="746125" y="341153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2000" b="1" dirty="0">
                        <a:solidFill>
                          <a:srgbClr val="FFFFFF"/>
                        </a:solidFill>
                      </a:rPr>
                      <a:t>开始游戏</a:t>
                    </a:r>
                  </a:p>
                </p:txBody>
              </p:sp>
              <p:sp>
                <p:nvSpPr>
                  <p:cNvPr id="22546" name="矩形 446"/>
                  <p:cNvSpPr>
                    <a:spLocks noChangeArrowheads="1"/>
                  </p:cNvSpPr>
                  <p:nvPr/>
                </p:nvSpPr>
                <p:spPr bwMode="auto">
                  <a:xfrm>
                    <a:off x="2930525" y="125095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2000" b="1" dirty="0">
                        <a:solidFill>
                          <a:srgbClr val="FFFFFF"/>
                        </a:solidFill>
                      </a:rPr>
                      <a:t>选项模块</a:t>
                    </a:r>
                  </a:p>
                </p:txBody>
              </p:sp>
              <p:sp>
                <p:nvSpPr>
                  <p:cNvPr id="22547" name="矩形 447"/>
                  <p:cNvSpPr>
                    <a:spLocks noChangeArrowheads="1"/>
                  </p:cNvSpPr>
                  <p:nvPr/>
                </p:nvSpPr>
                <p:spPr bwMode="auto">
                  <a:xfrm>
                    <a:off x="5067300" y="341788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2000" b="1" dirty="0">
                        <a:solidFill>
                          <a:srgbClr val="FFFFFF"/>
                        </a:solidFill>
                      </a:rPr>
                      <a:t>存档退出</a:t>
                    </a:r>
                  </a:p>
                </p:txBody>
              </p:sp>
              <p:sp>
                <p:nvSpPr>
                  <p:cNvPr id="22548" name="矩形 448"/>
                  <p:cNvSpPr>
                    <a:spLocks noChangeArrowheads="1"/>
                  </p:cNvSpPr>
                  <p:nvPr/>
                </p:nvSpPr>
                <p:spPr bwMode="auto">
                  <a:xfrm>
                    <a:off x="7069138" y="125095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2000" b="1" dirty="0">
                        <a:solidFill>
                          <a:srgbClr val="FFFFFF"/>
                        </a:solidFill>
                      </a:rPr>
                      <a:t>继续游戏</a:t>
                    </a:r>
                  </a:p>
                </p:txBody>
              </p:sp>
            </p:grpSp>
          </p:grpSp>
        </p:grpSp>
      </p:grpSp>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82" name="文本框 51"/>
          <p:cNvSpPr txBox="1">
            <a:spLocks noChangeArrowheads="1"/>
          </p:cNvSpPr>
          <p:nvPr/>
        </p:nvSpPr>
        <p:spPr bwMode="auto">
          <a:xfrm>
            <a:off x="438150" y="157163"/>
            <a:ext cx="2424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3.2.3 </a:t>
            </a:r>
            <a:r>
              <a:rPr lang="zh-CN" altLang="en-US" sz="2000" b="1" dirty="0">
                <a:solidFill>
                  <a:schemeClr val="bg1"/>
                </a:solidFill>
              </a:rPr>
              <a:t>界面显示模块</a:t>
            </a:r>
          </a:p>
        </p:txBody>
      </p:sp>
      <p:sp>
        <p:nvSpPr>
          <p:cNvPr id="24583" name="文本框 52"/>
          <p:cNvSpPr txBox="1">
            <a:spLocks noChangeArrowheads="1"/>
          </p:cNvSpPr>
          <p:nvPr/>
        </p:nvSpPr>
        <p:spPr bwMode="auto">
          <a:xfrm>
            <a:off x="438150" y="552450"/>
            <a:ext cx="20217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3.2.3 Interface display module</a:t>
            </a:r>
          </a:p>
        </p:txBody>
      </p:sp>
      <p:grpSp>
        <p:nvGrpSpPr>
          <p:cNvPr id="24590" name="组合 74"/>
          <p:cNvGrpSpPr>
            <a:grpSpLocks/>
          </p:cNvGrpSpPr>
          <p:nvPr/>
        </p:nvGrpSpPr>
        <p:grpSpPr bwMode="auto">
          <a:xfrm>
            <a:off x="-2636838" y="2784475"/>
            <a:ext cx="4813301" cy="4813300"/>
            <a:chOff x="0" y="0"/>
            <a:chExt cx="4028072" cy="4028072"/>
          </a:xfrm>
        </p:grpSpPr>
        <p:grpSp>
          <p:nvGrpSpPr>
            <p:cNvPr id="24591" name="组合 75"/>
            <p:cNvGrpSpPr>
              <a:grpSpLocks/>
            </p:cNvGrpSpPr>
            <p:nvPr/>
          </p:nvGrpSpPr>
          <p:grpSpPr bwMode="auto">
            <a:xfrm>
              <a:off x="0" y="0"/>
              <a:ext cx="4028072" cy="4028072"/>
              <a:chOff x="0" y="0"/>
              <a:chExt cx="672490" cy="672490"/>
            </a:xfrm>
          </p:grpSpPr>
          <p:sp>
            <p:nvSpPr>
              <p:cNvPr id="24593" name="椭圆 77"/>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4594" name="椭圆 78"/>
              <p:cNvSpPr>
                <a:spLocks noChangeArrowheads="1"/>
              </p:cNvSpPr>
              <p:nvPr/>
            </p:nvSpPr>
            <p:spPr bwMode="auto">
              <a:xfrm>
                <a:off x="80291" y="80291"/>
                <a:ext cx="511909" cy="511909"/>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4595" name="椭圆 79"/>
              <p:cNvSpPr>
                <a:spLocks noChangeArrowheads="1"/>
              </p:cNvSpPr>
              <p:nvPr/>
            </p:nvSpPr>
            <p:spPr bwMode="auto">
              <a:xfrm>
                <a:off x="160581" y="165017"/>
                <a:ext cx="351327" cy="351549"/>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24592" name="椭圆 76"/>
            <p:cNvSpPr>
              <a:spLocks noChangeArrowheads="1"/>
            </p:cNvSpPr>
            <p:nvPr/>
          </p:nvSpPr>
          <p:spPr bwMode="auto">
            <a:xfrm>
              <a:off x="1289993" y="1394946"/>
              <a:ext cx="1390960" cy="138963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38" name="文本框 37">
            <a:extLst>
              <a:ext uri="{FF2B5EF4-FFF2-40B4-BE49-F238E27FC236}">
                <a16:creationId xmlns:a16="http://schemas.microsoft.com/office/drawing/2014/main" id="{99C26F1D-1E78-4811-9738-68A7D755048B}"/>
              </a:ext>
            </a:extLst>
          </p:cNvPr>
          <p:cNvSpPr txBox="1"/>
          <p:nvPr/>
        </p:nvSpPr>
        <p:spPr>
          <a:xfrm>
            <a:off x="1064932" y="1053147"/>
            <a:ext cx="6278917" cy="3447098"/>
          </a:xfrm>
          <a:prstGeom prst="rect">
            <a:avLst/>
          </a:prstGeom>
          <a:noFill/>
        </p:spPr>
        <p:txBody>
          <a:bodyPr wrap="square">
            <a:spAutoFit/>
          </a:bodyPr>
          <a:lstStyle/>
          <a:p>
            <a:pPr indent="266700" algn="just"/>
            <a:r>
              <a:rPr lang="en-US"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）游戏打斗界面</a:t>
            </a:r>
          </a:p>
          <a:p>
            <a:pPr indent="266700" algn="just"/>
            <a:r>
              <a:rPr lang="zh-CN"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人物与怪物打斗的场景，玩家可通过选项界面中的按键来攻击怪物，动作按键包括突进、抓住、跳跃、交谈</a:t>
            </a:r>
            <a:endParaRPr lang="en-US" altLang="zh-CN" sz="1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r>
              <a:rPr lang="en-US"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）游戏场景界面</a:t>
            </a:r>
            <a:endParaRPr lang="zh-CN" altLang="zh-CN" sz="11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r>
              <a:rPr lang="zh-CN"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玩家可通过移动按键（包括向上向下向左向右）来在游戏场景中移动</a:t>
            </a:r>
          </a:p>
          <a:p>
            <a:pPr algn="just"/>
            <a:r>
              <a:rPr lang="en-US"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3</a:t>
            </a:r>
            <a:r>
              <a:rPr lang="zh-CN"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）故事梗概界面</a:t>
            </a:r>
          </a:p>
          <a:p>
            <a:pPr indent="266700" algn="just"/>
            <a:r>
              <a:rPr lang="zh-CN"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玩家按“</a:t>
            </a:r>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ESC</a:t>
            </a:r>
            <a:r>
              <a:rPr lang="zh-CN"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”键进入</a:t>
            </a:r>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ESC</a:t>
            </a:r>
            <a:r>
              <a:rPr lang="zh-CN"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界面，点击选择“故事梗概”会出现原型设计界面中的“故事梗概”界面，待故事梗概呈现结束，玩家选择“下一步”进入游戏场景界面</a:t>
            </a:r>
            <a:endPar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r>
              <a:rPr lang="en-US"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ESC</a:t>
            </a:r>
            <a:r>
              <a:rPr lang="zh-CN"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界面</a:t>
            </a:r>
          </a:p>
          <a:p>
            <a:pPr indent="266700" algn="just"/>
            <a:r>
              <a:rPr lang="zh-CN"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玩家点击“</a:t>
            </a:r>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ESC</a:t>
            </a:r>
            <a:r>
              <a:rPr lang="zh-CN"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”按键显示</a:t>
            </a:r>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ESC</a:t>
            </a:r>
            <a:r>
              <a:rPr lang="zh-CN"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界面</a:t>
            </a:r>
            <a:endParaRPr lang="en-US" altLang="zh-CN" sz="1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r>
              <a:rPr lang="en-US"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）查看主创</a:t>
            </a:r>
          </a:p>
          <a:p>
            <a:pPr indent="266700" algn="just"/>
            <a:r>
              <a:rPr lang="zh-CN"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点击主界面既可以查看主创人（界面暂时没做出来，期待后面成品）</a:t>
            </a:r>
            <a:endParaRPr lang="en-US" altLang="zh-CN" sz="1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r>
              <a:rPr lang="en-US"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6</a:t>
            </a:r>
            <a:r>
              <a:rPr lang="zh-CN"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）物品栏界面</a:t>
            </a:r>
          </a:p>
          <a:p>
            <a:pPr indent="266700" algn="just"/>
            <a:r>
              <a:rPr lang="zh-CN"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用户按下按键“</a:t>
            </a:r>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B</a:t>
            </a:r>
            <a:r>
              <a:rPr lang="zh-CN"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”可查看背包，出现原型设计界面中的“背包界面”</a:t>
            </a:r>
            <a:endPar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r>
              <a:rPr lang="en-US"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7</a:t>
            </a:r>
            <a:r>
              <a:rPr lang="zh-CN"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）地图界面</a:t>
            </a:r>
          </a:p>
          <a:p>
            <a:pPr indent="266700" algn="just"/>
            <a:r>
              <a:rPr lang="zh-CN"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玩家点击按键“</a:t>
            </a:r>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M</a:t>
            </a:r>
            <a:r>
              <a:rPr lang="zh-CN"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”进</a:t>
            </a:r>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rf</a:t>
            </a:r>
            <a:r>
              <a:rPr lang="zh-CN"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入原型设计界面的“地图界面”可查看地图，查看</a:t>
            </a:r>
            <a:r>
              <a:rPr lang="zh-CN" altLang="zh-CN" sz="12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地图概貌和自己所处位置</a:t>
            </a:r>
            <a:endParaRPr lang="zh-CN"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55241630"/>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82" name="文本框 51"/>
          <p:cNvSpPr txBox="1">
            <a:spLocks noChangeArrowheads="1"/>
          </p:cNvSpPr>
          <p:nvPr/>
        </p:nvSpPr>
        <p:spPr bwMode="auto">
          <a:xfrm>
            <a:off x="438150" y="157163"/>
            <a:ext cx="19111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3.2.4 </a:t>
            </a:r>
            <a:r>
              <a:rPr lang="zh-CN" altLang="en-US" sz="2000" b="1" dirty="0">
                <a:solidFill>
                  <a:schemeClr val="bg1"/>
                </a:solidFill>
              </a:rPr>
              <a:t>战斗模块</a:t>
            </a:r>
          </a:p>
        </p:txBody>
      </p:sp>
      <p:sp>
        <p:nvSpPr>
          <p:cNvPr id="24583" name="文本框 52"/>
          <p:cNvSpPr txBox="1">
            <a:spLocks noChangeArrowheads="1"/>
          </p:cNvSpPr>
          <p:nvPr/>
        </p:nvSpPr>
        <p:spPr bwMode="auto">
          <a:xfrm>
            <a:off x="438150" y="552450"/>
            <a:ext cx="15055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3.2.4 Combat module</a:t>
            </a:r>
          </a:p>
        </p:txBody>
      </p:sp>
      <p:grpSp>
        <p:nvGrpSpPr>
          <p:cNvPr id="24590" name="组合 74"/>
          <p:cNvGrpSpPr>
            <a:grpSpLocks/>
          </p:cNvGrpSpPr>
          <p:nvPr/>
        </p:nvGrpSpPr>
        <p:grpSpPr bwMode="auto">
          <a:xfrm>
            <a:off x="-2636838" y="2784475"/>
            <a:ext cx="4813301" cy="4813300"/>
            <a:chOff x="0" y="0"/>
            <a:chExt cx="4028072" cy="4028072"/>
          </a:xfrm>
        </p:grpSpPr>
        <p:grpSp>
          <p:nvGrpSpPr>
            <p:cNvPr id="24591" name="组合 75"/>
            <p:cNvGrpSpPr>
              <a:grpSpLocks/>
            </p:cNvGrpSpPr>
            <p:nvPr/>
          </p:nvGrpSpPr>
          <p:grpSpPr bwMode="auto">
            <a:xfrm>
              <a:off x="0" y="0"/>
              <a:ext cx="4028072" cy="4028072"/>
              <a:chOff x="0" y="0"/>
              <a:chExt cx="672490" cy="672490"/>
            </a:xfrm>
          </p:grpSpPr>
          <p:sp>
            <p:nvSpPr>
              <p:cNvPr id="24593" name="椭圆 77"/>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4594" name="椭圆 78"/>
              <p:cNvSpPr>
                <a:spLocks noChangeArrowheads="1"/>
              </p:cNvSpPr>
              <p:nvPr/>
            </p:nvSpPr>
            <p:spPr bwMode="auto">
              <a:xfrm>
                <a:off x="80291" y="80291"/>
                <a:ext cx="511909" cy="511909"/>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4595" name="椭圆 79"/>
              <p:cNvSpPr>
                <a:spLocks noChangeArrowheads="1"/>
              </p:cNvSpPr>
              <p:nvPr/>
            </p:nvSpPr>
            <p:spPr bwMode="auto">
              <a:xfrm>
                <a:off x="160581" y="165017"/>
                <a:ext cx="351327" cy="351549"/>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24592" name="椭圆 76"/>
            <p:cNvSpPr>
              <a:spLocks noChangeArrowheads="1"/>
            </p:cNvSpPr>
            <p:nvPr/>
          </p:nvSpPr>
          <p:spPr bwMode="auto">
            <a:xfrm>
              <a:off x="1289993" y="1394946"/>
              <a:ext cx="1390960" cy="138963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38" name="文本框 37">
            <a:extLst>
              <a:ext uri="{FF2B5EF4-FFF2-40B4-BE49-F238E27FC236}">
                <a16:creationId xmlns:a16="http://schemas.microsoft.com/office/drawing/2014/main" id="{99C26F1D-1E78-4811-9738-68A7D755048B}"/>
              </a:ext>
            </a:extLst>
          </p:cNvPr>
          <p:cNvSpPr txBox="1"/>
          <p:nvPr/>
        </p:nvSpPr>
        <p:spPr>
          <a:xfrm>
            <a:off x="1061244" y="1094422"/>
            <a:ext cx="6278917" cy="1477328"/>
          </a:xfrm>
          <a:prstGeom prst="rect">
            <a:avLst/>
          </a:prstGeom>
          <a:noFill/>
        </p:spPr>
        <p:txBody>
          <a:bodyPr wrap="square">
            <a:spAutoFit/>
          </a:bodyPr>
          <a:lstStyle/>
          <a:p>
            <a:pPr indent="266700" algn="just"/>
            <a:r>
              <a:rPr lang="en-US"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移动</a:t>
            </a:r>
            <a:endParaRPr lang="zh-CN"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r>
              <a:rPr lang="zh-CN" altLang="en-US"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玩家根据选项界面中的上下左右和跳跃按键来进行移动，其中上下左右和跳跃可以搭配使用</a:t>
            </a:r>
            <a:endPar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r>
              <a:rPr lang="en-US"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普通攻击</a:t>
            </a:r>
            <a:endParaRPr lang="zh-CN" altLang="zh-CN" sz="11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r>
              <a:rPr lang="zh-CN" altLang="en-US"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玩家通过按键“</a:t>
            </a:r>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J”</a:t>
            </a:r>
            <a:r>
              <a:rPr lang="zh-CN" altLang="en-US"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可以采用普通攻击</a:t>
            </a:r>
            <a:endPar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r>
              <a:rPr lang="en-US"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技能释放</a:t>
            </a:r>
            <a:endParaRPr lang="zh-CN" altLang="zh-CN" sz="1400" kern="100" dirty="0">
              <a:solidFill>
                <a:schemeClr val="accent2">
                  <a:lumMod val="60000"/>
                  <a:lumOff val="4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r>
              <a:rPr lang="zh-CN" altLang="en-US"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玩家通过“</a:t>
            </a:r>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kern="100" dirty="0" err="1">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/o”</a:t>
            </a:r>
            <a:r>
              <a:rPr lang="zh-CN" altLang="en-US"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按键来释放技能</a:t>
            </a:r>
            <a:endPar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95560931"/>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23"/>
          <p:cNvSpPr txBox="1">
            <a:spLocks noChangeArrowheads="1"/>
          </p:cNvSpPr>
          <p:nvPr/>
        </p:nvSpPr>
        <p:spPr bwMode="auto">
          <a:xfrm>
            <a:off x="3098800" y="1895475"/>
            <a:ext cx="352692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4000" b="1" dirty="0">
                <a:solidFill>
                  <a:srgbClr val="FFC000"/>
                </a:solidFill>
                <a:latin typeface="微软雅黑" panose="020B0503020204020204" pitchFamily="34" charset="-122"/>
                <a:ea typeface="微软雅黑" panose="020B0503020204020204" pitchFamily="34" charset="-122"/>
              </a:rPr>
              <a:t>04.</a:t>
            </a:r>
            <a:r>
              <a:rPr lang="zh-CN" altLang="en-US" sz="4000" b="1" dirty="0">
                <a:solidFill>
                  <a:srgbClr val="FFC000"/>
                </a:solidFill>
                <a:latin typeface="微软雅黑" panose="020B0503020204020204" pitchFamily="34" charset="-122"/>
                <a:ea typeface="微软雅黑" panose="020B0503020204020204" pitchFamily="34" charset="-122"/>
              </a:rPr>
              <a:t>数据库设计</a:t>
            </a:r>
          </a:p>
          <a:p>
            <a:pPr defTabSz="914400" eaLnBrk="1" hangingPunct="1">
              <a:lnSpc>
                <a:spcPct val="100000"/>
              </a:lnSpc>
              <a:spcBef>
                <a:spcPct val="0"/>
              </a:spcBef>
              <a:buFont typeface="Arial" panose="020B0604020202020204" pitchFamily="34" charset="0"/>
              <a:buNone/>
            </a:pPr>
            <a:endParaRPr lang="zh-CN" altLang="en-US" sz="4000" b="1" dirty="0">
              <a:solidFill>
                <a:srgbClr val="FFC000"/>
              </a:solidFill>
              <a:latin typeface="微软雅黑" panose="020B0503020204020204" pitchFamily="34" charset="-122"/>
              <a:ea typeface="微软雅黑" panose="020B0503020204020204" pitchFamily="34" charset="-122"/>
            </a:endParaRPr>
          </a:p>
          <a:p>
            <a:pPr defTabSz="914400" eaLnBrk="1" hangingPunct="1">
              <a:lnSpc>
                <a:spcPct val="100000"/>
              </a:lnSpc>
              <a:spcBef>
                <a:spcPct val="0"/>
              </a:spcBef>
              <a:buFont typeface="Arial" panose="020B0604020202020204" pitchFamily="34" charset="0"/>
              <a:buNone/>
            </a:pPr>
            <a:endParaRPr lang="zh-CN" altLang="en-US" sz="4000" b="1" dirty="0">
              <a:solidFill>
                <a:srgbClr val="FFC000"/>
              </a:solidFill>
              <a:latin typeface="微软雅黑" panose="020B0503020204020204" pitchFamily="34" charset="-122"/>
              <a:ea typeface="微软雅黑" panose="020B0503020204020204" pitchFamily="34" charset="-122"/>
            </a:endParaRPr>
          </a:p>
        </p:txBody>
      </p:sp>
      <p:sp>
        <p:nvSpPr>
          <p:cNvPr id="13315" name="文本框 4"/>
          <p:cNvSpPr txBox="1">
            <a:spLocks noChangeArrowheads="1"/>
          </p:cNvSpPr>
          <p:nvPr/>
        </p:nvSpPr>
        <p:spPr bwMode="auto">
          <a:xfrm>
            <a:off x="3525838" y="2470150"/>
            <a:ext cx="20260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400" b="1" dirty="0">
                <a:solidFill>
                  <a:srgbClr val="FFC000"/>
                </a:solidFill>
              </a:rPr>
              <a:t>04. Database Design</a:t>
            </a:r>
          </a:p>
        </p:txBody>
      </p:sp>
      <p:pic>
        <p:nvPicPr>
          <p:cNvPr id="13317" name="直接连接符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663" y="2835275"/>
            <a:ext cx="4016375"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直接连接符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018" y="3026936"/>
            <a:ext cx="4017963"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4862486"/>
      </p:ext>
    </p:extLst>
  </p:cSld>
  <p:clrMapOvr>
    <a:masterClrMapping/>
  </p:clrMapOvr>
  <p:transition spd="slow">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1"/>
          <p:cNvGrpSpPr>
            <a:grpSpLocks/>
          </p:cNvGrpSpPr>
          <p:nvPr/>
        </p:nvGrpSpPr>
        <p:grpSpPr bwMode="auto">
          <a:xfrm>
            <a:off x="-2519363" y="107950"/>
            <a:ext cx="7473951" cy="7473950"/>
            <a:chOff x="0" y="0"/>
            <a:chExt cx="4028072" cy="4028072"/>
          </a:xfrm>
        </p:grpSpPr>
        <p:grpSp>
          <p:nvGrpSpPr>
            <p:cNvPr id="12308" name="组合 19"/>
            <p:cNvGrpSpPr>
              <a:grpSpLocks/>
            </p:cNvGrpSpPr>
            <p:nvPr/>
          </p:nvGrpSpPr>
          <p:grpSpPr bwMode="auto">
            <a:xfrm>
              <a:off x="0" y="0"/>
              <a:ext cx="4028072" cy="4028072"/>
              <a:chOff x="0" y="0"/>
              <a:chExt cx="672490" cy="672490"/>
            </a:xfrm>
          </p:grpSpPr>
          <p:sp>
            <p:nvSpPr>
              <p:cNvPr id="12310" name="椭圆 29"/>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2311" name="椭圆 33"/>
              <p:cNvSpPr>
                <a:spLocks noChangeArrowheads="1"/>
              </p:cNvSpPr>
              <p:nvPr/>
            </p:nvSpPr>
            <p:spPr bwMode="auto">
              <a:xfrm>
                <a:off x="80276" y="80276"/>
                <a:ext cx="511938" cy="51193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2312" name="椭圆 35"/>
              <p:cNvSpPr>
                <a:spLocks noChangeArrowheads="1"/>
              </p:cNvSpPr>
              <p:nvPr/>
            </p:nvSpPr>
            <p:spPr bwMode="auto">
              <a:xfrm>
                <a:off x="160552" y="165123"/>
                <a:ext cx="351386" cy="35138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2309" name="椭圆 36"/>
            <p:cNvSpPr>
              <a:spLocks noChangeArrowheads="1"/>
            </p:cNvSpPr>
            <p:nvPr/>
          </p:nvSpPr>
          <p:spPr bwMode="auto">
            <a:xfrm>
              <a:off x="1290215" y="1394596"/>
              <a:ext cx="1390318" cy="139031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2291" name="文本框 23"/>
          <p:cNvSpPr txBox="1">
            <a:spLocks noChangeArrowheads="1"/>
          </p:cNvSpPr>
          <p:nvPr/>
        </p:nvSpPr>
        <p:spPr bwMode="auto">
          <a:xfrm>
            <a:off x="211138" y="3563938"/>
            <a:ext cx="2041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3200" b="1" dirty="0">
                <a:solidFill>
                  <a:srgbClr val="184667"/>
                </a:solidFill>
                <a:latin typeface="微软雅黑" panose="020B0503020204020204" pitchFamily="34" charset="-122"/>
                <a:ea typeface="微软雅黑" panose="020B0503020204020204" pitchFamily="34" charset="-122"/>
              </a:rPr>
              <a:t>Contents</a:t>
            </a:r>
          </a:p>
        </p:txBody>
      </p:sp>
      <p:grpSp>
        <p:nvGrpSpPr>
          <p:cNvPr id="5" name="组合 4">
            <a:extLst>
              <a:ext uri="{FF2B5EF4-FFF2-40B4-BE49-F238E27FC236}">
                <a16:creationId xmlns:a16="http://schemas.microsoft.com/office/drawing/2014/main" id="{57A250B0-71DC-45C8-8579-B171B3A87D5D}"/>
              </a:ext>
            </a:extLst>
          </p:cNvPr>
          <p:cNvGrpSpPr/>
          <p:nvPr/>
        </p:nvGrpSpPr>
        <p:grpSpPr>
          <a:xfrm>
            <a:off x="6323396" y="223837"/>
            <a:ext cx="2788120" cy="4695825"/>
            <a:chOff x="5564188" y="173038"/>
            <a:chExt cx="2788120" cy="4695825"/>
          </a:xfrm>
        </p:grpSpPr>
        <p:sp>
          <p:nvSpPr>
            <p:cNvPr id="12302" name="文本框 23"/>
            <p:cNvSpPr txBox="1">
              <a:spLocks noChangeArrowheads="1"/>
            </p:cNvSpPr>
            <p:nvPr/>
          </p:nvSpPr>
          <p:spPr bwMode="auto">
            <a:xfrm>
              <a:off x="5564188" y="2197100"/>
              <a:ext cx="882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3600" b="1" dirty="0">
                  <a:solidFill>
                    <a:schemeClr val="bg1"/>
                  </a:solidFill>
                  <a:latin typeface="微软雅黑" panose="020B0503020204020204" pitchFamily="34" charset="-122"/>
                  <a:ea typeface="微软雅黑" panose="020B0503020204020204" pitchFamily="34" charset="-122"/>
                </a:rPr>
                <a:t>03.</a:t>
              </a:r>
            </a:p>
          </p:txBody>
        </p:sp>
        <p:sp>
          <p:nvSpPr>
            <p:cNvPr id="12292" name="文本框 17"/>
            <p:cNvSpPr txBox="1">
              <a:spLocks noChangeArrowheads="1"/>
            </p:cNvSpPr>
            <p:nvPr/>
          </p:nvSpPr>
          <p:spPr bwMode="auto">
            <a:xfrm>
              <a:off x="6583363" y="17303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dirty="0">
                  <a:solidFill>
                    <a:schemeClr val="bg1"/>
                  </a:solidFill>
                </a:rPr>
                <a:t>开发计划</a:t>
              </a:r>
            </a:p>
          </p:txBody>
        </p:sp>
        <p:sp>
          <p:nvSpPr>
            <p:cNvPr id="12293" name="文本框 18"/>
            <p:cNvSpPr txBox="1">
              <a:spLocks noChangeArrowheads="1"/>
            </p:cNvSpPr>
            <p:nvPr/>
          </p:nvSpPr>
          <p:spPr bwMode="auto">
            <a:xfrm>
              <a:off x="6540501" y="1125538"/>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dirty="0">
                  <a:solidFill>
                    <a:schemeClr val="bg1"/>
                  </a:solidFill>
                </a:rPr>
                <a:t>项目规划</a:t>
              </a:r>
            </a:p>
          </p:txBody>
        </p:sp>
        <p:sp>
          <p:nvSpPr>
            <p:cNvPr id="12294" name="文本框 19"/>
            <p:cNvSpPr txBox="1">
              <a:spLocks noChangeArrowheads="1"/>
            </p:cNvSpPr>
            <p:nvPr/>
          </p:nvSpPr>
          <p:spPr bwMode="auto">
            <a:xfrm>
              <a:off x="6530976" y="2212975"/>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dirty="0">
                  <a:solidFill>
                    <a:schemeClr val="bg1"/>
                  </a:solidFill>
                </a:rPr>
                <a:t>系统设计</a:t>
              </a:r>
            </a:p>
          </p:txBody>
        </p:sp>
        <p:sp>
          <p:nvSpPr>
            <p:cNvPr id="12296" name="文本框 24"/>
            <p:cNvSpPr txBox="1">
              <a:spLocks noChangeArrowheads="1"/>
            </p:cNvSpPr>
            <p:nvPr/>
          </p:nvSpPr>
          <p:spPr bwMode="auto">
            <a:xfrm>
              <a:off x="6540501" y="538837"/>
              <a:ext cx="13319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Development Plan</a:t>
              </a:r>
            </a:p>
          </p:txBody>
        </p:sp>
        <p:sp>
          <p:nvSpPr>
            <p:cNvPr id="12297" name="文本框 25"/>
            <p:cNvSpPr txBox="1">
              <a:spLocks noChangeArrowheads="1"/>
            </p:cNvSpPr>
            <p:nvPr/>
          </p:nvSpPr>
          <p:spPr bwMode="auto">
            <a:xfrm>
              <a:off x="6563519" y="1493044"/>
              <a:ext cx="95408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Project plan</a:t>
              </a:r>
            </a:p>
          </p:txBody>
        </p:sp>
        <p:sp>
          <p:nvSpPr>
            <p:cNvPr id="12298" name="文本框 26"/>
            <p:cNvSpPr txBox="1">
              <a:spLocks noChangeArrowheads="1"/>
            </p:cNvSpPr>
            <p:nvPr/>
          </p:nvSpPr>
          <p:spPr bwMode="auto">
            <a:xfrm>
              <a:off x="6540501" y="2589213"/>
              <a:ext cx="10871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System Design</a:t>
              </a:r>
            </a:p>
          </p:txBody>
        </p:sp>
        <p:sp>
          <p:nvSpPr>
            <p:cNvPr id="12300" name="文本框 23"/>
            <p:cNvSpPr txBox="1">
              <a:spLocks noChangeArrowheads="1"/>
            </p:cNvSpPr>
            <p:nvPr/>
          </p:nvSpPr>
          <p:spPr bwMode="auto">
            <a:xfrm>
              <a:off x="5564188" y="174625"/>
              <a:ext cx="882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3600" b="1" dirty="0">
                  <a:solidFill>
                    <a:schemeClr val="bg1"/>
                  </a:solidFill>
                  <a:latin typeface="微软雅黑" panose="020B0503020204020204" pitchFamily="34" charset="-122"/>
                  <a:ea typeface="微软雅黑" panose="020B0503020204020204" pitchFamily="34" charset="-122"/>
                </a:rPr>
                <a:t>01.</a:t>
              </a:r>
            </a:p>
          </p:txBody>
        </p:sp>
        <p:sp>
          <p:nvSpPr>
            <p:cNvPr id="12301" name="文本框 23"/>
            <p:cNvSpPr txBox="1">
              <a:spLocks noChangeArrowheads="1"/>
            </p:cNvSpPr>
            <p:nvPr/>
          </p:nvSpPr>
          <p:spPr bwMode="auto">
            <a:xfrm>
              <a:off x="5564188" y="1136650"/>
              <a:ext cx="882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3600" b="1" dirty="0">
                  <a:solidFill>
                    <a:schemeClr val="bg1"/>
                  </a:solidFill>
                  <a:latin typeface="微软雅黑" panose="020B0503020204020204" pitchFamily="34" charset="-122"/>
                  <a:ea typeface="微软雅黑" panose="020B0503020204020204" pitchFamily="34" charset="-122"/>
                </a:rPr>
                <a:t>02.</a:t>
              </a:r>
            </a:p>
          </p:txBody>
        </p:sp>
        <p:pic>
          <p:nvPicPr>
            <p:cNvPr id="12304" name="直接连接符 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26" y="815975"/>
              <a:ext cx="2268537" cy="1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直接连接符 4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4838" y="1766888"/>
              <a:ext cx="2266950" cy="1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6" name="直接连接符 4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7701" y="2894013"/>
              <a:ext cx="2266950" cy="1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a:extLst>
                <a:ext uri="{FF2B5EF4-FFF2-40B4-BE49-F238E27FC236}">
                  <a16:creationId xmlns:a16="http://schemas.microsoft.com/office/drawing/2014/main" id="{425B254D-8C65-4F3F-BB8F-A6CCD2BDEA0A}"/>
                </a:ext>
              </a:extLst>
            </p:cNvPr>
            <p:cNvGrpSpPr/>
            <p:nvPr/>
          </p:nvGrpSpPr>
          <p:grpSpPr>
            <a:xfrm>
              <a:off x="5564188" y="3197225"/>
              <a:ext cx="2430463" cy="647700"/>
              <a:chOff x="5564188" y="3197225"/>
              <a:chExt cx="2430463" cy="647700"/>
            </a:xfrm>
          </p:grpSpPr>
          <p:sp>
            <p:nvSpPr>
              <p:cNvPr id="12295" name="文本框 20"/>
              <p:cNvSpPr txBox="1">
                <a:spLocks noChangeArrowheads="1"/>
              </p:cNvSpPr>
              <p:nvPr/>
            </p:nvSpPr>
            <p:spPr bwMode="auto">
              <a:xfrm>
                <a:off x="6524626" y="3241675"/>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dirty="0">
                    <a:solidFill>
                      <a:schemeClr val="bg1"/>
                    </a:solidFill>
                  </a:rPr>
                  <a:t>数据库设计</a:t>
                </a:r>
              </a:p>
            </p:txBody>
          </p:sp>
          <p:sp>
            <p:nvSpPr>
              <p:cNvPr id="12299" name="文本框 27"/>
              <p:cNvSpPr txBox="1">
                <a:spLocks noChangeArrowheads="1"/>
              </p:cNvSpPr>
              <p:nvPr/>
            </p:nvSpPr>
            <p:spPr bwMode="auto">
              <a:xfrm>
                <a:off x="6532919" y="3589973"/>
                <a:ext cx="1217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Database Design</a:t>
                </a:r>
              </a:p>
            </p:txBody>
          </p:sp>
          <p:sp>
            <p:nvSpPr>
              <p:cNvPr id="12303" name="文本框 23"/>
              <p:cNvSpPr txBox="1">
                <a:spLocks noChangeArrowheads="1"/>
              </p:cNvSpPr>
              <p:nvPr/>
            </p:nvSpPr>
            <p:spPr bwMode="auto">
              <a:xfrm>
                <a:off x="5564188" y="3197225"/>
                <a:ext cx="882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3600" b="1" dirty="0">
                    <a:solidFill>
                      <a:schemeClr val="bg1"/>
                    </a:solidFill>
                    <a:latin typeface="微软雅黑" panose="020B0503020204020204" pitchFamily="34" charset="-122"/>
                    <a:ea typeface="微软雅黑" panose="020B0503020204020204" pitchFamily="34" charset="-122"/>
                  </a:rPr>
                  <a:t>04.</a:t>
                </a:r>
              </a:p>
            </p:txBody>
          </p:sp>
          <p:pic>
            <p:nvPicPr>
              <p:cNvPr id="12307" name="直接连接符 4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7701" y="3827463"/>
                <a:ext cx="2266950" cy="1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组合 27">
              <a:extLst>
                <a:ext uri="{FF2B5EF4-FFF2-40B4-BE49-F238E27FC236}">
                  <a16:creationId xmlns:a16="http://schemas.microsoft.com/office/drawing/2014/main" id="{08DDD7DC-E222-45DF-B772-06CE59BBF533}"/>
                </a:ext>
              </a:extLst>
            </p:cNvPr>
            <p:cNvGrpSpPr/>
            <p:nvPr/>
          </p:nvGrpSpPr>
          <p:grpSpPr>
            <a:xfrm>
              <a:off x="5603081" y="4221163"/>
              <a:ext cx="2749227" cy="647700"/>
              <a:chOff x="5564188" y="3197225"/>
              <a:chExt cx="2749227" cy="647700"/>
            </a:xfrm>
          </p:grpSpPr>
          <p:sp>
            <p:nvSpPr>
              <p:cNvPr id="29" name="文本框 20">
                <a:extLst>
                  <a:ext uri="{FF2B5EF4-FFF2-40B4-BE49-F238E27FC236}">
                    <a16:creationId xmlns:a16="http://schemas.microsoft.com/office/drawing/2014/main" id="{0E92025F-4B22-45DF-933C-D26A7F57C727}"/>
                  </a:ext>
                </a:extLst>
              </p:cNvPr>
              <p:cNvSpPr txBox="1">
                <a:spLocks noChangeArrowheads="1"/>
              </p:cNvSpPr>
              <p:nvPr/>
            </p:nvSpPr>
            <p:spPr bwMode="auto">
              <a:xfrm>
                <a:off x="6524626" y="3241675"/>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dirty="0">
                    <a:solidFill>
                      <a:schemeClr val="bg1"/>
                    </a:solidFill>
                  </a:rPr>
                  <a:t>类图与安全</a:t>
                </a:r>
              </a:p>
            </p:txBody>
          </p:sp>
          <p:sp>
            <p:nvSpPr>
              <p:cNvPr id="30" name="文本框 27">
                <a:extLst>
                  <a:ext uri="{FF2B5EF4-FFF2-40B4-BE49-F238E27FC236}">
                    <a16:creationId xmlns:a16="http://schemas.microsoft.com/office/drawing/2014/main" id="{653B8252-5F86-493F-88FE-DBD88181565D}"/>
                  </a:ext>
                </a:extLst>
              </p:cNvPr>
              <p:cNvSpPr txBox="1">
                <a:spLocks noChangeArrowheads="1"/>
              </p:cNvSpPr>
              <p:nvPr/>
            </p:nvSpPr>
            <p:spPr bwMode="auto">
              <a:xfrm>
                <a:off x="6492083" y="3589973"/>
                <a:ext cx="18213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Class diagram and security</a:t>
                </a:r>
              </a:p>
            </p:txBody>
          </p:sp>
          <p:sp>
            <p:nvSpPr>
              <p:cNvPr id="31" name="文本框 23">
                <a:extLst>
                  <a:ext uri="{FF2B5EF4-FFF2-40B4-BE49-F238E27FC236}">
                    <a16:creationId xmlns:a16="http://schemas.microsoft.com/office/drawing/2014/main" id="{BF48F42B-9172-4A7F-849E-52CD8D1405CC}"/>
                  </a:ext>
                </a:extLst>
              </p:cNvPr>
              <p:cNvSpPr txBox="1">
                <a:spLocks noChangeArrowheads="1"/>
              </p:cNvSpPr>
              <p:nvPr/>
            </p:nvSpPr>
            <p:spPr bwMode="auto">
              <a:xfrm>
                <a:off x="5564188" y="3197225"/>
                <a:ext cx="882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3600" b="1" dirty="0">
                    <a:solidFill>
                      <a:schemeClr val="bg1"/>
                    </a:solidFill>
                    <a:latin typeface="微软雅黑" panose="020B0503020204020204" pitchFamily="34" charset="-122"/>
                    <a:ea typeface="微软雅黑" panose="020B0503020204020204" pitchFamily="34" charset="-122"/>
                  </a:rPr>
                  <a:t>05.</a:t>
                </a:r>
              </a:p>
            </p:txBody>
          </p:sp>
          <p:pic>
            <p:nvPicPr>
              <p:cNvPr id="32" name="直接连接符 43">
                <a:extLst>
                  <a:ext uri="{FF2B5EF4-FFF2-40B4-BE49-F238E27FC236}">
                    <a16:creationId xmlns:a16="http://schemas.microsoft.com/office/drawing/2014/main" id="{61E74105-F774-48FA-8538-B885E2A7C47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7701" y="3827463"/>
                <a:ext cx="2266950" cy="1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矩形 87"/>
          <p:cNvSpPr>
            <a:spLocks noChangeArrowheads="1"/>
          </p:cNvSpPr>
          <p:nvPr/>
        </p:nvSpPr>
        <p:spPr bwMode="auto">
          <a:xfrm>
            <a:off x="0" y="152400"/>
            <a:ext cx="2898262" cy="654050"/>
          </a:xfrm>
          <a:prstGeom prst="rect">
            <a:avLst/>
          </a:prstGeom>
          <a:gradFill rotWithShape="1">
            <a:gsLst>
              <a:gs pos="0">
                <a:srgbClr val="071C47">
                  <a:alpha val="89000"/>
                </a:srgbClr>
              </a:gs>
              <a:gs pos="100000">
                <a:srgbClr val="266874"/>
              </a:gs>
            </a:gsLst>
            <a:lin ang="0" scaled="1"/>
          </a:gradFill>
          <a:ln>
            <a:noFill/>
          </a:ln>
          <a:effectLst>
            <a:softEdge rad="63500"/>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7412" name="文本框 85"/>
          <p:cNvSpPr txBox="1">
            <a:spLocks noChangeArrowheads="1"/>
          </p:cNvSpPr>
          <p:nvPr/>
        </p:nvSpPr>
        <p:spPr bwMode="auto">
          <a:xfrm>
            <a:off x="193675" y="152400"/>
            <a:ext cx="1491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4.1 ER</a:t>
            </a:r>
            <a:r>
              <a:rPr lang="zh-CN" altLang="en-US" sz="2000" b="1" dirty="0">
                <a:solidFill>
                  <a:schemeClr val="bg1"/>
                </a:solidFill>
              </a:rPr>
              <a:t>分析</a:t>
            </a:r>
          </a:p>
        </p:txBody>
      </p:sp>
      <p:sp>
        <p:nvSpPr>
          <p:cNvPr id="17413" name="文本框 86"/>
          <p:cNvSpPr txBox="1">
            <a:spLocks noChangeArrowheads="1"/>
          </p:cNvSpPr>
          <p:nvPr/>
        </p:nvSpPr>
        <p:spPr bwMode="auto">
          <a:xfrm>
            <a:off x="204788" y="552450"/>
            <a:ext cx="10695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4.1 ER analysis</a:t>
            </a:r>
          </a:p>
        </p:txBody>
      </p:sp>
      <p:grpSp>
        <p:nvGrpSpPr>
          <p:cNvPr id="2" name="组合 1">
            <a:extLst>
              <a:ext uri="{FF2B5EF4-FFF2-40B4-BE49-F238E27FC236}">
                <a16:creationId xmlns:a16="http://schemas.microsoft.com/office/drawing/2014/main" id="{FD159FF8-C483-45BF-AE7A-3E5FEC108BC2}"/>
              </a:ext>
            </a:extLst>
          </p:cNvPr>
          <p:cNvGrpSpPr/>
          <p:nvPr/>
        </p:nvGrpSpPr>
        <p:grpSpPr>
          <a:xfrm>
            <a:off x="3924665" y="4557686"/>
            <a:ext cx="2109312" cy="500961"/>
            <a:chOff x="3886200" y="3572220"/>
            <a:chExt cx="2109312" cy="500961"/>
          </a:xfrm>
        </p:grpSpPr>
        <p:grpSp>
          <p:nvGrpSpPr>
            <p:cNvPr id="17415" name="组合 2"/>
            <p:cNvGrpSpPr>
              <a:grpSpLocks/>
            </p:cNvGrpSpPr>
            <p:nvPr/>
          </p:nvGrpSpPr>
          <p:grpSpPr bwMode="auto">
            <a:xfrm>
              <a:off x="3886200" y="3572220"/>
              <a:ext cx="2109312" cy="477493"/>
              <a:chOff x="0" y="-6015"/>
              <a:chExt cx="2109312" cy="478304"/>
            </a:xfrm>
          </p:grpSpPr>
          <p:sp>
            <p:nvSpPr>
              <p:cNvPr id="17417" name="圆角矩形 94"/>
              <p:cNvSpPr>
                <a:spLocks noChangeArrowheads="1"/>
              </p:cNvSpPr>
              <p:nvPr/>
            </p:nvSpPr>
            <p:spPr bwMode="auto">
              <a:xfrm>
                <a:off x="0" y="17493"/>
                <a:ext cx="2109312" cy="454796"/>
              </a:xfrm>
              <a:prstGeom prst="roundRect">
                <a:avLst>
                  <a:gd name="adj" fmla="val 16667"/>
                </a:avLst>
              </a:prstGeom>
              <a:solidFill>
                <a:srgbClr val="1F57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7418" name="文本框 93"/>
              <p:cNvSpPr txBox="1">
                <a:spLocks noChangeArrowheads="1"/>
              </p:cNvSpPr>
              <p:nvPr/>
            </p:nvSpPr>
            <p:spPr bwMode="auto">
              <a:xfrm>
                <a:off x="686411" y="-6015"/>
                <a:ext cx="708848" cy="36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800" b="1" dirty="0">
                    <a:solidFill>
                      <a:schemeClr val="bg1"/>
                    </a:solidFill>
                  </a:rPr>
                  <a:t>ER</a:t>
                </a:r>
                <a:r>
                  <a:rPr lang="zh-CN" altLang="en-US" sz="1800" b="1" dirty="0">
                    <a:solidFill>
                      <a:schemeClr val="bg1"/>
                    </a:solidFill>
                  </a:rPr>
                  <a:t>图</a:t>
                </a:r>
                <a:endParaRPr lang="zh-CN" altLang="zh-CN" sz="1800" b="1" dirty="0">
                  <a:solidFill>
                    <a:schemeClr val="bg1"/>
                  </a:solidFill>
                </a:endParaRPr>
              </a:p>
            </p:txBody>
          </p:sp>
        </p:grpSp>
        <p:sp>
          <p:nvSpPr>
            <p:cNvPr id="17416" name="矩形 1"/>
            <p:cNvSpPr>
              <a:spLocks noChangeArrowheads="1"/>
            </p:cNvSpPr>
            <p:nvPr/>
          </p:nvSpPr>
          <p:spPr bwMode="auto">
            <a:xfrm>
              <a:off x="4519711" y="3842349"/>
              <a:ext cx="81464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en-US" altLang="zh-CN" sz="900" dirty="0">
                  <a:solidFill>
                    <a:srgbClr val="FFFFFF"/>
                  </a:solidFill>
                </a:rPr>
                <a:t>ER diagram</a:t>
              </a:r>
            </a:p>
          </p:txBody>
        </p:sp>
      </p:grpSp>
      <p:pic>
        <p:nvPicPr>
          <p:cNvPr id="4" name="图片 3" descr="图示&#10;&#10;描述已自动生成">
            <a:extLst>
              <a:ext uri="{FF2B5EF4-FFF2-40B4-BE49-F238E27FC236}">
                <a16:creationId xmlns:a16="http://schemas.microsoft.com/office/drawing/2014/main" id="{74CA0CF7-E252-438A-95DD-C343960EE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161" y="794279"/>
            <a:ext cx="6378676" cy="3739939"/>
          </a:xfrm>
          <a:prstGeom prst="rect">
            <a:avLst/>
          </a:prstGeom>
          <a:effectLst>
            <a:softEdge rad="127000"/>
          </a:effectLst>
        </p:spPr>
      </p:pic>
    </p:spTree>
    <p:extLst>
      <p:ext uri="{BB962C8B-B14F-4D97-AF65-F5344CB8AC3E}">
        <p14:creationId xmlns:p14="http://schemas.microsoft.com/office/powerpoint/2010/main" val="3773325632"/>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组合 41"/>
          <p:cNvGrpSpPr>
            <a:grpSpLocks/>
          </p:cNvGrpSpPr>
          <p:nvPr/>
        </p:nvGrpSpPr>
        <p:grpSpPr bwMode="auto">
          <a:xfrm>
            <a:off x="5907088" y="1749425"/>
            <a:ext cx="6019800" cy="6019800"/>
            <a:chOff x="0" y="0"/>
            <a:chExt cx="4028072" cy="4028072"/>
          </a:xfrm>
        </p:grpSpPr>
        <p:grpSp>
          <p:nvGrpSpPr>
            <p:cNvPr id="26636" name="组合 42"/>
            <p:cNvGrpSpPr>
              <a:grpSpLocks/>
            </p:cNvGrpSpPr>
            <p:nvPr/>
          </p:nvGrpSpPr>
          <p:grpSpPr bwMode="auto">
            <a:xfrm>
              <a:off x="0" y="0"/>
              <a:ext cx="4028072" cy="4028072"/>
              <a:chOff x="0" y="0"/>
              <a:chExt cx="672490" cy="672490"/>
            </a:xfrm>
          </p:grpSpPr>
          <p:sp>
            <p:nvSpPr>
              <p:cNvPr id="26638" name="椭圆 44"/>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6639" name="椭圆 45"/>
              <p:cNvSpPr>
                <a:spLocks noChangeArrowheads="1"/>
              </p:cNvSpPr>
              <p:nvPr/>
            </p:nvSpPr>
            <p:spPr bwMode="auto">
              <a:xfrm>
                <a:off x="80160" y="80160"/>
                <a:ext cx="512171" cy="512171"/>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6640" name="椭圆 46"/>
              <p:cNvSpPr>
                <a:spLocks noChangeArrowheads="1"/>
              </p:cNvSpPr>
              <p:nvPr/>
            </p:nvSpPr>
            <p:spPr bwMode="auto">
              <a:xfrm>
                <a:off x="160497" y="165108"/>
                <a:ext cx="351497" cy="35149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26637" name="椭圆 43"/>
            <p:cNvSpPr>
              <a:spLocks noChangeArrowheads="1"/>
            </p:cNvSpPr>
            <p:nvPr/>
          </p:nvSpPr>
          <p:spPr bwMode="auto">
            <a:xfrm>
              <a:off x="1290640" y="1394742"/>
              <a:ext cx="1390492" cy="139049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26627"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6628" name="文本框 53"/>
          <p:cNvSpPr txBox="1">
            <a:spLocks noChangeArrowheads="1"/>
          </p:cNvSpPr>
          <p:nvPr/>
        </p:nvSpPr>
        <p:spPr bwMode="auto">
          <a:xfrm>
            <a:off x="438150" y="157163"/>
            <a:ext cx="16786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4.1 </a:t>
            </a:r>
            <a:r>
              <a:rPr lang="zh-CN" altLang="en-US" sz="2000" b="1" dirty="0">
                <a:solidFill>
                  <a:schemeClr val="bg1"/>
                </a:solidFill>
              </a:rPr>
              <a:t>数据流图</a:t>
            </a:r>
          </a:p>
        </p:txBody>
      </p:sp>
      <p:sp>
        <p:nvSpPr>
          <p:cNvPr id="26629" name="文本框 54"/>
          <p:cNvSpPr txBox="1">
            <a:spLocks noChangeArrowheads="1"/>
          </p:cNvSpPr>
          <p:nvPr/>
        </p:nvSpPr>
        <p:spPr bwMode="auto">
          <a:xfrm>
            <a:off x="557213" y="557213"/>
            <a:ext cx="1537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4.1 Data flow diagram</a:t>
            </a:r>
          </a:p>
        </p:txBody>
      </p:sp>
      <p:pic>
        <p:nvPicPr>
          <p:cNvPr id="3" name="图片 2" descr="图示&#10;&#10;描述已自动生成">
            <a:extLst>
              <a:ext uri="{FF2B5EF4-FFF2-40B4-BE49-F238E27FC236}">
                <a16:creationId xmlns:a16="http://schemas.microsoft.com/office/drawing/2014/main" id="{4EAC75F7-92BE-499B-BF6A-F2C84B6019AF}"/>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262245" y="1072389"/>
            <a:ext cx="3368931" cy="2998719"/>
          </a:xfrm>
          <a:prstGeom prst="rect">
            <a:avLst/>
          </a:prstGeom>
          <a:effectLst>
            <a:softEdge rad="266700"/>
          </a:effectLst>
        </p:spPr>
      </p:pic>
      <p:pic>
        <p:nvPicPr>
          <p:cNvPr id="5" name="图片 4" descr="图示&#10;&#10;描述已自动生成">
            <a:extLst>
              <a:ext uri="{FF2B5EF4-FFF2-40B4-BE49-F238E27FC236}">
                <a16:creationId xmlns:a16="http://schemas.microsoft.com/office/drawing/2014/main" id="{8B4DA988-3130-495A-A896-DACB94E3FB71}"/>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4123298" y="1072389"/>
            <a:ext cx="4717085" cy="2998719"/>
          </a:xfrm>
          <a:prstGeom prst="rect">
            <a:avLst/>
          </a:prstGeom>
          <a:effectLst>
            <a:softEdge rad="266700"/>
          </a:effectLst>
        </p:spPr>
      </p:pic>
    </p:spTree>
    <p:extLst>
      <p:ext uri="{BB962C8B-B14F-4D97-AF65-F5344CB8AC3E}">
        <p14:creationId xmlns:p14="http://schemas.microsoft.com/office/powerpoint/2010/main" val="1938147929"/>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grpSp>
        <p:nvGrpSpPr>
          <p:cNvPr id="26626" name="组合 41"/>
          <p:cNvGrpSpPr>
            <a:grpSpLocks/>
          </p:cNvGrpSpPr>
          <p:nvPr/>
        </p:nvGrpSpPr>
        <p:grpSpPr bwMode="auto">
          <a:xfrm>
            <a:off x="5907088" y="1749425"/>
            <a:ext cx="6019800" cy="6019800"/>
            <a:chOff x="0" y="0"/>
            <a:chExt cx="4028072" cy="4028072"/>
          </a:xfrm>
        </p:grpSpPr>
        <p:grpSp>
          <p:nvGrpSpPr>
            <p:cNvPr id="26636" name="组合 42"/>
            <p:cNvGrpSpPr>
              <a:grpSpLocks/>
            </p:cNvGrpSpPr>
            <p:nvPr/>
          </p:nvGrpSpPr>
          <p:grpSpPr bwMode="auto">
            <a:xfrm>
              <a:off x="0" y="0"/>
              <a:ext cx="4028072" cy="4028072"/>
              <a:chOff x="0" y="0"/>
              <a:chExt cx="672490" cy="672490"/>
            </a:xfrm>
          </p:grpSpPr>
          <p:sp>
            <p:nvSpPr>
              <p:cNvPr id="26638" name="椭圆 44"/>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6639" name="椭圆 45"/>
              <p:cNvSpPr>
                <a:spLocks noChangeArrowheads="1"/>
              </p:cNvSpPr>
              <p:nvPr/>
            </p:nvSpPr>
            <p:spPr bwMode="auto">
              <a:xfrm>
                <a:off x="80160" y="80160"/>
                <a:ext cx="512171" cy="512171"/>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6640" name="椭圆 46"/>
              <p:cNvSpPr>
                <a:spLocks noChangeArrowheads="1"/>
              </p:cNvSpPr>
              <p:nvPr/>
            </p:nvSpPr>
            <p:spPr bwMode="auto">
              <a:xfrm>
                <a:off x="160497" y="165108"/>
                <a:ext cx="351497" cy="35149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26637" name="椭圆 43"/>
            <p:cNvSpPr>
              <a:spLocks noChangeArrowheads="1"/>
            </p:cNvSpPr>
            <p:nvPr/>
          </p:nvSpPr>
          <p:spPr bwMode="auto">
            <a:xfrm>
              <a:off x="1290640" y="1394742"/>
              <a:ext cx="1390492" cy="139049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26627"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6628" name="文本框 53"/>
          <p:cNvSpPr txBox="1">
            <a:spLocks noChangeArrowheads="1"/>
          </p:cNvSpPr>
          <p:nvPr/>
        </p:nvSpPr>
        <p:spPr bwMode="auto">
          <a:xfrm>
            <a:off x="438150" y="157163"/>
            <a:ext cx="16786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4.1 </a:t>
            </a:r>
            <a:r>
              <a:rPr lang="zh-CN" altLang="en-US" sz="2000" b="1" dirty="0">
                <a:solidFill>
                  <a:schemeClr val="bg1"/>
                </a:solidFill>
              </a:rPr>
              <a:t>数据结构</a:t>
            </a:r>
          </a:p>
        </p:txBody>
      </p:sp>
      <p:sp>
        <p:nvSpPr>
          <p:cNvPr id="26629" name="文本框 54"/>
          <p:cNvSpPr txBox="1">
            <a:spLocks noChangeArrowheads="1"/>
          </p:cNvSpPr>
          <p:nvPr/>
        </p:nvSpPr>
        <p:spPr bwMode="auto">
          <a:xfrm>
            <a:off x="557213" y="557213"/>
            <a:ext cx="10919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4.1 Data Struct</a:t>
            </a:r>
          </a:p>
        </p:txBody>
      </p:sp>
      <p:pic>
        <p:nvPicPr>
          <p:cNvPr id="3" name="图片 2">
            <a:extLst>
              <a:ext uri="{FF2B5EF4-FFF2-40B4-BE49-F238E27FC236}">
                <a16:creationId xmlns:a16="http://schemas.microsoft.com/office/drawing/2014/main" id="{83DA91E9-690C-451C-ABDB-4131D551C029}"/>
              </a:ext>
            </a:extLst>
          </p:cNvPr>
          <p:cNvPicPr>
            <a:picLocks noChangeAspect="1"/>
          </p:cNvPicPr>
          <p:nvPr/>
        </p:nvPicPr>
        <p:blipFill>
          <a:blip r:embed="rId2"/>
          <a:stretch>
            <a:fillRect/>
          </a:stretch>
        </p:blipFill>
        <p:spPr>
          <a:xfrm>
            <a:off x="361510" y="1121129"/>
            <a:ext cx="4580952" cy="1104762"/>
          </a:xfrm>
          <a:prstGeom prst="rect">
            <a:avLst/>
          </a:prstGeom>
        </p:spPr>
      </p:pic>
      <p:pic>
        <p:nvPicPr>
          <p:cNvPr id="5" name="图片 4">
            <a:extLst>
              <a:ext uri="{FF2B5EF4-FFF2-40B4-BE49-F238E27FC236}">
                <a16:creationId xmlns:a16="http://schemas.microsoft.com/office/drawing/2014/main" id="{82EC6EFB-D4DB-48F2-9F8C-97B2424ECA17}"/>
              </a:ext>
            </a:extLst>
          </p:cNvPr>
          <p:cNvPicPr>
            <a:picLocks noChangeAspect="1"/>
          </p:cNvPicPr>
          <p:nvPr/>
        </p:nvPicPr>
        <p:blipFill>
          <a:blip r:embed="rId3"/>
          <a:stretch>
            <a:fillRect/>
          </a:stretch>
        </p:blipFill>
        <p:spPr>
          <a:xfrm>
            <a:off x="362922" y="2450208"/>
            <a:ext cx="3266667" cy="1095238"/>
          </a:xfrm>
          <a:prstGeom prst="rect">
            <a:avLst/>
          </a:prstGeom>
        </p:spPr>
      </p:pic>
      <p:pic>
        <p:nvPicPr>
          <p:cNvPr id="7" name="图片 6">
            <a:extLst>
              <a:ext uri="{FF2B5EF4-FFF2-40B4-BE49-F238E27FC236}">
                <a16:creationId xmlns:a16="http://schemas.microsoft.com/office/drawing/2014/main" id="{E3E0CF39-8E0D-43E5-B244-280CA1311EC6}"/>
              </a:ext>
            </a:extLst>
          </p:cNvPr>
          <p:cNvPicPr>
            <a:picLocks noChangeAspect="1"/>
          </p:cNvPicPr>
          <p:nvPr/>
        </p:nvPicPr>
        <p:blipFill>
          <a:blip r:embed="rId4"/>
          <a:stretch>
            <a:fillRect/>
          </a:stretch>
        </p:blipFill>
        <p:spPr>
          <a:xfrm>
            <a:off x="5078893" y="1115646"/>
            <a:ext cx="3838095" cy="2638095"/>
          </a:xfrm>
          <a:prstGeom prst="rect">
            <a:avLst/>
          </a:prstGeom>
        </p:spPr>
      </p:pic>
      <p:sp>
        <p:nvSpPr>
          <p:cNvPr id="8" name="文本框 7">
            <a:extLst>
              <a:ext uri="{FF2B5EF4-FFF2-40B4-BE49-F238E27FC236}">
                <a16:creationId xmlns:a16="http://schemas.microsoft.com/office/drawing/2014/main" id="{4BD5DB31-AC00-43D5-8617-BEA051D40A55}"/>
              </a:ext>
            </a:extLst>
          </p:cNvPr>
          <p:cNvSpPr txBox="1"/>
          <p:nvPr/>
        </p:nvSpPr>
        <p:spPr>
          <a:xfrm>
            <a:off x="4572000" y="657240"/>
            <a:ext cx="3685624" cy="292388"/>
          </a:xfrm>
          <a:prstGeom prst="rect">
            <a:avLst/>
          </a:prstGeom>
          <a:noFill/>
        </p:spPr>
        <p:txBody>
          <a:bodyPr wrap="none" rtlCol="0">
            <a:spAutoFit/>
          </a:bodyPr>
          <a:lstStyle/>
          <a:p>
            <a:r>
              <a:rPr lang="zh-CN" altLang="en-US" dirty="0"/>
              <a:t>静态数据保存描述信息，方便修改和多语言扩展</a:t>
            </a:r>
          </a:p>
        </p:txBody>
      </p:sp>
      <p:sp>
        <p:nvSpPr>
          <p:cNvPr id="9" name="矩形 8">
            <a:extLst>
              <a:ext uri="{FF2B5EF4-FFF2-40B4-BE49-F238E27FC236}">
                <a16:creationId xmlns:a16="http://schemas.microsoft.com/office/drawing/2014/main" id="{CA2799C1-575F-4DA0-820E-645685B0145B}"/>
              </a:ext>
            </a:extLst>
          </p:cNvPr>
          <p:cNvSpPr/>
          <p:nvPr/>
        </p:nvSpPr>
        <p:spPr bwMode="auto">
          <a:xfrm>
            <a:off x="88710" y="1115646"/>
            <a:ext cx="184245" cy="24298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 typeface="Arial" pitchFamily="34" charset="0"/>
              <a:buNone/>
              <a:tabLst/>
            </a:pPr>
            <a:endParaRPr kumimoji="0" lang="zh-CN" altLang="en-US" sz="1300" b="0" i="0" u="none" strike="noStrike" cap="none" normalizeH="0" baseline="0">
              <a:ln>
                <a:noFill/>
              </a:ln>
              <a:solidFill>
                <a:schemeClr val="tx1"/>
              </a:solidFill>
              <a:effectLst/>
              <a:latin typeface="方正兰亭黑_GBK" pitchFamily="2" charset="-122"/>
              <a:ea typeface="方正兰亭黑_GBK" pitchFamily="2" charset="-122"/>
            </a:endParaRPr>
          </a:p>
        </p:txBody>
      </p:sp>
    </p:spTree>
    <p:extLst>
      <p:ext uri="{BB962C8B-B14F-4D97-AF65-F5344CB8AC3E}">
        <p14:creationId xmlns:p14="http://schemas.microsoft.com/office/powerpoint/2010/main" val="27799758"/>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组合 41"/>
          <p:cNvGrpSpPr>
            <a:grpSpLocks/>
          </p:cNvGrpSpPr>
          <p:nvPr/>
        </p:nvGrpSpPr>
        <p:grpSpPr bwMode="auto">
          <a:xfrm>
            <a:off x="5907088" y="1749425"/>
            <a:ext cx="6019800" cy="6019800"/>
            <a:chOff x="0" y="0"/>
            <a:chExt cx="4028072" cy="4028072"/>
          </a:xfrm>
        </p:grpSpPr>
        <p:grpSp>
          <p:nvGrpSpPr>
            <p:cNvPr id="26636" name="组合 42"/>
            <p:cNvGrpSpPr>
              <a:grpSpLocks/>
            </p:cNvGrpSpPr>
            <p:nvPr/>
          </p:nvGrpSpPr>
          <p:grpSpPr bwMode="auto">
            <a:xfrm>
              <a:off x="0" y="0"/>
              <a:ext cx="4028072" cy="4028072"/>
              <a:chOff x="0" y="0"/>
              <a:chExt cx="672490" cy="672490"/>
            </a:xfrm>
          </p:grpSpPr>
          <p:sp>
            <p:nvSpPr>
              <p:cNvPr id="26638" name="椭圆 44"/>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6639" name="椭圆 45"/>
              <p:cNvSpPr>
                <a:spLocks noChangeArrowheads="1"/>
              </p:cNvSpPr>
              <p:nvPr/>
            </p:nvSpPr>
            <p:spPr bwMode="auto">
              <a:xfrm>
                <a:off x="80160" y="80160"/>
                <a:ext cx="512171" cy="512171"/>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26640" name="椭圆 46"/>
              <p:cNvSpPr>
                <a:spLocks noChangeArrowheads="1"/>
              </p:cNvSpPr>
              <p:nvPr/>
            </p:nvSpPr>
            <p:spPr bwMode="auto">
              <a:xfrm>
                <a:off x="160497" y="165108"/>
                <a:ext cx="351497" cy="35149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26637" name="椭圆 43"/>
            <p:cNvSpPr>
              <a:spLocks noChangeArrowheads="1"/>
            </p:cNvSpPr>
            <p:nvPr/>
          </p:nvSpPr>
          <p:spPr bwMode="auto">
            <a:xfrm>
              <a:off x="1290640" y="1394742"/>
              <a:ext cx="1390492" cy="139049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26627"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6628" name="文本框 53"/>
          <p:cNvSpPr txBox="1">
            <a:spLocks noChangeArrowheads="1"/>
          </p:cNvSpPr>
          <p:nvPr/>
        </p:nvSpPr>
        <p:spPr bwMode="auto">
          <a:xfrm>
            <a:off x="438150" y="157163"/>
            <a:ext cx="14221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4.1 </a:t>
            </a:r>
            <a:r>
              <a:rPr lang="zh-CN" altLang="en-US" sz="2000" b="1" dirty="0">
                <a:solidFill>
                  <a:schemeClr val="bg1"/>
                </a:solidFill>
              </a:rPr>
              <a:t>顺序图</a:t>
            </a:r>
          </a:p>
        </p:txBody>
      </p:sp>
      <p:sp>
        <p:nvSpPr>
          <p:cNvPr id="26629" name="文本框 54"/>
          <p:cNvSpPr txBox="1">
            <a:spLocks noChangeArrowheads="1"/>
          </p:cNvSpPr>
          <p:nvPr/>
        </p:nvSpPr>
        <p:spPr bwMode="auto">
          <a:xfrm>
            <a:off x="557213" y="557213"/>
            <a:ext cx="156004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4.1 Sequence Diagram</a:t>
            </a:r>
          </a:p>
        </p:txBody>
      </p:sp>
      <p:pic>
        <p:nvPicPr>
          <p:cNvPr id="3" name="图片 2">
            <a:extLst>
              <a:ext uri="{FF2B5EF4-FFF2-40B4-BE49-F238E27FC236}">
                <a16:creationId xmlns:a16="http://schemas.microsoft.com/office/drawing/2014/main" id="{478CD53C-0271-4E28-A295-67E3C30BBC0D}"/>
              </a:ext>
            </a:extLst>
          </p:cNvPr>
          <p:cNvPicPr>
            <a:picLocks noChangeAspect="1"/>
          </p:cNvPicPr>
          <p:nvPr/>
        </p:nvPicPr>
        <p:blipFill>
          <a:blip r:embed="rId2"/>
          <a:stretch>
            <a:fillRect/>
          </a:stretch>
        </p:blipFill>
        <p:spPr>
          <a:xfrm>
            <a:off x="0" y="957323"/>
            <a:ext cx="5074328" cy="2975954"/>
          </a:xfrm>
          <a:prstGeom prst="rect">
            <a:avLst/>
          </a:prstGeom>
        </p:spPr>
      </p:pic>
      <p:pic>
        <p:nvPicPr>
          <p:cNvPr id="5" name="图片 4">
            <a:extLst>
              <a:ext uri="{FF2B5EF4-FFF2-40B4-BE49-F238E27FC236}">
                <a16:creationId xmlns:a16="http://schemas.microsoft.com/office/drawing/2014/main" id="{66B01D86-EB8A-4F9A-A1D2-11BE4F7E033C}"/>
              </a:ext>
            </a:extLst>
          </p:cNvPr>
          <p:cNvPicPr>
            <a:picLocks noChangeAspect="1"/>
          </p:cNvPicPr>
          <p:nvPr/>
        </p:nvPicPr>
        <p:blipFill>
          <a:blip r:embed="rId3"/>
          <a:stretch>
            <a:fillRect/>
          </a:stretch>
        </p:blipFill>
        <p:spPr>
          <a:xfrm>
            <a:off x="5073966" y="957323"/>
            <a:ext cx="3647892" cy="2030565"/>
          </a:xfrm>
          <a:prstGeom prst="rect">
            <a:avLst/>
          </a:prstGeom>
        </p:spPr>
      </p:pic>
      <p:sp>
        <p:nvSpPr>
          <p:cNvPr id="6" name="文本框 5">
            <a:extLst>
              <a:ext uri="{FF2B5EF4-FFF2-40B4-BE49-F238E27FC236}">
                <a16:creationId xmlns:a16="http://schemas.microsoft.com/office/drawing/2014/main" id="{42D8F908-09C5-4E3C-8896-8BCD6910B919}"/>
              </a:ext>
            </a:extLst>
          </p:cNvPr>
          <p:cNvSpPr txBox="1"/>
          <p:nvPr/>
        </p:nvSpPr>
        <p:spPr>
          <a:xfrm>
            <a:off x="3152633" y="187037"/>
            <a:ext cx="1685077" cy="292388"/>
          </a:xfrm>
          <a:prstGeom prst="rect">
            <a:avLst/>
          </a:prstGeom>
          <a:noFill/>
        </p:spPr>
        <p:txBody>
          <a:bodyPr wrap="none" rtlCol="0">
            <a:spAutoFit/>
          </a:bodyPr>
          <a:lstStyle/>
          <a:p>
            <a:r>
              <a:rPr lang="zh-CN" altLang="en-US" dirty="0"/>
              <a:t>这些数据的使用方法</a:t>
            </a:r>
          </a:p>
        </p:txBody>
      </p:sp>
    </p:spTree>
    <p:extLst>
      <p:ext uri="{BB962C8B-B14F-4D97-AF65-F5344CB8AC3E}">
        <p14:creationId xmlns:p14="http://schemas.microsoft.com/office/powerpoint/2010/main" val="2650654090"/>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23"/>
          <p:cNvSpPr txBox="1">
            <a:spLocks noChangeArrowheads="1"/>
          </p:cNvSpPr>
          <p:nvPr/>
        </p:nvSpPr>
        <p:spPr bwMode="auto">
          <a:xfrm>
            <a:off x="3098800" y="1895475"/>
            <a:ext cx="352692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4000" b="1" dirty="0">
                <a:solidFill>
                  <a:srgbClr val="FFC000"/>
                </a:solidFill>
                <a:latin typeface="微软雅黑" panose="020B0503020204020204" pitchFamily="34" charset="-122"/>
                <a:ea typeface="微软雅黑" panose="020B0503020204020204" pitchFamily="34" charset="-122"/>
              </a:rPr>
              <a:t>05.</a:t>
            </a:r>
            <a:r>
              <a:rPr lang="zh-CN" altLang="en-US" sz="4000" b="1" dirty="0">
                <a:solidFill>
                  <a:srgbClr val="FFC000"/>
                </a:solidFill>
                <a:latin typeface="微软雅黑" panose="020B0503020204020204" pitchFamily="34" charset="-122"/>
                <a:ea typeface="微软雅黑" panose="020B0503020204020204" pitchFamily="34" charset="-122"/>
              </a:rPr>
              <a:t>类图与安全</a:t>
            </a:r>
          </a:p>
          <a:p>
            <a:pPr defTabSz="914400" eaLnBrk="1" hangingPunct="1">
              <a:lnSpc>
                <a:spcPct val="100000"/>
              </a:lnSpc>
              <a:spcBef>
                <a:spcPct val="0"/>
              </a:spcBef>
              <a:buFont typeface="Arial" panose="020B0604020202020204" pitchFamily="34" charset="0"/>
              <a:buNone/>
            </a:pPr>
            <a:endParaRPr lang="zh-CN" altLang="en-US" sz="4000" b="1" dirty="0">
              <a:solidFill>
                <a:srgbClr val="FFC000"/>
              </a:solidFill>
              <a:latin typeface="微软雅黑" panose="020B0503020204020204" pitchFamily="34" charset="-122"/>
              <a:ea typeface="微软雅黑" panose="020B0503020204020204" pitchFamily="34" charset="-122"/>
            </a:endParaRPr>
          </a:p>
          <a:p>
            <a:pPr defTabSz="914400" eaLnBrk="1" hangingPunct="1">
              <a:lnSpc>
                <a:spcPct val="100000"/>
              </a:lnSpc>
              <a:spcBef>
                <a:spcPct val="0"/>
              </a:spcBef>
              <a:buFont typeface="Arial" panose="020B0604020202020204" pitchFamily="34" charset="0"/>
              <a:buNone/>
            </a:pPr>
            <a:endParaRPr lang="zh-CN" altLang="en-US" sz="4000" b="1" dirty="0">
              <a:solidFill>
                <a:srgbClr val="FFC000"/>
              </a:solidFill>
              <a:latin typeface="微软雅黑" panose="020B0503020204020204" pitchFamily="34" charset="-122"/>
              <a:ea typeface="微软雅黑" panose="020B0503020204020204" pitchFamily="34" charset="-122"/>
            </a:endParaRPr>
          </a:p>
        </p:txBody>
      </p:sp>
      <p:sp>
        <p:nvSpPr>
          <p:cNvPr id="13315" name="文本框 4"/>
          <p:cNvSpPr txBox="1">
            <a:spLocks noChangeArrowheads="1"/>
          </p:cNvSpPr>
          <p:nvPr/>
        </p:nvSpPr>
        <p:spPr bwMode="auto">
          <a:xfrm>
            <a:off x="3525838" y="2470150"/>
            <a:ext cx="29200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400" b="1" dirty="0">
                <a:solidFill>
                  <a:srgbClr val="FFC000"/>
                </a:solidFill>
              </a:rPr>
              <a:t>05. Class diagram and security</a:t>
            </a:r>
          </a:p>
        </p:txBody>
      </p:sp>
      <p:pic>
        <p:nvPicPr>
          <p:cNvPr id="13317" name="直接连接符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663" y="2835275"/>
            <a:ext cx="4016375"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直接连接符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018" y="3026936"/>
            <a:ext cx="4017963"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8343285"/>
      </p:ext>
    </p:extLst>
  </p:cSld>
  <p:clrMapOvr>
    <a:masterClrMapping/>
  </p:clrMapOvr>
  <p:transition spd="slow">
    <p:circl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2"/>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4339" name="文本框 9"/>
          <p:cNvSpPr txBox="1">
            <a:spLocks noChangeArrowheads="1"/>
          </p:cNvSpPr>
          <p:nvPr/>
        </p:nvSpPr>
        <p:spPr bwMode="auto">
          <a:xfrm>
            <a:off x="193675" y="152400"/>
            <a:ext cx="16786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5.1 </a:t>
            </a:r>
            <a:r>
              <a:rPr lang="zh-CN" altLang="en-US" sz="2000" b="1" dirty="0">
                <a:solidFill>
                  <a:schemeClr val="bg1"/>
                </a:solidFill>
              </a:rPr>
              <a:t>类图展示</a:t>
            </a:r>
          </a:p>
        </p:txBody>
      </p:sp>
      <p:sp>
        <p:nvSpPr>
          <p:cNvPr id="14340" name="文本框 10"/>
          <p:cNvSpPr txBox="1">
            <a:spLocks noChangeArrowheads="1"/>
          </p:cNvSpPr>
          <p:nvPr/>
        </p:nvSpPr>
        <p:spPr bwMode="auto">
          <a:xfrm>
            <a:off x="249238" y="552450"/>
            <a:ext cx="17267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5.1 Class diagram display</a:t>
            </a:r>
          </a:p>
        </p:txBody>
      </p:sp>
      <p:pic>
        <p:nvPicPr>
          <p:cNvPr id="5" name="图片 4" descr="图示&#10;&#10;描述已自动生成">
            <a:extLst>
              <a:ext uri="{FF2B5EF4-FFF2-40B4-BE49-F238E27FC236}">
                <a16:creationId xmlns:a16="http://schemas.microsoft.com/office/drawing/2014/main" id="{F2F14123-8EB6-41E7-8AC3-27AD53ADBD0F}"/>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1151000" y="675560"/>
            <a:ext cx="6841999" cy="4260009"/>
          </a:xfrm>
          <a:prstGeom prst="rect">
            <a:avLst/>
          </a:prstGeom>
          <a:effectLst>
            <a:softEdge rad="63500"/>
          </a:effectLst>
        </p:spPr>
      </p:pic>
    </p:spTree>
    <p:extLst>
      <p:ext uri="{BB962C8B-B14F-4D97-AF65-F5344CB8AC3E}">
        <p14:creationId xmlns:p14="http://schemas.microsoft.com/office/powerpoint/2010/main" val="2201352240"/>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2"/>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4339" name="文本框 9"/>
          <p:cNvSpPr txBox="1">
            <a:spLocks noChangeArrowheads="1"/>
          </p:cNvSpPr>
          <p:nvPr/>
        </p:nvSpPr>
        <p:spPr bwMode="auto">
          <a:xfrm>
            <a:off x="193675" y="152400"/>
            <a:ext cx="16786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5.1</a:t>
            </a:r>
            <a:r>
              <a:rPr lang="zh-CN" altLang="en-US" sz="2000" b="1" dirty="0">
                <a:solidFill>
                  <a:schemeClr val="bg1"/>
                </a:solidFill>
              </a:rPr>
              <a:t> 类图展示</a:t>
            </a:r>
          </a:p>
        </p:txBody>
      </p:sp>
      <p:sp>
        <p:nvSpPr>
          <p:cNvPr id="14340" name="文本框 10"/>
          <p:cNvSpPr txBox="1">
            <a:spLocks noChangeArrowheads="1"/>
          </p:cNvSpPr>
          <p:nvPr/>
        </p:nvSpPr>
        <p:spPr bwMode="auto">
          <a:xfrm>
            <a:off x="249238" y="552450"/>
            <a:ext cx="17267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5.1 Class diagram display</a:t>
            </a:r>
          </a:p>
        </p:txBody>
      </p:sp>
      <p:grpSp>
        <p:nvGrpSpPr>
          <p:cNvPr id="14" name="组合 13">
            <a:extLst>
              <a:ext uri="{FF2B5EF4-FFF2-40B4-BE49-F238E27FC236}">
                <a16:creationId xmlns:a16="http://schemas.microsoft.com/office/drawing/2014/main" id="{FFC8DED5-6D1E-4305-961C-30BB6A3D386D}"/>
              </a:ext>
            </a:extLst>
          </p:cNvPr>
          <p:cNvGrpSpPr/>
          <p:nvPr/>
        </p:nvGrpSpPr>
        <p:grpSpPr>
          <a:xfrm>
            <a:off x="716948" y="1275106"/>
            <a:ext cx="1987326" cy="1659617"/>
            <a:chOff x="1530241" y="1206500"/>
            <a:chExt cx="1278273" cy="1659617"/>
          </a:xfrm>
        </p:grpSpPr>
        <p:sp>
          <p:nvSpPr>
            <p:cNvPr id="5" name="矩形: 圆角 4">
              <a:extLst>
                <a:ext uri="{FF2B5EF4-FFF2-40B4-BE49-F238E27FC236}">
                  <a16:creationId xmlns:a16="http://schemas.microsoft.com/office/drawing/2014/main" id="{5C2710DA-A6D2-419F-8500-78AFA7011B7A}"/>
                </a:ext>
              </a:extLst>
            </p:cNvPr>
            <p:cNvSpPr/>
            <p:nvPr/>
          </p:nvSpPr>
          <p:spPr bwMode="auto">
            <a:xfrm>
              <a:off x="1530241" y="1206500"/>
              <a:ext cx="1184493" cy="1659617"/>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pitchFamily="34" charset="0"/>
                <a:buNone/>
                <a:tabLst/>
              </a:pPr>
              <a:r>
                <a:rPr kumimoji="0" lang="zh-CN" altLang="en-US" sz="1300" b="0" i="0" u="none" strike="noStrike" cap="none" normalizeH="0" baseline="0" dirty="0">
                  <a:ln>
                    <a:noFill/>
                  </a:ln>
                  <a:solidFill>
                    <a:schemeClr val="tx1"/>
                  </a:solidFill>
                  <a:effectLst/>
                  <a:latin typeface="方正兰亭黑_GBK" pitchFamily="2" charset="-122"/>
                  <a:ea typeface="方正兰亭黑_GBK" pitchFamily="2" charset="-122"/>
                </a:rPr>
                <a:t>信息层</a:t>
              </a:r>
            </a:p>
          </p:txBody>
        </p:sp>
        <p:sp>
          <p:nvSpPr>
            <p:cNvPr id="12" name="文本框 11">
              <a:extLst>
                <a:ext uri="{FF2B5EF4-FFF2-40B4-BE49-F238E27FC236}">
                  <a16:creationId xmlns:a16="http://schemas.microsoft.com/office/drawing/2014/main" id="{8D47748B-CCAB-4D38-BCF0-F958295ECE30}"/>
                </a:ext>
              </a:extLst>
            </p:cNvPr>
            <p:cNvSpPr txBox="1"/>
            <p:nvPr/>
          </p:nvSpPr>
          <p:spPr>
            <a:xfrm>
              <a:off x="1611085" y="1772405"/>
              <a:ext cx="1197429" cy="784830"/>
            </a:xfrm>
            <a:prstGeom prst="rect">
              <a:avLst/>
            </a:prstGeom>
            <a:noFill/>
          </p:spPr>
          <p:txBody>
            <a:bodyPr wrap="square" rtlCol="0">
              <a:spAutoFit/>
            </a:bodyPr>
            <a:lstStyle/>
            <a:p>
              <a:r>
                <a:rPr lang="en-US" altLang="zh-CN" sz="900" dirty="0" err="1"/>
                <a:t>SceneInitializer</a:t>
              </a:r>
              <a:endParaRPr lang="en-US" altLang="zh-CN" sz="900" dirty="0"/>
            </a:p>
            <a:p>
              <a:endParaRPr lang="en-US" altLang="zh-CN" sz="900" dirty="0"/>
            </a:p>
            <a:p>
              <a:r>
                <a:rPr lang="en-US" altLang="zh-CN" sz="900" dirty="0" err="1"/>
                <a:t>GlobalData</a:t>
              </a:r>
              <a:endParaRPr lang="en-US" altLang="zh-CN" sz="900" dirty="0"/>
            </a:p>
            <a:p>
              <a:endParaRPr lang="en-US" altLang="zh-CN" sz="900" dirty="0"/>
            </a:p>
            <a:p>
              <a:r>
                <a:rPr lang="en-US" altLang="zh-CN" sz="900" dirty="0" err="1"/>
                <a:t>StaticData</a:t>
              </a:r>
              <a:endParaRPr lang="zh-CN" altLang="en-US" sz="900" dirty="0"/>
            </a:p>
          </p:txBody>
        </p:sp>
      </p:grpSp>
      <p:grpSp>
        <p:nvGrpSpPr>
          <p:cNvPr id="21" name="组合 20">
            <a:extLst>
              <a:ext uri="{FF2B5EF4-FFF2-40B4-BE49-F238E27FC236}">
                <a16:creationId xmlns:a16="http://schemas.microsoft.com/office/drawing/2014/main" id="{3B17BF2A-7D3C-4E72-B4F2-3E0D0F69BB64}"/>
              </a:ext>
            </a:extLst>
          </p:cNvPr>
          <p:cNvGrpSpPr/>
          <p:nvPr/>
        </p:nvGrpSpPr>
        <p:grpSpPr>
          <a:xfrm>
            <a:off x="2351440" y="3038585"/>
            <a:ext cx="1987326" cy="1659617"/>
            <a:chOff x="1530241" y="1206500"/>
            <a:chExt cx="1277710" cy="1659617"/>
          </a:xfrm>
        </p:grpSpPr>
        <p:sp>
          <p:nvSpPr>
            <p:cNvPr id="22" name="矩形: 圆角 21">
              <a:extLst>
                <a:ext uri="{FF2B5EF4-FFF2-40B4-BE49-F238E27FC236}">
                  <a16:creationId xmlns:a16="http://schemas.microsoft.com/office/drawing/2014/main" id="{1994A5A3-5BA6-4486-B11A-7B6E4F2F232D}"/>
                </a:ext>
              </a:extLst>
            </p:cNvPr>
            <p:cNvSpPr/>
            <p:nvPr/>
          </p:nvSpPr>
          <p:spPr bwMode="auto">
            <a:xfrm>
              <a:off x="1530241" y="1206500"/>
              <a:ext cx="1184493" cy="1659617"/>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pitchFamily="34" charset="0"/>
                <a:buNone/>
                <a:tabLst/>
              </a:pPr>
              <a:r>
                <a:rPr kumimoji="0" lang="zh-CN" altLang="en-US" sz="1300" b="0" i="0" u="none" strike="noStrike" cap="none" normalizeH="0" baseline="0" dirty="0">
                  <a:ln>
                    <a:noFill/>
                  </a:ln>
                  <a:solidFill>
                    <a:schemeClr val="tx1"/>
                  </a:solidFill>
                  <a:effectLst/>
                  <a:latin typeface="方正兰亭黑_GBK" pitchFamily="2" charset="-122"/>
                  <a:ea typeface="方正兰亭黑_GBK" pitchFamily="2" charset="-122"/>
                </a:rPr>
                <a:t>决策层</a:t>
              </a:r>
            </a:p>
          </p:txBody>
        </p:sp>
        <p:sp>
          <p:nvSpPr>
            <p:cNvPr id="23" name="文本框 22">
              <a:extLst>
                <a:ext uri="{FF2B5EF4-FFF2-40B4-BE49-F238E27FC236}">
                  <a16:creationId xmlns:a16="http://schemas.microsoft.com/office/drawing/2014/main" id="{7C9C0949-1C23-4A6B-8036-1EFBD3BD35A1}"/>
                </a:ext>
              </a:extLst>
            </p:cNvPr>
            <p:cNvSpPr txBox="1"/>
            <p:nvPr/>
          </p:nvSpPr>
          <p:spPr>
            <a:xfrm>
              <a:off x="1610522" y="1527289"/>
              <a:ext cx="1197429" cy="1338828"/>
            </a:xfrm>
            <a:prstGeom prst="rect">
              <a:avLst/>
            </a:prstGeom>
            <a:noFill/>
          </p:spPr>
          <p:txBody>
            <a:bodyPr wrap="square" rtlCol="0">
              <a:spAutoFit/>
            </a:bodyPr>
            <a:lstStyle/>
            <a:p>
              <a:r>
                <a:rPr lang="en-US" altLang="zh-CN" sz="900" dirty="0"/>
                <a:t>Player</a:t>
              </a:r>
            </a:p>
            <a:p>
              <a:r>
                <a:rPr lang="en-US" altLang="zh-CN" sz="900" dirty="0"/>
                <a:t>Magic</a:t>
              </a:r>
            </a:p>
            <a:p>
              <a:r>
                <a:rPr lang="en-US" altLang="zh-CN" sz="900" dirty="0"/>
                <a:t>Sword</a:t>
              </a:r>
            </a:p>
            <a:p>
              <a:r>
                <a:rPr lang="en-US" altLang="zh-CN" sz="900" dirty="0" err="1"/>
                <a:t>GameManager</a:t>
              </a:r>
              <a:endParaRPr lang="en-US" altLang="zh-CN" sz="900" dirty="0"/>
            </a:p>
            <a:p>
              <a:r>
                <a:rPr lang="en-US" altLang="zh-CN" sz="900" dirty="0"/>
                <a:t>Map</a:t>
              </a:r>
            </a:p>
            <a:p>
              <a:r>
                <a:rPr lang="en-US" altLang="zh-CN" sz="900" dirty="0"/>
                <a:t>Bag</a:t>
              </a:r>
            </a:p>
            <a:p>
              <a:r>
                <a:rPr lang="en-US" altLang="zh-CN" sz="900" dirty="0"/>
                <a:t>Monster</a:t>
              </a:r>
            </a:p>
            <a:p>
              <a:r>
                <a:rPr lang="en-US" altLang="zh-CN" sz="900" dirty="0"/>
                <a:t>NPC</a:t>
              </a:r>
            </a:p>
            <a:p>
              <a:r>
                <a:rPr lang="en-US" altLang="zh-CN" sz="900" dirty="0" err="1"/>
                <a:t>SavePoint</a:t>
              </a:r>
              <a:endParaRPr lang="zh-CN" altLang="en-US" sz="900" dirty="0"/>
            </a:p>
          </p:txBody>
        </p:sp>
      </p:grpSp>
      <p:grpSp>
        <p:nvGrpSpPr>
          <p:cNvPr id="26" name="组合 25">
            <a:extLst>
              <a:ext uri="{FF2B5EF4-FFF2-40B4-BE49-F238E27FC236}">
                <a16:creationId xmlns:a16="http://schemas.microsoft.com/office/drawing/2014/main" id="{9E358448-A06E-466F-8509-094872C451C3}"/>
              </a:ext>
            </a:extLst>
          </p:cNvPr>
          <p:cNvGrpSpPr/>
          <p:nvPr/>
        </p:nvGrpSpPr>
        <p:grpSpPr>
          <a:xfrm>
            <a:off x="4442729" y="3038585"/>
            <a:ext cx="1936300" cy="1659617"/>
            <a:chOff x="1530241" y="1206500"/>
            <a:chExt cx="1832032" cy="1659617"/>
          </a:xfrm>
        </p:grpSpPr>
        <p:sp>
          <p:nvSpPr>
            <p:cNvPr id="27" name="矩形: 圆角 26">
              <a:extLst>
                <a:ext uri="{FF2B5EF4-FFF2-40B4-BE49-F238E27FC236}">
                  <a16:creationId xmlns:a16="http://schemas.microsoft.com/office/drawing/2014/main" id="{90D26050-492B-4571-B285-517924BA9349}"/>
                </a:ext>
              </a:extLst>
            </p:cNvPr>
            <p:cNvSpPr/>
            <p:nvPr/>
          </p:nvSpPr>
          <p:spPr bwMode="auto">
            <a:xfrm>
              <a:off x="1530241" y="1206500"/>
              <a:ext cx="1832032" cy="1659617"/>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pitchFamily="34" charset="0"/>
                <a:buNone/>
                <a:tabLst/>
              </a:pPr>
              <a:r>
                <a:rPr kumimoji="0" lang="zh-CN" altLang="en-US" sz="1300" b="0" i="0" u="none" strike="noStrike" cap="none" normalizeH="0" baseline="0" dirty="0">
                  <a:ln>
                    <a:noFill/>
                  </a:ln>
                  <a:solidFill>
                    <a:schemeClr val="tx1"/>
                  </a:solidFill>
                  <a:effectLst/>
                  <a:latin typeface="方正兰亭黑_GBK" pitchFamily="2" charset="-122"/>
                  <a:ea typeface="方正兰亭黑_GBK" pitchFamily="2" charset="-122"/>
                </a:rPr>
                <a:t>行为层</a:t>
              </a:r>
            </a:p>
          </p:txBody>
        </p:sp>
        <p:sp>
          <p:nvSpPr>
            <p:cNvPr id="28" name="文本框 27">
              <a:extLst>
                <a:ext uri="{FF2B5EF4-FFF2-40B4-BE49-F238E27FC236}">
                  <a16:creationId xmlns:a16="http://schemas.microsoft.com/office/drawing/2014/main" id="{DF1D3B9E-945D-4827-8D50-7219D23473E8}"/>
                </a:ext>
              </a:extLst>
            </p:cNvPr>
            <p:cNvSpPr txBox="1"/>
            <p:nvPr/>
          </p:nvSpPr>
          <p:spPr>
            <a:xfrm>
              <a:off x="1646267" y="1564655"/>
              <a:ext cx="1691557" cy="1200329"/>
            </a:xfrm>
            <a:prstGeom prst="rect">
              <a:avLst/>
            </a:prstGeom>
            <a:noFill/>
          </p:spPr>
          <p:txBody>
            <a:bodyPr wrap="square" rtlCol="0">
              <a:spAutoFit/>
            </a:bodyPr>
            <a:lstStyle/>
            <a:p>
              <a:r>
                <a:rPr lang="en-US" altLang="zh-CN" sz="900" dirty="0" err="1"/>
                <a:t>MovementController</a:t>
              </a:r>
              <a:endParaRPr lang="en-US" altLang="zh-CN" sz="900" dirty="0"/>
            </a:p>
            <a:p>
              <a:r>
                <a:rPr lang="en-US" altLang="zh-CN" sz="900" dirty="0" err="1"/>
                <a:t>AttackController</a:t>
              </a:r>
              <a:endParaRPr lang="en-US" altLang="zh-CN" sz="900" dirty="0"/>
            </a:p>
            <a:p>
              <a:r>
                <a:rPr lang="en-US" altLang="zh-CN" sz="900" dirty="0" err="1"/>
                <a:t>MagicController</a:t>
              </a:r>
              <a:endParaRPr lang="en-US" altLang="zh-CN" sz="900" dirty="0"/>
            </a:p>
            <a:p>
              <a:r>
                <a:rPr lang="en-US" altLang="zh-CN" sz="900" dirty="0" err="1"/>
                <a:t>PlayerAnimationController</a:t>
              </a:r>
              <a:endParaRPr lang="en-US" altLang="zh-CN" sz="900" dirty="0"/>
            </a:p>
            <a:p>
              <a:r>
                <a:rPr lang="en-US" altLang="zh-CN" sz="900" dirty="0" err="1"/>
                <a:t>MonsterAnimationControllerAudioController</a:t>
              </a:r>
              <a:endParaRPr lang="en-US" altLang="zh-CN" sz="900" dirty="0"/>
            </a:p>
            <a:p>
              <a:r>
                <a:rPr lang="en-US" altLang="zh-CN" sz="900" dirty="0" err="1"/>
                <a:t>SaveController</a:t>
              </a:r>
              <a:endParaRPr lang="en-US" altLang="zh-CN" sz="900" dirty="0"/>
            </a:p>
            <a:p>
              <a:r>
                <a:rPr lang="en-US" altLang="zh-CN" sz="900" dirty="0" err="1"/>
                <a:t>DialogController</a:t>
              </a:r>
              <a:endParaRPr lang="zh-CN" altLang="en-US" sz="900" dirty="0"/>
            </a:p>
          </p:txBody>
        </p:sp>
      </p:grpSp>
      <p:grpSp>
        <p:nvGrpSpPr>
          <p:cNvPr id="29" name="组合 28">
            <a:extLst>
              <a:ext uri="{FF2B5EF4-FFF2-40B4-BE49-F238E27FC236}">
                <a16:creationId xmlns:a16="http://schemas.microsoft.com/office/drawing/2014/main" id="{BC7889B8-DD7C-4019-848F-141B2ACC1C2D}"/>
              </a:ext>
            </a:extLst>
          </p:cNvPr>
          <p:cNvGrpSpPr/>
          <p:nvPr/>
        </p:nvGrpSpPr>
        <p:grpSpPr>
          <a:xfrm>
            <a:off x="6139651" y="1199890"/>
            <a:ext cx="2161713" cy="1659617"/>
            <a:chOff x="1530241" y="1206500"/>
            <a:chExt cx="1322094" cy="1659617"/>
          </a:xfrm>
        </p:grpSpPr>
        <p:sp>
          <p:nvSpPr>
            <p:cNvPr id="30" name="矩形: 圆角 29">
              <a:extLst>
                <a:ext uri="{FF2B5EF4-FFF2-40B4-BE49-F238E27FC236}">
                  <a16:creationId xmlns:a16="http://schemas.microsoft.com/office/drawing/2014/main" id="{4E02576C-7C98-4E1C-8A1B-1BBC513FCA28}"/>
                </a:ext>
              </a:extLst>
            </p:cNvPr>
            <p:cNvSpPr/>
            <p:nvPr/>
          </p:nvSpPr>
          <p:spPr bwMode="auto">
            <a:xfrm>
              <a:off x="1530241" y="1206500"/>
              <a:ext cx="1184493" cy="165961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 typeface="Arial" pitchFamily="34" charset="0"/>
                <a:buNone/>
                <a:tabLst/>
              </a:pPr>
              <a:r>
                <a:rPr kumimoji="0" lang="zh-CN" altLang="en-US" sz="1300" b="0" i="0" u="none" strike="noStrike" cap="none" normalizeH="0" baseline="0" dirty="0">
                  <a:ln>
                    <a:noFill/>
                  </a:ln>
                  <a:solidFill>
                    <a:schemeClr val="tx1"/>
                  </a:solidFill>
                  <a:effectLst/>
                  <a:latin typeface="方正兰亭黑_GBK" pitchFamily="2" charset="-122"/>
                  <a:ea typeface="方正兰亭黑_GBK" pitchFamily="2" charset="-122"/>
                </a:rPr>
                <a:t>决策层</a:t>
              </a:r>
            </a:p>
          </p:txBody>
        </p:sp>
        <p:sp>
          <p:nvSpPr>
            <p:cNvPr id="31" name="文本框 30">
              <a:extLst>
                <a:ext uri="{FF2B5EF4-FFF2-40B4-BE49-F238E27FC236}">
                  <a16:creationId xmlns:a16="http://schemas.microsoft.com/office/drawing/2014/main" id="{F2A988B0-1542-4E66-8E43-301645975079}"/>
                </a:ext>
              </a:extLst>
            </p:cNvPr>
            <p:cNvSpPr txBox="1"/>
            <p:nvPr/>
          </p:nvSpPr>
          <p:spPr>
            <a:xfrm>
              <a:off x="1654906" y="1564654"/>
              <a:ext cx="1197429" cy="1200329"/>
            </a:xfrm>
            <a:prstGeom prst="rect">
              <a:avLst/>
            </a:prstGeom>
            <a:noFill/>
          </p:spPr>
          <p:txBody>
            <a:bodyPr wrap="square" rtlCol="0">
              <a:spAutoFit/>
            </a:bodyPr>
            <a:lstStyle/>
            <a:p>
              <a:r>
                <a:rPr lang="en-US" altLang="zh-CN" sz="900" dirty="0" err="1"/>
                <a:t>BeginMenu</a:t>
              </a:r>
              <a:endParaRPr lang="en-US" altLang="zh-CN" sz="900" dirty="0"/>
            </a:p>
            <a:p>
              <a:r>
                <a:rPr lang="en-US" altLang="zh-CN" sz="900" dirty="0" err="1"/>
                <a:t>SettingMenu</a:t>
              </a:r>
              <a:endParaRPr lang="en-US" altLang="zh-CN" sz="900" dirty="0"/>
            </a:p>
            <a:p>
              <a:r>
                <a:rPr lang="en-US" altLang="zh-CN" sz="900" dirty="0" err="1"/>
                <a:t>StoreMenu</a:t>
              </a:r>
              <a:endParaRPr lang="en-US" altLang="zh-CN" sz="900" dirty="0"/>
            </a:p>
            <a:p>
              <a:r>
                <a:rPr lang="en-US" altLang="zh-CN" sz="900" dirty="0" err="1"/>
                <a:t>EscMenu</a:t>
              </a:r>
              <a:endParaRPr lang="en-US" altLang="zh-CN" sz="900" dirty="0"/>
            </a:p>
            <a:p>
              <a:r>
                <a:rPr lang="en-US" altLang="zh-CN" sz="900" dirty="0" err="1"/>
                <a:t>PlayerStateUI</a:t>
              </a:r>
              <a:endParaRPr lang="en-US" altLang="zh-CN" sz="900" dirty="0"/>
            </a:p>
            <a:p>
              <a:r>
                <a:rPr lang="en-US" altLang="zh-CN" sz="900" dirty="0" err="1"/>
                <a:t>DialogUI</a:t>
              </a:r>
              <a:endParaRPr lang="en-US" altLang="zh-CN" sz="900" dirty="0"/>
            </a:p>
            <a:p>
              <a:r>
                <a:rPr lang="en-US" altLang="zh-CN" sz="900" dirty="0" err="1"/>
                <a:t>StoryPanel</a:t>
              </a:r>
              <a:endParaRPr lang="en-US" altLang="zh-CN" sz="900" dirty="0"/>
            </a:p>
            <a:p>
              <a:r>
                <a:rPr lang="en-US" altLang="zh-CN" sz="900" dirty="0" err="1"/>
                <a:t>SuccessPanel</a:t>
              </a:r>
              <a:endParaRPr lang="en-US" altLang="zh-CN" sz="900" dirty="0"/>
            </a:p>
          </p:txBody>
        </p:sp>
      </p:grpSp>
      <p:grpSp>
        <p:nvGrpSpPr>
          <p:cNvPr id="32" name="组合 3">
            <a:extLst>
              <a:ext uri="{FF2B5EF4-FFF2-40B4-BE49-F238E27FC236}">
                <a16:creationId xmlns:a16="http://schemas.microsoft.com/office/drawing/2014/main" id="{36ACB643-9D08-4E80-A34A-AF7CF6CEDD30}"/>
              </a:ext>
            </a:extLst>
          </p:cNvPr>
          <p:cNvGrpSpPr>
            <a:grpSpLocks noChangeAspect="1"/>
          </p:cNvGrpSpPr>
          <p:nvPr/>
        </p:nvGrpSpPr>
        <p:grpSpPr bwMode="auto">
          <a:xfrm>
            <a:off x="2725096" y="807808"/>
            <a:ext cx="3393733" cy="1952636"/>
            <a:chOff x="0" y="0"/>
            <a:chExt cx="3802356" cy="2187874"/>
          </a:xfrm>
        </p:grpSpPr>
        <p:pic>
          <p:nvPicPr>
            <p:cNvPr id="33" name="Picture 8">
              <a:extLst>
                <a:ext uri="{FF2B5EF4-FFF2-40B4-BE49-F238E27FC236}">
                  <a16:creationId xmlns:a16="http://schemas.microsoft.com/office/drawing/2014/main" id="{C3C06399-F429-4F9C-899F-D6D0AE26D2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802356" cy="218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图片 2">
              <a:extLst>
                <a:ext uri="{FF2B5EF4-FFF2-40B4-BE49-F238E27FC236}">
                  <a16:creationId xmlns:a16="http://schemas.microsoft.com/office/drawing/2014/main" id="{3D1C7A2D-C405-4FB1-87E7-BD76347C2A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934" y="26022"/>
              <a:ext cx="2905332" cy="19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99681913"/>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2"/>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4339" name="文本框 9"/>
          <p:cNvSpPr txBox="1">
            <a:spLocks noChangeArrowheads="1"/>
          </p:cNvSpPr>
          <p:nvPr/>
        </p:nvSpPr>
        <p:spPr bwMode="auto">
          <a:xfrm>
            <a:off x="193675" y="152400"/>
            <a:ext cx="16786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5.2 </a:t>
            </a:r>
            <a:r>
              <a:rPr lang="zh-CN" altLang="en-US" sz="2000" b="1" dirty="0">
                <a:solidFill>
                  <a:schemeClr val="bg1"/>
                </a:solidFill>
              </a:rPr>
              <a:t>安全设计</a:t>
            </a:r>
          </a:p>
        </p:txBody>
      </p:sp>
      <p:sp>
        <p:nvSpPr>
          <p:cNvPr id="14340" name="文本框 10"/>
          <p:cNvSpPr txBox="1">
            <a:spLocks noChangeArrowheads="1"/>
          </p:cNvSpPr>
          <p:nvPr/>
        </p:nvSpPr>
        <p:spPr bwMode="auto">
          <a:xfrm>
            <a:off x="249238" y="552450"/>
            <a:ext cx="11112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5.2 Safe design</a:t>
            </a:r>
          </a:p>
        </p:txBody>
      </p:sp>
      <p:sp>
        <p:nvSpPr>
          <p:cNvPr id="8" name="文本框 7">
            <a:extLst>
              <a:ext uri="{FF2B5EF4-FFF2-40B4-BE49-F238E27FC236}">
                <a16:creationId xmlns:a16="http://schemas.microsoft.com/office/drawing/2014/main" id="{8BA6D063-92ED-4851-88CF-F87E296B9358}"/>
              </a:ext>
            </a:extLst>
          </p:cNvPr>
          <p:cNvSpPr txBox="1"/>
          <p:nvPr/>
        </p:nvSpPr>
        <p:spPr>
          <a:xfrm>
            <a:off x="1657122" y="934900"/>
            <a:ext cx="5408842" cy="3754874"/>
          </a:xfrm>
          <a:prstGeom prst="rect">
            <a:avLst/>
          </a:prstGeom>
          <a:noFill/>
        </p:spPr>
        <p:txBody>
          <a:bodyPr wrap="square">
            <a:spAutoFit/>
          </a:bodyPr>
          <a:lstStyle/>
          <a:p>
            <a:pPr indent="266700" algn="just"/>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使用</a:t>
            </a:r>
            <a:r>
              <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 Unity </a:t>
            </a:r>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引擎开发游戏，易上手，效率高，成本低。</a:t>
            </a:r>
            <a:r>
              <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Unity </a:t>
            </a:r>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引擎带来便捷和高效的同时，也引入了一些新的安全风险。游戏逆向分析的门槛也被大幅降低，分析人员的差距被拉平，即使没有太多逆向经验的人，也可以开始尝试制作外挂了。相比</a:t>
            </a:r>
            <a:r>
              <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 C/C++ </a:t>
            </a:r>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游戏，</a:t>
            </a:r>
            <a:r>
              <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Unity </a:t>
            </a:r>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游戏的安全风险存在分析工具多、破解门槛低、攻击方法通用化等几个特点。</a:t>
            </a:r>
            <a:endPar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endParaRPr>
          </a:p>
          <a:p>
            <a:pPr indent="266700" algn="just"/>
            <a:br>
              <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br>
            <a:r>
              <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        Unity </a:t>
            </a:r>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支持</a:t>
            </a:r>
            <a:r>
              <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 Mono </a:t>
            </a:r>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和</a:t>
            </a:r>
            <a:r>
              <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 IL2CPP </a:t>
            </a:r>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两种编译模式。使用</a:t>
            </a:r>
            <a:r>
              <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 Mono </a:t>
            </a:r>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模式编译的游戏，会将</a:t>
            </a:r>
            <a:r>
              <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 C# </a:t>
            </a:r>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脚本代码编译为</a:t>
            </a:r>
            <a:r>
              <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 IL </a:t>
            </a:r>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中间码，发布到游戏客户端。也就是源代码会泄露，这种中间码安全性较低，可以被一键反编译，一键修改。后来基于安全性和执行效率方面的考虑，</a:t>
            </a:r>
            <a:r>
              <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Unity </a:t>
            </a:r>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支持了</a:t>
            </a:r>
            <a:r>
              <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 IL2CPP </a:t>
            </a:r>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编译，大大提升了游戏安全性，但还是存在被攻击的风险。</a:t>
            </a:r>
            <a:endParaRPr lang="zh-CN" altLang="zh-CN" sz="14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因此我们团队决定使用</a:t>
            </a:r>
            <a:r>
              <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IL2CPP </a:t>
            </a:r>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模式编译我们的脚本代码，使用</a:t>
            </a:r>
            <a:r>
              <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 IL2CPP </a:t>
            </a:r>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模式编译，游戏的脚本代码没有了，脚本代码被编译成了</a:t>
            </a:r>
            <a:r>
              <a:rPr lang="en-US"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 Native </a:t>
            </a:r>
            <a:r>
              <a:rPr lang="zh-CN" altLang="zh-CN" sz="14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rPr>
              <a:t>代码发布。很多反编译的工具都失效了，安全性得到了一定的提升。</a:t>
            </a:r>
            <a:endParaRPr lang="zh-CN" altLang="zh-CN" sz="14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55712490"/>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2"/>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4339" name="文本框 9"/>
          <p:cNvSpPr txBox="1">
            <a:spLocks noChangeArrowheads="1"/>
          </p:cNvSpPr>
          <p:nvPr/>
        </p:nvSpPr>
        <p:spPr bwMode="auto">
          <a:xfrm>
            <a:off x="193675" y="152400"/>
            <a:ext cx="16786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5.3 </a:t>
            </a:r>
            <a:r>
              <a:rPr lang="zh-CN" altLang="en-US" sz="2000" b="1" dirty="0">
                <a:solidFill>
                  <a:schemeClr val="bg1"/>
                </a:solidFill>
              </a:rPr>
              <a:t>权限设计</a:t>
            </a:r>
          </a:p>
        </p:txBody>
      </p:sp>
      <p:sp>
        <p:nvSpPr>
          <p:cNvPr id="14340" name="文本框 10"/>
          <p:cNvSpPr txBox="1">
            <a:spLocks noChangeArrowheads="1"/>
          </p:cNvSpPr>
          <p:nvPr/>
        </p:nvSpPr>
        <p:spPr bwMode="auto">
          <a:xfrm>
            <a:off x="249238" y="552450"/>
            <a:ext cx="15295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5.3 Permission design</a:t>
            </a:r>
          </a:p>
        </p:txBody>
      </p:sp>
      <p:sp>
        <p:nvSpPr>
          <p:cNvPr id="6" name="文本框 5">
            <a:extLst>
              <a:ext uri="{FF2B5EF4-FFF2-40B4-BE49-F238E27FC236}">
                <a16:creationId xmlns:a16="http://schemas.microsoft.com/office/drawing/2014/main" id="{3F941948-51CD-4FC0-B384-6A99D7EAFC24}"/>
              </a:ext>
            </a:extLst>
          </p:cNvPr>
          <p:cNvSpPr txBox="1"/>
          <p:nvPr/>
        </p:nvSpPr>
        <p:spPr>
          <a:xfrm>
            <a:off x="1233713" y="1179346"/>
            <a:ext cx="6466115" cy="2677656"/>
          </a:xfrm>
          <a:prstGeom prst="rect">
            <a:avLst/>
          </a:prstGeom>
          <a:noFill/>
        </p:spPr>
        <p:txBody>
          <a:bodyPr wrap="square">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rPr>
              <a:t>游戏的启动、暂停与退出权限</a:t>
            </a:r>
          </a:p>
          <a:p>
            <a:r>
              <a:rPr lang="en-US" altLang="zh-CN" sz="1400" dirty="0">
                <a:solidFill>
                  <a:schemeClr val="bg1"/>
                </a:solidFill>
                <a:latin typeface="微软雅黑" panose="020B0503020204020204" pitchFamily="34" charset="-122"/>
                <a:ea typeface="微软雅黑" panose="020B0503020204020204" pitchFamily="34" charset="-122"/>
              </a:rPr>
              <a:t>2. </a:t>
            </a:r>
            <a:r>
              <a:rPr lang="zh-CN" altLang="en-US" sz="1400" dirty="0">
                <a:solidFill>
                  <a:schemeClr val="bg1"/>
                </a:solidFill>
                <a:latin typeface="微软雅黑" panose="020B0503020204020204" pitchFamily="34" charset="-122"/>
                <a:ea typeface="微软雅黑" panose="020B0503020204020204" pitchFamily="34" charset="-122"/>
              </a:rPr>
              <a:t>主角操纵权限：玩家可以操纵游戏主角的移动、攻击和发动技能</a:t>
            </a:r>
          </a:p>
          <a:p>
            <a:r>
              <a:rPr lang="en-US" altLang="zh-CN" sz="1400" dirty="0">
                <a:solidFill>
                  <a:schemeClr val="bg1"/>
                </a:solidFill>
                <a:latin typeface="微软雅黑" panose="020B0503020204020204" pitchFamily="34" charset="-122"/>
                <a:ea typeface="微软雅黑" panose="020B0503020204020204" pitchFamily="34" charset="-122"/>
              </a:rPr>
              <a:t>3. </a:t>
            </a:r>
            <a:r>
              <a:rPr lang="zh-CN" altLang="en-US" sz="1400" dirty="0">
                <a:solidFill>
                  <a:schemeClr val="bg1"/>
                </a:solidFill>
                <a:latin typeface="微软雅黑" panose="020B0503020204020204" pitchFamily="34" charset="-122"/>
                <a:ea typeface="微软雅黑" panose="020B0503020204020204" pitchFamily="34" charset="-122"/>
              </a:rPr>
              <a:t>快捷键设置权限：玩家可以根据自己的习惯更改对主角操控的快捷键设置。</a:t>
            </a:r>
          </a:p>
          <a:p>
            <a:r>
              <a:rPr lang="en-US" altLang="zh-CN" sz="1400" dirty="0">
                <a:solidFill>
                  <a:schemeClr val="bg1"/>
                </a:solidFill>
                <a:latin typeface="微软雅黑" panose="020B0503020204020204" pitchFamily="34" charset="-122"/>
                <a:ea typeface="微软雅黑" panose="020B0503020204020204" pitchFamily="34" charset="-122"/>
              </a:rPr>
              <a:t>4. </a:t>
            </a:r>
            <a:r>
              <a:rPr lang="zh-CN" altLang="en-US" sz="1400" dirty="0">
                <a:solidFill>
                  <a:schemeClr val="bg1"/>
                </a:solidFill>
                <a:latin typeface="微软雅黑" panose="020B0503020204020204" pitchFamily="34" charset="-122"/>
                <a:ea typeface="微软雅黑" panose="020B0503020204020204" pitchFamily="34" charset="-122"/>
              </a:rPr>
              <a:t>背景音乐和音效设置权限：玩家可以更换背景音乐和音效</a:t>
            </a:r>
          </a:p>
          <a:p>
            <a:r>
              <a:rPr lang="en-US" altLang="zh-CN" sz="1400" dirty="0">
                <a:solidFill>
                  <a:schemeClr val="bg1"/>
                </a:solidFill>
                <a:latin typeface="微软雅黑" panose="020B0503020204020204" pitchFamily="34" charset="-122"/>
                <a:ea typeface="微软雅黑" panose="020B0503020204020204" pitchFamily="34" charset="-122"/>
              </a:rPr>
              <a:t>5. </a:t>
            </a:r>
            <a:r>
              <a:rPr lang="zh-CN" altLang="en-US" sz="1400" dirty="0">
                <a:solidFill>
                  <a:schemeClr val="bg1"/>
                </a:solidFill>
                <a:latin typeface="微软雅黑" panose="020B0503020204020204" pitchFamily="34" charset="-122"/>
                <a:ea typeface="微软雅黑" panose="020B0503020204020204" pitchFamily="34" charset="-122"/>
              </a:rPr>
              <a:t>查看地图权限：玩家可以查看地图了解自己的位置等信息</a:t>
            </a:r>
          </a:p>
          <a:p>
            <a:r>
              <a:rPr lang="en-US" altLang="zh-CN" sz="1400" dirty="0">
                <a:solidFill>
                  <a:schemeClr val="bg1"/>
                </a:solidFill>
                <a:latin typeface="微软雅黑" panose="020B0503020204020204" pitchFamily="34" charset="-122"/>
                <a:ea typeface="微软雅黑" panose="020B0503020204020204" pitchFamily="34" charset="-122"/>
              </a:rPr>
              <a:t>6. </a:t>
            </a:r>
            <a:r>
              <a:rPr lang="zh-CN" altLang="en-US" sz="1400" dirty="0">
                <a:solidFill>
                  <a:schemeClr val="bg1"/>
                </a:solidFill>
                <a:latin typeface="微软雅黑" panose="020B0503020204020204" pitchFamily="34" charset="-122"/>
                <a:ea typeface="微软雅黑" panose="020B0503020204020204" pitchFamily="34" charset="-122"/>
              </a:rPr>
              <a:t>对话权限：玩家在相应情景下可以和游戏对象进行对话交流以了解闯关相关信息。</a:t>
            </a:r>
          </a:p>
          <a:p>
            <a:r>
              <a:rPr lang="en-US" altLang="zh-CN" sz="1400" dirty="0">
                <a:solidFill>
                  <a:schemeClr val="bg1"/>
                </a:solidFill>
                <a:latin typeface="微软雅黑" panose="020B0503020204020204" pitchFamily="34" charset="-122"/>
                <a:ea typeface="微软雅黑" panose="020B0503020204020204" pitchFamily="34" charset="-122"/>
              </a:rPr>
              <a:t>7. </a:t>
            </a:r>
            <a:r>
              <a:rPr lang="zh-CN" altLang="en-US" sz="1400" dirty="0">
                <a:solidFill>
                  <a:schemeClr val="bg1"/>
                </a:solidFill>
                <a:latin typeface="微软雅黑" panose="020B0503020204020204" pitchFamily="34" charset="-122"/>
                <a:ea typeface="微软雅黑" panose="020B0503020204020204" pitchFamily="34" charset="-122"/>
              </a:rPr>
              <a:t>查看背包栏权限：玩家可以查看背包栏了解自己已经获得的物品。</a:t>
            </a:r>
          </a:p>
          <a:p>
            <a:r>
              <a:rPr lang="en-US" altLang="zh-CN" sz="1400" dirty="0">
                <a:solidFill>
                  <a:schemeClr val="bg1"/>
                </a:solidFill>
                <a:latin typeface="微软雅黑" panose="020B0503020204020204" pitchFamily="34" charset="-122"/>
                <a:ea typeface="微软雅黑" panose="020B0503020204020204" pitchFamily="34" charset="-122"/>
              </a:rPr>
              <a:t>8. </a:t>
            </a:r>
            <a:r>
              <a:rPr lang="zh-CN" altLang="en-US" sz="1400" dirty="0">
                <a:solidFill>
                  <a:schemeClr val="bg1"/>
                </a:solidFill>
                <a:latin typeface="微软雅黑" panose="020B0503020204020204" pitchFamily="34" charset="-122"/>
                <a:ea typeface="微软雅黑" panose="020B0503020204020204" pitchFamily="34" charset="-122"/>
              </a:rPr>
              <a:t>进入存档权限：玩家可以选择一个存在的存档并点击进入。</a:t>
            </a:r>
          </a:p>
          <a:p>
            <a:r>
              <a:rPr lang="en-US" altLang="zh-CN" sz="1400" dirty="0">
                <a:solidFill>
                  <a:schemeClr val="bg1"/>
                </a:solidFill>
                <a:latin typeface="微软雅黑" panose="020B0503020204020204" pitchFamily="34" charset="-122"/>
                <a:ea typeface="微软雅黑" panose="020B0503020204020204" pitchFamily="34" charset="-122"/>
              </a:rPr>
              <a:t>9. </a:t>
            </a:r>
            <a:r>
              <a:rPr lang="zh-CN" altLang="en-US" sz="1400" dirty="0">
                <a:solidFill>
                  <a:schemeClr val="bg1"/>
                </a:solidFill>
                <a:latin typeface="微软雅黑" panose="020B0503020204020204" pitchFamily="34" charset="-122"/>
                <a:ea typeface="微软雅黑" panose="020B0503020204020204" pitchFamily="34" charset="-122"/>
              </a:rPr>
              <a:t>创建存档权限：玩家可以创建一个新的游戏存档。</a:t>
            </a:r>
          </a:p>
          <a:p>
            <a:r>
              <a:rPr lang="en-US" altLang="zh-CN" sz="1400" dirty="0">
                <a:solidFill>
                  <a:schemeClr val="bg1"/>
                </a:solidFill>
                <a:latin typeface="微软雅黑" panose="020B0503020204020204" pitchFamily="34" charset="-122"/>
                <a:ea typeface="微软雅黑" panose="020B0503020204020204" pitchFamily="34" charset="-122"/>
              </a:rPr>
              <a:t>10. </a:t>
            </a:r>
            <a:r>
              <a:rPr lang="zh-CN" altLang="en-US" sz="1400" dirty="0">
                <a:solidFill>
                  <a:schemeClr val="bg1"/>
                </a:solidFill>
                <a:latin typeface="微软雅黑" panose="020B0503020204020204" pitchFamily="34" charset="-122"/>
                <a:ea typeface="微软雅黑" panose="020B0503020204020204" pitchFamily="34" charset="-122"/>
              </a:rPr>
              <a:t>删除存档权限：玩家可以删除一个存在的存档。</a:t>
            </a:r>
          </a:p>
          <a:p>
            <a:r>
              <a:rPr lang="en-US" altLang="zh-CN" sz="1400" dirty="0">
                <a:solidFill>
                  <a:schemeClr val="bg1"/>
                </a:solidFill>
                <a:latin typeface="微软雅黑" panose="020B0503020204020204" pitchFamily="34" charset="-122"/>
                <a:ea typeface="微软雅黑" panose="020B0503020204020204" pitchFamily="34" charset="-122"/>
              </a:rPr>
              <a:t>11. </a:t>
            </a:r>
            <a:r>
              <a:rPr lang="zh-CN" altLang="en-US" sz="1400" dirty="0">
                <a:solidFill>
                  <a:schemeClr val="bg1"/>
                </a:solidFill>
                <a:latin typeface="微软雅黑" panose="020B0503020204020204" pitchFamily="34" charset="-122"/>
                <a:ea typeface="微软雅黑" panose="020B0503020204020204" pitchFamily="34" charset="-122"/>
              </a:rPr>
              <a:t>故事梗概的查看权限：玩家可以打开故事梗概了解大概的故事。</a:t>
            </a:r>
          </a:p>
        </p:txBody>
      </p:sp>
    </p:spTree>
    <p:extLst>
      <p:ext uri="{BB962C8B-B14F-4D97-AF65-F5344CB8AC3E}">
        <p14:creationId xmlns:p14="http://schemas.microsoft.com/office/powerpoint/2010/main" val="2631083996"/>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31747" name="文本框 4"/>
          <p:cNvSpPr txBox="1">
            <a:spLocks noChangeArrowheads="1"/>
          </p:cNvSpPr>
          <p:nvPr/>
        </p:nvSpPr>
        <p:spPr bwMode="auto">
          <a:xfrm>
            <a:off x="438150" y="15716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zh-CN" altLang="en-US" sz="2000" b="1" dirty="0">
                <a:solidFill>
                  <a:schemeClr val="bg1"/>
                </a:solidFill>
              </a:rPr>
              <a:t>绩效考核</a:t>
            </a:r>
          </a:p>
        </p:txBody>
      </p:sp>
      <p:sp>
        <p:nvSpPr>
          <p:cNvPr id="31748" name="文本框 5"/>
          <p:cNvSpPr txBox="1">
            <a:spLocks noChangeArrowheads="1"/>
          </p:cNvSpPr>
          <p:nvPr/>
        </p:nvSpPr>
        <p:spPr bwMode="auto">
          <a:xfrm>
            <a:off x="557213" y="557213"/>
            <a:ext cx="15568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Performance appraisal</a:t>
            </a:r>
          </a:p>
        </p:txBody>
      </p:sp>
      <p:graphicFrame>
        <p:nvGraphicFramePr>
          <p:cNvPr id="32773" name="Group 5"/>
          <p:cNvGraphicFramePr>
            <a:graphicFrameLocks noGrp="1"/>
          </p:cNvGraphicFramePr>
          <p:nvPr>
            <p:extLst>
              <p:ext uri="{D42A27DB-BD31-4B8C-83A1-F6EECF244321}">
                <p14:modId xmlns:p14="http://schemas.microsoft.com/office/powerpoint/2010/main" val="3986668407"/>
              </p:ext>
            </p:extLst>
          </p:nvPr>
        </p:nvGraphicFramePr>
        <p:xfrm>
          <a:off x="803868" y="1022167"/>
          <a:ext cx="7767376" cy="3786103"/>
        </p:xfrm>
        <a:graphic>
          <a:graphicData uri="http://schemas.openxmlformats.org/drawingml/2006/table">
            <a:tbl>
              <a:tblPr/>
              <a:tblGrid>
                <a:gridCol w="1941844">
                  <a:extLst>
                    <a:ext uri="{9D8B030D-6E8A-4147-A177-3AD203B41FA5}">
                      <a16:colId xmlns:a16="http://schemas.microsoft.com/office/drawing/2014/main" val="20000"/>
                    </a:ext>
                  </a:extLst>
                </a:gridCol>
                <a:gridCol w="4469004">
                  <a:extLst>
                    <a:ext uri="{9D8B030D-6E8A-4147-A177-3AD203B41FA5}">
                      <a16:colId xmlns:a16="http://schemas.microsoft.com/office/drawing/2014/main" val="20001"/>
                    </a:ext>
                  </a:extLst>
                </a:gridCol>
                <a:gridCol w="1356528">
                  <a:extLst>
                    <a:ext uri="{9D8B030D-6E8A-4147-A177-3AD203B41FA5}">
                      <a16:colId xmlns:a16="http://schemas.microsoft.com/office/drawing/2014/main" val="20003"/>
                    </a:ext>
                  </a:extLst>
                </a:gridCol>
              </a:tblGrid>
              <a:tr h="519127">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266874"/>
                          </a:solidFill>
                          <a:effectLst/>
                          <a:latin typeface="方正兰亭黑_GBK" pitchFamily="2" charset="-122"/>
                          <a:ea typeface="方正兰亭黑_GBK" pitchFamily="2" charset="-122"/>
                        </a:rPr>
                        <a:t>学号</a:t>
                      </a:r>
                      <a:endParaRPr kumimoji="0" lang="en-US" altLang="zh-CN" sz="2000" b="1" i="0" u="none" strike="noStrike" cap="none" normalizeH="0" baseline="0" dirty="0">
                        <a:ln>
                          <a:noFill/>
                        </a:ln>
                        <a:solidFill>
                          <a:srgbClr val="266874"/>
                        </a:solidFill>
                        <a:effectLst/>
                        <a:latin typeface="方正兰亭黑_GBK" pitchFamily="2" charset="-122"/>
                        <a:ea typeface="方正兰亭黑_GBK" pitchFamily="2" charset="-122"/>
                      </a:endParaRP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266874"/>
                          </a:solidFill>
                          <a:effectLst/>
                          <a:latin typeface="方正兰亭黑_GBK" pitchFamily="2" charset="-122"/>
                          <a:ea typeface="方正兰亭黑_GBK" pitchFamily="2" charset="-122"/>
                        </a:rPr>
                        <a:t>工作内容</a:t>
                      </a:r>
                      <a:endParaRPr kumimoji="0" lang="en-US" altLang="zh-CN" sz="2000" b="1" i="0" u="none" strike="noStrike" cap="none" normalizeH="0" baseline="0" dirty="0">
                        <a:ln>
                          <a:noFill/>
                        </a:ln>
                        <a:solidFill>
                          <a:srgbClr val="266874"/>
                        </a:solidFill>
                        <a:effectLst/>
                        <a:latin typeface="方正兰亭黑_GBK" pitchFamily="2" charset="-122"/>
                        <a:ea typeface="方正兰亭黑_GBK" pitchFamily="2" charset="-122"/>
                      </a:endParaRP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266874"/>
                          </a:solidFill>
                          <a:effectLst/>
                          <a:latin typeface="方正兰亭黑_GBK" pitchFamily="2" charset="-122"/>
                          <a:ea typeface="方正兰亭黑_GBK" pitchFamily="2" charset="-122"/>
                        </a:rPr>
                        <a:t>贡献度</a:t>
                      </a:r>
                      <a:endParaRPr kumimoji="0" lang="en-US" altLang="zh-CN" sz="2000" b="1" i="0" u="none" strike="noStrike" cap="none" normalizeH="0" baseline="0" dirty="0">
                        <a:ln>
                          <a:noFill/>
                        </a:ln>
                        <a:solidFill>
                          <a:srgbClr val="266874"/>
                        </a:solidFill>
                        <a:effectLst/>
                        <a:latin typeface="方正兰亭黑_GBK" pitchFamily="2" charset="-122"/>
                        <a:ea typeface="方正兰亭黑_GBK" pitchFamily="2" charset="-122"/>
                      </a:endParaRP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3548">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bg1"/>
                          </a:solidFill>
                          <a:effectLst/>
                          <a:latin typeface="方正兰亭黑_GBK" pitchFamily="2" charset="-122"/>
                          <a:ea typeface="方正兰亭黑_GBK" pitchFamily="2" charset="-122"/>
                        </a:rPr>
                        <a:t>221801202</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a:t>
                      </a:r>
                      <a:r>
                        <a:rPr kumimoji="0" lang="zh-CN" altLang="en-US" sz="1600" b="0" i="0" u="none" strike="noStrike" cap="none" normalizeH="0" baseline="0" dirty="0">
                          <a:ln>
                            <a:noFill/>
                          </a:ln>
                          <a:solidFill>
                            <a:schemeClr val="bg1"/>
                          </a:solidFill>
                          <a:effectLst/>
                          <a:latin typeface="方正兰亭黑_GBK" pitchFamily="2" charset="-122"/>
                          <a:ea typeface="方正兰亭黑_GBK" pitchFamily="2" charset="-122"/>
                        </a:rPr>
                        <a:t>数据的保存与恢复说明书</a:t>
                      </a: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a:t>
                      </a:r>
                      <a:r>
                        <a:rPr kumimoji="0" lang="zh-CN" altLang="en-US" sz="1600" b="0" i="0" u="none" strike="noStrike" cap="none" normalizeH="0" baseline="0" dirty="0">
                          <a:ln>
                            <a:noFill/>
                          </a:ln>
                          <a:solidFill>
                            <a:schemeClr val="bg1"/>
                          </a:solidFill>
                          <a:effectLst/>
                          <a:latin typeface="方正兰亭黑_GBK" pitchFamily="2" charset="-122"/>
                          <a:ea typeface="方正兰亭黑_GBK" pitchFamily="2" charset="-122"/>
                        </a:rPr>
                        <a:t>和数据的结构</a:t>
                      </a:r>
                      <a:endPar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endParaRP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11%</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2722">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bg1"/>
                          </a:solidFill>
                          <a:effectLst/>
                          <a:latin typeface="方正兰亭黑_GBK" pitchFamily="2" charset="-122"/>
                          <a:ea typeface="方正兰亭黑_GBK" pitchFamily="2" charset="-122"/>
                        </a:rPr>
                        <a:t>221801205</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39999"/>
                      </a:schemeClr>
                    </a:solidFill>
                  </a:tcPr>
                </a:tc>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bg1"/>
                          </a:solidFill>
                          <a:effectLst/>
                          <a:latin typeface="方正兰亭黑_GBK" pitchFamily="2" charset="-122"/>
                          <a:ea typeface="方正兰亭黑_GBK" pitchFamily="2" charset="-122"/>
                        </a:rPr>
                        <a:t>类图的设计及博客</a:t>
                      </a: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124</a:t>
                      </a:r>
                      <a:r>
                        <a:rPr kumimoji="0" lang="zh-CN" altLang="en-US" sz="1600" b="0" i="0" u="none" strike="noStrike" cap="none" normalizeH="0" baseline="0" dirty="0">
                          <a:ln>
                            <a:noFill/>
                          </a:ln>
                          <a:solidFill>
                            <a:schemeClr val="bg1"/>
                          </a:solidFill>
                          <a:effectLst/>
                          <a:latin typeface="方正兰亭黑_GBK" pitchFamily="2" charset="-122"/>
                          <a:ea typeface="方正兰亭黑_GBK" pitchFamily="2" charset="-122"/>
                        </a:rPr>
                        <a:t>部分</a:t>
                      </a:r>
                      <a:endPar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endParaRP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39999"/>
                      </a:schemeClr>
                    </a:solidFill>
                  </a:tcPr>
                </a:tc>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12%</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39999"/>
                      </a:schemeClr>
                    </a:solidFill>
                  </a:tcPr>
                </a:tc>
                <a:extLst>
                  <a:ext uri="{0D108BD9-81ED-4DB2-BD59-A6C34878D82A}">
                    <a16:rowId xmlns:a16="http://schemas.microsoft.com/office/drawing/2014/main" val="10002"/>
                  </a:ext>
                </a:extLst>
              </a:tr>
              <a:tr h="363548">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bg1"/>
                          </a:solidFill>
                          <a:effectLst/>
                          <a:latin typeface="方正兰亭黑_GBK" pitchFamily="2" charset="-122"/>
                          <a:ea typeface="方正兰亭黑_GBK" pitchFamily="2" charset="-122"/>
                        </a:rPr>
                        <a:t>221801211</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bg1"/>
                          </a:solidFill>
                          <a:effectLst/>
                          <a:latin typeface="方正兰亭黑_GBK" pitchFamily="2" charset="-122"/>
                          <a:ea typeface="方正兰亭黑_GBK" pitchFamily="2" charset="-122"/>
                        </a:rPr>
                        <a:t>系统体系结构的层次设计，</a:t>
                      </a: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ppt</a:t>
                      </a:r>
                      <a:r>
                        <a:rPr kumimoji="0" lang="zh-CN" altLang="en-US" sz="1600" b="0" i="0" u="none" strike="noStrike" cap="none" normalizeH="0" baseline="0" dirty="0">
                          <a:ln>
                            <a:noFill/>
                          </a:ln>
                          <a:solidFill>
                            <a:schemeClr val="bg1"/>
                          </a:solidFill>
                          <a:effectLst/>
                          <a:latin typeface="方正兰亭黑_GBK" pitchFamily="2" charset="-122"/>
                          <a:ea typeface="方正兰亭黑_GBK" pitchFamily="2" charset="-122"/>
                        </a:rPr>
                        <a:t>设计</a:t>
                      </a:r>
                      <a:endPar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endParaRP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12%</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3548">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bg1"/>
                          </a:solidFill>
                          <a:effectLst/>
                          <a:latin typeface="方正兰亭黑_GBK" pitchFamily="2" charset="-122"/>
                          <a:ea typeface="方正兰亭黑_GBK" pitchFamily="2" charset="-122"/>
                        </a:rPr>
                        <a:t>221801212</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39999"/>
                      </a:schemeClr>
                    </a:solidFill>
                  </a:tcPr>
                </a:tc>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bg1"/>
                          </a:solidFill>
                          <a:effectLst/>
                          <a:latin typeface="方正兰亭黑_GBK" pitchFamily="2" charset="-122"/>
                          <a:ea typeface="方正兰亭黑_GBK" pitchFamily="2" charset="-122"/>
                        </a:rPr>
                        <a:t>部分类图设计</a:t>
                      </a:r>
                      <a:endPar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endParaRP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39999"/>
                      </a:schemeClr>
                    </a:solidFill>
                  </a:tcPr>
                </a:tc>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8%</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39999"/>
                      </a:schemeClr>
                    </a:solidFill>
                  </a:tcPr>
                </a:tc>
                <a:extLst>
                  <a:ext uri="{0D108BD9-81ED-4DB2-BD59-A6C34878D82A}">
                    <a16:rowId xmlns:a16="http://schemas.microsoft.com/office/drawing/2014/main" val="10004"/>
                  </a:ext>
                </a:extLst>
              </a:tr>
              <a:tr h="362722">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bg1"/>
                          </a:solidFill>
                          <a:effectLst/>
                          <a:latin typeface="方正兰亭黑_GBK" pitchFamily="2" charset="-122"/>
                          <a:ea typeface="方正兰亭黑_GBK" pitchFamily="2" charset="-122"/>
                        </a:rPr>
                        <a:t>221801216</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bg1"/>
                          </a:solidFill>
                          <a:effectLst/>
                          <a:latin typeface="方正兰亭黑_GBK" pitchFamily="2" charset="-122"/>
                          <a:ea typeface="方正兰亭黑_GBK" pitchFamily="2" charset="-122"/>
                        </a:rPr>
                        <a:t>功能模块设计编写和博客第</a:t>
                      </a: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3567</a:t>
                      </a:r>
                      <a:r>
                        <a:rPr kumimoji="0" lang="zh-CN" altLang="en-US" sz="1600" b="0" i="0" u="none" strike="noStrike" cap="none" normalizeH="0" baseline="0" dirty="0">
                          <a:ln>
                            <a:noFill/>
                          </a:ln>
                          <a:solidFill>
                            <a:schemeClr val="bg1"/>
                          </a:solidFill>
                          <a:effectLst/>
                          <a:latin typeface="方正兰亭黑_GBK" pitchFamily="2" charset="-122"/>
                          <a:ea typeface="方正兰亭黑_GBK" pitchFamily="2" charset="-122"/>
                        </a:rPr>
                        <a:t>部分的编写</a:t>
                      </a:r>
                      <a:endPar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endParaRP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11%</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2722">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bg1"/>
                          </a:solidFill>
                          <a:effectLst/>
                          <a:latin typeface="方正兰亭黑_GBK" pitchFamily="2" charset="-122"/>
                          <a:ea typeface="方正兰亭黑_GBK" pitchFamily="2" charset="-122"/>
                        </a:rPr>
                        <a:t>221801228</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40000"/>
                      </a:schemeClr>
                    </a:solidFill>
                  </a:tcPr>
                </a:tc>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bg1"/>
                          </a:solidFill>
                          <a:effectLst/>
                          <a:latin typeface="方正兰亭黑_GBK" pitchFamily="2" charset="-122"/>
                          <a:ea typeface="方正兰亭黑_GBK" pitchFamily="2" charset="-122"/>
                        </a:rPr>
                        <a:t>数据库和</a:t>
                      </a: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ER</a:t>
                      </a:r>
                      <a:r>
                        <a:rPr kumimoji="0" lang="zh-CN" altLang="en-US" sz="1600" b="0" i="0" u="none" strike="noStrike" cap="none" normalizeH="0" baseline="0" dirty="0">
                          <a:ln>
                            <a:noFill/>
                          </a:ln>
                          <a:solidFill>
                            <a:schemeClr val="bg1"/>
                          </a:solidFill>
                          <a:effectLst/>
                          <a:latin typeface="方正兰亭黑_GBK" pitchFamily="2" charset="-122"/>
                          <a:ea typeface="方正兰亭黑_GBK" pitchFamily="2" charset="-122"/>
                        </a:rPr>
                        <a:t>图、数据的获取和传递、讲演报告</a:t>
                      </a:r>
                      <a:endPar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endParaRP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40000"/>
                      </a:schemeClr>
                    </a:solidFill>
                  </a:tcPr>
                </a:tc>
                <a:tc>
                  <a:txBody>
                    <a:bodyPr/>
                    <a:lstStyle>
                      <a:lvl1pPr>
                        <a:lnSpc>
                          <a:spcPct val="90000"/>
                        </a:lnSpc>
                        <a:spcBef>
                          <a:spcPts val="750"/>
                        </a:spcBef>
                        <a:defRPr sz="1900">
                          <a:solidFill>
                            <a:schemeClr val="tx1"/>
                          </a:solidFill>
                          <a:latin typeface="方正兰亭黑_GBK" pitchFamily="2" charset="-122"/>
                          <a:ea typeface="方正兰亭黑_GBK" pitchFamily="2" charset="-122"/>
                        </a:defRPr>
                      </a:lvl1pPr>
                      <a:lvl2pPr marL="457200" indent="-114300">
                        <a:lnSpc>
                          <a:spcPct val="90000"/>
                        </a:lnSpc>
                        <a:spcBef>
                          <a:spcPts val="375"/>
                        </a:spcBef>
                        <a:defRPr sz="1600">
                          <a:solidFill>
                            <a:schemeClr val="tx1"/>
                          </a:solidFill>
                          <a:latin typeface="方正兰亭黑_GBK" pitchFamily="2" charset="-122"/>
                          <a:ea typeface="方正兰亭黑_GBK" pitchFamily="2" charset="-122"/>
                        </a:defRPr>
                      </a:lvl2pPr>
                      <a:lvl3pPr marL="914400" indent="-228600">
                        <a:lnSpc>
                          <a:spcPct val="90000"/>
                        </a:lnSpc>
                        <a:spcBef>
                          <a:spcPts val="375"/>
                        </a:spcBef>
                        <a:defRPr sz="1300">
                          <a:solidFill>
                            <a:schemeClr val="tx1"/>
                          </a:solidFill>
                          <a:latin typeface="方正兰亭黑_GBK" pitchFamily="2" charset="-122"/>
                          <a:ea typeface="方正兰亭黑_GBK" pitchFamily="2" charset="-122"/>
                        </a:defRPr>
                      </a:lvl3pPr>
                      <a:lvl4pPr marL="1371600" indent="-342900">
                        <a:lnSpc>
                          <a:spcPct val="90000"/>
                        </a:lnSpc>
                        <a:spcBef>
                          <a:spcPts val="375"/>
                        </a:spcBef>
                        <a:defRPr sz="1100">
                          <a:solidFill>
                            <a:schemeClr val="tx1"/>
                          </a:solidFill>
                          <a:latin typeface="方正兰亭黑_GBK" pitchFamily="2" charset="-122"/>
                          <a:ea typeface="方正兰亭黑_GBK" pitchFamily="2" charset="-122"/>
                        </a:defRPr>
                      </a:lvl4pPr>
                      <a:lvl5pPr marL="1828800" indent="-457200">
                        <a:lnSpc>
                          <a:spcPct val="90000"/>
                        </a:lnSpc>
                        <a:spcBef>
                          <a:spcPts val="375"/>
                        </a:spcBef>
                        <a:defRPr sz="1100">
                          <a:solidFill>
                            <a:schemeClr val="tx1"/>
                          </a:solidFill>
                          <a:latin typeface="方正兰亭黑_GBK" pitchFamily="2" charset="-122"/>
                          <a:ea typeface="方正兰亭黑_GBK" pitchFamily="2" charset="-122"/>
                        </a:defRPr>
                      </a:lvl5pPr>
                      <a:lvl6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6pPr>
                      <a:lvl7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7pPr>
                      <a:lvl8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8pPr>
                      <a:lvl9pPr indent="-457200" defTabSz="685800" eaLnBrk="0" fontAlgn="base" hangingPunct="0">
                        <a:lnSpc>
                          <a:spcPct val="90000"/>
                        </a:lnSpc>
                        <a:spcBef>
                          <a:spcPts val="375"/>
                        </a:spcBef>
                        <a:spcAft>
                          <a:spcPct val="0"/>
                        </a:spcAft>
                        <a:buFont typeface="Arial" pitchFamily="34" charset="0"/>
                        <a:defRPr sz="1100">
                          <a:solidFill>
                            <a:schemeClr val="tx1"/>
                          </a:solidFill>
                          <a:latin typeface="方正兰亭黑_GBK" pitchFamily="2" charset="-122"/>
                          <a:ea typeface="方正兰亭黑_GBK"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12%</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40000"/>
                      </a:schemeClr>
                    </a:solidFill>
                  </a:tcPr>
                </a:tc>
                <a:extLst>
                  <a:ext uri="{0D108BD9-81ED-4DB2-BD59-A6C34878D82A}">
                    <a16:rowId xmlns:a16="http://schemas.microsoft.com/office/drawing/2014/main" val="3812006184"/>
                  </a:ext>
                </a:extLst>
              </a:tr>
              <a:tr h="362722">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bg1"/>
                          </a:solidFill>
                          <a:effectLst/>
                          <a:latin typeface="方正兰亭黑_GBK" pitchFamily="2" charset="-122"/>
                          <a:ea typeface="方正兰亭黑_GBK" pitchFamily="2" charset="-122"/>
                        </a:rPr>
                        <a:t>221801229</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bg1"/>
                          </a:solidFill>
                          <a:effectLst/>
                          <a:latin typeface="方正兰亭黑_GBK" pitchFamily="2" charset="-122"/>
                          <a:ea typeface="方正兰亭黑_GBK" pitchFamily="2" charset="-122"/>
                        </a:rPr>
                        <a:t>系统安全和权限设计</a:t>
                      </a:r>
                      <a:endPar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endParaRP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11%</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4792647"/>
                  </a:ext>
                </a:extLst>
              </a:tr>
              <a:tr h="362722">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bg1"/>
                          </a:solidFill>
                          <a:effectLst/>
                          <a:latin typeface="方正兰亭黑_GBK" pitchFamily="2" charset="-122"/>
                          <a:ea typeface="方正兰亭黑_GBK" pitchFamily="2" charset="-122"/>
                        </a:rPr>
                        <a:t>221801234</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40000"/>
                      </a:scheme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bg1"/>
                          </a:solidFill>
                          <a:effectLst/>
                          <a:latin typeface="方正兰亭黑_GBK" pitchFamily="2" charset="-122"/>
                          <a:ea typeface="方正兰亭黑_GBK" pitchFamily="2" charset="-122"/>
                        </a:rPr>
                        <a:t>类图描述，</a:t>
                      </a: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a:t>
                      </a:r>
                      <a:r>
                        <a:rPr kumimoji="0" lang="zh-CN" altLang="en-US" sz="1600" b="0" i="0" u="none" strike="noStrike" cap="none" normalizeH="0" baseline="0" dirty="0">
                          <a:ln>
                            <a:noFill/>
                          </a:ln>
                          <a:solidFill>
                            <a:schemeClr val="bg1"/>
                          </a:solidFill>
                          <a:effectLst/>
                          <a:latin typeface="方正兰亭黑_GBK" pitchFamily="2" charset="-122"/>
                          <a:ea typeface="方正兰亭黑_GBK" pitchFamily="2" charset="-122"/>
                        </a:rPr>
                        <a:t>系统设计说明书</a:t>
                      </a: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40000"/>
                      </a:schemeClr>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13%</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40000"/>
                      </a:schemeClr>
                    </a:solidFill>
                  </a:tcPr>
                </a:tc>
                <a:extLst>
                  <a:ext uri="{0D108BD9-81ED-4DB2-BD59-A6C34878D82A}">
                    <a16:rowId xmlns:a16="http://schemas.microsoft.com/office/drawing/2014/main" val="3929453931"/>
                  </a:ext>
                </a:extLst>
              </a:tr>
              <a:tr h="362722">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bg1"/>
                          </a:solidFill>
                          <a:effectLst/>
                          <a:latin typeface="方正兰亭黑_GBK" pitchFamily="2" charset="-122"/>
                          <a:ea typeface="方正兰亭黑_GBK" pitchFamily="2" charset="-122"/>
                        </a:rPr>
                        <a:t>221801339</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bg1"/>
                          </a:solidFill>
                          <a:effectLst/>
                          <a:latin typeface="方正兰亭黑_GBK" pitchFamily="2" charset="-122"/>
                          <a:ea typeface="方正兰亭黑_GBK" pitchFamily="2" charset="-122"/>
                        </a:rPr>
                        <a:t>部分类图的设计</a:t>
                      </a:r>
                      <a:endPar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endParaRP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bg1"/>
                          </a:solidFill>
                          <a:effectLst/>
                          <a:latin typeface="方正兰亭黑_GBK" pitchFamily="2" charset="-122"/>
                          <a:ea typeface="方正兰亭黑_GBK" pitchFamily="2" charset="-122"/>
                        </a:rPr>
                        <a:t>10%</a:t>
                      </a:r>
                    </a:p>
                  </a:txBody>
                  <a:tcPr marL="118849" marR="118849" marT="59438" marB="594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2149732"/>
                  </a:ext>
                </a:extLst>
              </a:tr>
            </a:tbl>
          </a:graphicData>
        </a:graphic>
      </p:graphicFrame>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23"/>
          <p:cNvSpPr txBox="1">
            <a:spLocks noChangeArrowheads="1"/>
          </p:cNvSpPr>
          <p:nvPr/>
        </p:nvSpPr>
        <p:spPr bwMode="auto">
          <a:xfrm>
            <a:off x="3098800" y="1895475"/>
            <a:ext cx="301396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4000" b="1" dirty="0">
                <a:solidFill>
                  <a:srgbClr val="FFC000"/>
                </a:solidFill>
                <a:latin typeface="微软雅黑" panose="020B0503020204020204" pitchFamily="34" charset="-122"/>
                <a:ea typeface="微软雅黑" panose="020B0503020204020204" pitchFamily="34" charset="-122"/>
              </a:rPr>
              <a:t>01.</a:t>
            </a:r>
            <a:r>
              <a:rPr lang="zh-CN" altLang="en-US" sz="4000" b="1" dirty="0">
                <a:solidFill>
                  <a:srgbClr val="FFC000"/>
                </a:solidFill>
                <a:latin typeface="微软雅黑" panose="020B0503020204020204" pitchFamily="34" charset="-122"/>
                <a:ea typeface="微软雅黑" panose="020B0503020204020204" pitchFamily="34" charset="-122"/>
              </a:rPr>
              <a:t>开发计划</a:t>
            </a:r>
          </a:p>
          <a:p>
            <a:pPr defTabSz="914400" eaLnBrk="1" hangingPunct="1">
              <a:lnSpc>
                <a:spcPct val="100000"/>
              </a:lnSpc>
              <a:spcBef>
                <a:spcPct val="0"/>
              </a:spcBef>
              <a:buFont typeface="Arial" panose="020B0604020202020204" pitchFamily="34" charset="0"/>
              <a:buNone/>
            </a:pPr>
            <a:endParaRPr lang="zh-CN" altLang="en-US" sz="4000" b="1" dirty="0">
              <a:solidFill>
                <a:srgbClr val="FFC000"/>
              </a:solidFill>
              <a:latin typeface="微软雅黑" panose="020B0503020204020204" pitchFamily="34" charset="-122"/>
              <a:ea typeface="微软雅黑" panose="020B0503020204020204" pitchFamily="34" charset="-122"/>
            </a:endParaRPr>
          </a:p>
        </p:txBody>
      </p:sp>
      <p:sp>
        <p:nvSpPr>
          <p:cNvPr id="13315" name="文本框 4"/>
          <p:cNvSpPr txBox="1">
            <a:spLocks noChangeArrowheads="1"/>
          </p:cNvSpPr>
          <p:nvPr/>
        </p:nvSpPr>
        <p:spPr bwMode="auto">
          <a:xfrm>
            <a:off x="3525838" y="2470150"/>
            <a:ext cx="21720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400" b="1" dirty="0">
                <a:solidFill>
                  <a:srgbClr val="FFC000"/>
                </a:solidFill>
              </a:rPr>
              <a:t>01. Development Plan</a:t>
            </a:r>
          </a:p>
        </p:txBody>
      </p:sp>
      <p:pic>
        <p:nvPicPr>
          <p:cNvPr id="13317" name="直接连接符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663" y="2835275"/>
            <a:ext cx="4016375"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直接连接符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018" y="3026936"/>
            <a:ext cx="4017963"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12"/>
          <p:cNvSpPr txBox="1">
            <a:spLocks noChangeArrowheads="1"/>
          </p:cNvSpPr>
          <p:nvPr/>
        </p:nvSpPr>
        <p:spPr bwMode="auto">
          <a:xfrm>
            <a:off x="3600450" y="2917825"/>
            <a:ext cx="1979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a:solidFill>
                  <a:schemeClr val="bg1"/>
                </a:solidFill>
                <a:latin typeface="微软雅黑" panose="020B0503020204020204" pitchFamily="34" charset="-122"/>
                <a:ea typeface="微软雅黑" panose="020B0503020204020204" pitchFamily="34" charset="-122"/>
              </a:rPr>
              <a:t>感谢大家观看！</a:t>
            </a:r>
          </a:p>
        </p:txBody>
      </p:sp>
      <p:sp>
        <p:nvSpPr>
          <p:cNvPr id="32771" name="文本框 14"/>
          <p:cNvSpPr txBox="1">
            <a:spLocks noChangeArrowheads="1"/>
          </p:cNvSpPr>
          <p:nvPr/>
        </p:nvSpPr>
        <p:spPr bwMode="auto">
          <a:xfrm>
            <a:off x="3294880" y="3257215"/>
            <a:ext cx="23653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en-US" altLang="zh-CN" sz="1600" b="1" dirty="0">
                <a:solidFill>
                  <a:schemeClr val="bg1"/>
                </a:solidFill>
                <a:latin typeface="微软雅黑" panose="020B0503020204020204" pitchFamily="34" charset="-122"/>
                <a:ea typeface="微软雅黑" panose="020B0503020204020204" pitchFamily="34" charset="-122"/>
              </a:rPr>
              <a:t>Thanks for watching!</a:t>
            </a:r>
          </a:p>
        </p:txBody>
      </p:sp>
      <p:pic>
        <p:nvPicPr>
          <p:cNvPr id="32773" name="直接连接符 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925" y="2835275"/>
            <a:ext cx="2790825"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直接连接符 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338" y="3560763"/>
            <a:ext cx="2792412"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30"/>
          <p:cNvSpPr>
            <a:spLocks noChangeArrowheads="1"/>
          </p:cNvSpPr>
          <p:nvPr/>
        </p:nvSpPr>
        <p:spPr bwMode="auto">
          <a:xfrm>
            <a:off x="3398043" y="1532182"/>
            <a:ext cx="2384425" cy="131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lnSpc>
                <a:spcPct val="150000"/>
              </a:lnSpc>
            </a:pPr>
            <a:r>
              <a:rPr lang="en-US" altLang="zh-CN" sz="6000" b="1" dirty="0">
                <a:solidFill>
                  <a:srgbClr val="EEECE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2021</a:t>
            </a:r>
            <a:endParaRPr lang="zh-CN" altLang="en-US" sz="6000" b="1" dirty="0">
              <a:solidFill>
                <a:srgbClr val="EEECE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2"/>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4339" name="文本框 9"/>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1.1</a:t>
            </a:r>
            <a:r>
              <a:rPr lang="zh-CN" altLang="en-US" sz="2000" b="1" dirty="0">
                <a:solidFill>
                  <a:schemeClr val="bg1"/>
                </a:solidFill>
              </a:rPr>
              <a:t>开发计划</a:t>
            </a:r>
          </a:p>
        </p:txBody>
      </p:sp>
      <p:sp>
        <p:nvSpPr>
          <p:cNvPr id="14340" name="文本框 10"/>
          <p:cNvSpPr txBox="1">
            <a:spLocks noChangeArrowheads="1"/>
          </p:cNvSpPr>
          <p:nvPr/>
        </p:nvSpPr>
        <p:spPr bwMode="auto">
          <a:xfrm>
            <a:off x="249238" y="552450"/>
            <a:ext cx="15295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1.1 Development Plan</a:t>
            </a:r>
          </a:p>
        </p:txBody>
      </p:sp>
      <p:pic>
        <p:nvPicPr>
          <p:cNvPr id="1434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292" y="824639"/>
            <a:ext cx="7021415" cy="404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A8179B3E-426A-49E6-9775-361BD1172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209" y="1057392"/>
            <a:ext cx="5433775" cy="3354596"/>
          </a:xfrm>
          <a:prstGeom prst="rect">
            <a:avLst/>
          </a:prstGeom>
        </p:spPr>
      </p:pic>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 name="任意多边形 428">
            <a:extLst>
              <a:ext uri="{FF2B5EF4-FFF2-40B4-BE49-F238E27FC236}">
                <a16:creationId xmlns:a16="http://schemas.microsoft.com/office/drawing/2014/main" id="{41F3797F-3862-497E-9E05-42EDF6A99555}"/>
              </a:ext>
            </a:extLst>
          </p:cNvPr>
          <p:cNvGrpSpPr>
            <a:grpSpLocks/>
          </p:cNvGrpSpPr>
          <p:nvPr/>
        </p:nvGrpSpPr>
        <p:grpSpPr bwMode="auto">
          <a:xfrm>
            <a:off x="7543800" y="2072650"/>
            <a:ext cx="1530350" cy="968375"/>
            <a:chOff x="0" y="0"/>
            <a:chExt cx="964" cy="610"/>
          </a:xfrm>
        </p:grpSpPr>
        <p:pic>
          <p:nvPicPr>
            <p:cNvPr id="237" name="任意多边形 428">
              <a:extLst>
                <a:ext uri="{FF2B5EF4-FFF2-40B4-BE49-F238E27FC236}">
                  <a16:creationId xmlns:a16="http://schemas.microsoft.com/office/drawing/2014/main" id="{9170EE43-EEBA-4BF6-8B24-BA3D2ACE10C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4"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Text Box 10">
              <a:extLst>
                <a:ext uri="{FF2B5EF4-FFF2-40B4-BE49-F238E27FC236}">
                  <a16:creationId xmlns:a16="http://schemas.microsoft.com/office/drawing/2014/main" id="{8129BF46-8DF7-450E-AC87-5B0E0DF70F0D}"/>
                </a:ext>
              </a:extLst>
            </p:cNvPr>
            <p:cNvSpPr txBox="1">
              <a:spLocks noChangeArrowheads="1"/>
            </p:cNvSpPr>
            <p:nvPr/>
          </p:nvSpPr>
          <p:spPr bwMode="auto">
            <a:xfrm>
              <a:off x="18" y="9"/>
              <a:ext cx="93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algn="ctr" defTabSz="914400" eaLnBrk="1" hangingPunct="1"/>
              <a:endParaRPr lang="zh-CN" altLang="en-US" sz="1400" b="1" dirty="0">
                <a:solidFill>
                  <a:srgbClr val="181818"/>
                </a:solidFill>
                <a:latin typeface="Calibri" panose="020F0502020204030204" pitchFamily="34" charset="0"/>
                <a:ea typeface="方正兰亭特黑简体" pitchFamily="2" charset="-122"/>
              </a:endParaRPr>
            </a:p>
          </p:txBody>
        </p:sp>
      </p:grpSp>
      <p:grpSp>
        <p:nvGrpSpPr>
          <p:cNvPr id="233" name="任意多边形 429">
            <a:extLst>
              <a:ext uri="{FF2B5EF4-FFF2-40B4-BE49-F238E27FC236}">
                <a16:creationId xmlns:a16="http://schemas.microsoft.com/office/drawing/2014/main" id="{30A70614-7A73-4430-8CA0-248DB37696BA}"/>
              </a:ext>
            </a:extLst>
          </p:cNvPr>
          <p:cNvGrpSpPr>
            <a:grpSpLocks/>
          </p:cNvGrpSpPr>
          <p:nvPr/>
        </p:nvGrpSpPr>
        <p:grpSpPr bwMode="auto">
          <a:xfrm>
            <a:off x="3505327" y="2073274"/>
            <a:ext cx="1530350" cy="968375"/>
            <a:chOff x="0" y="0"/>
            <a:chExt cx="964" cy="610"/>
          </a:xfrm>
        </p:grpSpPr>
        <p:pic>
          <p:nvPicPr>
            <p:cNvPr id="234" name="任意多边形 429">
              <a:extLst>
                <a:ext uri="{FF2B5EF4-FFF2-40B4-BE49-F238E27FC236}">
                  <a16:creationId xmlns:a16="http://schemas.microsoft.com/office/drawing/2014/main" id="{10E43080-B904-4797-AA80-3957A8B06CC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64"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Text Box 216">
              <a:extLst>
                <a:ext uri="{FF2B5EF4-FFF2-40B4-BE49-F238E27FC236}">
                  <a16:creationId xmlns:a16="http://schemas.microsoft.com/office/drawing/2014/main" id="{B04480FB-FE1C-485C-A592-BE904A74E2F1}"/>
                </a:ext>
              </a:extLst>
            </p:cNvPr>
            <p:cNvSpPr txBox="1">
              <a:spLocks noChangeArrowheads="1"/>
            </p:cNvSpPr>
            <p:nvPr/>
          </p:nvSpPr>
          <p:spPr bwMode="auto">
            <a:xfrm>
              <a:off x="15" y="9"/>
              <a:ext cx="93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algn="ctr" defTabSz="914400" eaLnBrk="1" hangingPunct="1"/>
              <a:r>
                <a:rPr lang="zh-CN" altLang="en-US" sz="2800" b="1" dirty="0">
                  <a:solidFill>
                    <a:srgbClr val="181818"/>
                  </a:solidFill>
                  <a:latin typeface="+mj-lt"/>
                  <a:ea typeface="+mj-ea"/>
                </a:rPr>
                <a:t>设计</a:t>
              </a:r>
            </a:p>
          </p:txBody>
        </p:sp>
      </p:grpSp>
      <p:grpSp>
        <p:nvGrpSpPr>
          <p:cNvPr id="21507" name="任意多边形 427"/>
          <p:cNvGrpSpPr>
            <a:grpSpLocks/>
          </p:cNvGrpSpPr>
          <p:nvPr/>
        </p:nvGrpSpPr>
        <p:grpSpPr bwMode="auto">
          <a:xfrm>
            <a:off x="4857750" y="2073275"/>
            <a:ext cx="1530350" cy="968375"/>
            <a:chOff x="0" y="0"/>
            <a:chExt cx="964" cy="610"/>
          </a:xfrm>
        </p:grpSpPr>
        <p:pic>
          <p:nvPicPr>
            <p:cNvPr id="21729" name="任意多边形 4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4"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30" name="Text Box 7"/>
            <p:cNvSpPr txBox="1">
              <a:spLocks noChangeArrowheads="1"/>
            </p:cNvSpPr>
            <p:nvPr/>
          </p:nvSpPr>
          <p:spPr bwMode="auto">
            <a:xfrm>
              <a:off x="16" y="9"/>
              <a:ext cx="93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algn="ctr" defTabSz="914400" eaLnBrk="1" hangingPunct="1"/>
              <a:endParaRPr lang="zh-CN" altLang="en-US" sz="1400" b="1">
                <a:solidFill>
                  <a:srgbClr val="181818"/>
                </a:solidFill>
                <a:latin typeface="Calibri" panose="020F0502020204030204" pitchFamily="34" charset="0"/>
                <a:ea typeface="方正兰亭特黑简体" pitchFamily="2" charset="-122"/>
              </a:endParaRPr>
            </a:p>
          </p:txBody>
        </p:sp>
      </p:grpSp>
      <p:grpSp>
        <p:nvGrpSpPr>
          <p:cNvPr id="21508" name="任意多边形 428"/>
          <p:cNvGrpSpPr>
            <a:grpSpLocks/>
          </p:cNvGrpSpPr>
          <p:nvPr/>
        </p:nvGrpSpPr>
        <p:grpSpPr bwMode="auto">
          <a:xfrm>
            <a:off x="6192838" y="2073275"/>
            <a:ext cx="1530350" cy="968375"/>
            <a:chOff x="0" y="0"/>
            <a:chExt cx="964" cy="610"/>
          </a:xfrm>
        </p:grpSpPr>
        <p:pic>
          <p:nvPicPr>
            <p:cNvPr id="21727" name="任意多边形 42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4"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28" name="Text Box 10"/>
            <p:cNvSpPr txBox="1">
              <a:spLocks noChangeArrowheads="1"/>
            </p:cNvSpPr>
            <p:nvPr/>
          </p:nvSpPr>
          <p:spPr bwMode="auto">
            <a:xfrm>
              <a:off x="18" y="9"/>
              <a:ext cx="93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algn="ctr" defTabSz="914400" eaLnBrk="1" hangingPunct="1"/>
              <a:endParaRPr lang="zh-CN" altLang="en-US" sz="1400" b="1">
                <a:solidFill>
                  <a:srgbClr val="181818"/>
                </a:solidFill>
                <a:latin typeface="Calibri" panose="020F0502020204030204" pitchFamily="34" charset="0"/>
                <a:ea typeface="方正兰亭特黑简体" pitchFamily="2" charset="-122"/>
              </a:endParaRPr>
            </a:p>
          </p:txBody>
        </p:sp>
      </p:grpSp>
      <p:sp>
        <p:nvSpPr>
          <p:cNvPr id="2150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1510" name="文本框 21"/>
          <p:cNvSpPr txBox="1">
            <a:spLocks noChangeArrowheads="1"/>
          </p:cNvSpPr>
          <p:nvPr/>
        </p:nvSpPr>
        <p:spPr bwMode="auto">
          <a:xfrm>
            <a:off x="193675" y="152400"/>
            <a:ext cx="16786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1.2 </a:t>
            </a:r>
            <a:r>
              <a:rPr lang="zh-CN" altLang="en-US" sz="2000" b="1" dirty="0">
                <a:solidFill>
                  <a:schemeClr val="bg1"/>
                </a:solidFill>
              </a:rPr>
              <a:t>历程概述</a:t>
            </a:r>
          </a:p>
        </p:txBody>
      </p:sp>
      <p:sp>
        <p:nvSpPr>
          <p:cNvPr id="21511" name="文本框 22"/>
          <p:cNvSpPr txBox="1">
            <a:spLocks noChangeArrowheads="1"/>
          </p:cNvSpPr>
          <p:nvPr/>
        </p:nvSpPr>
        <p:spPr bwMode="auto">
          <a:xfrm>
            <a:off x="438150" y="552450"/>
            <a:ext cx="145264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1.2 Process overview</a:t>
            </a:r>
          </a:p>
        </p:txBody>
      </p:sp>
      <p:grpSp>
        <p:nvGrpSpPr>
          <p:cNvPr id="21512" name="组合 3"/>
          <p:cNvGrpSpPr>
            <a:grpSpLocks/>
          </p:cNvGrpSpPr>
          <p:nvPr/>
        </p:nvGrpSpPr>
        <p:grpSpPr bwMode="auto">
          <a:xfrm>
            <a:off x="109538" y="1327150"/>
            <a:ext cx="3533775" cy="3221038"/>
            <a:chOff x="0" y="0"/>
            <a:chExt cx="3965575" cy="3616293"/>
          </a:xfrm>
        </p:grpSpPr>
        <p:pic>
          <p:nvPicPr>
            <p:cNvPr id="21528" name="Group 20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31" y="1996"/>
              <a:ext cx="2907376" cy="361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9" name="Rectangle 207"/>
            <p:cNvSpPr>
              <a:spLocks noChangeArrowheads="1"/>
            </p:cNvSpPr>
            <p:nvPr/>
          </p:nvSpPr>
          <p:spPr bwMode="auto">
            <a:xfrm>
              <a:off x="792758" y="2270654"/>
              <a:ext cx="16034" cy="4455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30" name="Rectangle 208"/>
            <p:cNvSpPr>
              <a:spLocks noChangeArrowheads="1"/>
            </p:cNvSpPr>
            <p:nvPr/>
          </p:nvSpPr>
          <p:spPr bwMode="auto">
            <a:xfrm>
              <a:off x="892521" y="2258178"/>
              <a:ext cx="24941" cy="6594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31" name="Rectangle 209"/>
            <p:cNvSpPr>
              <a:spLocks noChangeArrowheads="1"/>
            </p:cNvSpPr>
            <p:nvPr/>
          </p:nvSpPr>
          <p:spPr bwMode="auto">
            <a:xfrm>
              <a:off x="924588" y="2270654"/>
              <a:ext cx="16034" cy="4455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32" name="Rectangle 210"/>
            <p:cNvSpPr>
              <a:spLocks noChangeArrowheads="1"/>
            </p:cNvSpPr>
            <p:nvPr/>
          </p:nvSpPr>
          <p:spPr bwMode="auto">
            <a:xfrm>
              <a:off x="1211407" y="1864289"/>
              <a:ext cx="39193" cy="12477"/>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33" name="Rectangle 211"/>
            <p:cNvSpPr>
              <a:spLocks noChangeArrowheads="1"/>
            </p:cNvSpPr>
            <p:nvPr/>
          </p:nvSpPr>
          <p:spPr bwMode="auto">
            <a:xfrm>
              <a:off x="1181121" y="1837555"/>
              <a:ext cx="23160" cy="6594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34" name="Rectangle 212"/>
            <p:cNvSpPr>
              <a:spLocks noChangeArrowheads="1"/>
            </p:cNvSpPr>
            <p:nvPr/>
          </p:nvSpPr>
          <p:spPr bwMode="auto">
            <a:xfrm>
              <a:off x="1159743" y="1848249"/>
              <a:ext cx="14252" cy="44557"/>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35" name="Rectangle 213"/>
            <p:cNvSpPr>
              <a:spLocks noChangeArrowheads="1"/>
            </p:cNvSpPr>
            <p:nvPr/>
          </p:nvSpPr>
          <p:spPr bwMode="auto">
            <a:xfrm>
              <a:off x="1257725" y="1837555"/>
              <a:ext cx="24941" cy="6594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36" name="Rectangle 214"/>
            <p:cNvSpPr>
              <a:spLocks noChangeArrowheads="1"/>
            </p:cNvSpPr>
            <p:nvPr/>
          </p:nvSpPr>
          <p:spPr bwMode="auto">
            <a:xfrm>
              <a:off x="1288010" y="1848249"/>
              <a:ext cx="17815" cy="44557"/>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37" name="Rectangle 215"/>
            <p:cNvSpPr>
              <a:spLocks noChangeArrowheads="1"/>
            </p:cNvSpPr>
            <p:nvPr/>
          </p:nvSpPr>
          <p:spPr bwMode="auto">
            <a:xfrm>
              <a:off x="1040384" y="1183449"/>
              <a:ext cx="37411" cy="12477"/>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38" name="Rectangle 216"/>
            <p:cNvSpPr>
              <a:spLocks noChangeArrowheads="1"/>
            </p:cNvSpPr>
            <p:nvPr/>
          </p:nvSpPr>
          <p:spPr bwMode="auto">
            <a:xfrm>
              <a:off x="1008318" y="1156715"/>
              <a:ext cx="24941" cy="6594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39" name="Rectangle 217"/>
            <p:cNvSpPr>
              <a:spLocks noChangeArrowheads="1"/>
            </p:cNvSpPr>
            <p:nvPr/>
          </p:nvSpPr>
          <p:spPr bwMode="auto">
            <a:xfrm>
              <a:off x="985158" y="1167409"/>
              <a:ext cx="16034" cy="44557"/>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40" name="Rectangle 218"/>
            <p:cNvSpPr>
              <a:spLocks noChangeArrowheads="1"/>
            </p:cNvSpPr>
            <p:nvPr/>
          </p:nvSpPr>
          <p:spPr bwMode="auto">
            <a:xfrm>
              <a:off x="1086703" y="1156715"/>
              <a:ext cx="24941" cy="6594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41" name="Rectangle 219"/>
            <p:cNvSpPr>
              <a:spLocks noChangeArrowheads="1"/>
            </p:cNvSpPr>
            <p:nvPr/>
          </p:nvSpPr>
          <p:spPr bwMode="auto">
            <a:xfrm>
              <a:off x="1116988" y="1167409"/>
              <a:ext cx="16034" cy="44557"/>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42" name="Rectangle 220"/>
            <p:cNvSpPr>
              <a:spLocks noChangeArrowheads="1"/>
            </p:cNvSpPr>
            <p:nvPr/>
          </p:nvSpPr>
          <p:spPr bwMode="auto">
            <a:xfrm>
              <a:off x="1540980" y="2026479"/>
              <a:ext cx="24941" cy="7129"/>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43" name="Rectangle 221"/>
            <p:cNvSpPr>
              <a:spLocks noChangeArrowheads="1"/>
            </p:cNvSpPr>
            <p:nvPr/>
          </p:nvSpPr>
          <p:spPr bwMode="auto">
            <a:xfrm>
              <a:off x="1523165" y="2010438"/>
              <a:ext cx="14252" cy="39211"/>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44" name="Rectangle 222"/>
            <p:cNvSpPr>
              <a:spLocks noChangeArrowheads="1"/>
            </p:cNvSpPr>
            <p:nvPr/>
          </p:nvSpPr>
          <p:spPr bwMode="auto">
            <a:xfrm>
              <a:off x="1508913" y="2015785"/>
              <a:ext cx="8908" cy="2673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45" name="Rectangle 223"/>
            <p:cNvSpPr>
              <a:spLocks noChangeArrowheads="1"/>
            </p:cNvSpPr>
            <p:nvPr/>
          </p:nvSpPr>
          <p:spPr bwMode="auto">
            <a:xfrm>
              <a:off x="1567703" y="2010438"/>
              <a:ext cx="16033" cy="39211"/>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46" name="Rectangle 224"/>
            <p:cNvSpPr>
              <a:spLocks noChangeArrowheads="1"/>
            </p:cNvSpPr>
            <p:nvPr/>
          </p:nvSpPr>
          <p:spPr bwMode="auto">
            <a:xfrm>
              <a:off x="1587298" y="2015785"/>
              <a:ext cx="10689" cy="2673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47" name="Rectangle 225"/>
            <p:cNvSpPr>
              <a:spLocks noChangeArrowheads="1"/>
            </p:cNvSpPr>
            <p:nvPr/>
          </p:nvSpPr>
          <p:spPr bwMode="auto">
            <a:xfrm>
              <a:off x="1532073" y="1819732"/>
              <a:ext cx="23159" cy="7129"/>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48" name="Rectangle 226"/>
            <p:cNvSpPr>
              <a:spLocks noChangeArrowheads="1"/>
            </p:cNvSpPr>
            <p:nvPr/>
          </p:nvSpPr>
          <p:spPr bwMode="auto">
            <a:xfrm>
              <a:off x="1512476" y="1801909"/>
              <a:ext cx="14252" cy="40992"/>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49" name="Rectangle 227"/>
            <p:cNvSpPr>
              <a:spLocks noChangeArrowheads="1"/>
            </p:cNvSpPr>
            <p:nvPr/>
          </p:nvSpPr>
          <p:spPr bwMode="auto">
            <a:xfrm>
              <a:off x="1498224" y="1809038"/>
              <a:ext cx="10689" cy="28517"/>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50" name="Rectangle 228"/>
            <p:cNvSpPr>
              <a:spLocks noChangeArrowheads="1"/>
            </p:cNvSpPr>
            <p:nvPr/>
          </p:nvSpPr>
          <p:spPr bwMode="auto">
            <a:xfrm>
              <a:off x="1558795" y="1801909"/>
              <a:ext cx="16034" cy="40992"/>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51" name="Rectangle 229"/>
            <p:cNvSpPr>
              <a:spLocks noChangeArrowheads="1"/>
            </p:cNvSpPr>
            <p:nvPr/>
          </p:nvSpPr>
          <p:spPr bwMode="auto">
            <a:xfrm>
              <a:off x="1578391" y="1809038"/>
              <a:ext cx="10689" cy="28517"/>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52" name="Rectangle 230"/>
            <p:cNvSpPr>
              <a:spLocks noChangeArrowheads="1"/>
            </p:cNvSpPr>
            <p:nvPr/>
          </p:nvSpPr>
          <p:spPr bwMode="auto">
            <a:xfrm>
              <a:off x="108670" y="395671"/>
              <a:ext cx="30286" cy="8912"/>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53" name="Rectangle 231"/>
            <p:cNvSpPr>
              <a:spLocks noChangeArrowheads="1"/>
            </p:cNvSpPr>
            <p:nvPr/>
          </p:nvSpPr>
          <p:spPr bwMode="auto">
            <a:xfrm>
              <a:off x="80166" y="374284"/>
              <a:ext cx="21378" cy="53469"/>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54" name="Rectangle 232"/>
            <p:cNvSpPr>
              <a:spLocks noChangeArrowheads="1"/>
            </p:cNvSpPr>
            <p:nvPr/>
          </p:nvSpPr>
          <p:spPr bwMode="auto">
            <a:xfrm>
              <a:off x="64133" y="384977"/>
              <a:ext cx="14252" cy="3386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55" name="Rectangle 233"/>
            <p:cNvSpPr>
              <a:spLocks noChangeArrowheads="1"/>
            </p:cNvSpPr>
            <p:nvPr/>
          </p:nvSpPr>
          <p:spPr bwMode="auto">
            <a:xfrm>
              <a:off x="142518" y="374284"/>
              <a:ext cx="21378" cy="53469"/>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56" name="Rectangle 234"/>
            <p:cNvSpPr>
              <a:spLocks noChangeArrowheads="1"/>
            </p:cNvSpPr>
            <p:nvPr/>
          </p:nvSpPr>
          <p:spPr bwMode="auto">
            <a:xfrm>
              <a:off x="167459" y="384977"/>
              <a:ext cx="14252" cy="3386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57" name="Rectangle 235"/>
            <p:cNvSpPr>
              <a:spLocks noChangeArrowheads="1"/>
            </p:cNvSpPr>
            <p:nvPr/>
          </p:nvSpPr>
          <p:spPr bwMode="auto">
            <a:xfrm>
              <a:off x="1883024" y="2415021"/>
              <a:ext cx="23160" cy="5346"/>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58" name="Rectangle 236"/>
            <p:cNvSpPr>
              <a:spLocks noChangeArrowheads="1"/>
            </p:cNvSpPr>
            <p:nvPr/>
          </p:nvSpPr>
          <p:spPr bwMode="auto">
            <a:xfrm>
              <a:off x="1863428" y="2397198"/>
              <a:ext cx="16033" cy="39211"/>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59" name="Rectangle 237"/>
            <p:cNvSpPr>
              <a:spLocks noChangeArrowheads="1"/>
            </p:cNvSpPr>
            <p:nvPr/>
          </p:nvSpPr>
          <p:spPr bwMode="auto">
            <a:xfrm>
              <a:off x="1850957" y="2404327"/>
              <a:ext cx="8908" cy="2673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60" name="Rectangle 238"/>
            <p:cNvSpPr>
              <a:spLocks noChangeArrowheads="1"/>
            </p:cNvSpPr>
            <p:nvPr/>
          </p:nvSpPr>
          <p:spPr bwMode="auto">
            <a:xfrm>
              <a:off x="1911528" y="2397198"/>
              <a:ext cx="14252" cy="39211"/>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61" name="Rectangle 239"/>
            <p:cNvSpPr>
              <a:spLocks noChangeArrowheads="1"/>
            </p:cNvSpPr>
            <p:nvPr/>
          </p:nvSpPr>
          <p:spPr bwMode="auto">
            <a:xfrm>
              <a:off x="1929343" y="2404327"/>
              <a:ext cx="10689" cy="2673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62" name="Freeform 240"/>
            <p:cNvSpPr>
              <a:spLocks/>
            </p:cNvSpPr>
            <p:nvPr/>
          </p:nvSpPr>
          <p:spPr bwMode="auto">
            <a:xfrm>
              <a:off x="2048702" y="3042391"/>
              <a:ext cx="23159" cy="26734"/>
            </a:xfrm>
            <a:custGeom>
              <a:avLst/>
              <a:gdLst>
                <a:gd name="T0" fmla="*/ 0 w 15"/>
                <a:gd name="T1" fmla="*/ 4718 h 17"/>
                <a:gd name="T2" fmla="*/ 15439 w 15"/>
                <a:gd name="T3" fmla="*/ 26734 h 17"/>
                <a:gd name="T4" fmla="*/ 23159 w 15"/>
                <a:gd name="T5" fmla="*/ 22016 h 17"/>
                <a:gd name="T6" fmla="*/ 6176 w 15"/>
                <a:gd name="T7" fmla="*/ 0 h 17"/>
                <a:gd name="T8" fmla="*/ 0 w 15"/>
                <a:gd name="T9" fmla="*/ 4718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7">
                  <a:moveTo>
                    <a:pt x="0" y="3"/>
                  </a:moveTo>
                  <a:lnTo>
                    <a:pt x="10" y="17"/>
                  </a:lnTo>
                  <a:lnTo>
                    <a:pt x="15" y="14"/>
                  </a:lnTo>
                  <a:lnTo>
                    <a:pt x="4" y="0"/>
                  </a:lnTo>
                  <a:lnTo>
                    <a:pt x="0" y="3"/>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63" name="Freeform 241"/>
            <p:cNvSpPr>
              <a:spLocks/>
            </p:cNvSpPr>
            <p:nvPr/>
          </p:nvSpPr>
          <p:spPr bwMode="auto">
            <a:xfrm>
              <a:off x="2018417" y="3010310"/>
              <a:ext cx="49881" cy="46340"/>
            </a:xfrm>
            <a:custGeom>
              <a:avLst/>
              <a:gdLst>
                <a:gd name="T0" fmla="*/ 0 w 32"/>
                <a:gd name="T1" fmla="*/ 30361 h 29"/>
                <a:gd name="T2" fmla="*/ 10911 w 32"/>
                <a:gd name="T3" fmla="*/ 46340 h 29"/>
                <a:gd name="T4" fmla="*/ 49881 w 32"/>
                <a:gd name="T5" fmla="*/ 14381 h 29"/>
                <a:gd name="T6" fmla="*/ 37411 w 32"/>
                <a:gd name="T7" fmla="*/ 0 h 29"/>
                <a:gd name="T8" fmla="*/ 0 w 32"/>
                <a:gd name="T9" fmla="*/ 30361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29">
                  <a:moveTo>
                    <a:pt x="0" y="19"/>
                  </a:moveTo>
                  <a:lnTo>
                    <a:pt x="7" y="29"/>
                  </a:lnTo>
                  <a:lnTo>
                    <a:pt x="32" y="9"/>
                  </a:lnTo>
                  <a:lnTo>
                    <a:pt x="24" y="0"/>
                  </a:lnTo>
                  <a:lnTo>
                    <a:pt x="0" y="19"/>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64" name="Freeform 242"/>
            <p:cNvSpPr>
              <a:spLocks/>
            </p:cNvSpPr>
            <p:nvPr/>
          </p:nvSpPr>
          <p:spPr bwMode="auto">
            <a:xfrm>
              <a:off x="2013073" y="3001398"/>
              <a:ext cx="35630" cy="30300"/>
            </a:xfrm>
            <a:custGeom>
              <a:avLst/>
              <a:gdLst>
                <a:gd name="T0" fmla="*/ 0 w 22"/>
                <a:gd name="T1" fmla="*/ 19137 h 19"/>
                <a:gd name="T2" fmla="*/ 6478 w 22"/>
                <a:gd name="T3" fmla="*/ 30300 h 19"/>
                <a:gd name="T4" fmla="*/ 35630 w 22"/>
                <a:gd name="T5" fmla="*/ 9568 h 19"/>
                <a:gd name="T6" fmla="*/ 27532 w 22"/>
                <a:gd name="T7" fmla="*/ 0 h 19"/>
                <a:gd name="T8" fmla="*/ 0 w 22"/>
                <a:gd name="T9" fmla="*/ 19137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9">
                  <a:moveTo>
                    <a:pt x="0" y="12"/>
                  </a:moveTo>
                  <a:lnTo>
                    <a:pt x="4" y="19"/>
                  </a:lnTo>
                  <a:lnTo>
                    <a:pt x="22" y="6"/>
                  </a:lnTo>
                  <a:lnTo>
                    <a:pt x="17" y="0"/>
                  </a:lnTo>
                  <a:lnTo>
                    <a:pt x="0" y="12"/>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65" name="Freeform 243"/>
            <p:cNvSpPr>
              <a:spLocks/>
            </p:cNvSpPr>
            <p:nvPr/>
          </p:nvSpPr>
          <p:spPr bwMode="auto">
            <a:xfrm>
              <a:off x="2050483" y="3056650"/>
              <a:ext cx="53444" cy="44557"/>
            </a:xfrm>
            <a:custGeom>
              <a:avLst/>
              <a:gdLst>
                <a:gd name="T0" fmla="*/ 0 w 33"/>
                <a:gd name="T1" fmla="*/ 30235 h 28"/>
                <a:gd name="T2" fmla="*/ 11337 w 33"/>
                <a:gd name="T3" fmla="*/ 44557 h 28"/>
                <a:gd name="T4" fmla="*/ 53444 w 33"/>
                <a:gd name="T5" fmla="*/ 14322 h 28"/>
                <a:gd name="T6" fmla="*/ 40488 w 33"/>
                <a:gd name="T7" fmla="*/ 0 h 28"/>
                <a:gd name="T8" fmla="*/ 0 w 33"/>
                <a:gd name="T9" fmla="*/ 30235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28">
                  <a:moveTo>
                    <a:pt x="0" y="19"/>
                  </a:moveTo>
                  <a:lnTo>
                    <a:pt x="7" y="28"/>
                  </a:lnTo>
                  <a:lnTo>
                    <a:pt x="33" y="9"/>
                  </a:lnTo>
                  <a:lnTo>
                    <a:pt x="25" y="0"/>
                  </a:lnTo>
                  <a:lnTo>
                    <a:pt x="0" y="19"/>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66" name="Freeform 244"/>
            <p:cNvSpPr>
              <a:spLocks/>
            </p:cNvSpPr>
            <p:nvPr/>
          </p:nvSpPr>
          <p:spPr bwMode="auto">
            <a:xfrm>
              <a:off x="2071861" y="3078038"/>
              <a:ext cx="35630" cy="30299"/>
            </a:xfrm>
            <a:custGeom>
              <a:avLst/>
              <a:gdLst>
                <a:gd name="T0" fmla="*/ 27532 w 22"/>
                <a:gd name="T1" fmla="*/ 0 h 19"/>
                <a:gd name="T2" fmla="*/ 0 w 22"/>
                <a:gd name="T3" fmla="*/ 20731 h 19"/>
                <a:gd name="T4" fmla="*/ 8098 w 22"/>
                <a:gd name="T5" fmla="*/ 30299 h 19"/>
                <a:gd name="T6" fmla="*/ 35630 w 22"/>
                <a:gd name="T7" fmla="*/ 11163 h 19"/>
                <a:gd name="T8" fmla="*/ 27532 w 22"/>
                <a:gd name="T9" fmla="*/ 0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9">
                  <a:moveTo>
                    <a:pt x="17" y="0"/>
                  </a:moveTo>
                  <a:lnTo>
                    <a:pt x="0" y="13"/>
                  </a:lnTo>
                  <a:lnTo>
                    <a:pt x="5" y="19"/>
                  </a:lnTo>
                  <a:lnTo>
                    <a:pt x="22"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67" name="Freeform 245"/>
            <p:cNvSpPr>
              <a:spLocks/>
            </p:cNvSpPr>
            <p:nvPr/>
          </p:nvSpPr>
          <p:spPr bwMode="auto">
            <a:xfrm>
              <a:off x="2374713" y="3452321"/>
              <a:ext cx="23160" cy="28517"/>
            </a:xfrm>
            <a:custGeom>
              <a:avLst/>
              <a:gdLst>
                <a:gd name="T0" fmla="*/ 16984 w 15"/>
                <a:gd name="T1" fmla="*/ 0 h 18"/>
                <a:gd name="T2" fmla="*/ 0 w 15"/>
                <a:gd name="T3" fmla="*/ 23764 h 18"/>
                <a:gd name="T4" fmla="*/ 9264 w 15"/>
                <a:gd name="T5" fmla="*/ 28517 h 18"/>
                <a:gd name="T6" fmla="*/ 23160 w 15"/>
                <a:gd name="T7" fmla="*/ 3169 h 18"/>
                <a:gd name="T8" fmla="*/ 16984 w 15"/>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8">
                  <a:moveTo>
                    <a:pt x="11" y="0"/>
                  </a:moveTo>
                  <a:lnTo>
                    <a:pt x="0" y="15"/>
                  </a:lnTo>
                  <a:lnTo>
                    <a:pt x="6" y="18"/>
                  </a:lnTo>
                  <a:lnTo>
                    <a:pt x="15" y="2"/>
                  </a:lnTo>
                  <a:lnTo>
                    <a:pt x="11"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68" name="Freeform 246"/>
            <p:cNvSpPr>
              <a:spLocks/>
            </p:cNvSpPr>
            <p:nvPr/>
          </p:nvSpPr>
          <p:spPr bwMode="auto">
            <a:xfrm>
              <a:off x="2376495" y="3420240"/>
              <a:ext cx="51662" cy="44557"/>
            </a:xfrm>
            <a:custGeom>
              <a:avLst/>
              <a:gdLst>
                <a:gd name="T0" fmla="*/ 10959 w 33"/>
                <a:gd name="T1" fmla="*/ 0 h 27"/>
                <a:gd name="T2" fmla="*/ 0 w 33"/>
                <a:gd name="T3" fmla="*/ 16503 h 27"/>
                <a:gd name="T4" fmla="*/ 42269 w 33"/>
                <a:gd name="T5" fmla="*/ 44557 h 27"/>
                <a:gd name="T6" fmla="*/ 51662 w 33"/>
                <a:gd name="T7" fmla="*/ 28054 h 27"/>
                <a:gd name="T8" fmla="*/ 10959 w 33"/>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27">
                  <a:moveTo>
                    <a:pt x="7" y="0"/>
                  </a:moveTo>
                  <a:lnTo>
                    <a:pt x="0" y="10"/>
                  </a:lnTo>
                  <a:lnTo>
                    <a:pt x="27" y="27"/>
                  </a:lnTo>
                  <a:lnTo>
                    <a:pt x="33" y="17"/>
                  </a:lnTo>
                  <a:lnTo>
                    <a:pt x="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69" name="Freeform 247"/>
            <p:cNvSpPr>
              <a:spLocks/>
            </p:cNvSpPr>
            <p:nvPr/>
          </p:nvSpPr>
          <p:spPr bwMode="auto">
            <a:xfrm>
              <a:off x="2397872" y="3411328"/>
              <a:ext cx="33848" cy="28517"/>
            </a:xfrm>
            <a:custGeom>
              <a:avLst/>
              <a:gdLst>
                <a:gd name="T0" fmla="*/ 6154 w 22"/>
                <a:gd name="T1" fmla="*/ 0 h 18"/>
                <a:gd name="T2" fmla="*/ 0 w 22"/>
                <a:gd name="T3" fmla="*/ 11090 h 18"/>
                <a:gd name="T4" fmla="*/ 27694 w 22"/>
                <a:gd name="T5" fmla="*/ 28517 h 18"/>
                <a:gd name="T6" fmla="*/ 33848 w 22"/>
                <a:gd name="T7" fmla="*/ 17427 h 18"/>
                <a:gd name="T8" fmla="*/ 6154 w 22"/>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8">
                  <a:moveTo>
                    <a:pt x="4" y="0"/>
                  </a:moveTo>
                  <a:lnTo>
                    <a:pt x="0" y="7"/>
                  </a:lnTo>
                  <a:lnTo>
                    <a:pt x="18" y="18"/>
                  </a:lnTo>
                  <a:lnTo>
                    <a:pt x="22" y="11"/>
                  </a:lnTo>
                  <a:lnTo>
                    <a:pt x="4"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70" name="Freeform 248"/>
            <p:cNvSpPr>
              <a:spLocks/>
            </p:cNvSpPr>
            <p:nvPr/>
          </p:nvSpPr>
          <p:spPr bwMode="auto">
            <a:xfrm>
              <a:off x="2346209" y="3470144"/>
              <a:ext cx="51663" cy="42775"/>
            </a:xfrm>
            <a:custGeom>
              <a:avLst/>
              <a:gdLst>
                <a:gd name="T0" fmla="*/ 9393 w 33"/>
                <a:gd name="T1" fmla="*/ 0 h 27"/>
                <a:gd name="T2" fmla="*/ 0 w 33"/>
                <a:gd name="T3" fmla="*/ 14258 h 27"/>
                <a:gd name="T4" fmla="*/ 40704 w 33"/>
                <a:gd name="T5" fmla="*/ 42775 h 27"/>
                <a:gd name="T6" fmla="*/ 51663 w 33"/>
                <a:gd name="T7" fmla="*/ 25348 h 27"/>
                <a:gd name="T8" fmla="*/ 9393 w 33"/>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27">
                  <a:moveTo>
                    <a:pt x="6" y="0"/>
                  </a:moveTo>
                  <a:lnTo>
                    <a:pt x="0" y="9"/>
                  </a:lnTo>
                  <a:lnTo>
                    <a:pt x="26" y="27"/>
                  </a:lnTo>
                  <a:lnTo>
                    <a:pt x="33" y="16"/>
                  </a:lnTo>
                  <a:lnTo>
                    <a:pt x="6"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71" name="Freeform 249"/>
            <p:cNvSpPr>
              <a:spLocks/>
            </p:cNvSpPr>
            <p:nvPr/>
          </p:nvSpPr>
          <p:spPr bwMode="auto">
            <a:xfrm>
              <a:off x="2344428" y="3493314"/>
              <a:ext cx="35630" cy="28517"/>
            </a:xfrm>
            <a:custGeom>
              <a:avLst/>
              <a:gdLst>
                <a:gd name="T0" fmla="*/ 35630 w 22"/>
                <a:gd name="T1" fmla="*/ 17427 h 18"/>
                <a:gd name="T2" fmla="*/ 6478 w 22"/>
                <a:gd name="T3" fmla="*/ 0 h 18"/>
                <a:gd name="T4" fmla="*/ 0 w 22"/>
                <a:gd name="T5" fmla="*/ 11090 h 18"/>
                <a:gd name="T6" fmla="*/ 29152 w 22"/>
                <a:gd name="T7" fmla="*/ 28517 h 18"/>
                <a:gd name="T8" fmla="*/ 35630 w 22"/>
                <a:gd name="T9" fmla="*/ 17427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8">
                  <a:moveTo>
                    <a:pt x="22" y="11"/>
                  </a:moveTo>
                  <a:lnTo>
                    <a:pt x="4" y="0"/>
                  </a:lnTo>
                  <a:lnTo>
                    <a:pt x="0" y="7"/>
                  </a:lnTo>
                  <a:lnTo>
                    <a:pt x="18" y="18"/>
                  </a:lnTo>
                  <a:lnTo>
                    <a:pt x="22" y="11"/>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72" name="Freeform 250"/>
            <p:cNvSpPr>
              <a:spLocks/>
            </p:cNvSpPr>
            <p:nvPr/>
          </p:nvSpPr>
          <p:spPr bwMode="auto">
            <a:xfrm>
              <a:off x="1692406" y="914322"/>
              <a:ext cx="62351" cy="108720"/>
            </a:xfrm>
            <a:custGeom>
              <a:avLst/>
              <a:gdLst>
                <a:gd name="T0" fmla="*/ 44338 w 45"/>
                <a:gd name="T1" fmla="*/ 30665 h 78"/>
                <a:gd name="T2" fmla="*/ 60965 w 45"/>
                <a:gd name="T3" fmla="*/ 8363 h 78"/>
                <a:gd name="T4" fmla="*/ 59580 w 45"/>
                <a:gd name="T5" fmla="*/ 1394 h 78"/>
                <a:gd name="T6" fmla="*/ 54038 w 45"/>
                <a:gd name="T7" fmla="*/ 2788 h 78"/>
                <a:gd name="T8" fmla="*/ 38796 w 45"/>
                <a:gd name="T9" fmla="*/ 23695 h 78"/>
                <a:gd name="T10" fmla="*/ 36025 w 45"/>
                <a:gd name="T11" fmla="*/ 23695 h 78"/>
                <a:gd name="T12" fmla="*/ 34639 w 45"/>
                <a:gd name="T13" fmla="*/ 23695 h 78"/>
                <a:gd name="T14" fmla="*/ 27712 w 45"/>
                <a:gd name="T15" fmla="*/ 23695 h 78"/>
                <a:gd name="T16" fmla="*/ 27712 w 45"/>
                <a:gd name="T17" fmla="*/ 23695 h 78"/>
                <a:gd name="T18" fmla="*/ 23555 w 45"/>
                <a:gd name="T19" fmla="*/ 23695 h 78"/>
                <a:gd name="T20" fmla="*/ 8313 w 45"/>
                <a:gd name="T21" fmla="*/ 2788 h 78"/>
                <a:gd name="T22" fmla="*/ 2771 w 45"/>
                <a:gd name="T23" fmla="*/ 1394 h 78"/>
                <a:gd name="T24" fmla="*/ 1386 w 45"/>
                <a:gd name="T25" fmla="*/ 8363 h 78"/>
                <a:gd name="T26" fmla="*/ 18013 w 45"/>
                <a:gd name="T27" fmla="*/ 30665 h 78"/>
                <a:gd name="T28" fmla="*/ 20784 w 45"/>
                <a:gd name="T29" fmla="*/ 61329 h 78"/>
                <a:gd name="T30" fmla="*/ 20784 w 45"/>
                <a:gd name="T31" fmla="*/ 61329 h 78"/>
                <a:gd name="T32" fmla="*/ 16627 w 45"/>
                <a:gd name="T33" fmla="*/ 103145 h 78"/>
                <a:gd name="T34" fmla="*/ 22169 w 45"/>
                <a:gd name="T35" fmla="*/ 108720 h 78"/>
                <a:gd name="T36" fmla="*/ 27712 w 45"/>
                <a:gd name="T37" fmla="*/ 103145 h 78"/>
                <a:gd name="T38" fmla="*/ 30483 w 45"/>
                <a:gd name="T39" fmla="*/ 64117 h 78"/>
                <a:gd name="T40" fmla="*/ 33254 w 45"/>
                <a:gd name="T41" fmla="*/ 64117 h 78"/>
                <a:gd name="T42" fmla="*/ 36025 w 45"/>
                <a:gd name="T43" fmla="*/ 103145 h 78"/>
                <a:gd name="T44" fmla="*/ 41567 w 45"/>
                <a:gd name="T45" fmla="*/ 108720 h 78"/>
                <a:gd name="T46" fmla="*/ 45724 w 45"/>
                <a:gd name="T47" fmla="*/ 103145 h 78"/>
                <a:gd name="T48" fmla="*/ 42953 w 45"/>
                <a:gd name="T49" fmla="*/ 61329 h 78"/>
                <a:gd name="T50" fmla="*/ 42953 w 45"/>
                <a:gd name="T51" fmla="*/ 61329 h 78"/>
                <a:gd name="T52" fmla="*/ 44338 w 45"/>
                <a:gd name="T53" fmla="*/ 30665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5" h="78">
                  <a:moveTo>
                    <a:pt x="32" y="22"/>
                  </a:moveTo>
                  <a:cubicBezTo>
                    <a:pt x="44" y="6"/>
                    <a:pt x="44" y="6"/>
                    <a:pt x="44" y="6"/>
                  </a:cubicBezTo>
                  <a:cubicBezTo>
                    <a:pt x="45" y="4"/>
                    <a:pt x="45" y="2"/>
                    <a:pt x="43" y="1"/>
                  </a:cubicBezTo>
                  <a:cubicBezTo>
                    <a:pt x="42" y="0"/>
                    <a:pt x="40" y="1"/>
                    <a:pt x="39" y="2"/>
                  </a:cubicBezTo>
                  <a:cubicBezTo>
                    <a:pt x="28" y="17"/>
                    <a:pt x="28" y="17"/>
                    <a:pt x="28" y="17"/>
                  </a:cubicBezTo>
                  <a:cubicBezTo>
                    <a:pt x="28" y="17"/>
                    <a:pt x="27" y="17"/>
                    <a:pt x="26" y="17"/>
                  </a:cubicBezTo>
                  <a:cubicBezTo>
                    <a:pt x="25" y="17"/>
                    <a:pt x="25" y="17"/>
                    <a:pt x="25" y="17"/>
                  </a:cubicBezTo>
                  <a:cubicBezTo>
                    <a:pt x="20" y="17"/>
                    <a:pt x="20" y="17"/>
                    <a:pt x="20" y="17"/>
                  </a:cubicBezTo>
                  <a:cubicBezTo>
                    <a:pt x="20" y="17"/>
                    <a:pt x="20" y="17"/>
                    <a:pt x="20" y="17"/>
                  </a:cubicBezTo>
                  <a:cubicBezTo>
                    <a:pt x="19" y="17"/>
                    <a:pt x="18" y="17"/>
                    <a:pt x="17" y="17"/>
                  </a:cubicBezTo>
                  <a:cubicBezTo>
                    <a:pt x="6" y="2"/>
                    <a:pt x="6" y="2"/>
                    <a:pt x="6" y="2"/>
                  </a:cubicBezTo>
                  <a:cubicBezTo>
                    <a:pt x="5" y="1"/>
                    <a:pt x="3" y="0"/>
                    <a:pt x="2" y="1"/>
                  </a:cubicBezTo>
                  <a:cubicBezTo>
                    <a:pt x="1" y="2"/>
                    <a:pt x="0" y="4"/>
                    <a:pt x="1" y="6"/>
                  </a:cubicBezTo>
                  <a:cubicBezTo>
                    <a:pt x="13" y="22"/>
                    <a:pt x="13" y="22"/>
                    <a:pt x="13" y="22"/>
                  </a:cubicBezTo>
                  <a:cubicBezTo>
                    <a:pt x="15" y="44"/>
                    <a:pt x="15" y="44"/>
                    <a:pt x="15" y="44"/>
                  </a:cubicBezTo>
                  <a:cubicBezTo>
                    <a:pt x="15" y="44"/>
                    <a:pt x="15" y="44"/>
                    <a:pt x="15" y="44"/>
                  </a:cubicBezTo>
                  <a:cubicBezTo>
                    <a:pt x="12" y="74"/>
                    <a:pt x="12" y="74"/>
                    <a:pt x="12" y="74"/>
                  </a:cubicBezTo>
                  <a:cubicBezTo>
                    <a:pt x="12" y="76"/>
                    <a:pt x="14" y="78"/>
                    <a:pt x="16" y="78"/>
                  </a:cubicBezTo>
                  <a:cubicBezTo>
                    <a:pt x="18" y="78"/>
                    <a:pt x="19" y="76"/>
                    <a:pt x="20" y="74"/>
                  </a:cubicBezTo>
                  <a:cubicBezTo>
                    <a:pt x="22" y="46"/>
                    <a:pt x="22" y="46"/>
                    <a:pt x="22" y="46"/>
                  </a:cubicBezTo>
                  <a:cubicBezTo>
                    <a:pt x="24" y="46"/>
                    <a:pt x="24" y="46"/>
                    <a:pt x="24" y="46"/>
                  </a:cubicBezTo>
                  <a:cubicBezTo>
                    <a:pt x="26" y="74"/>
                    <a:pt x="26" y="74"/>
                    <a:pt x="26" y="74"/>
                  </a:cubicBezTo>
                  <a:cubicBezTo>
                    <a:pt x="26" y="76"/>
                    <a:pt x="28" y="78"/>
                    <a:pt x="30" y="78"/>
                  </a:cubicBezTo>
                  <a:cubicBezTo>
                    <a:pt x="32" y="78"/>
                    <a:pt x="33" y="76"/>
                    <a:pt x="33" y="74"/>
                  </a:cubicBezTo>
                  <a:cubicBezTo>
                    <a:pt x="31" y="44"/>
                    <a:pt x="31" y="44"/>
                    <a:pt x="31" y="44"/>
                  </a:cubicBezTo>
                  <a:cubicBezTo>
                    <a:pt x="31" y="44"/>
                    <a:pt x="31" y="44"/>
                    <a:pt x="31" y="44"/>
                  </a:cubicBezTo>
                  <a:lnTo>
                    <a:pt x="32" y="22"/>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73" name="Oval 251"/>
            <p:cNvSpPr>
              <a:spLocks noChangeArrowheads="1"/>
            </p:cNvSpPr>
            <p:nvPr/>
          </p:nvSpPr>
          <p:spPr bwMode="auto">
            <a:xfrm>
              <a:off x="1713784" y="917887"/>
              <a:ext cx="19596" cy="19605"/>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74" name="Freeform 252"/>
            <p:cNvSpPr>
              <a:spLocks/>
            </p:cNvSpPr>
            <p:nvPr/>
          </p:nvSpPr>
          <p:spPr bwMode="auto">
            <a:xfrm>
              <a:off x="766037" y="1128198"/>
              <a:ext cx="60570" cy="108720"/>
            </a:xfrm>
            <a:custGeom>
              <a:avLst/>
              <a:gdLst>
                <a:gd name="T0" fmla="*/ 43072 w 45"/>
                <a:gd name="T1" fmla="*/ 30665 h 78"/>
                <a:gd name="T2" fmla="*/ 59224 w 45"/>
                <a:gd name="T3" fmla="*/ 8363 h 78"/>
                <a:gd name="T4" fmla="*/ 57878 w 45"/>
                <a:gd name="T5" fmla="*/ 1394 h 78"/>
                <a:gd name="T6" fmla="*/ 51148 w 45"/>
                <a:gd name="T7" fmla="*/ 2788 h 78"/>
                <a:gd name="T8" fmla="*/ 37688 w 45"/>
                <a:gd name="T9" fmla="*/ 23695 h 78"/>
                <a:gd name="T10" fmla="*/ 33650 w 45"/>
                <a:gd name="T11" fmla="*/ 23695 h 78"/>
                <a:gd name="T12" fmla="*/ 33650 w 45"/>
                <a:gd name="T13" fmla="*/ 23695 h 78"/>
                <a:gd name="T14" fmla="*/ 25574 w 45"/>
                <a:gd name="T15" fmla="*/ 23695 h 78"/>
                <a:gd name="T16" fmla="*/ 25574 w 45"/>
                <a:gd name="T17" fmla="*/ 23695 h 78"/>
                <a:gd name="T18" fmla="*/ 21536 w 45"/>
                <a:gd name="T19" fmla="*/ 23695 h 78"/>
                <a:gd name="T20" fmla="*/ 8076 w 45"/>
                <a:gd name="T21" fmla="*/ 2788 h 78"/>
                <a:gd name="T22" fmla="*/ 1346 w 45"/>
                <a:gd name="T23" fmla="*/ 1394 h 78"/>
                <a:gd name="T24" fmla="*/ 1346 w 45"/>
                <a:gd name="T25" fmla="*/ 8363 h 78"/>
                <a:gd name="T26" fmla="*/ 16152 w 45"/>
                <a:gd name="T27" fmla="*/ 30665 h 78"/>
                <a:gd name="T28" fmla="*/ 18844 w 45"/>
                <a:gd name="T29" fmla="*/ 61329 h 78"/>
                <a:gd name="T30" fmla="*/ 18844 w 45"/>
                <a:gd name="T31" fmla="*/ 61329 h 78"/>
                <a:gd name="T32" fmla="*/ 16152 w 45"/>
                <a:gd name="T33" fmla="*/ 103145 h 78"/>
                <a:gd name="T34" fmla="*/ 20190 w 45"/>
                <a:gd name="T35" fmla="*/ 108720 h 78"/>
                <a:gd name="T36" fmla="*/ 25574 w 45"/>
                <a:gd name="T37" fmla="*/ 103145 h 78"/>
                <a:gd name="T38" fmla="*/ 28266 w 45"/>
                <a:gd name="T39" fmla="*/ 64117 h 78"/>
                <a:gd name="T40" fmla="*/ 30958 w 45"/>
                <a:gd name="T41" fmla="*/ 64117 h 78"/>
                <a:gd name="T42" fmla="*/ 33650 w 45"/>
                <a:gd name="T43" fmla="*/ 103145 h 78"/>
                <a:gd name="T44" fmla="*/ 39034 w 45"/>
                <a:gd name="T45" fmla="*/ 108720 h 78"/>
                <a:gd name="T46" fmla="*/ 43072 w 45"/>
                <a:gd name="T47" fmla="*/ 103145 h 78"/>
                <a:gd name="T48" fmla="*/ 40380 w 45"/>
                <a:gd name="T49" fmla="*/ 61329 h 78"/>
                <a:gd name="T50" fmla="*/ 40380 w 45"/>
                <a:gd name="T51" fmla="*/ 61329 h 78"/>
                <a:gd name="T52" fmla="*/ 43072 w 45"/>
                <a:gd name="T53" fmla="*/ 30665 h 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5" h="78">
                  <a:moveTo>
                    <a:pt x="32" y="22"/>
                  </a:moveTo>
                  <a:cubicBezTo>
                    <a:pt x="44" y="6"/>
                    <a:pt x="44" y="6"/>
                    <a:pt x="44" y="6"/>
                  </a:cubicBezTo>
                  <a:cubicBezTo>
                    <a:pt x="45" y="4"/>
                    <a:pt x="44" y="2"/>
                    <a:pt x="43" y="1"/>
                  </a:cubicBezTo>
                  <a:cubicBezTo>
                    <a:pt x="41" y="0"/>
                    <a:pt x="39" y="1"/>
                    <a:pt x="38" y="2"/>
                  </a:cubicBezTo>
                  <a:cubicBezTo>
                    <a:pt x="28" y="17"/>
                    <a:pt x="28" y="17"/>
                    <a:pt x="28" y="17"/>
                  </a:cubicBezTo>
                  <a:cubicBezTo>
                    <a:pt x="27" y="17"/>
                    <a:pt x="26" y="17"/>
                    <a:pt x="25" y="17"/>
                  </a:cubicBezTo>
                  <a:cubicBezTo>
                    <a:pt x="25" y="17"/>
                    <a:pt x="25" y="17"/>
                    <a:pt x="25" y="17"/>
                  </a:cubicBezTo>
                  <a:cubicBezTo>
                    <a:pt x="19" y="17"/>
                    <a:pt x="19" y="17"/>
                    <a:pt x="19" y="17"/>
                  </a:cubicBezTo>
                  <a:cubicBezTo>
                    <a:pt x="19" y="17"/>
                    <a:pt x="19" y="17"/>
                    <a:pt x="19" y="17"/>
                  </a:cubicBezTo>
                  <a:cubicBezTo>
                    <a:pt x="18" y="17"/>
                    <a:pt x="17" y="17"/>
                    <a:pt x="16" y="17"/>
                  </a:cubicBezTo>
                  <a:cubicBezTo>
                    <a:pt x="6" y="2"/>
                    <a:pt x="6" y="2"/>
                    <a:pt x="6" y="2"/>
                  </a:cubicBezTo>
                  <a:cubicBezTo>
                    <a:pt x="5" y="1"/>
                    <a:pt x="3" y="0"/>
                    <a:pt x="1" y="1"/>
                  </a:cubicBezTo>
                  <a:cubicBezTo>
                    <a:pt x="0" y="2"/>
                    <a:pt x="0" y="4"/>
                    <a:pt x="1" y="6"/>
                  </a:cubicBezTo>
                  <a:cubicBezTo>
                    <a:pt x="12" y="22"/>
                    <a:pt x="12" y="22"/>
                    <a:pt x="12" y="22"/>
                  </a:cubicBezTo>
                  <a:cubicBezTo>
                    <a:pt x="14" y="44"/>
                    <a:pt x="14" y="44"/>
                    <a:pt x="14" y="44"/>
                  </a:cubicBezTo>
                  <a:cubicBezTo>
                    <a:pt x="14" y="44"/>
                    <a:pt x="14" y="44"/>
                    <a:pt x="14" y="44"/>
                  </a:cubicBezTo>
                  <a:cubicBezTo>
                    <a:pt x="12" y="74"/>
                    <a:pt x="12" y="74"/>
                    <a:pt x="12" y="74"/>
                  </a:cubicBezTo>
                  <a:cubicBezTo>
                    <a:pt x="12" y="76"/>
                    <a:pt x="13" y="78"/>
                    <a:pt x="15" y="78"/>
                  </a:cubicBezTo>
                  <a:cubicBezTo>
                    <a:pt x="17" y="78"/>
                    <a:pt x="19" y="76"/>
                    <a:pt x="19" y="74"/>
                  </a:cubicBezTo>
                  <a:cubicBezTo>
                    <a:pt x="21" y="46"/>
                    <a:pt x="21" y="46"/>
                    <a:pt x="21" y="46"/>
                  </a:cubicBezTo>
                  <a:cubicBezTo>
                    <a:pt x="23" y="46"/>
                    <a:pt x="23" y="46"/>
                    <a:pt x="23" y="46"/>
                  </a:cubicBezTo>
                  <a:cubicBezTo>
                    <a:pt x="25" y="74"/>
                    <a:pt x="25" y="74"/>
                    <a:pt x="25" y="74"/>
                  </a:cubicBezTo>
                  <a:cubicBezTo>
                    <a:pt x="25" y="76"/>
                    <a:pt x="27" y="78"/>
                    <a:pt x="29" y="78"/>
                  </a:cubicBezTo>
                  <a:cubicBezTo>
                    <a:pt x="31" y="78"/>
                    <a:pt x="33" y="76"/>
                    <a:pt x="32" y="74"/>
                  </a:cubicBezTo>
                  <a:cubicBezTo>
                    <a:pt x="30" y="44"/>
                    <a:pt x="30" y="44"/>
                    <a:pt x="30" y="44"/>
                  </a:cubicBezTo>
                  <a:cubicBezTo>
                    <a:pt x="30" y="44"/>
                    <a:pt x="30" y="44"/>
                    <a:pt x="30" y="44"/>
                  </a:cubicBezTo>
                  <a:lnTo>
                    <a:pt x="32" y="22"/>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75" name="Oval 253"/>
            <p:cNvSpPr>
              <a:spLocks noChangeArrowheads="1"/>
            </p:cNvSpPr>
            <p:nvPr/>
          </p:nvSpPr>
          <p:spPr bwMode="auto">
            <a:xfrm>
              <a:off x="785632" y="1131763"/>
              <a:ext cx="19597" cy="19605"/>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76" name="Freeform 254"/>
            <p:cNvSpPr>
              <a:spLocks/>
            </p:cNvSpPr>
            <p:nvPr/>
          </p:nvSpPr>
          <p:spPr bwMode="auto">
            <a:xfrm>
              <a:off x="1036821" y="1595162"/>
              <a:ext cx="140736" cy="244175"/>
            </a:xfrm>
            <a:custGeom>
              <a:avLst/>
              <a:gdLst>
                <a:gd name="T0" fmla="*/ 100723 w 102"/>
                <a:gd name="T1" fmla="*/ 68976 h 177"/>
                <a:gd name="T2" fmla="*/ 137976 w 102"/>
                <a:gd name="T3" fmla="*/ 16554 h 177"/>
                <a:gd name="T4" fmla="*/ 135217 w 102"/>
                <a:gd name="T5" fmla="*/ 2759 h 177"/>
                <a:gd name="T6" fmla="*/ 121419 w 102"/>
                <a:gd name="T7" fmla="*/ 5518 h 177"/>
                <a:gd name="T8" fmla="*/ 88305 w 102"/>
                <a:gd name="T9" fmla="*/ 53801 h 177"/>
                <a:gd name="T10" fmla="*/ 80026 w 102"/>
                <a:gd name="T11" fmla="*/ 52422 h 177"/>
                <a:gd name="T12" fmla="*/ 78647 w 102"/>
                <a:gd name="T13" fmla="*/ 52422 h 177"/>
                <a:gd name="T14" fmla="*/ 62089 w 102"/>
                <a:gd name="T15" fmla="*/ 52422 h 177"/>
                <a:gd name="T16" fmla="*/ 60710 w 102"/>
                <a:gd name="T17" fmla="*/ 52422 h 177"/>
                <a:gd name="T18" fmla="*/ 52431 w 102"/>
                <a:gd name="T19" fmla="*/ 53801 h 177"/>
                <a:gd name="T20" fmla="*/ 19317 w 102"/>
                <a:gd name="T21" fmla="*/ 5518 h 177"/>
                <a:gd name="T22" fmla="*/ 5519 w 102"/>
                <a:gd name="T23" fmla="*/ 2759 h 177"/>
                <a:gd name="T24" fmla="*/ 2760 w 102"/>
                <a:gd name="T25" fmla="*/ 16554 h 177"/>
                <a:gd name="T26" fmla="*/ 40013 w 102"/>
                <a:gd name="T27" fmla="*/ 68976 h 177"/>
                <a:gd name="T28" fmla="*/ 45532 w 102"/>
                <a:gd name="T29" fmla="*/ 136572 h 177"/>
                <a:gd name="T30" fmla="*/ 45532 w 102"/>
                <a:gd name="T31" fmla="*/ 137952 h 177"/>
                <a:gd name="T32" fmla="*/ 37254 w 102"/>
                <a:gd name="T33" fmla="*/ 231759 h 177"/>
                <a:gd name="T34" fmla="*/ 48292 w 102"/>
                <a:gd name="T35" fmla="*/ 244175 h 177"/>
                <a:gd name="T36" fmla="*/ 60710 w 102"/>
                <a:gd name="T37" fmla="*/ 233139 h 177"/>
                <a:gd name="T38" fmla="*/ 67608 w 102"/>
                <a:gd name="T39" fmla="*/ 146229 h 177"/>
                <a:gd name="T40" fmla="*/ 73128 w 102"/>
                <a:gd name="T41" fmla="*/ 146229 h 177"/>
                <a:gd name="T42" fmla="*/ 80026 w 102"/>
                <a:gd name="T43" fmla="*/ 233139 h 177"/>
                <a:gd name="T44" fmla="*/ 92444 w 102"/>
                <a:gd name="T45" fmla="*/ 244175 h 177"/>
                <a:gd name="T46" fmla="*/ 103482 w 102"/>
                <a:gd name="T47" fmla="*/ 231759 h 177"/>
                <a:gd name="T48" fmla="*/ 95204 w 102"/>
                <a:gd name="T49" fmla="*/ 137952 h 177"/>
                <a:gd name="T50" fmla="*/ 95204 w 102"/>
                <a:gd name="T51" fmla="*/ 136572 h 177"/>
                <a:gd name="T52" fmla="*/ 100723 w 102"/>
                <a:gd name="T53" fmla="*/ 68976 h 1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02" h="177">
                  <a:moveTo>
                    <a:pt x="73" y="50"/>
                  </a:moveTo>
                  <a:cubicBezTo>
                    <a:pt x="100" y="12"/>
                    <a:pt x="100" y="12"/>
                    <a:pt x="100" y="12"/>
                  </a:cubicBezTo>
                  <a:cubicBezTo>
                    <a:pt x="102" y="9"/>
                    <a:pt x="101" y="5"/>
                    <a:pt x="98" y="2"/>
                  </a:cubicBezTo>
                  <a:cubicBezTo>
                    <a:pt x="95" y="0"/>
                    <a:pt x="90" y="1"/>
                    <a:pt x="88" y="4"/>
                  </a:cubicBezTo>
                  <a:cubicBezTo>
                    <a:pt x="64" y="39"/>
                    <a:pt x="64" y="39"/>
                    <a:pt x="64" y="39"/>
                  </a:cubicBezTo>
                  <a:cubicBezTo>
                    <a:pt x="62" y="39"/>
                    <a:pt x="60" y="38"/>
                    <a:pt x="58" y="38"/>
                  </a:cubicBezTo>
                  <a:cubicBezTo>
                    <a:pt x="57" y="38"/>
                    <a:pt x="57" y="38"/>
                    <a:pt x="57" y="38"/>
                  </a:cubicBezTo>
                  <a:cubicBezTo>
                    <a:pt x="45" y="38"/>
                    <a:pt x="45" y="38"/>
                    <a:pt x="45" y="38"/>
                  </a:cubicBezTo>
                  <a:cubicBezTo>
                    <a:pt x="44" y="38"/>
                    <a:pt x="44" y="38"/>
                    <a:pt x="44" y="38"/>
                  </a:cubicBezTo>
                  <a:cubicBezTo>
                    <a:pt x="42" y="38"/>
                    <a:pt x="40" y="39"/>
                    <a:pt x="38" y="39"/>
                  </a:cubicBezTo>
                  <a:cubicBezTo>
                    <a:pt x="14" y="4"/>
                    <a:pt x="14" y="4"/>
                    <a:pt x="14" y="4"/>
                  </a:cubicBezTo>
                  <a:cubicBezTo>
                    <a:pt x="12" y="1"/>
                    <a:pt x="7" y="0"/>
                    <a:pt x="4" y="2"/>
                  </a:cubicBezTo>
                  <a:cubicBezTo>
                    <a:pt x="1" y="5"/>
                    <a:pt x="0" y="9"/>
                    <a:pt x="2" y="12"/>
                  </a:cubicBezTo>
                  <a:cubicBezTo>
                    <a:pt x="29" y="50"/>
                    <a:pt x="29" y="50"/>
                    <a:pt x="29" y="50"/>
                  </a:cubicBezTo>
                  <a:cubicBezTo>
                    <a:pt x="33" y="99"/>
                    <a:pt x="33" y="99"/>
                    <a:pt x="33" y="99"/>
                  </a:cubicBezTo>
                  <a:cubicBezTo>
                    <a:pt x="33" y="99"/>
                    <a:pt x="33" y="100"/>
                    <a:pt x="33" y="100"/>
                  </a:cubicBezTo>
                  <a:cubicBezTo>
                    <a:pt x="27" y="168"/>
                    <a:pt x="27" y="168"/>
                    <a:pt x="27" y="168"/>
                  </a:cubicBezTo>
                  <a:cubicBezTo>
                    <a:pt x="27" y="173"/>
                    <a:pt x="30" y="177"/>
                    <a:pt x="35" y="177"/>
                  </a:cubicBezTo>
                  <a:cubicBezTo>
                    <a:pt x="40" y="177"/>
                    <a:pt x="44" y="174"/>
                    <a:pt x="44" y="169"/>
                  </a:cubicBezTo>
                  <a:cubicBezTo>
                    <a:pt x="49" y="106"/>
                    <a:pt x="49" y="106"/>
                    <a:pt x="49" y="106"/>
                  </a:cubicBezTo>
                  <a:cubicBezTo>
                    <a:pt x="53" y="106"/>
                    <a:pt x="53" y="106"/>
                    <a:pt x="53" y="106"/>
                  </a:cubicBezTo>
                  <a:cubicBezTo>
                    <a:pt x="58" y="169"/>
                    <a:pt x="58" y="169"/>
                    <a:pt x="58" y="169"/>
                  </a:cubicBezTo>
                  <a:cubicBezTo>
                    <a:pt x="58" y="174"/>
                    <a:pt x="62" y="177"/>
                    <a:pt x="67" y="177"/>
                  </a:cubicBezTo>
                  <a:cubicBezTo>
                    <a:pt x="71" y="177"/>
                    <a:pt x="75" y="173"/>
                    <a:pt x="75" y="168"/>
                  </a:cubicBezTo>
                  <a:cubicBezTo>
                    <a:pt x="69" y="100"/>
                    <a:pt x="69" y="100"/>
                    <a:pt x="69" y="100"/>
                  </a:cubicBezTo>
                  <a:cubicBezTo>
                    <a:pt x="69" y="100"/>
                    <a:pt x="69" y="99"/>
                    <a:pt x="69" y="99"/>
                  </a:cubicBezTo>
                  <a:lnTo>
                    <a:pt x="73" y="5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77" name="Oval 255"/>
            <p:cNvSpPr>
              <a:spLocks noChangeArrowheads="1"/>
            </p:cNvSpPr>
            <p:nvPr/>
          </p:nvSpPr>
          <p:spPr bwMode="auto">
            <a:xfrm>
              <a:off x="1086703" y="1602291"/>
              <a:ext cx="42756" cy="42775"/>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578" name="Freeform 256"/>
            <p:cNvSpPr>
              <a:spLocks noEditPoints="1"/>
            </p:cNvSpPr>
            <p:nvPr/>
          </p:nvSpPr>
          <p:spPr bwMode="auto">
            <a:xfrm>
              <a:off x="1061762" y="515086"/>
              <a:ext cx="147862" cy="203183"/>
            </a:xfrm>
            <a:custGeom>
              <a:avLst/>
              <a:gdLst>
                <a:gd name="T0" fmla="*/ 134043 w 107"/>
                <a:gd name="T1" fmla="*/ 4147 h 147"/>
                <a:gd name="T2" fmla="*/ 55276 w 107"/>
                <a:gd name="T3" fmla="*/ 1382 h 147"/>
                <a:gd name="T4" fmla="*/ 37311 w 107"/>
                <a:gd name="T5" fmla="*/ 1382 h 147"/>
                <a:gd name="T6" fmla="*/ 29020 w 107"/>
                <a:gd name="T7" fmla="*/ 4147 h 147"/>
                <a:gd name="T8" fmla="*/ 23492 w 107"/>
                <a:gd name="T9" fmla="*/ 15204 h 147"/>
                <a:gd name="T10" fmla="*/ 2764 w 107"/>
                <a:gd name="T11" fmla="*/ 55288 h 147"/>
                <a:gd name="T12" fmla="*/ 8291 w 107"/>
                <a:gd name="T13" fmla="*/ 71874 h 147"/>
                <a:gd name="T14" fmla="*/ 26256 w 107"/>
                <a:gd name="T15" fmla="*/ 67728 h 147"/>
                <a:gd name="T16" fmla="*/ 31783 w 107"/>
                <a:gd name="T17" fmla="*/ 55288 h 147"/>
                <a:gd name="T18" fmla="*/ 45602 w 107"/>
                <a:gd name="T19" fmla="*/ 59434 h 147"/>
                <a:gd name="T20" fmla="*/ 95350 w 107"/>
                <a:gd name="T21" fmla="*/ 66345 h 147"/>
                <a:gd name="T22" fmla="*/ 70476 w 107"/>
                <a:gd name="T23" fmla="*/ 106429 h 147"/>
                <a:gd name="T24" fmla="*/ 71858 w 107"/>
                <a:gd name="T25" fmla="*/ 120251 h 147"/>
                <a:gd name="T26" fmla="*/ 95350 w 107"/>
                <a:gd name="T27" fmla="*/ 185214 h 147"/>
                <a:gd name="T28" fmla="*/ 116079 w 107"/>
                <a:gd name="T29" fmla="*/ 193508 h 147"/>
                <a:gd name="T30" fmla="*/ 117460 w 107"/>
                <a:gd name="T31" fmla="*/ 192125 h 147"/>
                <a:gd name="T32" fmla="*/ 132661 w 107"/>
                <a:gd name="T33" fmla="*/ 203183 h 147"/>
                <a:gd name="T34" fmla="*/ 147862 w 107"/>
                <a:gd name="T35" fmla="*/ 187979 h 147"/>
                <a:gd name="T36" fmla="*/ 147862 w 107"/>
                <a:gd name="T37" fmla="*/ 29026 h 147"/>
                <a:gd name="T38" fmla="*/ 146480 w 107"/>
                <a:gd name="T39" fmla="*/ 24880 h 147"/>
                <a:gd name="T40" fmla="*/ 134043 w 107"/>
                <a:gd name="T41" fmla="*/ 4147 h 147"/>
                <a:gd name="T42" fmla="*/ 100878 w 107"/>
                <a:gd name="T43" fmla="*/ 113340 h 147"/>
                <a:gd name="T44" fmla="*/ 117460 w 107"/>
                <a:gd name="T45" fmla="*/ 88461 h 147"/>
                <a:gd name="T46" fmla="*/ 117460 w 107"/>
                <a:gd name="T47" fmla="*/ 156188 h 147"/>
                <a:gd name="T48" fmla="*/ 100878 w 107"/>
                <a:gd name="T49" fmla="*/ 113340 h 1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7" h="147">
                  <a:moveTo>
                    <a:pt x="97" y="3"/>
                  </a:moveTo>
                  <a:cubicBezTo>
                    <a:pt x="40" y="1"/>
                    <a:pt x="40" y="1"/>
                    <a:pt x="40" y="1"/>
                  </a:cubicBezTo>
                  <a:cubicBezTo>
                    <a:pt x="34" y="0"/>
                    <a:pt x="30" y="0"/>
                    <a:pt x="27" y="1"/>
                  </a:cubicBezTo>
                  <a:cubicBezTo>
                    <a:pt x="25" y="1"/>
                    <a:pt x="23" y="2"/>
                    <a:pt x="21" y="3"/>
                  </a:cubicBezTo>
                  <a:cubicBezTo>
                    <a:pt x="19" y="5"/>
                    <a:pt x="18" y="8"/>
                    <a:pt x="17" y="11"/>
                  </a:cubicBezTo>
                  <a:cubicBezTo>
                    <a:pt x="2" y="40"/>
                    <a:pt x="2" y="40"/>
                    <a:pt x="2" y="40"/>
                  </a:cubicBezTo>
                  <a:cubicBezTo>
                    <a:pt x="0" y="44"/>
                    <a:pt x="2" y="50"/>
                    <a:pt x="6" y="52"/>
                  </a:cubicBezTo>
                  <a:cubicBezTo>
                    <a:pt x="11" y="55"/>
                    <a:pt x="16" y="53"/>
                    <a:pt x="19" y="49"/>
                  </a:cubicBezTo>
                  <a:cubicBezTo>
                    <a:pt x="23" y="40"/>
                    <a:pt x="23" y="40"/>
                    <a:pt x="23" y="40"/>
                  </a:cubicBezTo>
                  <a:cubicBezTo>
                    <a:pt x="26" y="42"/>
                    <a:pt x="30" y="43"/>
                    <a:pt x="33" y="43"/>
                  </a:cubicBezTo>
                  <a:cubicBezTo>
                    <a:pt x="69" y="48"/>
                    <a:pt x="69" y="48"/>
                    <a:pt x="69" y="48"/>
                  </a:cubicBezTo>
                  <a:cubicBezTo>
                    <a:pt x="51" y="77"/>
                    <a:pt x="51" y="77"/>
                    <a:pt x="51" y="77"/>
                  </a:cubicBezTo>
                  <a:cubicBezTo>
                    <a:pt x="49" y="80"/>
                    <a:pt x="50" y="84"/>
                    <a:pt x="52" y="87"/>
                  </a:cubicBezTo>
                  <a:cubicBezTo>
                    <a:pt x="69" y="134"/>
                    <a:pt x="69" y="134"/>
                    <a:pt x="69" y="134"/>
                  </a:cubicBezTo>
                  <a:cubicBezTo>
                    <a:pt x="72" y="140"/>
                    <a:pt x="78" y="142"/>
                    <a:pt x="84" y="140"/>
                  </a:cubicBezTo>
                  <a:cubicBezTo>
                    <a:pt x="84" y="140"/>
                    <a:pt x="85" y="140"/>
                    <a:pt x="85" y="139"/>
                  </a:cubicBezTo>
                  <a:cubicBezTo>
                    <a:pt x="87" y="144"/>
                    <a:pt x="91" y="147"/>
                    <a:pt x="96" y="147"/>
                  </a:cubicBezTo>
                  <a:cubicBezTo>
                    <a:pt x="102" y="147"/>
                    <a:pt x="107" y="142"/>
                    <a:pt x="107" y="136"/>
                  </a:cubicBezTo>
                  <a:cubicBezTo>
                    <a:pt x="107" y="21"/>
                    <a:pt x="107" y="21"/>
                    <a:pt x="107" y="21"/>
                  </a:cubicBezTo>
                  <a:cubicBezTo>
                    <a:pt x="107" y="20"/>
                    <a:pt x="106" y="19"/>
                    <a:pt x="106" y="18"/>
                  </a:cubicBezTo>
                  <a:cubicBezTo>
                    <a:pt x="106" y="11"/>
                    <a:pt x="103" y="4"/>
                    <a:pt x="97" y="3"/>
                  </a:cubicBezTo>
                  <a:close/>
                  <a:moveTo>
                    <a:pt x="73" y="82"/>
                  </a:moveTo>
                  <a:cubicBezTo>
                    <a:pt x="85" y="64"/>
                    <a:pt x="85" y="64"/>
                    <a:pt x="85" y="64"/>
                  </a:cubicBezTo>
                  <a:cubicBezTo>
                    <a:pt x="85" y="113"/>
                    <a:pt x="85" y="113"/>
                    <a:pt x="85" y="113"/>
                  </a:cubicBezTo>
                  <a:lnTo>
                    <a:pt x="73" y="82"/>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79" name="Freeform 257"/>
            <p:cNvSpPr>
              <a:spLocks/>
            </p:cNvSpPr>
            <p:nvPr/>
          </p:nvSpPr>
          <p:spPr bwMode="auto">
            <a:xfrm>
              <a:off x="1027914" y="483005"/>
              <a:ext cx="58789" cy="60598"/>
            </a:xfrm>
            <a:custGeom>
              <a:avLst/>
              <a:gdLst>
                <a:gd name="T0" fmla="*/ 24609 w 43"/>
                <a:gd name="T1" fmla="*/ 57844 h 44"/>
                <a:gd name="T2" fmla="*/ 57422 w 43"/>
                <a:gd name="T3" fmla="*/ 34431 h 44"/>
                <a:gd name="T4" fmla="*/ 34180 w 43"/>
                <a:gd name="T5" fmla="*/ 2754 h 44"/>
                <a:gd name="T6" fmla="*/ 1367 w 43"/>
                <a:gd name="T7" fmla="*/ 26167 h 44"/>
                <a:gd name="T8" fmla="*/ 24609 w 43"/>
                <a:gd name="T9" fmla="*/ 5784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44">
                  <a:moveTo>
                    <a:pt x="18" y="42"/>
                  </a:moveTo>
                  <a:cubicBezTo>
                    <a:pt x="30" y="44"/>
                    <a:pt x="40" y="36"/>
                    <a:pt x="42" y="25"/>
                  </a:cubicBezTo>
                  <a:cubicBezTo>
                    <a:pt x="43" y="14"/>
                    <a:pt x="36" y="3"/>
                    <a:pt x="25" y="2"/>
                  </a:cubicBezTo>
                  <a:cubicBezTo>
                    <a:pt x="14" y="0"/>
                    <a:pt x="3" y="8"/>
                    <a:pt x="1" y="19"/>
                  </a:cubicBezTo>
                  <a:cubicBezTo>
                    <a:pt x="0" y="30"/>
                    <a:pt x="7" y="40"/>
                    <a:pt x="18" y="4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80" name="Freeform 258"/>
            <p:cNvSpPr>
              <a:spLocks noEditPoints="1"/>
            </p:cNvSpPr>
            <p:nvPr/>
          </p:nvSpPr>
          <p:spPr bwMode="auto">
            <a:xfrm>
              <a:off x="981595" y="591725"/>
              <a:ext cx="156770" cy="156843"/>
            </a:xfrm>
            <a:custGeom>
              <a:avLst/>
              <a:gdLst>
                <a:gd name="T0" fmla="*/ 78385 w 114"/>
                <a:gd name="T1" fmla="*/ 0 h 113"/>
                <a:gd name="T2" fmla="*/ 0 w 114"/>
                <a:gd name="T3" fmla="*/ 77728 h 113"/>
                <a:gd name="T4" fmla="*/ 78385 w 114"/>
                <a:gd name="T5" fmla="*/ 156843 h 113"/>
                <a:gd name="T6" fmla="*/ 156770 w 114"/>
                <a:gd name="T7" fmla="*/ 77728 h 113"/>
                <a:gd name="T8" fmla="*/ 78385 w 114"/>
                <a:gd name="T9" fmla="*/ 0 h 113"/>
                <a:gd name="T10" fmla="*/ 78385 w 114"/>
                <a:gd name="T11" fmla="*/ 141575 h 113"/>
                <a:gd name="T12" fmla="*/ 16502 w 114"/>
                <a:gd name="T13" fmla="*/ 77728 h 113"/>
                <a:gd name="T14" fmla="*/ 78385 w 114"/>
                <a:gd name="T15" fmla="*/ 15268 h 113"/>
                <a:gd name="T16" fmla="*/ 140268 w 114"/>
                <a:gd name="T17" fmla="*/ 77728 h 113"/>
                <a:gd name="T18" fmla="*/ 78385 w 114"/>
                <a:gd name="T19" fmla="*/ 141575 h 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4" h="113">
                  <a:moveTo>
                    <a:pt x="57" y="0"/>
                  </a:moveTo>
                  <a:cubicBezTo>
                    <a:pt x="26" y="0"/>
                    <a:pt x="0" y="25"/>
                    <a:pt x="0" y="56"/>
                  </a:cubicBezTo>
                  <a:cubicBezTo>
                    <a:pt x="0" y="88"/>
                    <a:pt x="26" y="113"/>
                    <a:pt x="57" y="113"/>
                  </a:cubicBezTo>
                  <a:cubicBezTo>
                    <a:pt x="88" y="113"/>
                    <a:pt x="114" y="88"/>
                    <a:pt x="114" y="56"/>
                  </a:cubicBezTo>
                  <a:cubicBezTo>
                    <a:pt x="114" y="25"/>
                    <a:pt x="88" y="0"/>
                    <a:pt x="57" y="0"/>
                  </a:cubicBezTo>
                  <a:close/>
                  <a:moveTo>
                    <a:pt x="57" y="102"/>
                  </a:moveTo>
                  <a:cubicBezTo>
                    <a:pt x="32" y="102"/>
                    <a:pt x="12" y="81"/>
                    <a:pt x="12" y="56"/>
                  </a:cubicBezTo>
                  <a:cubicBezTo>
                    <a:pt x="12" y="31"/>
                    <a:pt x="32" y="11"/>
                    <a:pt x="57" y="11"/>
                  </a:cubicBezTo>
                  <a:cubicBezTo>
                    <a:pt x="82" y="11"/>
                    <a:pt x="102" y="31"/>
                    <a:pt x="102" y="56"/>
                  </a:cubicBezTo>
                  <a:cubicBezTo>
                    <a:pt x="102" y="81"/>
                    <a:pt x="82" y="102"/>
                    <a:pt x="57" y="10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81" name="Freeform 259"/>
            <p:cNvSpPr>
              <a:spLocks noEditPoints="1"/>
            </p:cNvSpPr>
            <p:nvPr/>
          </p:nvSpPr>
          <p:spPr bwMode="auto">
            <a:xfrm>
              <a:off x="1211407" y="591725"/>
              <a:ext cx="156770" cy="156843"/>
            </a:xfrm>
            <a:custGeom>
              <a:avLst/>
              <a:gdLst>
                <a:gd name="T0" fmla="*/ 77691 w 113"/>
                <a:gd name="T1" fmla="*/ 0 h 113"/>
                <a:gd name="T2" fmla="*/ 0 w 113"/>
                <a:gd name="T3" fmla="*/ 77728 h 113"/>
                <a:gd name="T4" fmla="*/ 77691 w 113"/>
                <a:gd name="T5" fmla="*/ 156843 h 113"/>
                <a:gd name="T6" fmla="*/ 156770 w 113"/>
                <a:gd name="T7" fmla="*/ 77728 h 113"/>
                <a:gd name="T8" fmla="*/ 77691 w 113"/>
                <a:gd name="T9" fmla="*/ 0 h 113"/>
                <a:gd name="T10" fmla="*/ 77691 w 113"/>
                <a:gd name="T11" fmla="*/ 141575 h 113"/>
                <a:gd name="T12" fmla="*/ 15261 w 113"/>
                <a:gd name="T13" fmla="*/ 77728 h 113"/>
                <a:gd name="T14" fmla="*/ 77691 w 113"/>
                <a:gd name="T15" fmla="*/ 15268 h 113"/>
                <a:gd name="T16" fmla="*/ 141509 w 113"/>
                <a:gd name="T17" fmla="*/ 77728 h 113"/>
                <a:gd name="T18" fmla="*/ 77691 w 113"/>
                <a:gd name="T19" fmla="*/ 141575 h 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3" h="113">
                  <a:moveTo>
                    <a:pt x="56" y="0"/>
                  </a:moveTo>
                  <a:cubicBezTo>
                    <a:pt x="25" y="0"/>
                    <a:pt x="0" y="25"/>
                    <a:pt x="0" y="56"/>
                  </a:cubicBezTo>
                  <a:cubicBezTo>
                    <a:pt x="0" y="88"/>
                    <a:pt x="25" y="113"/>
                    <a:pt x="56" y="113"/>
                  </a:cubicBezTo>
                  <a:cubicBezTo>
                    <a:pt x="88" y="113"/>
                    <a:pt x="113" y="88"/>
                    <a:pt x="113" y="56"/>
                  </a:cubicBezTo>
                  <a:cubicBezTo>
                    <a:pt x="113" y="25"/>
                    <a:pt x="88" y="0"/>
                    <a:pt x="56" y="0"/>
                  </a:cubicBezTo>
                  <a:close/>
                  <a:moveTo>
                    <a:pt x="56" y="102"/>
                  </a:moveTo>
                  <a:cubicBezTo>
                    <a:pt x="31" y="102"/>
                    <a:pt x="11" y="81"/>
                    <a:pt x="11" y="56"/>
                  </a:cubicBezTo>
                  <a:cubicBezTo>
                    <a:pt x="11" y="31"/>
                    <a:pt x="31" y="11"/>
                    <a:pt x="56" y="11"/>
                  </a:cubicBezTo>
                  <a:cubicBezTo>
                    <a:pt x="81" y="11"/>
                    <a:pt x="102" y="31"/>
                    <a:pt x="102" y="56"/>
                  </a:cubicBezTo>
                  <a:cubicBezTo>
                    <a:pt x="102" y="81"/>
                    <a:pt x="81" y="102"/>
                    <a:pt x="56" y="10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82" name="Freeform 260"/>
            <p:cNvSpPr>
              <a:spLocks noEditPoints="1"/>
            </p:cNvSpPr>
            <p:nvPr/>
          </p:nvSpPr>
          <p:spPr bwMode="auto">
            <a:xfrm>
              <a:off x="80166" y="131890"/>
              <a:ext cx="146081" cy="201401"/>
            </a:xfrm>
            <a:custGeom>
              <a:avLst/>
              <a:gdLst>
                <a:gd name="T0" fmla="*/ 132429 w 107"/>
                <a:gd name="T1" fmla="*/ 4110 h 147"/>
                <a:gd name="T2" fmla="*/ 54610 w 107"/>
                <a:gd name="T3" fmla="*/ 0 h 147"/>
                <a:gd name="T4" fmla="*/ 38227 w 107"/>
                <a:gd name="T5" fmla="*/ 0 h 147"/>
                <a:gd name="T6" fmla="*/ 28670 w 107"/>
                <a:gd name="T7" fmla="*/ 4110 h 147"/>
                <a:gd name="T8" fmla="*/ 23209 w 107"/>
                <a:gd name="T9" fmla="*/ 13701 h 147"/>
                <a:gd name="T10" fmla="*/ 4096 w 107"/>
                <a:gd name="T11" fmla="*/ 53433 h 147"/>
                <a:gd name="T12" fmla="*/ 9557 w 107"/>
                <a:gd name="T13" fmla="*/ 71244 h 147"/>
                <a:gd name="T14" fmla="*/ 25940 w 107"/>
                <a:gd name="T15" fmla="*/ 65764 h 147"/>
                <a:gd name="T16" fmla="*/ 31401 w 107"/>
                <a:gd name="T17" fmla="*/ 54803 h 147"/>
                <a:gd name="T18" fmla="*/ 46418 w 107"/>
                <a:gd name="T19" fmla="*/ 58913 h 147"/>
                <a:gd name="T20" fmla="*/ 95567 w 107"/>
                <a:gd name="T21" fmla="*/ 64394 h 147"/>
                <a:gd name="T22" fmla="*/ 69627 w 107"/>
                <a:gd name="T23" fmla="*/ 104126 h 147"/>
                <a:gd name="T24" fmla="*/ 70993 w 107"/>
                <a:gd name="T25" fmla="*/ 119197 h 147"/>
                <a:gd name="T26" fmla="*/ 95567 w 107"/>
                <a:gd name="T27" fmla="*/ 183590 h 147"/>
                <a:gd name="T28" fmla="*/ 114680 w 107"/>
                <a:gd name="T29" fmla="*/ 191810 h 147"/>
                <a:gd name="T30" fmla="*/ 117411 w 107"/>
                <a:gd name="T31" fmla="*/ 190440 h 147"/>
                <a:gd name="T32" fmla="*/ 131063 w 107"/>
                <a:gd name="T33" fmla="*/ 201401 h 147"/>
                <a:gd name="T34" fmla="*/ 146081 w 107"/>
                <a:gd name="T35" fmla="*/ 186330 h 147"/>
                <a:gd name="T36" fmla="*/ 146081 w 107"/>
                <a:gd name="T37" fmla="*/ 27401 h 147"/>
                <a:gd name="T38" fmla="*/ 146081 w 107"/>
                <a:gd name="T39" fmla="*/ 24661 h 147"/>
                <a:gd name="T40" fmla="*/ 132429 w 107"/>
                <a:gd name="T41" fmla="*/ 4110 h 147"/>
                <a:gd name="T42" fmla="*/ 99663 w 107"/>
                <a:gd name="T43" fmla="*/ 112346 h 147"/>
                <a:gd name="T44" fmla="*/ 116046 w 107"/>
                <a:gd name="T45" fmla="*/ 87685 h 147"/>
                <a:gd name="T46" fmla="*/ 116046 w 107"/>
                <a:gd name="T47" fmla="*/ 154818 h 147"/>
                <a:gd name="T48" fmla="*/ 99663 w 107"/>
                <a:gd name="T49" fmla="*/ 112346 h 1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7" h="147">
                  <a:moveTo>
                    <a:pt x="97" y="3"/>
                  </a:moveTo>
                  <a:cubicBezTo>
                    <a:pt x="40" y="0"/>
                    <a:pt x="40" y="0"/>
                    <a:pt x="40" y="0"/>
                  </a:cubicBezTo>
                  <a:cubicBezTo>
                    <a:pt x="35" y="0"/>
                    <a:pt x="31" y="0"/>
                    <a:pt x="28" y="0"/>
                  </a:cubicBezTo>
                  <a:cubicBezTo>
                    <a:pt x="25" y="0"/>
                    <a:pt x="23" y="1"/>
                    <a:pt x="21" y="3"/>
                  </a:cubicBezTo>
                  <a:cubicBezTo>
                    <a:pt x="19" y="5"/>
                    <a:pt x="18" y="7"/>
                    <a:pt x="17" y="10"/>
                  </a:cubicBezTo>
                  <a:cubicBezTo>
                    <a:pt x="3" y="39"/>
                    <a:pt x="3" y="39"/>
                    <a:pt x="3" y="39"/>
                  </a:cubicBezTo>
                  <a:cubicBezTo>
                    <a:pt x="0" y="44"/>
                    <a:pt x="2" y="49"/>
                    <a:pt x="7" y="52"/>
                  </a:cubicBezTo>
                  <a:cubicBezTo>
                    <a:pt x="11" y="54"/>
                    <a:pt x="17" y="53"/>
                    <a:pt x="19" y="48"/>
                  </a:cubicBezTo>
                  <a:cubicBezTo>
                    <a:pt x="23" y="40"/>
                    <a:pt x="23" y="40"/>
                    <a:pt x="23" y="40"/>
                  </a:cubicBezTo>
                  <a:cubicBezTo>
                    <a:pt x="27" y="41"/>
                    <a:pt x="30" y="42"/>
                    <a:pt x="34" y="43"/>
                  </a:cubicBezTo>
                  <a:cubicBezTo>
                    <a:pt x="70" y="47"/>
                    <a:pt x="70" y="47"/>
                    <a:pt x="70" y="47"/>
                  </a:cubicBezTo>
                  <a:cubicBezTo>
                    <a:pt x="51" y="76"/>
                    <a:pt x="51" y="76"/>
                    <a:pt x="51" y="76"/>
                  </a:cubicBezTo>
                  <a:cubicBezTo>
                    <a:pt x="50" y="80"/>
                    <a:pt x="50" y="84"/>
                    <a:pt x="52" y="87"/>
                  </a:cubicBezTo>
                  <a:cubicBezTo>
                    <a:pt x="70" y="134"/>
                    <a:pt x="70" y="134"/>
                    <a:pt x="70" y="134"/>
                  </a:cubicBezTo>
                  <a:cubicBezTo>
                    <a:pt x="72" y="139"/>
                    <a:pt x="78" y="142"/>
                    <a:pt x="84" y="140"/>
                  </a:cubicBezTo>
                  <a:cubicBezTo>
                    <a:pt x="85" y="140"/>
                    <a:pt x="85" y="139"/>
                    <a:pt x="86" y="139"/>
                  </a:cubicBezTo>
                  <a:cubicBezTo>
                    <a:pt x="87" y="143"/>
                    <a:pt x="91" y="147"/>
                    <a:pt x="96" y="147"/>
                  </a:cubicBezTo>
                  <a:cubicBezTo>
                    <a:pt x="102" y="147"/>
                    <a:pt x="107" y="142"/>
                    <a:pt x="107" y="136"/>
                  </a:cubicBezTo>
                  <a:cubicBezTo>
                    <a:pt x="107" y="20"/>
                    <a:pt x="107" y="20"/>
                    <a:pt x="107" y="20"/>
                  </a:cubicBezTo>
                  <a:cubicBezTo>
                    <a:pt x="107" y="20"/>
                    <a:pt x="107" y="19"/>
                    <a:pt x="107" y="18"/>
                  </a:cubicBezTo>
                  <a:cubicBezTo>
                    <a:pt x="106" y="11"/>
                    <a:pt x="103" y="4"/>
                    <a:pt x="97" y="3"/>
                  </a:cubicBezTo>
                  <a:close/>
                  <a:moveTo>
                    <a:pt x="73" y="82"/>
                  </a:moveTo>
                  <a:cubicBezTo>
                    <a:pt x="85" y="64"/>
                    <a:pt x="85" y="64"/>
                    <a:pt x="85" y="64"/>
                  </a:cubicBezTo>
                  <a:cubicBezTo>
                    <a:pt x="85" y="113"/>
                    <a:pt x="85" y="113"/>
                    <a:pt x="85" y="113"/>
                  </a:cubicBezTo>
                  <a:lnTo>
                    <a:pt x="73" y="82"/>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83" name="Freeform 261"/>
            <p:cNvSpPr>
              <a:spLocks/>
            </p:cNvSpPr>
            <p:nvPr/>
          </p:nvSpPr>
          <p:spPr bwMode="auto">
            <a:xfrm>
              <a:off x="44536" y="98027"/>
              <a:ext cx="60570" cy="58815"/>
            </a:xfrm>
            <a:custGeom>
              <a:avLst/>
              <a:gdLst>
                <a:gd name="T0" fmla="*/ 26155 w 44"/>
                <a:gd name="T1" fmla="*/ 57447 h 43"/>
                <a:gd name="T2" fmla="*/ 57817 w 44"/>
                <a:gd name="T3" fmla="*/ 34195 h 43"/>
                <a:gd name="T4" fmla="*/ 34415 w 44"/>
                <a:gd name="T5" fmla="*/ 1368 h 43"/>
                <a:gd name="T6" fmla="*/ 2753 w 44"/>
                <a:gd name="T7" fmla="*/ 24620 h 43"/>
                <a:gd name="T8" fmla="*/ 26155 w 44"/>
                <a:gd name="T9" fmla="*/ 5744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3">
                  <a:moveTo>
                    <a:pt x="19" y="42"/>
                  </a:moveTo>
                  <a:cubicBezTo>
                    <a:pt x="30" y="43"/>
                    <a:pt x="40" y="36"/>
                    <a:pt x="42" y="25"/>
                  </a:cubicBezTo>
                  <a:cubicBezTo>
                    <a:pt x="44" y="13"/>
                    <a:pt x="36" y="3"/>
                    <a:pt x="25" y="1"/>
                  </a:cubicBezTo>
                  <a:cubicBezTo>
                    <a:pt x="14" y="0"/>
                    <a:pt x="4" y="7"/>
                    <a:pt x="2" y="18"/>
                  </a:cubicBezTo>
                  <a:cubicBezTo>
                    <a:pt x="0" y="29"/>
                    <a:pt x="8" y="40"/>
                    <a:pt x="19" y="4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84" name="Freeform 262"/>
            <p:cNvSpPr>
              <a:spLocks noEditPoints="1"/>
            </p:cNvSpPr>
            <p:nvPr/>
          </p:nvSpPr>
          <p:spPr bwMode="auto">
            <a:xfrm>
              <a:off x="0" y="206747"/>
              <a:ext cx="154988" cy="156843"/>
            </a:xfrm>
            <a:custGeom>
              <a:avLst/>
              <a:gdLst>
                <a:gd name="T0" fmla="*/ 76808 w 113"/>
                <a:gd name="T1" fmla="*/ 0 h 114"/>
                <a:gd name="T2" fmla="*/ 0 w 113"/>
                <a:gd name="T3" fmla="*/ 78422 h 114"/>
                <a:gd name="T4" fmla="*/ 76808 w 113"/>
                <a:gd name="T5" fmla="*/ 156843 h 114"/>
                <a:gd name="T6" fmla="*/ 154988 w 113"/>
                <a:gd name="T7" fmla="*/ 78422 h 114"/>
                <a:gd name="T8" fmla="*/ 76808 w 113"/>
                <a:gd name="T9" fmla="*/ 0 h 114"/>
                <a:gd name="T10" fmla="*/ 76808 w 113"/>
                <a:gd name="T11" fmla="*/ 140333 h 114"/>
                <a:gd name="T12" fmla="*/ 15087 w 113"/>
                <a:gd name="T13" fmla="*/ 78422 h 114"/>
                <a:gd name="T14" fmla="*/ 76808 w 113"/>
                <a:gd name="T15" fmla="*/ 16510 h 114"/>
                <a:gd name="T16" fmla="*/ 139901 w 113"/>
                <a:gd name="T17" fmla="*/ 78422 h 114"/>
                <a:gd name="T18" fmla="*/ 76808 w 113"/>
                <a:gd name="T19" fmla="*/ 140333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3" h="114">
                  <a:moveTo>
                    <a:pt x="56" y="0"/>
                  </a:moveTo>
                  <a:cubicBezTo>
                    <a:pt x="25" y="0"/>
                    <a:pt x="0" y="26"/>
                    <a:pt x="0" y="57"/>
                  </a:cubicBezTo>
                  <a:cubicBezTo>
                    <a:pt x="0" y="88"/>
                    <a:pt x="25" y="114"/>
                    <a:pt x="56" y="114"/>
                  </a:cubicBezTo>
                  <a:cubicBezTo>
                    <a:pt x="88" y="114"/>
                    <a:pt x="113" y="88"/>
                    <a:pt x="113" y="57"/>
                  </a:cubicBezTo>
                  <a:cubicBezTo>
                    <a:pt x="113" y="26"/>
                    <a:pt x="88" y="0"/>
                    <a:pt x="56" y="0"/>
                  </a:cubicBezTo>
                  <a:close/>
                  <a:moveTo>
                    <a:pt x="56" y="102"/>
                  </a:moveTo>
                  <a:cubicBezTo>
                    <a:pt x="31" y="102"/>
                    <a:pt x="11" y="82"/>
                    <a:pt x="11" y="57"/>
                  </a:cubicBezTo>
                  <a:cubicBezTo>
                    <a:pt x="11" y="32"/>
                    <a:pt x="31" y="12"/>
                    <a:pt x="56" y="12"/>
                  </a:cubicBezTo>
                  <a:cubicBezTo>
                    <a:pt x="81" y="12"/>
                    <a:pt x="102" y="32"/>
                    <a:pt x="102" y="57"/>
                  </a:cubicBezTo>
                  <a:cubicBezTo>
                    <a:pt x="102" y="82"/>
                    <a:pt x="81" y="102"/>
                    <a:pt x="56" y="10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85" name="Freeform 263"/>
            <p:cNvSpPr>
              <a:spLocks noEditPoints="1"/>
            </p:cNvSpPr>
            <p:nvPr/>
          </p:nvSpPr>
          <p:spPr bwMode="auto">
            <a:xfrm>
              <a:off x="228029" y="206747"/>
              <a:ext cx="158551" cy="156843"/>
            </a:xfrm>
            <a:custGeom>
              <a:avLst/>
              <a:gdLst>
                <a:gd name="T0" fmla="*/ 79276 w 114"/>
                <a:gd name="T1" fmla="*/ 0 h 114"/>
                <a:gd name="T2" fmla="*/ 0 w 114"/>
                <a:gd name="T3" fmla="*/ 78422 h 114"/>
                <a:gd name="T4" fmla="*/ 79276 w 114"/>
                <a:gd name="T5" fmla="*/ 156843 h 114"/>
                <a:gd name="T6" fmla="*/ 158551 w 114"/>
                <a:gd name="T7" fmla="*/ 78422 h 114"/>
                <a:gd name="T8" fmla="*/ 79276 w 114"/>
                <a:gd name="T9" fmla="*/ 0 h 114"/>
                <a:gd name="T10" fmla="*/ 79276 w 114"/>
                <a:gd name="T11" fmla="*/ 140333 h 114"/>
                <a:gd name="T12" fmla="*/ 15299 w 114"/>
                <a:gd name="T13" fmla="*/ 78422 h 114"/>
                <a:gd name="T14" fmla="*/ 79276 w 114"/>
                <a:gd name="T15" fmla="*/ 16510 h 114"/>
                <a:gd name="T16" fmla="*/ 141861 w 114"/>
                <a:gd name="T17" fmla="*/ 78422 h 114"/>
                <a:gd name="T18" fmla="*/ 79276 w 114"/>
                <a:gd name="T19" fmla="*/ 140333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4" h="114">
                  <a:moveTo>
                    <a:pt x="57" y="0"/>
                  </a:moveTo>
                  <a:cubicBezTo>
                    <a:pt x="26" y="0"/>
                    <a:pt x="0" y="26"/>
                    <a:pt x="0" y="57"/>
                  </a:cubicBezTo>
                  <a:cubicBezTo>
                    <a:pt x="0" y="88"/>
                    <a:pt x="26" y="114"/>
                    <a:pt x="57" y="114"/>
                  </a:cubicBezTo>
                  <a:cubicBezTo>
                    <a:pt x="88" y="114"/>
                    <a:pt x="114" y="88"/>
                    <a:pt x="114" y="57"/>
                  </a:cubicBezTo>
                  <a:cubicBezTo>
                    <a:pt x="114" y="26"/>
                    <a:pt x="88" y="0"/>
                    <a:pt x="57" y="0"/>
                  </a:cubicBezTo>
                  <a:close/>
                  <a:moveTo>
                    <a:pt x="57" y="102"/>
                  </a:moveTo>
                  <a:cubicBezTo>
                    <a:pt x="32" y="102"/>
                    <a:pt x="11" y="82"/>
                    <a:pt x="11" y="57"/>
                  </a:cubicBezTo>
                  <a:cubicBezTo>
                    <a:pt x="11" y="32"/>
                    <a:pt x="32" y="12"/>
                    <a:pt x="57" y="12"/>
                  </a:cubicBezTo>
                  <a:cubicBezTo>
                    <a:pt x="82" y="12"/>
                    <a:pt x="102" y="32"/>
                    <a:pt x="102" y="57"/>
                  </a:cubicBezTo>
                  <a:cubicBezTo>
                    <a:pt x="102" y="82"/>
                    <a:pt x="82" y="102"/>
                    <a:pt x="57" y="10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86" name="Freeform 264"/>
            <p:cNvSpPr>
              <a:spLocks/>
            </p:cNvSpPr>
            <p:nvPr/>
          </p:nvSpPr>
          <p:spPr bwMode="auto">
            <a:xfrm>
              <a:off x="1175777" y="1121069"/>
              <a:ext cx="142518" cy="81986"/>
            </a:xfrm>
            <a:custGeom>
              <a:avLst/>
              <a:gdLst>
                <a:gd name="T0" fmla="*/ 6918 w 103"/>
                <a:gd name="T1" fmla="*/ 39627 h 60"/>
                <a:gd name="T2" fmla="*/ 71951 w 103"/>
                <a:gd name="T3" fmla="*/ 51924 h 60"/>
                <a:gd name="T4" fmla="*/ 74718 w 103"/>
                <a:gd name="T5" fmla="*/ 54657 h 60"/>
                <a:gd name="T6" fmla="*/ 83020 w 103"/>
                <a:gd name="T7" fmla="*/ 65589 h 60"/>
                <a:gd name="T8" fmla="*/ 109310 w 103"/>
                <a:gd name="T9" fmla="*/ 60123 h 60"/>
                <a:gd name="T10" fmla="*/ 132832 w 103"/>
                <a:gd name="T11" fmla="*/ 75154 h 60"/>
                <a:gd name="T12" fmla="*/ 139751 w 103"/>
                <a:gd name="T13" fmla="*/ 81986 h 60"/>
                <a:gd name="T14" fmla="*/ 139751 w 103"/>
                <a:gd name="T15" fmla="*/ 72421 h 60"/>
                <a:gd name="T16" fmla="*/ 105159 w 103"/>
                <a:gd name="T17" fmla="*/ 30062 h 60"/>
                <a:gd name="T18" fmla="*/ 103775 w 103"/>
                <a:gd name="T19" fmla="*/ 28695 h 60"/>
                <a:gd name="T20" fmla="*/ 114845 w 103"/>
                <a:gd name="T21" fmla="*/ 19130 h 60"/>
                <a:gd name="T22" fmla="*/ 127298 w 103"/>
                <a:gd name="T23" fmla="*/ 35527 h 60"/>
                <a:gd name="T24" fmla="*/ 138367 w 103"/>
                <a:gd name="T25" fmla="*/ 35527 h 60"/>
                <a:gd name="T26" fmla="*/ 139751 w 103"/>
                <a:gd name="T27" fmla="*/ 25962 h 60"/>
                <a:gd name="T28" fmla="*/ 123147 w 103"/>
                <a:gd name="T29" fmla="*/ 4099 h 60"/>
                <a:gd name="T30" fmla="*/ 121763 w 103"/>
                <a:gd name="T31" fmla="*/ 4099 h 60"/>
                <a:gd name="T32" fmla="*/ 121763 w 103"/>
                <a:gd name="T33" fmla="*/ 4099 h 60"/>
                <a:gd name="T34" fmla="*/ 110694 w 103"/>
                <a:gd name="T35" fmla="*/ 2733 h 60"/>
                <a:gd name="T36" fmla="*/ 85788 w 103"/>
                <a:gd name="T37" fmla="*/ 23229 h 60"/>
                <a:gd name="T38" fmla="*/ 84404 w 103"/>
                <a:gd name="T39" fmla="*/ 24596 h 60"/>
                <a:gd name="T40" fmla="*/ 73335 w 103"/>
                <a:gd name="T41" fmla="*/ 32794 h 60"/>
                <a:gd name="T42" fmla="*/ 70567 w 103"/>
                <a:gd name="T43" fmla="*/ 35527 h 60"/>
                <a:gd name="T44" fmla="*/ 9686 w 103"/>
                <a:gd name="T45" fmla="*/ 24596 h 60"/>
                <a:gd name="T46" fmla="*/ 0 w 103"/>
                <a:gd name="T47" fmla="*/ 31428 h 60"/>
                <a:gd name="T48" fmla="*/ 6918 w 103"/>
                <a:gd name="T49" fmla="*/ 39627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3" h="60">
                  <a:moveTo>
                    <a:pt x="5" y="29"/>
                  </a:moveTo>
                  <a:cubicBezTo>
                    <a:pt x="52" y="38"/>
                    <a:pt x="52" y="38"/>
                    <a:pt x="52" y="38"/>
                  </a:cubicBezTo>
                  <a:cubicBezTo>
                    <a:pt x="53" y="38"/>
                    <a:pt x="53" y="39"/>
                    <a:pt x="54" y="40"/>
                  </a:cubicBezTo>
                  <a:cubicBezTo>
                    <a:pt x="60" y="48"/>
                    <a:pt x="60" y="48"/>
                    <a:pt x="60" y="48"/>
                  </a:cubicBezTo>
                  <a:cubicBezTo>
                    <a:pt x="65" y="45"/>
                    <a:pt x="70" y="43"/>
                    <a:pt x="79" y="44"/>
                  </a:cubicBezTo>
                  <a:cubicBezTo>
                    <a:pt x="88" y="46"/>
                    <a:pt x="92" y="51"/>
                    <a:pt x="96" y="55"/>
                  </a:cubicBezTo>
                  <a:cubicBezTo>
                    <a:pt x="97" y="57"/>
                    <a:pt x="99" y="59"/>
                    <a:pt x="101" y="60"/>
                  </a:cubicBezTo>
                  <a:cubicBezTo>
                    <a:pt x="102" y="58"/>
                    <a:pt x="103" y="56"/>
                    <a:pt x="101" y="53"/>
                  </a:cubicBezTo>
                  <a:cubicBezTo>
                    <a:pt x="76" y="22"/>
                    <a:pt x="76" y="22"/>
                    <a:pt x="76" y="22"/>
                  </a:cubicBezTo>
                  <a:cubicBezTo>
                    <a:pt x="76" y="22"/>
                    <a:pt x="75" y="21"/>
                    <a:pt x="75" y="21"/>
                  </a:cubicBezTo>
                  <a:cubicBezTo>
                    <a:pt x="83" y="14"/>
                    <a:pt x="83" y="14"/>
                    <a:pt x="83" y="14"/>
                  </a:cubicBezTo>
                  <a:cubicBezTo>
                    <a:pt x="92" y="26"/>
                    <a:pt x="92" y="26"/>
                    <a:pt x="92" y="26"/>
                  </a:cubicBezTo>
                  <a:cubicBezTo>
                    <a:pt x="94" y="28"/>
                    <a:pt x="97" y="28"/>
                    <a:pt x="100" y="26"/>
                  </a:cubicBezTo>
                  <a:cubicBezTo>
                    <a:pt x="102" y="24"/>
                    <a:pt x="103" y="21"/>
                    <a:pt x="101" y="19"/>
                  </a:cubicBezTo>
                  <a:cubicBezTo>
                    <a:pt x="89" y="3"/>
                    <a:pt x="89" y="3"/>
                    <a:pt x="89" y="3"/>
                  </a:cubicBezTo>
                  <a:cubicBezTo>
                    <a:pt x="89" y="3"/>
                    <a:pt x="88" y="3"/>
                    <a:pt x="88" y="3"/>
                  </a:cubicBezTo>
                  <a:cubicBezTo>
                    <a:pt x="88" y="3"/>
                    <a:pt x="88" y="3"/>
                    <a:pt x="88" y="3"/>
                  </a:cubicBezTo>
                  <a:cubicBezTo>
                    <a:pt x="86" y="0"/>
                    <a:pt x="83" y="0"/>
                    <a:pt x="80" y="2"/>
                  </a:cubicBezTo>
                  <a:cubicBezTo>
                    <a:pt x="62" y="17"/>
                    <a:pt x="62" y="17"/>
                    <a:pt x="62" y="17"/>
                  </a:cubicBezTo>
                  <a:cubicBezTo>
                    <a:pt x="61" y="17"/>
                    <a:pt x="61" y="18"/>
                    <a:pt x="61" y="18"/>
                  </a:cubicBezTo>
                  <a:cubicBezTo>
                    <a:pt x="53" y="24"/>
                    <a:pt x="53" y="24"/>
                    <a:pt x="53" y="24"/>
                  </a:cubicBezTo>
                  <a:cubicBezTo>
                    <a:pt x="52" y="25"/>
                    <a:pt x="52" y="25"/>
                    <a:pt x="51" y="26"/>
                  </a:cubicBezTo>
                  <a:cubicBezTo>
                    <a:pt x="7" y="18"/>
                    <a:pt x="7" y="18"/>
                    <a:pt x="7" y="18"/>
                  </a:cubicBezTo>
                  <a:cubicBezTo>
                    <a:pt x="4" y="18"/>
                    <a:pt x="1" y="20"/>
                    <a:pt x="0" y="23"/>
                  </a:cubicBezTo>
                  <a:cubicBezTo>
                    <a:pt x="0" y="26"/>
                    <a:pt x="2" y="29"/>
                    <a:pt x="5" y="29"/>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87" name="Freeform 265"/>
            <p:cNvSpPr>
              <a:spLocks/>
            </p:cNvSpPr>
            <p:nvPr/>
          </p:nvSpPr>
          <p:spPr bwMode="auto">
            <a:xfrm>
              <a:off x="1159743" y="1169191"/>
              <a:ext cx="201308" cy="51687"/>
            </a:xfrm>
            <a:custGeom>
              <a:avLst/>
              <a:gdLst>
                <a:gd name="T0" fmla="*/ 201308 w 145"/>
                <a:gd name="T1" fmla="*/ 30151 h 36"/>
                <a:gd name="T2" fmla="*/ 177706 w 145"/>
                <a:gd name="T3" fmla="*/ 37330 h 36"/>
                <a:gd name="T4" fmla="*/ 159658 w 145"/>
                <a:gd name="T5" fmla="*/ 41637 h 36"/>
                <a:gd name="T6" fmla="*/ 144386 w 145"/>
                <a:gd name="T7" fmla="*/ 30151 h 36"/>
                <a:gd name="T8" fmla="*/ 123561 w 145"/>
                <a:gd name="T9" fmla="*/ 17229 h 36"/>
                <a:gd name="T10" fmla="*/ 99960 w 145"/>
                <a:gd name="T11" fmla="*/ 22972 h 36"/>
                <a:gd name="T12" fmla="*/ 81912 w 145"/>
                <a:gd name="T13" fmla="*/ 27279 h 36"/>
                <a:gd name="T14" fmla="*/ 66640 w 145"/>
                <a:gd name="T15" fmla="*/ 15793 h 36"/>
                <a:gd name="T16" fmla="*/ 45815 w 145"/>
                <a:gd name="T17" fmla="*/ 2872 h 36"/>
                <a:gd name="T18" fmla="*/ 20825 w 145"/>
                <a:gd name="T19" fmla="*/ 8615 h 36"/>
                <a:gd name="T20" fmla="*/ 2777 w 145"/>
                <a:gd name="T21" fmla="*/ 12922 h 36"/>
                <a:gd name="T22" fmla="*/ 1388 w 145"/>
                <a:gd name="T23" fmla="*/ 12922 h 36"/>
                <a:gd name="T24" fmla="*/ 0 w 145"/>
                <a:gd name="T25" fmla="*/ 21536 h 36"/>
                <a:gd name="T26" fmla="*/ 1388 w 145"/>
                <a:gd name="T27" fmla="*/ 21536 h 36"/>
                <a:gd name="T28" fmla="*/ 26378 w 145"/>
                <a:gd name="T29" fmla="*/ 15793 h 36"/>
                <a:gd name="T30" fmla="*/ 44427 w 145"/>
                <a:gd name="T31" fmla="*/ 11486 h 36"/>
                <a:gd name="T32" fmla="*/ 59698 w 145"/>
                <a:gd name="T33" fmla="*/ 21536 h 36"/>
                <a:gd name="T34" fmla="*/ 80523 w 145"/>
                <a:gd name="T35" fmla="*/ 35894 h 36"/>
                <a:gd name="T36" fmla="*/ 104125 w 145"/>
                <a:gd name="T37" fmla="*/ 30151 h 36"/>
                <a:gd name="T38" fmla="*/ 122173 w 145"/>
                <a:gd name="T39" fmla="*/ 25844 h 36"/>
                <a:gd name="T40" fmla="*/ 137445 w 145"/>
                <a:gd name="T41" fmla="*/ 35894 h 36"/>
                <a:gd name="T42" fmla="*/ 158270 w 145"/>
                <a:gd name="T43" fmla="*/ 50251 h 36"/>
                <a:gd name="T44" fmla="*/ 181871 w 145"/>
                <a:gd name="T45" fmla="*/ 44508 h 36"/>
                <a:gd name="T46" fmla="*/ 199920 w 145"/>
                <a:gd name="T47" fmla="*/ 40201 h 36"/>
                <a:gd name="T48" fmla="*/ 201308 w 145"/>
                <a:gd name="T49" fmla="*/ 30151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5" h="36">
                  <a:moveTo>
                    <a:pt x="145" y="21"/>
                  </a:moveTo>
                  <a:cubicBezTo>
                    <a:pt x="137" y="20"/>
                    <a:pt x="132" y="23"/>
                    <a:pt x="128" y="26"/>
                  </a:cubicBezTo>
                  <a:cubicBezTo>
                    <a:pt x="124" y="28"/>
                    <a:pt x="121" y="30"/>
                    <a:pt x="115" y="29"/>
                  </a:cubicBezTo>
                  <a:cubicBezTo>
                    <a:pt x="109" y="28"/>
                    <a:pt x="107" y="25"/>
                    <a:pt x="104" y="21"/>
                  </a:cubicBezTo>
                  <a:cubicBezTo>
                    <a:pt x="101" y="17"/>
                    <a:pt x="97" y="13"/>
                    <a:pt x="89" y="12"/>
                  </a:cubicBezTo>
                  <a:cubicBezTo>
                    <a:pt x="81" y="10"/>
                    <a:pt x="76" y="13"/>
                    <a:pt x="72" y="16"/>
                  </a:cubicBezTo>
                  <a:cubicBezTo>
                    <a:pt x="68" y="18"/>
                    <a:pt x="65" y="20"/>
                    <a:pt x="59" y="19"/>
                  </a:cubicBezTo>
                  <a:cubicBezTo>
                    <a:pt x="53" y="18"/>
                    <a:pt x="50" y="15"/>
                    <a:pt x="48" y="11"/>
                  </a:cubicBezTo>
                  <a:cubicBezTo>
                    <a:pt x="44" y="8"/>
                    <a:pt x="41" y="3"/>
                    <a:pt x="33" y="2"/>
                  </a:cubicBezTo>
                  <a:cubicBezTo>
                    <a:pt x="24" y="0"/>
                    <a:pt x="20" y="3"/>
                    <a:pt x="15" y="6"/>
                  </a:cubicBezTo>
                  <a:cubicBezTo>
                    <a:pt x="12" y="8"/>
                    <a:pt x="8" y="10"/>
                    <a:pt x="2" y="9"/>
                  </a:cubicBezTo>
                  <a:cubicBezTo>
                    <a:pt x="2" y="9"/>
                    <a:pt x="2" y="9"/>
                    <a:pt x="1" y="9"/>
                  </a:cubicBezTo>
                  <a:cubicBezTo>
                    <a:pt x="0" y="15"/>
                    <a:pt x="0" y="15"/>
                    <a:pt x="0" y="15"/>
                  </a:cubicBezTo>
                  <a:cubicBezTo>
                    <a:pt x="1" y="15"/>
                    <a:pt x="1" y="15"/>
                    <a:pt x="1" y="15"/>
                  </a:cubicBezTo>
                  <a:cubicBezTo>
                    <a:pt x="9" y="17"/>
                    <a:pt x="14" y="14"/>
                    <a:pt x="19" y="11"/>
                  </a:cubicBezTo>
                  <a:cubicBezTo>
                    <a:pt x="22" y="9"/>
                    <a:pt x="26" y="7"/>
                    <a:pt x="32" y="8"/>
                  </a:cubicBezTo>
                  <a:cubicBezTo>
                    <a:pt x="37" y="9"/>
                    <a:pt x="40" y="12"/>
                    <a:pt x="43" y="15"/>
                  </a:cubicBezTo>
                  <a:cubicBezTo>
                    <a:pt x="46" y="19"/>
                    <a:pt x="49" y="24"/>
                    <a:pt x="58" y="25"/>
                  </a:cubicBezTo>
                  <a:cubicBezTo>
                    <a:pt x="66" y="27"/>
                    <a:pt x="71" y="24"/>
                    <a:pt x="75" y="21"/>
                  </a:cubicBezTo>
                  <a:cubicBezTo>
                    <a:pt x="79" y="19"/>
                    <a:pt x="82" y="17"/>
                    <a:pt x="88" y="18"/>
                  </a:cubicBezTo>
                  <a:cubicBezTo>
                    <a:pt x="94" y="19"/>
                    <a:pt x="96" y="22"/>
                    <a:pt x="99" y="25"/>
                  </a:cubicBezTo>
                  <a:cubicBezTo>
                    <a:pt x="102" y="29"/>
                    <a:pt x="106" y="34"/>
                    <a:pt x="114" y="35"/>
                  </a:cubicBezTo>
                  <a:cubicBezTo>
                    <a:pt x="122" y="36"/>
                    <a:pt x="127" y="33"/>
                    <a:pt x="131" y="31"/>
                  </a:cubicBezTo>
                  <a:cubicBezTo>
                    <a:pt x="135" y="29"/>
                    <a:pt x="138" y="27"/>
                    <a:pt x="144" y="28"/>
                  </a:cubicBezTo>
                  <a:lnTo>
                    <a:pt x="145" y="21"/>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88" name="Freeform 266"/>
            <p:cNvSpPr>
              <a:spLocks/>
            </p:cNvSpPr>
            <p:nvPr/>
          </p:nvSpPr>
          <p:spPr bwMode="auto">
            <a:xfrm>
              <a:off x="1159743" y="1185232"/>
              <a:ext cx="199526" cy="51686"/>
            </a:xfrm>
            <a:custGeom>
              <a:avLst/>
              <a:gdLst>
                <a:gd name="T0" fmla="*/ 199526 w 145"/>
                <a:gd name="T1" fmla="*/ 29335 h 37"/>
                <a:gd name="T2" fmla="*/ 176133 w 145"/>
                <a:gd name="T3" fmla="*/ 36320 h 37"/>
                <a:gd name="T4" fmla="*/ 158245 w 145"/>
                <a:gd name="T5" fmla="*/ 40511 h 37"/>
                <a:gd name="T6" fmla="*/ 143108 w 145"/>
                <a:gd name="T7" fmla="*/ 29335 h 37"/>
                <a:gd name="T8" fmla="*/ 122468 w 145"/>
                <a:gd name="T9" fmla="*/ 16763 h 37"/>
                <a:gd name="T10" fmla="*/ 99075 w 145"/>
                <a:gd name="T11" fmla="*/ 22351 h 37"/>
                <a:gd name="T12" fmla="*/ 81186 w 145"/>
                <a:gd name="T13" fmla="*/ 26541 h 37"/>
                <a:gd name="T14" fmla="*/ 66050 w 145"/>
                <a:gd name="T15" fmla="*/ 16763 h 37"/>
                <a:gd name="T16" fmla="*/ 45409 w 145"/>
                <a:gd name="T17" fmla="*/ 2794 h 37"/>
                <a:gd name="T18" fmla="*/ 20641 w 145"/>
                <a:gd name="T19" fmla="*/ 8382 h 37"/>
                <a:gd name="T20" fmla="*/ 2752 w 145"/>
                <a:gd name="T21" fmla="*/ 12572 h 37"/>
                <a:gd name="T22" fmla="*/ 2752 w 145"/>
                <a:gd name="T23" fmla="*/ 12572 h 37"/>
                <a:gd name="T24" fmla="*/ 0 w 145"/>
                <a:gd name="T25" fmla="*/ 20954 h 37"/>
                <a:gd name="T26" fmla="*/ 1376 w 145"/>
                <a:gd name="T27" fmla="*/ 20954 h 37"/>
                <a:gd name="T28" fmla="*/ 26145 w 145"/>
                <a:gd name="T29" fmla="*/ 15366 h 37"/>
                <a:gd name="T30" fmla="*/ 44033 w 145"/>
                <a:gd name="T31" fmla="*/ 11175 h 37"/>
                <a:gd name="T32" fmla="*/ 59170 w 145"/>
                <a:gd name="T33" fmla="*/ 22351 h 37"/>
                <a:gd name="T34" fmla="*/ 79810 w 145"/>
                <a:gd name="T35" fmla="*/ 34923 h 37"/>
                <a:gd name="T36" fmla="*/ 103203 w 145"/>
                <a:gd name="T37" fmla="*/ 29335 h 37"/>
                <a:gd name="T38" fmla="*/ 121092 w 145"/>
                <a:gd name="T39" fmla="*/ 25145 h 37"/>
                <a:gd name="T40" fmla="*/ 136228 w 145"/>
                <a:gd name="T41" fmla="*/ 34923 h 37"/>
                <a:gd name="T42" fmla="*/ 156869 w 145"/>
                <a:gd name="T43" fmla="*/ 48892 h 37"/>
                <a:gd name="T44" fmla="*/ 180261 w 145"/>
                <a:gd name="T45" fmla="*/ 43304 h 37"/>
                <a:gd name="T46" fmla="*/ 198150 w 145"/>
                <a:gd name="T47" fmla="*/ 39114 h 37"/>
                <a:gd name="T48" fmla="*/ 199526 w 145"/>
                <a:gd name="T49" fmla="*/ 29335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5" h="37">
                  <a:moveTo>
                    <a:pt x="145" y="21"/>
                  </a:moveTo>
                  <a:cubicBezTo>
                    <a:pt x="137" y="20"/>
                    <a:pt x="132" y="23"/>
                    <a:pt x="128" y="26"/>
                  </a:cubicBezTo>
                  <a:cubicBezTo>
                    <a:pt x="124" y="28"/>
                    <a:pt x="121" y="30"/>
                    <a:pt x="115" y="29"/>
                  </a:cubicBezTo>
                  <a:cubicBezTo>
                    <a:pt x="109" y="28"/>
                    <a:pt x="107" y="25"/>
                    <a:pt x="104" y="21"/>
                  </a:cubicBezTo>
                  <a:cubicBezTo>
                    <a:pt x="101" y="17"/>
                    <a:pt x="97" y="13"/>
                    <a:pt x="89" y="12"/>
                  </a:cubicBezTo>
                  <a:cubicBezTo>
                    <a:pt x="81" y="10"/>
                    <a:pt x="76" y="13"/>
                    <a:pt x="72" y="16"/>
                  </a:cubicBezTo>
                  <a:cubicBezTo>
                    <a:pt x="68" y="18"/>
                    <a:pt x="65" y="20"/>
                    <a:pt x="59" y="19"/>
                  </a:cubicBezTo>
                  <a:cubicBezTo>
                    <a:pt x="53" y="18"/>
                    <a:pt x="50" y="15"/>
                    <a:pt x="48" y="12"/>
                  </a:cubicBezTo>
                  <a:cubicBezTo>
                    <a:pt x="44" y="8"/>
                    <a:pt x="41" y="3"/>
                    <a:pt x="33" y="2"/>
                  </a:cubicBezTo>
                  <a:cubicBezTo>
                    <a:pt x="25" y="0"/>
                    <a:pt x="20" y="3"/>
                    <a:pt x="15" y="6"/>
                  </a:cubicBezTo>
                  <a:cubicBezTo>
                    <a:pt x="12" y="8"/>
                    <a:pt x="8" y="10"/>
                    <a:pt x="2" y="9"/>
                  </a:cubicBezTo>
                  <a:cubicBezTo>
                    <a:pt x="2" y="9"/>
                    <a:pt x="2" y="9"/>
                    <a:pt x="2" y="9"/>
                  </a:cubicBezTo>
                  <a:cubicBezTo>
                    <a:pt x="0" y="15"/>
                    <a:pt x="0" y="15"/>
                    <a:pt x="0" y="15"/>
                  </a:cubicBezTo>
                  <a:cubicBezTo>
                    <a:pt x="1" y="15"/>
                    <a:pt x="1" y="15"/>
                    <a:pt x="1" y="15"/>
                  </a:cubicBezTo>
                  <a:cubicBezTo>
                    <a:pt x="10" y="17"/>
                    <a:pt x="14" y="14"/>
                    <a:pt x="19" y="11"/>
                  </a:cubicBezTo>
                  <a:cubicBezTo>
                    <a:pt x="22" y="9"/>
                    <a:pt x="26" y="7"/>
                    <a:pt x="32" y="8"/>
                  </a:cubicBezTo>
                  <a:cubicBezTo>
                    <a:pt x="38" y="9"/>
                    <a:pt x="40" y="12"/>
                    <a:pt x="43" y="16"/>
                  </a:cubicBezTo>
                  <a:cubicBezTo>
                    <a:pt x="46" y="19"/>
                    <a:pt x="49" y="24"/>
                    <a:pt x="58" y="25"/>
                  </a:cubicBezTo>
                  <a:cubicBezTo>
                    <a:pt x="66" y="27"/>
                    <a:pt x="71" y="24"/>
                    <a:pt x="75" y="21"/>
                  </a:cubicBezTo>
                  <a:cubicBezTo>
                    <a:pt x="79" y="19"/>
                    <a:pt x="82" y="17"/>
                    <a:pt x="88" y="18"/>
                  </a:cubicBezTo>
                  <a:cubicBezTo>
                    <a:pt x="94" y="19"/>
                    <a:pt x="96" y="22"/>
                    <a:pt x="99" y="25"/>
                  </a:cubicBezTo>
                  <a:cubicBezTo>
                    <a:pt x="102" y="29"/>
                    <a:pt x="106" y="34"/>
                    <a:pt x="114" y="35"/>
                  </a:cubicBezTo>
                  <a:cubicBezTo>
                    <a:pt x="122" y="37"/>
                    <a:pt x="127" y="34"/>
                    <a:pt x="131" y="31"/>
                  </a:cubicBezTo>
                  <a:cubicBezTo>
                    <a:pt x="135" y="29"/>
                    <a:pt x="138" y="27"/>
                    <a:pt x="144" y="28"/>
                  </a:cubicBezTo>
                  <a:lnTo>
                    <a:pt x="145" y="21"/>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89" name="Freeform 267"/>
            <p:cNvSpPr>
              <a:spLocks/>
            </p:cNvSpPr>
            <p:nvPr/>
          </p:nvSpPr>
          <p:spPr bwMode="auto">
            <a:xfrm>
              <a:off x="1156180" y="1201272"/>
              <a:ext cx="199526" cy="51687"/>
            </a:xfrm>
            <a:custGeom>
              <a:avLst/>
              <a:gdLst>
                <a:gd name="T0" fmla="*/ 199526 w 145"/>
                <a:gd name="T1" fmla="*/ 29336 h 37"/>
                <a:gd name="T2" fmla="*/ 176133 w 145"/>
                <a:gd name="T3" fmla="*/ 36321 h 37"/>
                <a:gd name="T4" fmla="*/ 158245 w 145"/>
                <a:gd name="T5" fmla="*/ 40511 h 37"/>
                <a:gd name="T6" fmla="*/ 143108 w 145"/>
                <a:gd name="T7" fmla="*/ 29336 h 37"/>
                <a:gd name="T8" fmla="*/ 122468 w 145"/>
                <a:gd name="T9" fmla="*/ 16763 h 37"/>
                <a:gd name="T10" fmla="*/ 99075 w 145"/>
                <a:gd name="T11" fmla="*/ 22351 h 37"/>
                <a:gd name="T12" fmla="*/ 81186 w 145"/>
                <a:gd name="T13" fmla="*/ 26542 h 37"/>
                <a:gd name="T14" fmla="*/ 66050 w 145"/>
                <a:gd name="T15" fmla="*/ 16763 h 37"/>
                <a:gd name="T16" fmla="*/ 45409 w 145"/>
                <a:gd name="T17" fmla="*/ 2794 h 37"/>
                <a:gd name="T18" fmla="*/ 20641 w 145"/>
                <a:gd name="T19" fmla="*/ 8382 h 37"/>
                <a:gd name="T20" fmla="*/ 2752 w 145"/>
                <a:gd name="T21" fmla="*/ 12573 h 37"/>
                <a:gd name="T22" fmla="*/ 2752 w 145"/>
                <a:gd name="T23" fmla="*/ 12573 h 37"/>
                <a:gd name="T24" fmla="*/ 0 w 145"/>
                <a:gd name="T25" fmla="*/ 20954 h 37"/>
                <a:gd name="T26" fmla="*/ 1376 w 145"/>
                <a:gd name="T27" fmla="*/ 22351 h 37"/>
                <a:gd name="T28" fmla="*/ 26145 w 145"/>
                <a:gd name="T29" fmla="*/ 15366 h 37"/>
                <a:gd name="T30" fmla="*/ 44033 w 145"/>
                <a:gd name="T31" fmla="*/ 11176 h 37"/>
                <a:gd name="T32" fmla="*/ 59170 w 145"/>
                <a:gd name="T33" fmla="*/ 22351 h 37"/>
                <a:gd name="T34" fmla="*/ 79810 w 145"/>
                <a:gd name="T35" fmla="*/ 34924 h 37"/>
                <a:gd name="T36" fmla="*/ 103203 w 145"/>
                <a:gd name="T37" fmla="*/ 29336 h 37"/>
                <a:gd name="T38" fmla="*/ 121092 w 145"/>
                <a:gd name="T39" fmla="*/ 25145 h 37"/>
                <a:gd name="T40" fmla="*/ 136228 w 145"/>
                <a:gd name="T41" fmla="*/ 34924 h 37"/>
                <a:gd name="T42" fmla="*/ 156869 w 145"/>
                <a:gd name="T43" fmla="*/ 48893 h 37"/>
                <a:gd name="T44" fmla="*/ 180261 w 145"/>
                <a:gd name="T45" fmla="*/ 43305 h 37"/>
                <a:gd name="T46" fmla="*/ 198150 w 145"/>
                <a:gd name="T47" fmla="*/ 39114 h 37"/>
                <a:gd name="T48" fmla="*/ 199526 w 145"/>
                <a:gd name="T49" fmla="*/ 29336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5" h="37">
                  <a:moveTo>
                    <a:pt x="145" y="21"/>
                  </a:moveTo>
                  <a:cubicBezTo>
                    <a:pt x="137" y="20"/>
                    <a:pt x="132" y="23"/>
                    <a:pt x="128" y="26"/>
                  </a:cubicBezTo>
                  <a:cubicBezTo>
                    <a:pt x="124" y="28"/>
                    <a:pt x="121" y="30"/>
                    <a:pt x="115" y="29"/>
                  </a:cubicBezTo>
                  <a:cubicBezTo>
                    <a:pt x="109" y="28"/>
                    <a:pt x="107" y="25"/>
                    <a:pt x="104" y="21"/>
                  </a:cubicBezTo>
                  <a:cubicBezTo>
                    <a:pt x="101" y="18"/>
                    <a:pt x="97" y="13"/>
                    <a:pt x="89" y="12"/>
                  </a:cubicBezTo>
                  <a:cubicBezTo>
                    <a:pt x="81" y="10"/>
                    <a:pt x="76" y="13"/>
                    <a:pt x="72" y="16"/>
                  </a:cubicBezTo>
                  <a:cubicBezTo>
                    <a:pt x="68" y="18"/>
                    <a:pt x="65" y="20"/>
                    <a:pt x="59" y="19"/>
                  </a:cubicBezTo>
                  <a:cubicBezTo>
                    <a:pt x="53" y="18"/>
                    <a:pt x="51" y="15"/>
                    <a:pt x="48" y="12"/>
                  </a:cubicBezTo>
                  <a:cubicBezTo>
                    <a:pt x="45" y="8"/>
                    <a:pt x="41" y="3"/>
                    <a:pt x="33" y="2"/>
                  </a:cubicBezTo>
                  <a:cubicBezTo>
                    <a:pt x="25" y="0"/>
                    <a:pt x="20" y="3"/>
                    <a:pt x="15" y="6"/>
                  </a:cubicBezTo>
                  <a:cubicBezTo>
                    <a:pt x="12" y="8"/>
                    <a:pt x="8" y="10"/>
                    <a:pt x="2" y="9"/>
                  </a:cubicBezTo>
                  <a:cubicBezTo>
                    <a:pt x="2" y="9"/>
                    <a:pt x="2" y="9"/>
                    <a:pt x="2" y="9"/>
                  </a:cubicBezTo>
                  <a:cubicBezTo>
                    <a:pt x="0" y="15"/>
                    <a:pt x="0" y="15"/>
                    <a:pt x="0" y="15"/>
                  </a:cubicBezTo>
                  <a:cubicBezTo>
                    <a:pt x="1" y="15"/>
                    <a:pt x="1" y="15"/>
                    <a:pt x="1" y="16"/>
                  </a:cubicBezTo>
                  <a:cubicBezTo>
                    <a:pt x="10" y="17"/>
                    <a:pt x="14" y="14"/>
                    <a:pt x="19" y="11"/>
                  </a:cubicBezTo>
                  <a:cubicBezTo>
                    <a:pt x="23" y="9"/>
                    <a:pt x="26" y="7"/>
                    <a:pt x="32" y="8"/>
                  </a:cubicBezTo>
                  <a:cubicBezTo>
                    <a:pt x="38" y="9"/>
                    <a:pt x="40" y="12"/>
                    <a:pt x="43" y="16"/>
                  </a:cubicBezTo>
                  <a:cubicBezTo>
                    <a:pt x="46" y="19"/>
                    <a:pt x="50" y="24"/>
                    <a:pt x="58" y="25"/>
                  </a:cubicBezTo>
                  <a:cubicBezTo>
                    <a:pt x="66" y="27"/>
                    <a:pt x="71" y="24"/>
                    <a:pt x="75" y="21"/>
                  </a:cubicBezTo>
                  <a:cubicBezTo>
                    <a:pt x="79" y="19"/>
                    <a:pt x="82" y="17"/>
                    <a:pt x="88" y="18"/>
                  </a:cubicBezTo>
                  <a:cubicBezTo>
                    <a:pt x="94" y="19"/>
                    <a:pt x="96" y="22"/>
                    <a:pt x="99" y="25"/>
                  </a:cubicBezTo>
                  <a:cubicBezTo>
                    <a:pt x="102" y="29"/>
                    <a:pt x="106" y="34"/>
                    <a:pt x="114" y="35"/>
                  </a:cubicBezTo>
                  <a:cubicBezTo>
                    <a:pt x="122" y="37"/>
                    <a:pt x="127" y="34"/>
                    <a:pt x="131" y="31"/>
                  </a:cubicBezTo>
                  <a:cubicBezTo>
                    <a:pt x="135" y="29"/>
                    <a:pt x="138" y="27"/>
                    <a:pt x="144" y="28"/>
                  </a:cubicBezTo>
                  <a:lnTo>
                    <a:pt x="145" y="21"/>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90" name="Freeform 268"/>
            <p:cNvSpPr>
              <a:spLocks/>
            </p:cNvSpPr>
            <p:nvPr/>
          </p:nvSpPr>
          <p:spPr bwMode="auto">
            <a:xfrm>
              <a:off x="1222095" y="1115722"/>
              <a:ext cx="39193" cy="39211"/>
            </a:xfrm>
            <a:custGeom>
              <a:avLst/>
              <a:gdLst>
                <a:gd name="T0" fmla="*/ 5599 w 28"/>
                <a:gd name="T1" fmla="*/ 30809 h 28"/>
                <a:gd name="T2" fmla="*/ 30795 w 28"/>
                <a:gd name="T3" fmla="*/ 33609 h 28"/>
                <a:gd name="T4" fmla="*/ 33594 w 28"/>
                <a:gd name="T5" fmla="*/ 8402 h 28"/>
                <a:gd name="T6" fmla="*/ 8399 w 28"/>
                <a:gd name="T7" fmla="*/ 5602 h 28"/>
                <a:gd name="T8" fmla="*/ 5599 w 28"/>
                <a:gd name="T9" fmla="*/ 30809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28">
                  <a:moveTo>
                    <a:pt x="4" y="22"/>
                  </a:moveTo>
                  <a:cubicBezTo>
                    <a:pt x="9" y="27"/>
                    <a:pt x="16" y="28"/>
                    <a:pt x="22" y="24"/>
                  </a:cubicBezTo>
                  <a:cubicBezTo>
                    <a:pt x="27" y="19"/>
                    <a:pt x="28" y="12"/>
                    <a:pt x="24" y="6"/>
                  </a:cubicBezTo>
                  <a:cubicBezTo>
                    <a:pt x="19" y="1"/>
                    <a:pt x="12" y="0"/>
                    <a:pt x="6" y="4"/>
                  </a:cubicBezTo>
                  <a:cubicBezTo>
                    <a:pt x="1" y="9"/>
                    <a:pt x="0" y="16"/>
                    <a:pt x="4" y="2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91" name="Freeform 269"/>
            <p:cNvSpPr>
              <a:spLocks/>
            </p:cNvSpPr>
            <p:nvPr/>
          </p:nvSpPr>
          <p:spPr bwMode="auto">
            <a:xfrm>
              <a:off x="96200" y="429536"/>
              <a:ext cx="185274" cy="99809"/>
            </a:xfrm>
            <a:custGeom>
              <a:avLst/>
              <a:gdLst>
                <a:gd name="T0" fmla="*/ 9678 w 134"/>
                <a:gd name="T1" fmla="*/ 75911 h 71"/>
                <a:gd name="T2" fmla="*/ 92637 w 134"/>
                <a:gd name="T3" fmla="*/ 75911 h 71"/>
                <a:gd name="T4" fmla="*/ 96785 w 134"/>
                <a:gd name="T5" fmla="*/ 78723 h 71"/>
                <a:gd name="T6" fmla="*/ 109229 w 134"/>
                <a:gd name="T7" fmla="*/ 91374 h 71"/>
                <a:gd name="T8" fmla="*/ 139647 w 134"/>
                <a:gd name="T9" fmla="*/ 78723 h 71"/>
                <a:gd name="T10" fmla="*/ 172830 w 134"/>
                <a:gd name="T11" fmla="*/ 92780 h 71"/>
                <a:gd name="T12" fmla="*/ 182509 w 134"/>
                <a:gd name="T13" fmla="*/ 99809 h 71"/>
                <a:gd name="T14" fmla="*/ 181126 w 134"/>
                <a:gd name="T15" fmla="*/ 88563 h 71"/>
                <a:gd name="T16" fmla="*/ 128586 w 134"/>
                <a:gd name="T17" fmla="*/ 42173 h 71"/>
                <a:gd name="T18" fmla="*/ 127203 w 134"/>
                <a:gd name="T19" fmla="*/ 39361 h 71"/>
                <a:gd name="T20" fmla="*/ 138264 w 134"/>
                <a:gd name="T21" fmla="*/ 25304 h 71"/>
                <a:gd name="T22" fmla="*/ 157621 w 134"/>
                <a:gd name="T23" fmla="*/ 42173 h 71"/>
                <a:gd name="T24" fmla="*/ 171448 w 134"/>
                <a:gd name="T25" fmla="*/ 42173 h 71"/>
                <a:gd name="T26" fmla="*/ 170065 w 134"/>
                <a:gd name="T27" fmla="*/ 28115 h 71"/>
                <a:gd name="T28" fmla="*/ 145177 w 134"/>
                <a:gd name="T29" fmla="*/ 5623 h 71"/>
                <a:gd name="T30" fmla="*/ 143795 w 134"/>
                <a:gd name="T31" fmla="*/ 4217 h 71"/>
                <a:gd name="T32" fmla="*/ 143795 w 134"/>
                <a:gd name="T33" fmla="*/ 4217 h 71"/>
                <a:gd name="T34" fmla="*/ 129968 w 134"/>
                <a:gd name="T35" fmla="*/ 5623 h 71"/>
                <a:gd name="T36" fmla="*/ 102315 w 134"/>
                <a:gd name="T37" fmla="*/ 37956 h 71"/>
                <a:gd name="T38" fmla="*/ 102315 w 134"/>
                <a:gd name="T39" fmla="*/ 39361 h 71"/>
                <a:gd name="T40" fmla="*/ 89872 w 134"/>
                <a:gd name="T41" fmla="*/ 52013 h 71"/>
                <a:gd name="T42" fmla="*/ 88489 w 134"/>
                <a:gd name="T43" fmla="*/ 56230 h 71"/>
                <a:gd name="T44" fmla="*/ 9678 w 134"/>
                <a:gd name="T45" fmla="*/ 56230 h 71"/>
                <a:gd name="T46" fmla="*/ 0 w 134"/>
                <a:gd name="T47" fmla="*/ 66071 h 71"/>
                <a:gd name="T48" fmla="*/ 9678 w 134"/>
                <a:gd name="T49" fmla="*/ 75911 h 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4" h="71">
                  <a:moveTo>
                    <a:pt x="7" y="54"/>
                  </a:moveTo>
                  <a:cubicBezTo>
                    <a:pt x="67" y="54"/>
                    <a:pt x="67" y="54"/>
                    <a:pt x="67" y="54"/>
                  </a:cubicBezTo>
                  <a:cubicBezTo>
                    <a:pt x="68" y="55"/>
                    <a:pt x="69" y="56"/>
                    <a:pt x="70" y="56"/>
                  </a:cubicBezTo>
                  <a:cubicBezTo>
                    <a:pt x="79" y="65"/>
                    <a:pt x="79" y="65"/>
                    <a:pt x="79" y="65"/>
                  </a:cubicBezTo>
                  <a:cubicBezTo>
                    <a:pt x="84" y="61"/>
                    <a:pt x="90" y="56"/>
                    <a:pt x="101" y="56"/>
                  </a:cubicBezTo>
                  <a:cubicBezTo>
                    <a:pt x="113" y="56"/>
                    <a:pt x="120" y="62"/>
                    <a:pt x="125" y="66"/>
                  </a:cubicBezTo>
                  <a:cubicBezTo>
                    <a:pt x="127" y="68"/>
                    <a:pt x="129" y="70"/>
                    <a:pt x="132" y="71"/>
                  </a:cubicBezTo>
                  <a:cubicBezTo>
                    <a:pt x="134" y="68"/>
                    <a:pt x="134" y="66"/>
                    <a:pt x="131" y="63"/>
                  </a:cubicBezTo>
                  <a:cubicBezTo>
                    <a:pt x="93" y="30"/>
                    <a:pt x="93" y="30"/>
                    <a:pt x="93" y="30"/>
                  </a:cubicBezTo>
                  <a:cubicBezTo>
                    <a:pt x="93" y="29"/>
                    <a:pt x="92" y="29"/>
                    <a:pt x="92" y="28"/>
                  </a:cubicBezTo>
                  <a:cubicBezTo>
                    <a:pt x="100" y="18"/>
                    <a:pt x="100" y="18"/>
                    <a:pt x="100" y="18"/>
                  </a:cubicBezTo>
                  <a:cubicBezTo>
                    <a:pt x="114" y="30"/>
                    <a:pt x="114" y="30"/>
                    <a:pt x="114" y="30"/>
                  </a:cubicBezTo>
                  <a:cubicBezTo>
                    <a:pt x="117" y="33"/>
                    <a:pt x="121" y="33"/>
                    <a:pt x="124" y="30"/>
                  </a:cubicBezTo>
                  <a:cubicBezTo>
                    <a:pt x="126" y="27"/>
                    <a:pt x="126" y="22"/>
                    <a:pt x="123" y="20"/>
                  </a:cubicBezTo>
                  <a:cubicBezTo>
                    <a:pt x="105" y="4"/>
                    <a:pt x="105" y="4"/>
                    <a:pt x="105" y="4"/>
                  </a:cubicBezTo>
                  <a:cubicBezTo>
                    <a:pt x="105" y="3"/>
                    <a:pt x="105" y="3"/>
                    <a:pt x="104" y="3"/>
                  </a:cubicBezTo>
                  <a:cubicBezTo>
                    <a:pt x="104" y="3"/>
                    <a:pt x="104" y="3"/>
                    <a:pt x="104" y="3"/>
                  </a:cubicBezTo>
                  <a:cubicBezTo>
                    <a:pt x="101" y="0"/>
                    <a:pt x="97" y="1"/>
                    <a:pt x="94" y="4"/>
                  </a:cubicBezTo>
                  <a:cubicBezTo>
                    <a:pt x="74" y="27"/>
                    <a:pt x="74" y="27"/>
                    <a:pt x="74" y="27"/>
                  </a:cubicBezTo>
                  <a:cubicBezTo>
                    <a:pt x="74" y="27"/>
                    <a:pt x="74" y="27"/>
                    <a:pt x="74" y="28"/>
                  </a:cubicBezTo>
                  <a:cubicBezTo>
                    <a:pt x="65" y="37"/>
                    <a:pt x="65" y="37"/>
                    <a:pt x="65" y="37"/>
                  </a:cubicBezTo>
                  <a:cubicBezTo>
                    <a:pt x="65" y="38"/>
                    <a:pt x="64" y="39"/>
                    <a:pt x="64" y="40"/>
                  </a:cubicBezTo>
                  <a:cubicBezTo>
                    <a:pt x="7" y="40"/>
                    <a:pt x="7" y="40"/>
                    <a:pt x="7" y="40"/>
                  </a:cubicBezTo>
                  <a:cubicBezTo>
                    <a:pt x="3" y="40"/>
                    <a:pt x="0" y="43"/>
                    <a:pt x="0" y="47"/>
                  </a:cubicBezTo>
                  <a:cubicBezTo>
                    <a:pt x="0" y="51"/>
                    <a:pt x="3" y="54"/>
                    <a:pt x="7" y="5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92" name="Freeform 270"/>
            <p:cNvSpPr>
              <a:spLocks/>
            </p:cNvSpPr>
            <p:nvPr/>
          </p:nvSpPr>
          <p:spPr bwMode="auto">
            <a:xfrm>
              <a:off x="85511" y="515086"/>
              <a:ext cx="247625" cy="30299"/>
            </a:xfrm>
            <a:custGeom>
              <a:avLst/>
              <a:gdLst>
                <a:gd name="T0" fmla="*/ 247625 w 180"/>
                <a:gd name="T1" fmla="*/ 0 h 23"/>
                <a:gd name="T2" fmla="*/ 220111 w 180"/>
                <a:gd name="T3" fmla="*/ 11856 h 23"/>
                <a:gd name="T4" fmla="*/ 199476 w 180"/>
                <a:gd name="T5" fmla="*/ 19760 h 23"/>
                <a:gd name="T6" fmla="*/ 178840 w 180"/>
                <a:gd name="T7" fmla="*/ 11856 h 23"/>
                <a:gd name="T8" fmla="*/ 149951 w 180"/>
                <a:gd name="T9" fmla="*/ 0 h 23"/>
                <a:gd name="T10" fmla="*/ 122437 w 180"/>
                <a:gd name="T11" fmla="*/ 11856 h 23"/>
                <a:gd name="T12" fmla="*/ 100426 w 180"/>
                <a:gd name="T13" fmla="*/ 19760 h 23"/>
                <a:gd name="T14" fmla="*/ 79790 w 180"/>
                <a:gd name="T15" fmla="*/ 11856 h 23"/>
                <a:gd name="T16" fmla="*/ 52276 w 180"/>
                <a:gd name="T17" fmla="*/ 0 h 23"/>
                <a:gd name="T18" fmla="*/ 23387 w 180"/>
                <a:gd name="T19" fmla="*/ 11856 h 23"/>
                <a:gd name="T20" fmla="*/ 2751 w 180"/>
                <a:gd name="T21" fmla="*/ 19760 h 23"/>
                <a:gd name="T22" fmla="*/ 0 w 180"/>
                <a:gd name="T23" fmla="*/ 19760 h 23"/>
                <a:gd name="T24" fmla="*/ 0 w 180"/>
                <a:gd name="T25" fmla="*/ 30299 h 23"/>
                <a:gd name="T26" fmla="*/ 2751 w 180"/>
                <a:gd name="T27" fmla="*/ 30299 h 23"/>
                <a:gd name="T28" fmla="*/ 30265 w 180"/>
                <a:gd name="T29" fmla="*/ 18443 h 23"/>
                <a:gd name="T30" fmla="*/ 52276 w 180"/>
                <a:gd name="T31" fmla="*/ 10539 h 23"/>
                <a:gd name="T32" fmla="*/ 72912 w 180"/>
                <a:gd name="T33" fmla="*/ 18443 h 23"/>
                <a:gd name="T34" fmla="*/ 100426 w 180"/>
                <a:gd name="T35" fmla="*/ 30299 h 23"/>
                <a:gd name="T36" fmla="*/ 129315 w 180"/>
                <a:gd name="T37" fmla="*/ 18443 h 23"/>
                <a:gd name="T38" fmla="*/ 149951 w 180"/>
                <a:gd name="T39" fmla="*/ 10539 h 23"/>
                <a:gd name="T40" fmla="*/ 171962 w 180"/>
                <a:gd name="T41" fmla="*/ 18443 h 23"/>
                <a:gd name="T42" fmla="*/ 199476 w 180"/>
                <a:gd name="T43" fmla="*/ 30299 h 23"/>
                <a:gd name="T44" fmla="*/ 228365 w 180"/>
                <a:gd name="T45" fmla="*/ 18443 h 23"/>
                <a:gd name="T46" fmla="*/ 247625 w 180"/>
                <a:gd name="T47" fmla="*/ 10539 h 23"/>
                <a:gd name="T48" fmla="*/ 247625 w 180"/>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0" h="23">
                  <a:moveTo>
                    <a:pt x="180" y="0"/>
                  </a:moveTo>
                  <a:cubicBezTo>
                    <a:pt x="170" y="0"/>
                    <a:pt x="165" y="4"/>
                    <a:pt x="160" y="9"/>
                  </a:cubicBezTo>
                  <a:cubicBezTo>
                    <a:pt x="156" y="12"/>
                    <a:pt x="153" y="15"/>
                    <a:pt x="145" y="15"/>
                  </a:cubicBezTo>
                  <a:cubicBezTo>
                    <a:pt x="138" y="15"/>
                    <a:pt x="134" y="12"/>
                    <a:pt x="130" y="9"/>
                  </a:cubicBezTo>
                  <a:cubicBezTo>
                    <a:pt x="125" y="4"/>
                    <a:pt x="120" y="0"/>
                    <a:pt x="109" y="0"/>
                  </a:cubicBezTo>
                  <a:cubicBezTo>
                    <a:pt x="99" y="0"/>
                    <a:pt x="93" y="4"/>
                    <a:pt x="89" y="9"/>
                  </a:cubicBezTo>
                  <a:cubicBezTo>
                    <a:pt x="85" y="12"/>
                    <a:pt x="81" y="15"/>
                    <a:pt x="73" y="15"/>
                  </a:cubicBezTo>
                  <a:cubicBezTo>
                    <a:pt x="66" y="15"/>
                    <a:pt x="62" y="12"/>
                    <a:pt x="58" y="9"/>
                  </a:cubicBezTo>
                  <a:cubicBezTo>
                    <a:pt x="53" y="4"/>
                    <a:pt x="48" y="0"/>
                    <a:pt x="38" y="0"/>
                  </a:cubicBezTo>
                  <a:cubicBezTo>
                    <a:pt x="27" y="0"/>
                    <a:pt x="22" y="4"/>
                    <a:pt x="17" y="9"/>
                  </a:cubicBezTo>
                  <a:cubicBezTo>
                    <a:pt x="13" y="12"/>
                    <a:pt x="9" y="15"/>
                    <a:pt x="2" y="15"/>
                  </a:cubicBezTo>
                  <a:cubicBezTo>
                    <a:pt x="1" y="15"/>
                    <a:pt x="1" y="15"/>
                    <a:pt x="0" y="15"/>
                  </a:cubicBezTo>
                  <a:cubicBezTo>
                    <a:pt x="0" y="23"/>
                    <a:pt x="0" y="23"/>
                    <a:pt x="0" y="23"/>
                  </a:cubicBezTo>
                  <a:cubicBezTo>
                    <a:pt x="1" y="23"/>
                    <a:pt x="1" y="23"/>
                    <a:pt x="2" y="23"/>
                  </a:cubicBezTo>
                  <a:cubicBezTo>
                    <a:pt x="12" y="23"/>
                    <a:pt x="17" y="19"/>
                    <a:pt x="22" y="14"/>
                  </a:cubicBezTo>
                  <a:cubicBezTo>
                    <a:pt x="26" y="11"/>
                    <a:pt x="30" y="8"/>
                    <a:pt x="38" y="8"/>
                  </a:cubicBezTo>
                  <a:cubicBezTo>
                    <a:pt x="45" y="8"/>
                    <a:pt x="49" y="11"/>
                    <a:pt x="53" y="14"/>
                  </a:cubicBezTo>
                  <a:cubicBezTo>
                    <a:pt x="58" y="19"/>
                    <a:pt x="63" y="23"/>
                    <a:pt x="73" y="23"/>
                  </a:cubicBezTo>
                  <a:cubicBezTo>
                    <a:pt x="84" y="23"/>
                    <a:pt x="89" y="19"/>
                    <a:pt x="94" y="14"/>
                  </a:cubicBezTo>
                  <a:cubicBezTo>
                    <a:pt x="98" y="11"/>
                    <a:pt x="102" y="8"/>
                    <a:pt x="109" y="8"/>
                  </a:cubicBezTo>
                  <a:cubicBezTo>
                    <a:pt x="117" y="8"/>
                    <a:pt x="120" y="11"/>
                    <a:pt x="125" y="14"/>
                  </a:cubicBezTo>
                  <a:cubicBezTo>
                    <a:pt x="129" y="19"/>
                    <a:pt x="135" y="23"/>
                    <a:pt x="145" y="23"/>
                  </a:cubicBezTo>
                  <a:cubicBezTo>
                    <a:pt x="156" y="23"/>
                    <a:pt x="161" y="19"/>
                    <a:pt x="166" y="14"/>
                  </a:cubicBezTo>
                  <a:cubicBezTo>
                    <a:pt x="170" y="11"/>
                    <a:pt x="173" y="8"/>
                    <a:pt x="180" y="8"/>
                  </a:cubicBezTo>
                  <a:lnTo>
                    <a:pt x="180"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93" name="Freeform 271"/>
            <p:cNvSpPr>
              <a:spLocks/>
            </p:cNvSpPr>
            <p:nvPr/>
          </p:nvSpPr>
          <p:spPr bwMode="auto">
            <a:xfrm>
              <a:off x="85511" y="532909"/>
              <a:ext cx="247625" cy="32081"/>
            </a:xfrm>
            <a:custGeom>
              <a:avLst/>
              <a:gdLst>
                <a:gd name="T0" fmla="*/ 247625 w 180"/>
                <a:gd name="T1" fmla="*/ 0 h 23"/>
                <a:gd name="T2" fmla="*/ 220111 w 180"/>
                <a:gd name="T3" fmla="*/ 12553 h 23"/>
                <a:gd name="T4" fmla="*/ 199476 w 180"/>
                <a:gd name="T5" fmla="*/ 22317 h 23"/>
                <a:gd name="T6" fmla="*/ 178840 w 180"/>
                <a:gd name="T7" fmla="*/ 12553 h 23"/>
                <a:gd name="T8" fmla="*/ 149951 w 180"/>
                <a:gd name="T9" fmla="*/ 0 h 23"/>
                <a:gd name="T10" fmla="*/ 122437 w 180"/>
                <a:gd name="T11" fmla="*/ 12553 h 23"/>
                <a:gd name="T12" fmla="*/ 100426 w 180"/>
                <a:gd name="T13" fmla="*/ 22317 h 23"/>
                <a:gd name="T14" fmla="*/ 79790 w 180"/>
                <a:gd name="T15" fmla="*/ 12553 h 23"/>
                <a:gd name="T16" fmla="*/ 52276 w 180"/>
                <a:gd name="T17" fmla="*/ 0 h 23"/>
                <a:gd name="T18" fmla="*/ 23387 w 180"/>
                <a:gd name="T19" fmla="*/ 12553 h 23"/>
                <a:gd name="T20" fmla="*/ 2751 w 180"/>
                <a:gd name="T21" fmla="*/ 22317 h 23"/>
                <a:gd name="T22" fmla="*/ 0 w 180"/>
                <a:gd name="T23" fmla="*/ 22317 h 23"/>
                <a:gd name="T24" fmla="*/ 0 w 180"/>
                <a:gd name="T25" fmla="*/ 32081 h 23"/>
                <a:gd name="T26" fmla="*/ 2751 w 180"/>
                <a:gd name="T27" fmla="*/ 32081 h 23"/>
                <a:gd name="T28" fmla="*/ 30265 w 180"/>
                <a:gd name="T29" fmla="*/ 20922 h 23"/>
                <a:gd name="T30" fmla="*/ 52276 w 180"/>
                <a:gd name="T31" fmla="*/ 11159 h 23"/>
                <a:gd name="T32" fmla="*/ 72912 w 180"/>
                <a:gd name="T33" fmla="*/ 20922 h 23"/>
                <a:gd name="T34" fmla="*/ 100426 w 180"/>
                <a:gd name="T35" fmla="*/ 32081 h 23"/>
                <a:gd name="T36" fmla="*/ 129315 w 180"/>
                <a:gd name="T37" fmla="*/ 20922 h 23"/>
                <a:gd name="T38" fmla="*/ 149951 w 180"/>
                <a:gd name="T39" fmla="*/ 11159 h 23"/>
                <a:gd name="T40" fmla="*/ 171962 w 180"/>
                <a:gd name="T41" fmla="*/ 20922 h 23"/>
                <a:gd name="T42" fmla="*/ 199476 w 180"/>
                <a:gd name="T43" fmla="*/ 32081 h 23"/>
                <a:gd name="T44" fmla="*/ 228365 w 180"/>
                <a:gd name="T45" fmla="*/ 20922 h 23"/>
                <a:gd name="T46" fmla="*/ 247625 w 180"/>
                <a:gd name="T47" fmla="*/ 11159 h 23"/>
                <a:gd name="T48" fmla="*/ 247625 w 180"/>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0" h="23">
                  <a:moveTo>
                    <a:pt x="180" y="0"/>
                  </a:moveTo>
                  <a:cubicBezTo>
                    <a:pt x="170" y="0"/>
                    <a:pt x="165" y="5"/>
                    <a:pt x="160" y="9"/>
                  </a:cubicBezTo>
                  <a:cubicBezTo>
                    <a:pt x="156" y="12"/>
                    <a:pt x="153" y="16"/>
                    <a:pt x="145" y="16"/>
                  </a:cubicBezTo>
                  <a:cubicBezTo>
                    <a:pt x="138" y="16"/>
                    <a:pt x="134" y="12"/>
                    <a:pt x="130" y="9"/>
                  </a:cubicBezTo>
                  <a:cubicBezTo>
                    <a:pt x="125" y="5"/>
                    <a:pt x="120" y="0"/>
                    <a:pt x="109" y="0"/>
                  </a:cubicBezTo>
                  <a:cubicBezTo>
                    <a:pt x="99" y="0"/>
                    <a:pt x="93" y="5"/>
                    <a:pt x="89" y="9"/>
                  </a:cubicBezTo>
                  <a:cubicBezTo>
                    <a:pt x="85" y="12"/>
                    <a:pt x="81" y="16"/>
                    <a:pt x="73" y="16"/>
                  </a:cubicBezTo>
                  <a:cubicBezTo>
                    <a:pt x="66" y="16"/>
                    <a:pt x="62" y="12"/>
                    <a:pt x="58" y="9"/>
                  </a:cubicBezTo>
                  <a:cubicBezTo>
                    <a:pt x="53" y="5"/>
                    <a:pt x="48" y="0"/>
                    <a:pt x="38" y="0"/>
                  </a:cubicBezTo>
                  <a:cubicBezTo>
                    <a:pt x="27" y="0"/>
                    <a:pt x="22" y="5"/>
                    <a:pt x="17" y="9"/>
                  </a:cubicBezTo>
                  <a:cubicBezTo>
                    <a:pt x="13" y="12"/>
                    <a:pt x="9" y="16"/>
                    <a:pt x="2" y="16"/>
                  </a:cubicBezTo>
                  <a:cubicBezTo>
                    <a:pt x="1" y="16"/>
                    <a:pt x="1" y="16"/>
                    <a:pt x="0" y="16"/>
                  </a:cubicBezTo>
                  <a:cubicBezTo>
                    <a:pt x="0" y="23"/>
                    <a:pt x="0" y="23"/>
                    <a:pt x="0" y="23"/>
                  </a:cubicBezTo>
                  <a:cubicBezTo>
                    <a:pt x="1" y="23"/>
                    <a:pt x="1" y="23"/>
                    <a:pt x="2" y="23"/>
                  </a:cubicBezTo>
                  <a:cubicBezTo>
                    <a:pt x="12" y="23"/>
                    <a:pt x="17" y="19"/>
                    <a:pt x="22" y="15"/>
                  </a:cubicBezTo>
                  <a:cubicBezTo>
                    <a:pt x="26" y="11"/>
                    <a:pt x="30" y="8"/>
                    <a:pt x="38" y="8"/>
                  </a:cubicBezTo>
                  <a:cubicBezTo>
                    <a:pt x="45" y="8"/>
                    <a:pt x="49" y="11"/>
                    <a:pt x="53" y="15"/>
                  </a:cubicBezTo>
                  <a:cubicBezTo>
                    <a:pt x="58" y="19"/>
                    <a:pt x="63" y="23"/>
                    <a:pt x="73" y="23"/>
                  </a:cubicBezTo>
                  <a:cubicBezTo>
                    <a:pt x="84" y="23"/>
                    <a:pt x="89" y="19"/>
                    <a:pt x="94" y="15"/>
                  </a:cubicBezTo>
                  <a:cubicBezTo>
                    <a:pt x="98" y="11"/>
                    <a:pt x="102" y="8"/>
                    <a:pt x="109" y="8"/>
                  </a:cubicBezTo>
                  <a:cubicBezTo>
                    <a:pt x="117" y="8"/>
                    <a:pt x="120" y="11"/>
                    <a:pt x="125" y="15"/>
                  </a:cubicBezTo>
                  <a:cubicBezTo>
                    <a:pt x="129" y="19"/>
                    <a:pt x="135" y="23"/>
                    <a:pt x="145" y="23"/>
                  </a:cubicBezTo>
                  <a:cubicBezTo>
                    <a:pt x="156" y="23"/>
                    <a:pt x="161" y="19"/>
                    <a:pt x="166" y="15"/>
                  </a:cubicBezTo>
                  <a:cubicBezTo>
                    <a:pt x="170" y="11"/>
                    <a:pt x="173" y="8"/>
                    <a:pt x="180" y="8"/>
                  </a:cubicBezTo>
                  <a:lnTo>
                    <a:pt x="180"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94" name="Freeform 272"/>
            <p:cNvSpPr>
              <a:spLocks/>
            </p:cNvSpPr>
            <p:nvPr/>
          </p:nvSpPr>
          <p:spPr bwMode="auto">
            <a:xfrm>
              <a:off x="85511" y="552514"/>
              <a:ext cx="247625" cy="33864"/>
            </a:xfrm>
            <a:custGeom>
              <a:avLst/>
              <a:gdLst>
                <a:gd name="T0" fmla="*/ 247625 w 180"/>
                <a:gd name="T1" fmla="*/ 0 h 24"/>
                <a:gd name="T2" fmla="*/ 220111 w 180"/>
                <a:gd name="T3" fmla="*/ 12699 h 24"/>
                <a:gd name="T4" fmla="*/ 199476 w 180"/>
                <a:gd name="T5" fmla="*/ 22576 h 24"/>
                <a:gd name="T6" fmla="*/ 178840 w 180"/>
                <a:gd name="T7" fmla="*/ 12699 h 24"/>
                <a:gd name="T8" fmla="*/ 149951 w 180"/>
                <a:gd name="T9" fmla="*/ 0 h 24"/>
                <a:gd name="T10" fmla="*/ 122437 w 180"/>
                <a:gd name="T11" fmla="*/ 12699 h 24"/>
                <a:gd name="T12" fmla="*/ 100426 w 180"/>
                <a:gd name="T13" fmla="*/ 22576 h 24"/>
                <a:gd name="T14" fmla="*/ 79790 w 180"/>
                <a:gd name="T15" fmla="*/ 12699 h 24"/>
                <a:gd name="T16" fmla="*/ 52276 w 180"/>
                <a:gd name="T17" fmla="*/ 0 h 24"/>
                <a:gd name="T18" fmla="*/ 23387 w 180"/>
                <a:gd name="T19" fmla="*/ 12699 h 24"/>
                <a:gd name="T20" fmla="*/ 2751 w 180"/>
                <a:gd name="T21" fmla="*/ 22576 h 24"/>
                <a:gd name="T22" fmla="*/ 0 w 180"/>
                <a:gd name="T23" fmla="*/ 22576 h 24"/>
                <a:gd name="T24" fmla="*/ 0 w 180"/>
                <a:gd name="T25" fmla="*/ 33864 h 24"/>
                <a:gd name="T26" fmla="*/ 2751 w 180"/>
                <a:gd name="T27" fmla="*/ 33864 h 24"/>
                <a:gd name="T28" fmla="*/ 30265 w 180"/>
                <a:gd name="T29" fmla="*/ 21165 h 24"/>
                <a:gd name="T30" fmla="*/ 52276 w 180"/>
                <a:gd name="T31" fmla="*/ 11288 h 24"/>
                <a:gd name="T32" fmla="*/ 72912 w 180"/>
                <a:gd name="T33" fmla="*/ 21165 h 24"/>
                <a:gd name="T34" fmla="*/ 100426 w 180"/>
                <a:gd name="T35" fmla="*/ 33864 h 24"/>
                <a:gd name="T36" fmla="*/ 129315 w 180"/>
                <a:gd name="T37" fmla="*/ 21165 h 24"/>
                <a:gd name="T38" fmla="*/ 149951 w 180"/>
                <a:gd name="T39" fmla="*/ 11288 h 24"/>
                <a:gd name="T40" fmla="*/ 171962 w 180"/>
                <a:gd name="T41" fmla="*/ 21165 h 24"/>
                <a:gd name="T42" fmla="*/ 199476 w 180"/>
                <a:gd name="T43" fmla="*/ 33864 h 24"/>
                <a:gd name="T44" fmla="*/ 228365 w 180"/>
                <a:gd name="T45" fmla="*/ 21165 h 24"/>
                <a:gd name="T46" fmla="*/ 247625 w 180"/>
                <a:gd name="T47" fmla="*/ 11288 h 24"/>
                <a:gd name="T48" fmla="*/ 247625 w 180"/>
                <a:gd name="T49" fmla="*/ 0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0" h="24">
                  <a:moveTo>
                    <a:pt x="180" y="0"/>
                  </a:moveTo>
                  <a:cubicBezTo>
                    <a:pt x="170" y="0"/>
                    <a:pt x="165" y="5"/>
                    <a:pt x="160" y="9"/>
                  </a:cubicBezTo>
                  <a:cubicBezTo>
                    <a:pt x="156" y="12"/>
                    <a:pt x="153" y="16"/>
                    <a:pt x="145" y="16"/>
                  </a:cubicBezTo>
                  <a:cubicBezTo>
                    <a:pt x="138" y="16"/>
                    <a:pt x="134" y="12"/>
                    <a:pt x="130" y="9"/>
                  </a:cubicBezTo>
                  <a:cubicBezTo>
                    <a:pt x="125" y="5"/>
                    <a:pt x="120" y="0"/>
                    <a:pt x="109" y="0"/>
                  </a:cubicBezTo>
                  <a:cubicBezTo>
                    <a:pt x="99" y="0"/>
                    <a:pt x="93" y="5"/>
                    <a:pt x="89" y="9"/>
                  </a:cubicBezTo>
                  <a:cubicBezTo>
                    <a:pt x="85" y="12"/>
                    <a:pt x="81" y="16"/>
                    <a:pt x="73" y="16"/>
                  </a:cubicBezTo>
                  <a:cubicBezTo>
                    <a:pt x="66" y="16"/>
                    <a:pt x="62" y="12"/>
                    <a:pt x="58" y="9"/>
                  </a:cubicBezTo>
                  <a:cubicBezTo>
                    <a:pt x="53" y="5"/>
                    <a:pt x="48" y="0"/>
                    <a:pt x="38" y="0"/>
                  </a:cubicBezTo>
                  <a:cubicBezTo>
                    <a:pt x="27" y="0"/>
                    <a:pt x="22" y="5"/>
                    <a:pt x="17" y="9"/>
                  </a:cubicBezTo>
                  <a:cubicBezTo>
                    <a:pt x="13" y="12"/>
                    <a:pt x="9" y="16"/>
                    <a:pt x="2" y="16"/>
                  </a:cubicBezTo>
                  <a:cubicBezTo>
                    <a:pt x="1" y="16"/>
                    <a:pt x="1" y="16"/>
                    <a:pt x="0" y="16"/>
                  </a:cubicBezTo>
                  <a:cubicBezTo>
                    <a:pt x="0" y="24"/>
                    <a:pt x="0" y="24"/>
                    <a:pt x="0" y="24"/>
                  </a:cubicBezTo>
                  <a:cubicBezTo>
                    <a:pt x="1" y="24"/>
                    <a:pt x="1" y="24"/>
                    <a:pt x="2" y="24"/>
                  </a:cubicBezTo>
                  <a:cubicBezTo>
                    <a:pt x="12" y="24"/>
                    <a:pt x="17" y="19"/>
                    <a:pt x="22" y="15"/>
                  </a:cubicBezTo>
                  <a:cubicBezTo>
                    <a:pt x="26" y="11"/>
                    <a:pt x="30" y="8"/>
                    <a:pt x="38" y="8"/>
                  </a:cubicBezTo>
                  <a:cubicBezTo>
                    <a:pt x="45" y="8"/>
                    <a:pt x="49" y="11"/>
                    <a:pt x="53" y="15"/>
                  </a:cubicBezTo>
                  <a:cubicBezTo>
                    <a:pt x="58" y="19"/>
                    <a:pt x="63" y="24"/>
                    <a:pt x="73" y="24"/>
                  </a:cubicBezTo>
                  <a:cubicBezTo>
                    <a:pt x="84" y="24"/>
                    <a:pt x="89" y="19"/>
                    <a:pt x="94" y="15"/>
                  </a:cubicBezTo>
                  <a:cubicBezTo>
                    <a:pt x="98" y="11"/>
                    <a:pt x="102" y="8"/>
                    <a:pt x="109" y="8"/>
                  </a:cubicBezTo>
                  <a:cubicBezTo>
                    <a:pt x="117" y="8"/>
                    <a:pt x="120" y="11"/>
                    <a:pt x="125" y="15"/>
                  </a:cubicBezTo>
                  <a:cubicBezTo>
                    <a:pt x="129" y="19"/>
                    <a:pt x="135" y="24"/>
                    <a:pt x="145" y="24"/>
                  </a:cubicBezTo>
                  <a:cubicBezTo>
                    <a:pt x="156" y="24"/>
                    <a:pt x="161" y="19"/>
                    <a:pt x="166" y="15"/>
                  </a:cubicBezTo>
                  <a:cubicBezTo>
                    <a:pt x="170" y="11"/>
                    <a:pt x="173" y="8"/>
                    <a:pt x="180" y="8"/>
                  </a:cubicBezTo>
                  <a:lnTo>
                    <a:pt x="180"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95" name="Freeform 273"/>
            <p:cNvSpPr>
              <a:spLocks/>
            </p:cNvSpPr>
            <p:nvPr/>
          </p:nvSpPr>
          <p:spPr bwMode="auto">
            <a:xfrm>
              <a:off x="151425" y="434882"/>
              <a:ext cx="44538" cy="48123"/>
            </a:xfrm>
            <a:custGeom>
              <a:avLst/>
              <a:gdLst>
                <a:gd name="T0" fmla="*/ 9170 w 34"/>
                <a:gd name="T1" fmla="*/ 39873 h 35"/>
                <a:gd name="T2" fmla="*/ 37988 w 34"/>
                <a:gd name="T3" fmla="*/ 38498 h 35"/>
                <a:gd name="T4" fmla="*/ 35368 w 34"/>
                <a:gd name="T5" fmla="*/ 8250 h 35"/>
                <a:gd name="T6" fmla="*/ 7860 w 34"/>
                <a:gd name="T7" fmla="*/ 9625 h 35"/>
                <a:gd name="T8" fmla="*/ 9170 w 34"/>
                <a:gd name="T9" fmla="*/ 39873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5">
                  <a:moveTo>
                    <a:pt x="7" y="29"/>
                  </a:moveTo>
                  <a:cubicBezTo>
                    <a:pt x="13" y="35"/>
                    <a:pt x="23" y="34"/>
                    <a:pt x="29" y="28"/>
                  </a:cubicBezTo>
                  <a:cubicBezTo>
                    <a:pt x="34" y="21"/>
                    <a:pt x="34" y="12"/>
                    <a:pt x="27" y="6"/>
                  </a:cubicBezTo>
                  <a:cubicBezTo>
                    <a:pt x="21" y="0"/>
                    <a:pt x="11" y="1"/>
                    <a:pt x="6" y="7"/>
                  </a:cubicBezTo>
                  <a:cubicBezTo>
                    <a:pt x="0" y="14"/>
                    <a:pt x="1" y="24"/>
                    <a:pt x="7" y="29"/>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96" name="Freeform 274"/>
            <p:cNvSpPr>
              <a:spLocks/>
            </p:cNvSpPr>
            <p:nvPr/>
          </p:nvSpPr>
          <p:spPr bwMode="auto">
            <a:xfrm>
              <a:off x="1622928" y="636283"/>
              <a:ext cx="187056" cy="98026"/>
            </a:xfrm>
            <a:custGeom>
              <a:avLst/>
              <a:gdLst>
                <a:gd name="T0" fmla="*/ 9699 w 135"/>
                <a:gd name="T1" fmla="*/ 74555 h 71"/>
                <a:gd name="T2" fmla="*/ 94221 w 135"/>
                <a:gd name="T3" fmla="*/ 74555 h 71"/>
                <a:gd name="T4" fmla="*/ 96992 w 135"/>
                <a:gd name="T5" fmla="*/ 77316 h 71"/>
                <a:gd name="T6" fmla="*/ 110848 w 135"/>
                <a:gd name="T7" fmla="*/ 89742 h 71"/>
                <a:gd name="T8" fmla="*/ 141331 w 135"/>
                <a:gd name="T9" fmla="*/ 77316 h 71"/>
                <a:gd name="T10" fmla="*/ 174586 w 135"/>
                <a:gd name="T11" fmla="*/ 91123 h 71"/>
                <a:gd name="T12" fmla="*/ 184285 w 135"/>
                <a:gd name="T13" fmla="*/ 98026 h 71"/>
                <a:gd name="T14" fmla="*/ 182899 w 135"/>
                <a:gd name="T15" fmla="*/ 86981 h 71"/>
                <a:gd name="T16" fmla="*/ 130246 w 135"/>
                <a:gd name="T17" fmla="*/ 41419 h 71"/>
                <a:gd name="T18" fmla="*/ 127475 w 135"/>
                <a:gd name="T19" fmla="*/ 38658 h 71"/>
                <a:gd name="T20" fmla="*/ 139946 w 135"/>
                <a:gd name="T21" fmla="*/ 24852 h 71"/>
                <a:gd name="T22" fmla="*/ 159344 w 135"/>
                <a:gd name="T23" fmla="*/ 41419 h 71"/>
                <a:gd name="T24" fmla="*/ 173200 w 135"/>
                <a:gd name="T25" fmla="*/ 41419 h 71"/>
                <a:gd name="T26" fmla="*/ 171814 w 135"/>
                <a:gd name="T27" fmla="*/ 27613 h 71"/>
                <a:gd name="T28" fmla="*/ 146874 w 135"/>
                <a:gd name="T29" fmla="*/ 4142 h 71"/>
                <a:gd name="T30" fmla="*/ 145488 w 135"/>
                <a:gd name="T31" fmla="*/ 4142 h 71"/>
                <a:gd name="T32" fmla="*/ 145488 w 135"/>
                <a:gd name="T33" fmla="*/ 4142 h 71"/>
                <a:gd name="T34" fmla="*/ 131632 w 135"/>
                <a:gd name="T35" fmla="*/ 5523 h 71"/>
                <a:gd name="T36" fmla="*/ 103920 w 135"/>
                <a:gd name="T37" fmla="*/ 37277 h 71"/>
                <a:gd name="T38" fmla="*/ 102534 w 135"/>
                <a:gd name="T39" fmla="*/ 38658 h 71"/>
                <a:gd name="T40" fmla="*/ 91450 w 135"/>
                <a:gd name="T41" fmla="*/ 51084 h 71"/>
                <a:gd name="T42" fmla="*/ 90064 w 135"/>
                <a:gd name="T43" fmla="*/ 55226 h 71"/>
                <a:gd name="T44" fmla="*/ 9699 w 135"/>
                <a:gd name="T45" fmla="*/ 55226 h 71"/>
                <a:gd name="T46" fmla="*/ 0 w 135"/>
                <a:gd name="T47" fmla="*/ 64890 h 71"/>
                <a:gd name="T48" fmla="*/ 9699 w 135"/>
                <a:gd name="T49" fmla="*/ 74555 h 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5" h="71">
                  <a:moveTo>
                    <a:pt x="7" y="54"/>
                  </a:moveTo>
                  <a:cubicBezTo>
                    <a:pt x="68" y="54"/>
                    <a:pt x="68" y="54"/>
                    <a:pt x="68" y="54"/>
                  </a:cubicBezTo>
                  <a:cubicBezTo>
                    <a:pt x="69" y="55"/>
                    <a:pt x="70" y="56"/>
                    <a:pt x="70" y="56"/>
                  </a:cubicBezTo>
                  <a:cubicBezTo>
                    <a:pt x="80" y="65"/>
                    <a:pt x="80" y="65"/>
                    <a:pt x="80" y="65"/>
                  </a:cubicBezTo>
                  <a:cubicBezTo>
                    <a:pt x="85" y="61"/>
                    <a:pt x="91" y="56"/>
                    <a:pt x="102" y="56"/>
                  </a:cubicBezTo>
                  <a:cubicBezTo>
                    <a:pt x="114" y="56"/>
                    <a:pt x="121" y="62"/>
                    <a:pt x="126" y="66"/>
                  </a:cubicBezTo>
                  <a:cubicBezTo>
                    <a:pt x="128" y="68"/>
                    <a:pt x="130" y="70"/>
                    <a:pt x="133" y="71"/>
                  </a:cubicBezTo>
                  <a:cubicBezTo>
                    <a:pt x="134" y="68"/>
                    <a:pt x="135" y="66"/>
                    <a:pt x="132" y="63"/>
                  </a:cubicBezTo>
                  <a:cubicBezTo>
                    <a:pt x="94" y="30"/>
                    <a:pt x="94" y="30"/>
                    <a:pt x="94" y="30"/>
                  </a:cubicBezTo>
                  <a:cubicBezTo>
                    <a:pt x="94" y="29"/>
                    <a:pt x="93" y="29"/>
                    <a:pt x="92" y="28"/>
                  </a:cubicBezTo>
                  <a:cubicBezTo>
                    <a:pt x="101" y="18"/>
                    <a:pt x="101" y="18"/>
                    <a:pt x="101" y="18"/>
                  </a:cubicBezTo>
                  <a:cubicBezTo>
                    <a:pt x="115" y="30"/>
                    <a:pt x="115" y="30"/>
                    <a:pt x="115" y="30"/>
                  </a:cubicBezTo>
                  <a:cubicBezTo>
                    <a:pt x="118" y="33"/>
                    <a:pt x="122" y="33"/>
                    <a:pt x="125" y="30"/>
                  </a:cubicBezTo>
                  <a:cubicBezTo>
                    <a:pt x="127" y="27"/>
                    <a:pt x="127" y="22"/>
                    <a:pt x="124" y="20"/>
                  </a:cubicBezTo>
                  <a:cubicBezTo>
                    <a:pt x="106" y="3"/>
                    <a:pt x="106" y="3"/>
                    <a:pt x="106" y="3"/>
                  </a:cubicBezTo>
                  <a:cubicBezTo>
                    <a:pt x="106" y="3"/>
                    <a:pt x="105" y="3"/>
                    <a:pt x="105" y="3"/>
                  </a:cubicBezTo>
                  <a:cubicBezTo>
                    <a:pt x="105" y="3"/>
                    <a:pt x="105" y="3"/>
                    <a:pt x="105" y="3"/>
                  </a:cubicBezTo>
                  <a:cubicBezTo>
                    <a:pt x="102" y="0"/>
                    <a:pt x="97" y="1"/>
                    <a:pt x="95" y="4"/>
                  </a:cubicBezTo>
                  <a:cubicBezTo>
                    <a:pt x="75" y="27"/>
                    <a:pt x="75" y="27"/>
                    <a:pt x="75" y="27"/>
                  </a:cubicBezTo>
                  <a:cubicBezTo>
                    <a:pt x="75" y="27"/>
                    <a:pt x="75" y="27"/>
                    <a:pt x="74" y="28"/>
                  </a:cubicBezTo>
                  <a:cubicBezTo>
                    <a:pt x="66" y="37"/>
                    <a:pt x="66" y="37"/>
                    <a:pt x="66" y="37"/>
                  </a:cubicBezTo>
                  <a:cubicBezTo>
                    <a:pt x="65" y="38"/>
                    <a:pt x="65" y="39"/>
                    <a:pt x="65" y="40"/>
                  </a:cubicBezTo>
                  <a:cubicBezTo>
                    <a:pt x="7" y="40"/>
                    <a:pt x="7" y="40"/>
                    <a:pt x="7" y="40"/>
                  </a:cubicBezTo>
                  <a:cubicBezTo>
                    <a:pt x="4" y="40"/>
                    <a:pt x="0" y="43"/>
                    <a:pt x="0" y="47"/>
                  </a:cubicBezTo>
                  <a:cubicBezTo>
                    <a:pt x="0" y="51"/>
                    <a:pt x="4" y="54"/>
                    <a:pt x="7" y="5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97" name="Freeform 275"/>
            <p:cNvSpPr>
              <a:spLocks/>
            </p:cNvSpPr>
            <p:nvPr/>
          </p:nvSpPr>
          <p:spPr bwMode="auto">
            <a:xfrm>
              <a:off x="1612239" y="720050"/>
              <a:ext cx="249407" cy="32081"/>
            </a:xfrm>
            <a:custGeom>
              <a:avLst/>
              <a:gdLst>
                <a:gd name="T0" fmla="*/ 249407 w 180"/>
                <a:gd name="T1" fmla="*/ 0 h 23"/>
                <a:gd name="T2" fmla="*/ 221695 w 180"/>
                <a:gd name="T3" fmla="*/ 11159 h 23"/>
                <a:gd name="T4" fmla="*/ 200911 w 180"/>
                <a:gd name="T5" fmla="*/ 20922 h 23"/>
                <a:gd name="T6" fmla="*/ 180127 w 180"/>
                <a:gd name="T7" fmla="*/ 11159 h 23"/>
                <a:gd name="T8" fmla="*/ 151030 w 180"/>
                <a:gd name="T9" fmla="*/ 0 h 23"/>
                <a:gd name="T10" fmla="*/ 123318 w 180"/>
                <a:gd name="T11" fmla="*/ 11159 h 23"/>
                <a:gd name="T12" fmla="*/ 101148 w 180"/>
                <a:gd name="T13" fmla="*/ 20922 h 23"/>
                <a:gd name="T14" fmla="*/ 80364 w 180"/>
                <a:gd name="T15" fmla="*/ 11159 h 23"/>
                <a:gd name="T16" fmla="*/ 51267 w 180"/>
                <a:gd name="T17" fmla="*/ 0 h 23"/>
                <a:gd name="T18" fmla="*/ 23555 w 180"/>
                <a:gd name="T19" fmla="*/ 11159 h 23"/>
                <a:gd name="T20" fmla="*/ 1386 w 180"/>
                <a:gd name="T21" fmla="*/ 20922 h 23"/>
                <a:gd name="T22" fmla="*/ 0 w 180"/>
                <a:gd name="T23" fmla="*/ 20922 h 23"/>
                <a:gd name="T24" fmla="*/ 0 w 180"/>
                <a:gd name="T25" fmla="*/ 32081 h 23"/>
                <a:gd name="T26" fmla="*/ 1386 w 180"/>
                <a:gd name="T27" fmla="*/ 32081 h 23"/>
                <a:gd name="T28" fmla="*/ 30483 w 180"/>
                <a:gd name="T29" fmla="*/ 19528 h 23"/>
                <a:gd name="T30" fmla="*/ 51267 w 180"/>
                <a:gd name="T31" fmla="*/ 11159 h 23"/>
                <a:gd name="T32" fmla="*/ 73437 w 180"/>
                <a:gd name="T33" fmla="*/ 19528 h 23"/>
                <a:gd name="T34" fmla="*/ 101148 w 180"/>
                <a:gd name="T35" fmla="*/ 32081 h 23"/>
                <a:gd name="T36" fmla="*/ 130246 w 180"/>
                <a:gd name="T37" fmla="*/ 19528 h 23"/>
                <a:gd name="T38" fmla="*/ 151030 w 180"/>
                <a:gd name="T39" fmla="*/ 11159 h 23"/>
                <a:gd name="T40" fmla="*/ 171814 w 180"/>
                <a:gd name="T41" fmla="*/ 19528 h 23"/>
                <a:gd name="T42" fmla="*/ 200911 w 180"/>
                <a:gd name="T43" fmla="*/ 32081 h 23"/>
                <a:gd name="T44" fmla="*/ 230009 w 180"/>
                <a:gd name="T45" fmla="*/ 19528 h 23"/>
                <a:gd name="T46" fmla="*/ 249407 w 180"/>
                <a:gd name="T47" fmla="*/ 11159 h 23"/>
                <a:gd name="T48" fmla="*/ 249407 w 180"/>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0" h="23">
                  <a:moveTo>
                    <a:pt x="180" y="0"/>
                  </a:moveTo>
                  <a:cubicBezTo>
                    <a:pt x="170" y="0"/>
                    <a:pt x="165" y="4"/>
                    <a:pt x="160" y="8"/>
                  </a:cubicBezTo>
                  <a:cubicBezTo>
                    <a:pt x="156" y="12"/>
                    <a:pt x="152" y="15"/>
                    <a:pt x="145" y="15"/>
                  </a:cubicBezTo>
                  <a:cubicBezTo>
                    <a:pt x="137" y="15"/>
                    <a:pt x="134" y="12"/>
                    <a:pt x="130" y="8"/>
                  </a:cubicBezTo>
                  <a:cubicBezTo>
                    <a:pt x="125" y="4"/>
                    <a:pt x="120" y="0"/>
                    <a:pt x="109" y="0"/>
                  </a:cubicBezTo>
                  <a:cubicBezTo>
                    <a:pt x="99" y="0"/>
                    <a:pt x="93" y="4"/>
                    <a:pt x="89" y="8"/>
                  </a:cubicBezTo>
                  <a:cubicBezTo>
                    <a:pt x="84" y="12"/>
                    <a:pt x="81" y="15"/>
                    <a:pt x="73" y="15"/>
                  </a:cubicBezTo>
                  <a:cubicBezTo>
                    <a:pt x="66" y="15"/>
                    <a:pt x="62" y="12"/>
                    <a:pt x="58" y="8"/>
                  </a:cubicBezTo>
                  <a:cubicBezTo>
                    <a:pt x="53" y="4"/>
                    <a:pt x="48" y="0"/>
                    <a:pt x="37" y="0"/>
                  </a:cubicBezTo>
                  <a:cubicBezTo>
                    <a:pt x="27" y="0"/>
                    <a:pt x="22" y="4"/>
                    <a:pt x="17" y="8"/>
                  </a:cubicBezTo>
                  <a:cubicBezTo>
                    <a:pt x="13" y="12"/>
                    <a:pt x="9" y="15"/>
                    <a:pt x="1" y="15"/>
                  </a:cubicBezTo>
                  <a:cubicBezTo>
                    <a:pt x="1" y="15"/>
                    <a:pt x="1" y="15"/>
                    <a:pt x="0" y="15"/>
                  </a:cubicBezTo>
                  <a:cubicBezTo>
                    <a:pt x="0" y="23"/>
                    <a:pt x="0" y="23"/>
                    <a:pt x="0" y="23"/>
                  </a:cubicBezTo>
                  <a:cubicBezTo>
                    <a:pt x="1" y="23"/>
                    <a:pt x="1" y="23"/>
                    <a:pt x="1" y="23"/>
                  </a:cubicBezTo>
                  <a:cubicBezTo>
                    <a:pt x="12" y="23"/>
                    <a:pt x="17" y="19"/>
                    <a:pt x="22" y="14"/>
                  </a:cubicBezTo>
                  <a:cubicBezTo>
                    <a:pt x="26" y="11"/>
                    <a:pt x="30" y="8"/>
                    <a:pt x="37" y="8"/>
                  </a:cubicBezTo>
                  <a:cubicBezTo>
                    <a:pt x="45" y="8"/>
                    <a:pt x="48" y="11"/>
                    <a:pt x="53" y="14"/>
                  </a:cubicBezTo>
                  <a:cubicBezTo>
                    <a:pt x="57" y="19"/>
                    <a:pt x="63" y="23"/>
                    <a:pt x="73" y="23"/>
                  </a:cubicBezTo>
                  <a:cubicBezTo>
                    <a:pt x="84" y="23"/>
                    <a:pt x="89" y="19"/>
                    <a:pt x="94" y="14"/>
                  </a:cubicBezTo>
                  <a:cubicBezTo>
                    <a:pt x="98" y="11"/>
                    <a:pt x="102" y="8"/>
                    <a:pt x="109" y="8"/>
                  </a:cubicBezTo>
                  <a:cubicBezTo>
                    <a:pt x="117" y="8"/>
                    <a:pt x="120" y="11"/>
                    <a:pt x="124" y="14"/>
                  </a:cubicBezTo>
                  <a:cubicBezTo>
                    <a:pt x="129" y="19"/>
                    <a:pt x="135" y="23"/>
                    <a:pt x="145" y="23"/>
                  </a:cubicBezTo>
                  <a:cubicBezTo>
                    <a:pt x="155" y="23"/>
                    <a:pt x="161" y="19"/>
                    <a:pt x="166" y="14"/>
                  </a:cubicBezTo>
                  <a:cubicBezTo>
                    <a:pt x="170" y="11"/>
                    <a:pt x="173" y="8"/>
                    <a:pt x="180" y="8"/>
                  </a:cubicBezTo>
                  <a:lnTo>
                    <a:pt x="180"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98" name="Freeform 276"/>
            <p:cNvSpPr>
              <a:spLocks/>
            </p:cNvSpPr>
            <p:nvPr/>
          </p:nvSpPr>
          <p:spPr bwMode="auto">
            <a:xfrm>
              <a:off x="1612239" y="739656"/>
              <a:ext cx="249407" cy="32081"/>
            </a:xfrm>
            <a:custGeom>
              <a:avLst/>
              <a:gdLst>
                <a:gd name="T0" fmla="*/ 249407 w 180"/>
                <a:gd name="T1" fmla="*/ 0 h 23"/>
                <a:gd name="T2" fmla="*/ 221695 w 180"/>
                <a:gd name="T3" fmla="*/ 12553 h 23"/>
                <a:gd name="T4" fmla="*/ 200911 w 180"/>
                <a:gd name="T5" fmla="*/ 20922 h 23"/>
                <a:gd name="T6" fmla="*/ 180127 w 180"/>
                <a:gd name="T7" fmla="*/ 12553 h 23"/>
                <a:gd name="T8" fmla="*/ 151030 w 180"/>
                <a:gd name="T9" fmla="*/ 0 h 23"/>
                <a:gd name="T10" fmla="*/ 123318 w 180"/>
                <a:gd name="T11" fmla="*/ 12553 h 23"/>
                <a:gd name="T12" fmla="*/ 101148 w 180"/>
                <a:gd name="T13" fmla="*/ 20922 h 23"/>
                <a:gd name="T14" fmla="*/ 80364 w 180"/>
                <a:gd name="T15" fmla="*/ 12553 h 23"/>
                <a:gd name="T16" fmla="*/ 51267 w 180"/>
                <a:gd name="T17" fmla="*/ 0 h 23"/>
                <a:gd name="T18" fmla="*/ 23555 w 180"/>
                <a:gd name="T19" fmla="*/ 12553 h 23"/>
                <a:gd name="T20" fmla="*/ 1386 w 180"/>
                <a:gd name="T21" fmla="*/ 20922 h 23"/>
                <a:gd name="T22" fmla="*/ 0 w 180"/>
                <a:gd name="T23" fmla="*/ 20922 h 23"/>
                <a:gd name="T24" fmla="*/ 0 w 180"/>
                <a:gd name="T25" fmla="*/ 32081 h 23"/>
                <a:gd name="T26" fmla="*/ 1386 w 180"/>
                <a:gd name="T27" fmla="*/ 32081 h 23"/>
                <a:gd name="T28" fmla="*/ 30483 w 180"/>
                <a:gd name="T29" fmla="*/ 20922 h 23"/>
                <a:gd name="T30" fmla="*/ 51267 w 180"/>
                <a:gd name="T31" fmla="*/ 11159 h 23"/>
                <a:gd name="T32" fmla="*/ 73437 w 180"/>
                <a:gd name="T33" fmla="*/ 20922 h 23"/>
                <a:gd name="T34" fmla="*/ 101148 w 180"/>
                <a:gd name="T35" fmla="*/ 32081 h 23"/>
                <a:gd name="T36" fmla="*/ 130246 w 180"/>
                <a:gd name="T37" fmla="*/ 20922 h 23"/>
                <a:gd name="T38" fmla="*/ 151030 w 180"/>
                <a:gd name="T39" fmla="*/ 11159 h 23"/>
                <a:gd name="T40" fmla="*/ 171814 w 180"/>
                <a:gd name="T41" fmla="*/ 20922 h 23"/>
                <a:gd name="T42" fmla="*/ 200911 w 180"/>
                <a:gd name="T43" fmla="*/ 32081 h 23"/>
                <a:gd name="T44" fmla="*/ 230009 w 180"/>
                <a:gd name="T45" fmla="*/ 20922 h 23"/>
                <a:gd name="T46" fmla="*/ 249407 w 180"/>
                <a:gd name="T47" fmla="*/ 11159 h 23"/>
                <a:gd name="T48" fmla="*/ 249407 w 180"/>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0" h="23">
                  <a:moveTo>
                    <a:pt x="180" y="0"/>
                  </a:moveTo>
                  <a:cubicBezTo>
                    <a:pt x="170" y="0"/>
                    <a:pt x="165" y="5"/>
                    <a:pt x="160" y="9"/>
                  </a:cubicBezTo>
                  <a:cubicBezTo>
                    <a:pt x="156" y="12"/>
                    <a:pt x="152" y="15"/>
                    <a:pt x="145" y="15"/>
                  </a:cubicBezTo>
                  <a:cubicBezTo>
                    <a:pt x="137" y="15"/>
                    <a:pt x="134" y="12"/>
                    <a:pt x="130" y="9"/>
                  </a:cubicBezTo>
                  <a:cubicBezTo>
                    <a:pt x="125" y="4"/>
                    <a:pt x="120" y="0"/>
                    <a:pt x="109" y="0"/>
                  </a:cubicBezTo>
                  <a:cubicBezTo>
                    <a:pt x="99" y="0"/>
                    <a:pt x="93" y="4"/>
                    <a:pt x="89" y="9"/>
                  </a:cubicBezTo>
                  <a:cubicBezTo>
                    <a:pt x="84" y="12"/>
                    <a:pt x="81" y="15"/>
                    <a:pt x="73" y="15"/>
                  </a:cubicBezTo>
                  <a:cubicBezTo>
                    <a:pt x="66" y="15"/>
                    <a:pt x="62" y="12"/>
                    <a:pt x="58" y="9"/>
                  </a:cubicBezTo>
                  <a:cubicBezTo>
                    <a:pt x="53" y="4"/>
                    <a:pt x="48" y="0"/>
                    <a:pt x="37" y="0"/>
                  </a:cubicBezTo>
                  <a:cubicBezTo>
                    <a:pt x="27" y="0"/>
                    <a:pt x="22" y="4"/>
                    <a:pt x="17" y="9"/>
                  </a:cubicBezTo>
                  <a:cubicBezTo>
                    <a:pt x="13" y="12"/>
                    <a:pt x="9" y="15"/>
                    <a:pt x="1" y="15"/>
                  </a:cubicBezTo>
                  <a:cubicBezTo>
                    <a:pt x="1" y="15"/>
                    <a:pt x="1" y="15"/>
                    <a:pt x="0" y="15"/>
                  </a:cubicBezTo>
                  <a:cubicBezTo>
                    <a:pt x="0" y="23"/>
                    <a:pt x="0" y="23"/>
                    <a:pt x="0" y="23"/>
                  </a:cubicBezTo>
                  <a:cubicBezTo>
                    <a:pt x="1" y="23"/>
                    <a:pt x="1" y="23"/>
                    <a:pt x="1" y="23"/>
                  </a:cubicBezTo>
                  <a:cubicBezTo>
                    <a:pt x="12" y="23"/>
                    <a:pt x="17" y="19"/>
                    <a:pt x="22" y="15"/>
                  </a:cubicBezTo>
                  <a:cubicBezTo>
                    <a:pt x="26" y="11"/>
                    <a:pt x="30" y="8"/>
                    <a:pt x="37" y="8"/>
                  </a:cubicBezTo>
                  <a:cubicBezTo>
                    <a:pt x="45" y="8"/>
                    <a:pt x="48" y="11"/>
                    <a:pt x="53" y="15"/>
                  </a:cubicBezTo>
                  <a:cubicBezTo>
                    <a:pt x="57" y="19"/>
                    <a:pt x="63" y="23"/>
                    <a:pt x="73" y="23"/>
                  </a:cubicBezTo>
                  <a:cubicBezTo>
                    <a:pt x="84" y="23"/>
                    <a:pt x="89" y="19"/>
                    <a:pt x="94" y="15"/>
                  </a:cubicBezTo>
                  <a:cubicBezTo>
                    <a:pt x="98" y="11"/>
                    <a:pt x="102" y="8"/>
                    <a:pt x="109" y="8"/>
                  </a:cubicBezTo>
                  <a:cubicBezTo>
                    <a:pt x="117" y="8"/>
                    <a:pt x="120" y="11"/>
                    <a:pt x="124" y="15"/>
                  </a:cubicBezTo>
                  <a:cubicBezTo>
                    <a:pt x="129" y="19"/>
                    <a:pt x="135" y="23"/>
                    <a:pt x="145" y="23"/>
                  </a:cubicBezTo>
                  <a:cubicBezTo>
                    <a:pt x="155" y="23"/>
                    <a:pt x="161" y="19"/>
                    <a:pt x="166" y="15"/>
                  </a:cubicBezTo>
                  <a:cubicBezTo>
                    <a:pt x="170" y="11"/>
                    <a:pt x="173" y="8"/>
                    <a:pt x="180" y="8"/>
                  </a:cubicBezTo>
                  <a:lnTo>
                    <a:pt x="180"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99" name="Freeform 277"/>
            <p:cNvSpPr>
              <a:spLocks/>
            </p:cNvSpPr>
            <p:nvPr/>
          </p:nvSpPr>
          <p:spPr bwMode="auto">
            <a:xfrm>
              <a:off x="1612239" y="761044"/>
              <a:ext cx="249407" cy="30299"/>
            </a:xfrm>
            <a:custGeom>
              <a:avLst/>
              <a:gdLst>
                <a:gd name="T0" fmla="*/ 249407 w 180"/>
                <a:gd name="T1" fmla="*/ 0 h 23"/>
                <a:gd name="T2" fmla="*/ 221695 w 180"/>
                <a:gd name="T3" fmla="*/ 11856 h 23"/>
                <a:gd name="T4" fmla="*/ 200911 w 180"/>
                <a:gd name="T5" fmla="*/ 21078 h 23"/>
                <a:gd name="T6" fmla="*/ 180127 w 180"/>
                <a:gd name="T7" fmla="*/ 11856 h 23"/>
                <a:gd name="T8" fmla="*/ 151030 w 180"/>
                <a:gd name="T9" fmla="*/ 0 h 23"/>
                <a:gd name="T10" fmla="*/ 123318 w 180"/>
                <a:gd name="T11" fmla="*/ 11856 h 23"/>
                <a:gd name="T12" fmla="*/ 101148 w 180"/>
                <a:gd name="T13" fmla="*/ 21078 h 23"/>
                <a:gd name="T14" fmla="*/ 80364 w 180"/>
                <a:gd name="T15" fmla="*/ 11856 h 23"/>
                <a:gd name="T16" fmla="*/ 51267 w 180"/>
                <a:gd name="T17" fmla="*/ 0 h 23"/>
                <a:gd name="T18" fmla="*/ 23555 w 180"/>
                <a:gd name="T19" fmla="*/ 11856 h 23"/>
                <a:gd name="T20" fmla="*/ 1386 w 180"/>
                <a:gd name="T21" fmla="*/ 21078 h 23"/>
                <a:gd name="T22" fmla="*/ 0 w 180"/>
                <a:gd name="T23" fmla="*/ 21078 h 23"/>
                <a:gd name="T24" fmla="*/ 0 w 180"/>
                <a:gd name="T25" fmla="*/ 30299 h 23"/>
                <a:gd name="T26" fmla="*/ 1386 w 180"/>
                <a:gd name="T27" fmla="*/ 30299 h 23"/>
                <a:gd name="T28" fmla="*/ 30483 w 180"/>
                <a:gd name="T29" fmla="*/ 19760 h 23"/>
                <a:gd name="T30" fmla="*/ 51267 w 180"/>
                <a:gd name="T31" fmla="*/ 10539 h 23"/>
                <a:gd name="T32" fmla="*/ 73437 w 180"/>
                <a:gd name="T33" fmla="*/ 19760 h 23"/>
                <a:gd name="T34" fmla="*/ 101148 w 180"/>
                <a:gd name="T35" fmla="*/ 30299 h 23"/>
                <a:gd name="T36" fmla="*/ 130246 w 180"/>
                <a:gd name="T37" fmla="*/ 19760 h 23"/>
                <a:gd name="T38" fmla="*/ 151030 w 180"/>
                <a:gd name="T39" fmla="*/ 10539 h 23"/>
                <a:gd name="T40" fmla="*/ 171814 w 180"/>
                <a:gd name="T41" fmla="*/ 19760 h 23"/>
                <a:gd name="T42" fmla="*/ 200911 w 180"/>
                <a:gd name="T43" fmla="*/ 30299 h 23"/>
                <a:gd name="T44" fmla="*/ 230009 w 180"/>
                <a:gd name="T45" fmla="*/ 19760 h 23"/>
                <a:gd name="T46" fmla="*/ 249407 w 180"/>
                <a:gd name="T47" fmla="*/ 10539 h 23"/>
                <a:gd name="T48" fmla="*/ 249407 w 180"/>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0" h="23">
                  <a:moveTo>
                    <a:pt x="180" y="0"/>
                  </a:moveTo>
                  <a:cubicBezTo>
                    <a:pt x="170" y="0"/>
                    <a:pt x="165" y="5"/>
                    <a:pt x="160" y="9"/>
                  </a:cubicBezTo>
                  <a:cubicBezTo>
                    <a:pt x="156" y="12"/>
                    <a:pt x="152" y="16"/>
                    <a:pt x="145" y="16"/>
                  </a:cubicBezTo>
                  <a:cubicBezTo>
                    <a:pt x="137" y="16"/>
                    <a:pt x="134" y="12"/>
                    <a:pt x="130" y="9"/>
                  </a:cubicBezTo>
                  <a:cubicBezTo>
                    <a:pt x="125" y="5"/>
                    <a:pt x="120" y="0"/>
                    <a:pt x="109" y="0"/>
                  </a:cubicBezTo>
                  <a:cubicBezTo>
                    <a:pt x="99" y="0"/>
                    <a:pt x="93" y="5"/>
                    <a:pt x="89" y="9"/>
                  </a:cubicBezTo>
                  <a:cubicBezTo>
                    <a:pt x="84" y="12"/>
                    <a:pt x="81" y="16"/>
                    <a:pt x="73" y="16"/>
                  </a:cubicBezTo>
                  <a:cubicBezTo>
                    <a:pt x="66" y="16"/>
                    <a:pt x="62" y="12"/>
                    <a:pt x="58" y="9"/>
                  </a:cubicBezTo>
                  <a:cubicBezTo>
                    <a:pt x="53" y="5"/>
                    <a:pt x="48" y="0"/>
                    <a:pt x="37" y="0"/>
                  </a:cubicBezTo>
                  <a:cubicBezTo>
                    <a:pt x="27" y="0"/>
                    <a:pt x="22" y="5"/>
                    <a:pt x="17" y="9"/>
                  </a:cubicBezTo>
                  <a:cubicBezTo>
                    <a:pt x="13" y="12"/>
                    <a:pt x="9" y="16"/>
                    <a:pt x="1" y="16"/>
                  </a:cubicBezTo>
                  <a:cubicBezTo>
                    <a:pt x="1" y="16"/>
                    <a:pt x="1" y="16"/>
                    <a:pt x="0" y="16"/>
                  </a:cubicBezTo>
                  <a:cubicBezTo>
                    <a:pt x="0" y="23"/>
                    <a:pt x="0" y="23"/>
                    <a:pt x="0" y="23"/>
                  </a:cubicBezTo>
                  <a:cubicBezTo>
                    <a:pt x="1" y="23"/>
                    <a:pt x="1" y="23"/>
                    <a:pt x="1" y="23"/>
                  </a:cubicBezTo>
                  <a:cubicBezTo>
                    <a:pt x="12" y="23"/>
                    <a:pt x="17" y="19"/>
                    <a:pt x="22" y="15"/>
                  </a:cubicBezTo>
                  <a:cubicBezTo>
                    <a:pt x="26" y="11"/>
                    <a:pt x="30" y="8"/>
                    <a:pt x="37" y="8"/>
                  </a:cubicBezTo>
                  <a:cubicBezTo>
                    <a:pt x="45" y="8"/>
                    <a:pt x="48" y="11"/>
                    <a:pt x="53" y="15"/>
                  </a:cubicBezTo>
                  <a:cubicBezTo>
                    <a:pt x="57" y="19"/>
                    <a:pt x="63" y="23"/>
                    <a:pt x="73" y="23"/>
                  </a:cubicBezTo>
                  <a:cubicBezTo>
                    <a:pt x="84" y="23"/>
                    <a:pt x="89" y="19"/>
                    <a:pt x="94" y="15"/>
                  </a:cubicBezTo>
                  <a:cubicBezTo>
                    <a:pt x="98" y="11"/>
                    <a:pt x="102" y="8"/>
                    <a:pt x="109" y="8"/>
                  </a:cubicBezTo>
                  <a:cubicBezTo>
                    <a:pt x="117" y="8"/>
                    <a:pt x="120" y="11"/>
                    <a:pt x="124" y="15"/>
                  </a:cubicBezTo>
                  <a:cubicBezTo>
                    <a:pt x="129" y="19"/>
                    <a:pt x="135" y="23"/>
                    <a:pt x="145" y="23"/>
                  </a:cubicBezTo>
                  <a:cubicBezTo>
                    <a:pt x="155" y="23"/>
                    <a:pt x="161" y="19"/>
                    <a:pt x="166" y="15"/>
                  </a:cubicBezTo>
                  <a:cubicBezTo>
                    <a:pt x="170" y="11"/>
                    <a:pt x="173" y="8"/>
                    <a:pt x="180" y="8"/>
                  </a:cubicBezTo>
                  <a:lnTo>
                    <a:pt x="180"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00" name="Freeform 278"/>
            <p:cNvSpPr>
              <a:spLocks/>
            </p:cNvSpPr>
            <p:nvPr/>
          </p:nvSpPr>
          <p:spPr bwMode="auto">
            <a:xfrm>
              <a:off x="1678154" y="641629"/>
              <a:ext cx="48099" cy="48123"/>
            </a:xfrm>
            <a:custGeom>
              <a:avLst/>
              <a:gdLst>
                <a:gd name="T0" fmla="*/ 9903 w 34"/>
                <a:gd name="T1" fmla="*/ 39873 h 35"/>
                <a:gd name="T2" fmla="*/ 41026 w 34"/>
                <a:gd name="T3" fmla="*/ 38498 h 35"/>
                <a:gd name="T4" fmla="*/ 38196 w 34"/>
                <a:gd name="T5" fmla="*/ 8250 h 35"/>
                <a:gd name="T6" fmla="*/ 7073 w 34"/>
                <a:gd name="T7" fmla="*/ 9625 h 35"/>
                <a:gd name="T8" fmla="*/ 9903 w 34"/>
                <a:gd name="T9" fmla="*/ 39873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5">
                  <a:moveTo>
                    <a:pt x="7" y="29"/>
                  </a:moveTo>
                  <a:cubicBezTo>
                    <a:pt x="13" y="35"/>
                    <a:pt x="23" y="34"/>
                    <a:pt x="29" y="28"/>
                  </a:cubicBezTo>
                  <a:cubicBezTo>
                    <a:pt x="34" y="21"/>
                    <a:pt x="34" y="12"/>
                    <a:pt x="27" y="6"/>
                  </a:cubicBezTo>
                  <a:cubicBezTo>
                    <a:pt x="21" y="0"/>
                    <a:pt x="11" y="1"/>
                    <a:pt x="5" y="7"/>
                  </a:cubicBezTo>
                  <a:cubicBezTo>
                    <a:pt x="0" y="14"/>
                    <a:pt x="0" y="24"/>
                    <a:pt x="7" y="29"/>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01" name="Freeform 279"/>
            <p:cNvSpPr>
              <a:spLocks/>
            </p:cNvSpPr>
            <p:nvPr/>
          </p:nvSpPr>
          <p:spPr bwMode="auto">
            <a:xfrm>
              <a:off x="1961409" y="3475491"/>
              <a:ext cx="163896" cy="85551"/>
            </a:xfrm>
            <a:custGeom>
              <a:avLst/>
              <a:gdLst>
                <a:gd name="T0" fmla="*/ 8264 w 119"/>
                <a:gd name="T1" fmla="*/ 65182 h 63"/>
                <a:gd name="T2" fmla="*/ 82637 w 119"/>
                <a:gd name="T3" fmla="*/ 65182 h 63"/>
                <a:gd name="T4" fmla="*/ 85391 w 119"/>
                <a:gd name="T5" fmla="*/ 67898 h 63"/>
                <a:gd name="T6" fmla="*/ 96409 w 119"/>
                <a:gd name="T7" fmla="*/ 77403 h 63"/>
                <a:gd name="T8" fmla="*/ 123955 w 119"/>
                <a:gd name="T9" fmla="*/ 67898 h 63"/>
                <a:gd name="T10" fmla="*/ 152878 w 119"/>
                <a:gd name="T11" fmla="*/ 78761 h 63"/>
                <a:gd name="T12" fmla="*/ 161141 w 119"/>
                <a:gd name="T13" fmla="*/ 85551 h 63"/>
                <a:gd name="T14" fmla="*/ 159764 w 119"/>
                <a:gd name="T15" fmla="*/ 76045 h 63"/>
                <a:gd name="T16" fmla="*/ 114314 w 119"/>
                <a:gd name="T17" fmla="*/ 35307 h 63"/>
                <a:gd name="T18" fmla="*/ 111559 w 119"/>
                <a:gd name="T19" fmla="*/ 33949 h 63"/>
                <a:gd name="T20" fmla="*/ 122578 w 119"/>
                <a:gd name="T21" fmla="*/ 21727 h 63"/>
                <a:gd name="T22" fmla="*/ 139105 w 119"/>
                <a:gd name="T23" fmla="*/ 36665 h 63"/>
                <a:gd name="T24" fmla="*/ 151501 w 119"/>
                <a:gd name="T25" fmla="*/ 35307 h 63"/>
                <a:gd name="T26" fmla="*/ 150123 w 119"/>
                <a:gd name="T27" fmla="*/ 24443 h 63"/>
                <a:gd name="T28" fmla="*/ 128087 w 119"/>
                <a:gd name="T29" fmla="*/ 4074 h 63"/>
                <a:gd name="T30" fmla="*/ 128087 w 119"/>
                <a:gd name="T31" fmla="*/ 4074 h 63"/>
                <a:gd name="T32" fmla="*/ 126710 w 119"/>
                <a:gd name="T33" fmla="*/ 2716 h 63"/>
                <a:gd name="T34" fmla="*/ 115691 w 119"/>
                <a:gd name="T35" fmla="*/ 4074 h 63"/>
                <a:gd name="T36" fmla="*/ 90900 w 119"/>
                <a:gd name="T37" fmla="*/ 32591 h 63"/>
                <a:gd name="T38" fmla="*/ 89523 w 119"/>
                <a:gd name="T39" fmla="*/ 32591 h 63"/>
                <a:gd name="T40" fmla="*/ 79882 w 119"/>
                <a:gd name="T41" fmla="*/ 44812 h 63"/>
                <a:gd name="T42" fmla="*/ 78505 w 119"/>
                <a:gd name="T43" fmla="*/ 47528 h 63"/>
                <a:gd name="T44" fmla="*/ 8264 w 119"/>
                <a:gd name="T45" fmla="*/ 47528 h 63"/>
                <a:gd name="T46" fmla="*/ 0 w 119"/>
                <a:gd name="T47" fmla="*/ 55676 h 63"/>
                <a:gd name="T48" fmla="*/ 8264 w 119"/>
                <a:gd name="T49" fmla="*/ 65182 h 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19" h="63">
                  <a:moveTo>
                    <a:pt x="6" y="48"/>
                  </a:moveTo>
                  <a:cubicBezTo>
                    <a:pt x="60" y="48"/>
                    <a:pt x="60" y="48"/>
                    <a:pt x="60" y="48"/>
                  </a:cubicBezTo>
                  <a:cubicBezTo>
                    <a:pt x="61" y="48"/>
                    <a:pt x="61" y="49"/>
                    <a:pt x="62" y="50"/>
                  </a:cubicBezTo>
                  <a:cubicBezTo>
                    <a:pt x="70" y="57"/>
                    <a:pt x="70" y="57"/>
                    <a:pt x="70" y="57"/>
                  </a:cubicBezTo>
                  <a:cubicBezTo>
                    <a:pt x="75" y="54"/>
                    <a:pt x="80" y="50"/>
                    <a:pt x="90" y="50"/>
                  </a:cubicBezTo>
                  <a:cubicBezTo>
                    <a:pt x="101" y="50"/>
                    <a:pt x="106" y="55"/>
                    <a:pt x="111" y="58"/>
                  </a:cubicBezTo>
                  <a:cubicBezTo>
                    <a:pt x="113" y="60"/>
                    <a:pt x="114" y="62"/>
                    <a:pt x="117" y="63"/>
                  </a:cubicBezTo>
                  <a:cubicBezTo>
                    <a:pt x="118" y="60"/>
                    <a:pt x="119" y="58"/>
                    <a:pt x="116" y="56"/>
                  </a:cubicBezTo>
                  <a:cubicBezTo>
                    <a:pt x="83" y="26"/>
                    <a:pt x="83" y="26"/>
                    <a:pt x="83" y="26"/>
                  </a:cubicBezTo>
                  <a:cubicBezTo>
                    <a:pt x="82" y="26"/>
                    <a:pt x="82" y="25"/>
                    <a:pt x="81" y="25"/>
                  </a:cubicBezTo>
                  <a:cubicBezTo>
                    <a:pt x="89" y="16"/>
                    <a:pt x="89" y="16"/>
                    <a:pt x="89" y="16"/>
                  </a:cubicBezTo>
                  <a:cubicBezTo>
                    <a:pt x="101" y="27"/>
                    <a:pt x="101" y="27"/>
                    <a:pt x="101" y="27"/>
                  </a:cubicBezTo>
                  <a:cubicBezTo>
                    <a:pt x="104" y="29"/>
                    <a:pt x="107" y="29"/>
                    <a:pt x="110" y="26"/>
                  </a:cubicBezTo>
                  <a:cubicBezTo>
                    <a:pt x="112" y="24"/>
                    <a:pt x="112" y="20"/>
                    <a:pt x="109" y="18"/>
                  </a:cubicBezTo>
                  <a:cubicBezTo>
                    <a:pt x="93" y="3"/>
                    <a:pt x="93" y="3"/>
                    <a:pt x="93" y="3"/>
                  </a:cubicBezTo>
                  <a:cubicBezTo>
                    <a:pt x="93" y="3"/>
                    <a:pt x="93" y="3"/>
                    <a:pt x="93" y="3"/>
                  </a:cubicBezTo>
                  <a:cubicBezTo>
                    <a:pt x="93" y="3"/>
                    <a:pt x="92" y="3"/>
                    <a:pt x="92" y="2"/>
                  </a:cubicBezTo>
                  <a:cubicBezTo>
                    <a:pt x="90" y="0"/>
                    <a:pt x="86" y="1"/>
                    <a:pt x="84" y="3"/>
                  </a:cubicBezTo>
                  <a:cubicBezTo>
                    <a:pt x="66" y="24"/>
                    <a:pt x="66" y="24"/>
                    <a:pt x="66" y="24"/>
                  </a:cubicBezTo>
                  <a:cubicBezTo>
                    <a:pt x="66" y="24"/>
                    <a:pt x="66" y="24"/>
                    <a:pt x="65" y="24"/>
                  </a:cubicBezTo>
                  <a:cubicBezTo>
                    <a:pt x="58" y="33"/>
                    <a:pt x="58" y="33"/>
                    <a:pt x="58" y="33"/>
                  </a:cubicBezTo>
                  <a:cubicBezTo>
                    <a:pt x="57" y="33"/>
                    <a:pt x="57" y="34"/>
                    <a:pt x="57" y="35"/>
                  </a:cubicBezTo>
                  <a:cubicBezTo>
                    <a:pt x="6" y="35"/>
                    <a:pt x="6" y="35"/>
                    <a:pt x="6" y="35"/>
                  </a:cubicBezTo>
                  <a:cubicBezTo>
                    <a:pt x="3" y="35"/>
                    <a:pt x="0" y="38"/>
                    <a:pt x="0" y="41"/>
                  </a:cubicBezTo>
                  <a:cubicBezTo>
                    <a:pt x="0" y="45"/>
                    <a:pt x="3" y="48"/>
                    <a:pt x="6" y="48"/>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02" name="Freeform 280"/>
            <p:cNvSpPr>
              <a:spLocks/>
            </p:cNvSpPr>
            <p:nvPr/>
          </p:nvSpPr>
          <p:spPr bwMode="auto">
            <a:xfrm>
              <a:off x="1954283" y="3548565"/>
              <a:ext cx="219123" cy="28517"/>
            </a:xfrm>
            <a:custGeom>
              <a:avLst/>
              <a:gdLst>
                <a:gd name="T0" fmla="*/ 219123 w 159"/>
                <a:gd name="T1" fmla="*/ 0 h 20"/>
                <a:gd name="T2" fmla="*/ 194317 w 159"/>
                <a:gd name="T3" fmla="*/ 9981 h 20"/>
                <a:gd name="T4" fmla="*/ 175023 w 159"/>
                <a:gd name="T5" fmla="*/ 18536 h 20"/>
                <a:gd name="T6" fmla="*/ 157107 w 159"/>
                <a:gd name="T7" fmla="*/ 9981 h 20"/>
                <a:gd name="T8" fmla="*/ 132301 w 159"/>
                <a:gd name="T9" fmla="*/ 0 h 20"/>
                <a:gd name="T10" fmla="*/ 107494 w 159"/>
                <a:gd name="T11" fmla="*/ 9981 h 20"/>
                <a:gd name="T12" fmla="*/ 88200 w 159"/>
                <a:gd name="T13" fmla="*/ 18536 h 20"/>
                <a:gd name="T14" fmla="*/ 70285 w 159"/>
                <a:gd name="T15" fmla="*/ 9981 h 20"/>
                <a:gd name="T16" fmla="*/ 45478 w 159"/>
                <a:gd name="T17" fmla="*/ 0 h 20"/>
                <a:gd name="T18" fmla="*/ 19294 w 159"/>
                <a:gd name="T19" fmla="*/ 9981 h 20"/>
                <a:gd name="T20" fmla="*/ 1378 w 159"/>
                <a:gd name="T21" fmla="*/ 18536 h 20"/>
                <a:gd name="T22" fmla="*/ 0 w 159"/>
                <a:gd name="T23" fmla="*/ 18536 h 20"/>
                <a:gd name="T24" fmla="*/ 0 w 159"/>
                <a:gd name="T25" fmla="*/ 28517 h 20"/>
                <a:gd name="T26" fmla="*/ 1378 w 159"/>
                <a:gd name="T27" fmla="*/ 28517 h 20"/>
                <a:gd name="T28" fmla="*/ 26185 w 159"/>
                <a:gd name="T29" fmla="*/ 18536 h 20"/>
                <a:gd name="T30" fmla="*/ 45478 w 159"/>
                <a:gd name="T31" fmla="*/ 9981 h 20"/>
                <a:gd name="T32" fmla="*/ 63394 w 159"/>
                <a:gd name="T33" fmla="*/ 18536 h 20"/>
                <a:gd name="T34" fmla="*/ 88200 w 159"/>
                <a:gd name="T35" fmla="*/ 28517 h 20"/>
                <a:gd name="T36" fmla="*/ 113007 w 159"/>
                <a:gd name="T37" fmla="*/ 18536 h 20"/>
                <a:gd name="T38" fmla="*/ 132301 w 159"/>
                <a:gd name="T39" fmla="*/ 9981 h 20"/>
                <a:gd name="T40" fmla="*/ 150216 w 159"/>
                <a:gd name="T41" fmla="*/ 18536 h 20"/>
                <a:gd name="T42" fmla="*/ 175023 w 159"/>
                <a:gd name="T43" fmla="*/ 28517 h 20"/>
                <a:gd name="T44" fmla="*/ 201207 w 159"/>
                <a:gd name="T45" fmla="*/ 18536 h 20"/>
                <a:gd name="T46" fmla="*/ 219123 w 159"/>
                <a:gd name="T47" fmla="*/ 9981 h 20"/>
                <a:gd name="T48" fmla="*/ 219123 w 159"/>
                <a:gd name="T49" fmla="*/ 0 h 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9" h="20">
                  <a:moveTo>
                    <a:pt x="159" y="0"/>
                  </a:moveTo>
                  <a:cubicBezTo>
                    <a:pt x="150" y="0"/>
                    <a:pt x="145" y="4"/>
                    <a:pt x="141" y="7"/>
                  </a:cubicBezTo>
                  <a:cubicBezTo>
                    <a:pt x="137" y="11"/>
                    <a:pt x="134" y="13"/>
                    <a:pt x="127" y="13"/>
                  </a:cubicBezTo>
                  <a:cubicBezTo>
                    <a:pt x="121" y="13"/>
                    <a:pt x="118" y="11"/>
                    <a:pt x="114" y="7"/>
                  </a:cubicBezTo>
                  <a:cubicBezTo>
                    <a:pt x="110" y="4"/>
                    <a:pt x="105" y="0"/>
                    <a:pt x="96" y="0"/>
                  </a:cubicBezTo>
                  <a:cubicBezTo>
                    <a:pt x="87" y="0"/>
                    <a:pt x="82" y="4"/>
                    <a:pt x="78" y="7"/>
                  </a:cubicBezTo>
                  <a:cubicBezTo>
                    <a:pt x="74" y="11"/>
                    <a:pt x="71" y="13"/>
                    <a:pt x="64" y="13"/>
                  </a:cubicBezTo>
                  <a:cubicBezTo>
                    <a:pt x="58" y="13"/>
                    <a:pt x="54" y="11"/>
                    <a:pt x="51" y="7"/>
                  </a:cubicBezTo>
                  <a:cubicBezTo>
                    <a:pt x="46" y="4"/>
                    <a:pt x="42" y="0"/>
                    <a:pt x="33" y="0"/>
                  </a:cubicBezTo>
                  <a:cubicBezTo>
                    <a:pt x="23" y="0"/>
                    <a:pt x="19" y="4"/>
                    <a:pt x="14" y="7"/>
                  </a:cubicBezTo>
                  <a:cubicBezTo>
                    <a:pt x="11" y="11"/>
                    <a:pt x="7" y="13"/>
                    <a:pt x="1" y="13"/>
                  </a:cubicBezTo>
                  <a:cubicBezTo>
                    <a:pt x="0" y="13"/>
                    <a:pt x="0" y="13"/>
                    <a:pt x="0" y="13"/>
                  </a:cubicBezTo>
                  <a:cubicBezTo>
                    <a:pt x="0" y="20"/>
                    <a:pt x="0" y="20"/>
                    <a:pt x="0" y="20"/>
                  </a:cubicBezTo>
                  <a:cubicBezTo>
                    <a:pt x="0" y="20"/>
                    <a:pt x="0" y="20"/>
                    <a:pt x="1" y="20"/>
                  </a:cubicBezTo>
                  <a:cubicBezTo>
                    <a:pt x="10" y="20"/>
                    <a:pt x="15" y="16"/>
                    <a:pt x="19" y="13"/>
                  </a:cubicBezTo>
                  <a:cubicBezTo>
                    <a:pt x="23" y="9"/>
                    <a:pt x="26" y="7"/>
                    <a:pt x="33" y="7"/>
                  </a:cubicBezTo>
                  <a:cubicBezTo>
                    <a:pt x="39" y="7"/>
                    <a:pt x="42" y="9"/>
                    <a:pt x="46" y="13"/>
                  </a:cubicBezTo>
                  <a:cubicBezTo>
                    <a:pt x="50" y="16"/>
                    <a:pt x="55" y="20"/>
                    <a:pt x="64" y="20"/>
                  </a:cubicBezTo>
                  <a:cubicBezTo>
                    <a:pt x="73" y="20"/>
                    <a:pt x="78" y="16"/>
                    <a:pt x="82" y="13"/>
                  </a:cubicBezTo>
                  <a:cubicBezTo>
                    <a:pt x="86" y="9"/>
                    <a:pt x="89" y="7"/>
                    <a:pt x="96" y="7"/>
                  </a:cubicBezTo>
                  <a:cubicBezTo>
                    <a:pt x="102" y="7"/>
                    <a:pt x="106" y="9"/>
                    <a:pt x="109" y="13"/>
                  </a:cubicBezTo>
                  <a:cubicBezTo>
                    <a:pt x="114" y="16"/>
                    <a:pt x="118" y="20"/>
                    <a:pt x="127" y="20"/>
                  </a:cubicBezTo>
                  <a:cubicBezTo>
                    <a:pt x="137" y="20"/>
                    <a:pt x="141" y="16"/>
                    <a:pt x="146" y="13"/>
                  </a:cubicBezTo>
                  <a:cubicBezTo>
                    <a:pt x="149" y="9"/>
                    <a:pt x="152" y="7"/>
                    <a:pt x="159" y="7"/>
                  </a:cubicBezTo>
                  <a:lnTo>
                    <a:pt x="159"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03" name="Freeform 281"/>
            <p:cNvSpPr>
              <a:spLocks/>
            </p:cNvSpPr>
            <p:nvPr/>
          </p:nvSpPr>
          <p:spPr bwMode="auto">
            <a:xfrm>
              <a:off x="1954283" y="3566389"/>
              <a:ext cx="219123" cy="28517"/>
            </a:xfrm>
            <a:custGeom>
              <a:avLst/>
              <a:gdLst>
                <a:gd name="T0" fmla="*/ 219123 w 159"/>
                <a:gd name="T1" fmla="*/ 0 h 21"/>
                <a:gd name="T2" fmla="*/ 194317 w 159"/>
                <a:gd name="T3" fmla="*/ 10864 h 21"/>
                <a:gd name="T4" fmla="*/ 175023 w 159"/>
                <a:gd name="T5" fmla="*/ 19011 h 21"/>
                <a:gd name="T6" fmla="*/ 157107 w 159"/>
                <a:gd name="T7" fmla="*/ 10864 h 21"/>
                <a:gd name="T8" fmla="*/ 132301 w 159"/>
                <a:gd name="T9" fmla="*/ 0 h 21"/>
                <a:gd name="T10" fmla="*/ 107494 w 159"/>
                <a:gd name="T11" fmla="*/ 10864 h 21"/>
                <a:gd name="T12" fmla="*/ 88200 w 159"/>
                <a:gd name="T13" fmla="*/ 19011 h 21"/>
                <a:gd name="T14" fmla="*/ 70285 w 159"/>
                <a:gd name="T15" fmla="*/ 10864 h 21"/>
                <a:gd name="T16" fmla="*/ 45478 w 159"/>
                <a:gd name="T17" fmla="*/ 0 h 21"/>
                <a:gd name="T18" fmla="*/ 19294 w 159"/>
                <a:gd name="T19" fmla="*/ 10864 h 21"/>
                <a:gd name="T20" fmla="*/ 1378 w 159"/>
                <a:gd name="T21" fmla="*/ 19011 h 21"/>
                <a:gd name="T22" fmla="*/ 0 w 159"/>
                <a:gd name="T23" fmla="*/ 19011 h 21"/>
                <a:gd name="T24" fmla="*/ 0 w 159"/>
                <a:gd name="T25" fmla="*/ 28517 h 21"/>
                <a:gd name="T26" fmla="*/ 1378 w 159"/>
                <a:gd name="T27" fmla="*/ 28517 h 21"/>
                <a:gd name="T28" fmla="*/ 26185 w 159"/>
                <a:gd name="T29" fmla="*/ 17653 h 21"/>
                <a:gd name="T30" fmla="*/ 45478 w 159"/>
                <a:gd name="T31" fmla="*/ 9506 h 21"/>
                <a:gd name="T32" fmla="*/ 63394 w 159"/>
                <a:gd name="T33" fmla="*/ 17653 h 21"/>
                <a:gd name="T34" fmla="*/ 88200 w 159"/>
                <a:gd name="T35" fmla="*/ 28517 h 21"/>
                <a:gd name="T36" fmla="*/ 113007 w 159"/>
                <a:gd name="T37" fmla="*/ 17653 h 21"/>
                <a:gd name="T38" fmla="*/ 132301 w 159"/>
                <a:gd name="T39" fmla="*/ 9506 h 21"/>
                <a:gd name="T40" fmla="*/ 150216 w 159"/>
                <a:gd name="T41" fmla="*/ 17653 h 21"/>
                <a:gd name="T42" fmla="*/ 175023 w 159"/>
                <a:gd name="T43" fmla="*/ 28517 h 21"/>
                <a:gd name="T44" fmla="*/ 201207 w 159"/>
                <a:gd name="T45" fmla="*/ 17653 h 21"/>
                <a:gd name="T46" fmla="*/ 219123 w 159"/>
                <a:gd name="T47" fmla="*/ 9506 h 21"/>
                <a:gd name="T48" fmla="*/ 219123 w 159"/>
                <a:gd name="T49" fmla="*/ 0 h 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9" h="21">
                  <a:moveTo>
                    <a:pt x="159" y="0"/>
                  </a:moveTo>
                  <a:cubicBezTo>
                    <a:pt x="150" y="0"/>
                    <a:pt x="145" y="4"/>
                    <a:pt x="141" y="8"/>
                  </a:cubicBezTo>
                  <a:cubicBezTo>
                    <a:pt x="137" y="11"/>
                    <a:pt x="134" y="14"/>
                    <a:pt x="127" y="14"/>
                  </a:cubicBezTo>
                  <a:cubicBezTo>
                    <a:pt x="121" y="14"/>
                    <a:pt x="118" y="11"/>
                    <a:pt x="114" y="8"/>
                  </a:cubicBezTo>
                  <a:cubicBezTo>
                    <a:pt x="110" y="4"/>
                    <a:pt x="105" y="0"/>
                    <a:pt x="96" y="0"/>
                  </a:cubicBezTo>
                  <a:cubicBezTo>
                    <a:pt x="87" y="0"/>
                    <a:pt x="82" y="4"/>
                    <a:pt x="78" y="8"/>
                  </a:cubicBezTo>
                  <a:cubicBezTo>
                    <a:pt x="74" y="11"/>
                    <a:pt x="71" y="14"/>
                    <a:pt x="64" y="14"/>
                  </a:cubicBezTo>
                  <a:cubicBezTo>
                    <a:pt x="58" y="14"/>
                    <a:pt x="54" y="11"/>
                    <a:pt x="51" y="8"/>
                  </a:cubicBezTo>
                  <a:cubicBezTo>
                    <a:pt x="46" y="4"/>
                    <a:pt x="42" y="0"/>
                    <a:pt x="33" y="0"/>
                  </a:cubicBezTo>
                  <a:cubicBezTo>
                    <a:pt x="23" y="0"/>
                    <a:pt x="19" y="4"/>
                    <a:pt x="14" y="8"/>
                  </a:cubicBezTo>
                  <a:cubicBezTo>
                    <a:pt x="11" y="11"/>
                    <a:pt x="7" y="14"/>
                    <a:pt x="1" y="14"/>
                  </a:cubicBezTo>
                  <a:cubicBezTo>
                    <a:pt x="0" y="14"/>
                    <a:pt x="0" y="14"/>
                    <a:pt x="0" y="14"/>
                  </a:cubicBezTo>
                  <a:cubicBezTo>
                    <a:pt x="0" y="21"/>
                    <a:pt x="0" y="21"/>
                    <a:pt x="0" y="21"/>
                  </a:cubicBezTo>
                  <a:cubicBezTo>
                    <a:pt x="0" y="21"/>
                    <a:pt x="0" y="21"/>
                    <a:pt x="1" y="21"/>
                  </a:cubicBezTo>
                  <a:cubicBezTo>
                    <a:pt x="10" y="21"/>
                    <a:pt x="15" y="17"/>
                    <a:pt x="19" y="13"/>
                  </a:cubicBezTo>
                  <a:cubicBezTo>
                    <a:pt x="23" y="10"/>
                    <a:pt x="26" y="7"/>
                    <a:pt x="33" y="7"/>
                  </a:cubicBezTo>
                  <a:cubicBezTo>
                    <a:pt x="39" y="7"/>
                    <a:pt x="42" y="10"/>
                    <a:pt x="46" y="13"/>
                  </a:cubicBezTo>
                  <a:cubicBezTo>
                    <a:pt x="50" y="17"/>
                    <a:pt x="55" y="21"/>
                    <a:pt x="64" y="21"/>
                  </a:cubicBezTo>
                  <a:cubicBezTo>
                    <a:pt x="73" y="21"/>
                    <a:pt x="78" y="17"/>
                    <a:pt x="82" y="13"/>
                  </a:cubicBezTo>
                  <a:cubicBezTo>
                    <a:pt x="86" y="10"/>
                    <a:pt x="89" y="7"/>
                    <a:pt x="96" y="7"/>
                  </a:cubicBezTo>
                  <a:cubicBezTo>
                    <a:pt x="102" y="7"/>
                    <a:pt x="106" y="10"/>
                    <a:pt x="109" y="13"/>
                  </a:cubicBezTo>
                  <a:cubicBezTo>
                    <a:pt x="114" y="17"/>
                    <a:pt x="118" y="21"/>
                    <a:pt x="127" y="21"/>
                  </a:cubicBezTo>
                  <a:cubicBezTo>
                    <a:pt x="137" y="21"/>
                    <a:pt x="141" y="17"/>
                    <a:pt x="146" y="13"/>
                  </a:cubicBezTo>
                  <a:cubicBezTo>
                    <a:pt x="149" y="10"/>
                    <a:pt x="152" y="7"/>
                    <a:pt x="159" y="7"/>
                  </a:cubicBezTo>
                  <a:lnTo>
                    <a:pt x="159"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04" name="Freeform 282"/>
            <p:cNvSpPr>
              <a:spLocks/>
            </p:cNvSpPr>
            <p:nvPr/>
          </p:nvSpPr>
          <p:spPr bwMode="auto">
            <a:xfrm>
              <a:off x="1954283" y="3580647"/>
              <a:ext cx="219123" cy="28517"/>
            </a:xfrm>
            <a:custGeom>
              <a:avLst/>
              <a:gdLst>
                <a:gd name="T0" fmla="*/ 219123 w 159"/>
                <a:gd name="T1" fmla="*/ 0 h 21"/>
                <a:gd name="T2" fmla="*/ 194317 w 159"/>
                <a:gd name="T3" fmla="*/ 10864 h 21"/>
                <a:gd name="T4" fmla="*/ 175023 w 159"/>
                <a:gd name="T5" fmla="*/ 19011 h 21"/>
                <a:gd name="T6" fmla="*/ 157107 w 159"/>
                <a:gd name="T7" fmla="*/ 10864 h 21"/>
                <a:gd name="T8" fmla="*/ 132301 w 159"/>
                <a:gd name="T9" fmla="*/ 0 h 21"/>
                <a:gd name="T10" fmla="*/ 107494 w 159"/>
                <a:gd name="T11" fmla="*/ 10864 h 21"/>
                <a:gd name="T12" fmla="*/ 88200 w 159"/>
                <a:gd name="T13" fmla="*/ 19011 h 21"/>
                <a:gd name="T14" fmla="*/ 70285 w 159"/>
                <a:gd name="T15" fmla="*/ 10864 h 21"/>
                <a:gd name="T16" fmla="*/ 45478 w 159"/>
                <a:gd name="T17" fmla="*/ 0 h 21"/>
                <a:gd name="T18" fmla="*/ 19294 w 159"/>
                <a:gd name="T19" fmla="*/ 10864 h 21"/>
                <a:gd name="T20" fmla="*/ 1378 w 159"/>
                <a:gd name="T21" fmla="*/ 19011 h 21"/>
                <a:gd name="T22" fmla="*/ 0 w 159"/>
                <a:gd name="T23" fmla="*/ 19011 h 21"/>
                <a:gd name="T24" fmla="*/ 0 w 159"/>
                <a:gd name="T25" fmla="*/ 28517 h 21"/>
                <a:gd name="T26" fmla="*/ 1378 w 159"/>
                <a:gd name="T27" fmla="*/ 28517 h 21"/>
                <a:gd name="T28" fmla="*/ 26185 w 159"/>
                <a:gd name="T29" fmla="*/ 19011 h 21"/>
                <a:gd name="T30" fmla="*/ 45478 w 159"/>
                <a:gd name="T31" fmla="*/ 9506 h 21"/>
                <a:gd name="T32" fmla="*/ 63394 w 159"/>
                <a:gd name="T33" fmla="*/ 19011 h 21"/>
                <a:gd name="T34" fmla="*/ 88200 w 159"/>
                <a:gd name="T35" fmla="*/ 28517 h 21"/>
                <a:gd name="T36" fmla="*/ 113007 w 159"/>
                <a:gd name="T37" fmla="*/ 19011 h 21"/>
                <a:gd name="T38" fmla="*/ 132301 w 159"/>
                <a:gd name="T39" fmla="*/ 9506 h 21"/>
                <a:gd name="T40" fmla="*/ 150216 w 159"/>
                <a:gd name="T41" fmla="*/ 19011 h 21"/>
                <a:gd name="T42" fmla="*/ 175023 w 159"/>
                <a:gd name="T43" fmla="*/ 28517 h 21"/>
                <a:gd name="T44" fmla="*/ 201207 w 159"/>
                <a:gd name="T45" fmla="*/ 19011 h 21"/>
                <a:gd name="T46" fmla="*/ 219123 w 159"/>
                <a:gd name="T47" fmla="*/ 9506 h 21"/>
                <a:gd name="T48" fmla="*/ 219123 w 159"/>
                <a:gd name="T49" fmla="*/ 0 h 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9" h="21">
                  <a:moveTo>
                    <a:pt x="159" y="0"/>
                  </a:moveTo>
                  <a:cubicBezTo>
                    <a:pt x="150" y="1"/>
                    <a:pt x="145" y="5"/>
                    <a:pt x="141" y="8"/>
                  </a:cubicBezTo>
                  <a:cubicBezTo>
                    <a:pt x="137" y="12"/>
                    <a:pt x="134" y="14"/>
                    <a:pt x="127" y="14"/>
                  </a:cubicBezTo>
                  <a:cubicBezTo>
                    <a:pt x="121" y="14"/>
                    <a:pt x="118" y="12"/>
                    <a:pt x="114" y="8"/>
                  </a:cubicBezTo>
                  <a:cubicBezTo>
                    <a:pt x="110" y="5"/>
                    <a:pt x="105" y="0"/>
                    <a:pt x="96" y="0"/>
                  </a:cubicBezTo>
                  <a:cubicBezTo>
                    <a:pt x="87" y="0"/>
                    <a:pt x="82" y="5"/>
                    <a:pt x="78" y="8"/>
                  </a:cubicBezTo>
                  <a:cubicBezTo>
                    <a:pt x="74" y="12"/>
                    <a:pt x="71" y="14"/>
                    <a:pt x="64" y="14"/>
                  </a:cubicBezTo>
                  <a:cubicBezTo>
                    <a:pt x="58" y="14"/>
                    <a:pt x="54" y="12"/>
                    <a:pt x="51" y="8"/>
                  </a:cubicBezTo>
                  <a:cubicBezTo>
                    <a:pt x="46" y="5"/>
                    <a:pt x="42" y="0"/>
                    <a:pt x="33" y="0"/>
                  </a:cubicBezTo>
                  <a:cubicBezTo>
                    <a:pt x="23" y="0"/>
                    <a:pt x="19" y="5"/>
                    <a:pt x="14" y="8"/>
                  </a:cubicBezTo>
                  <a:cubicBezTo>
                    <a:pt x="11" y="12"/>
                    <a:pt x="7" y="14"/>
                    <a:pt x="1" y="14"/>
                  </a:cubicBezTo>
                  <a:cubicBezTo>
                    <a:pt x="0" y="14"/>
                    <a:pt x="0" y="14"/>
                    <a:pt x="0" y="14"/>
                  </a:cubicBezTo>
                  <a:cubicBezTo>
                    <a:pt x="0" y="21"/>
                    <a:pt x="0" y="21"/>
                    <a:pt x="0" y="21"/>
                  </a:cubicBezTo>
                  <a:cubicBezTo>
                    <a:pt x="0" y="21"/>
                    <a:pt x="0" y="21"/>
                    <a:pt x="1" y="21"/>
                  </a:cubicBezTo>
                  <a:cubicBezTo>
                    <a:pt x="10" y="21"/>
                    <a:pt x="15" y="17"/>
                    <a:pt x="19" y="14"/>
                  </a:cubicBezTo>
                  <a:cubicBezTo>
                    <a:pt x="23" y="10"/>
                    <a:pt x="26" y="7"/>
                    <a:pt x="33" y="7"/>
                  </a:cubicBezTo>
                  <a:cubicBezTo>
                    <a:pt x="39" y="7"/>
                    <a:pt x="42" y="10"/>
                    <a:pt x="46" y="14"/>
                  </a:cubicBezTo>
                  <a:cubicBezTo>
                    <a:pt x="50" y="17"/>
                    <a:pt x="55" y="21"/>
                    <a:pt x="64" y="21"/>
                  </a:cubicBezTo>
                  <a:cubicBezTo>
                    <a:pt x="73" y="21"/>
                    <a:pt x="78" y="17"/>
                    <a:pt x="82" y="14"/>
                  </a:cubicBezTo>
                  <a:cubicBezTo>
                    <a:pt x="86" y="10"/>
                    <a:pt x="89" y="7"/>
                    <a:pt x="96" y="7"/>
                  </a:cubicBezTo>
                  <a:cubicBezTo>
                    <a:pt x="102" y="7"/>
                    <a:pt x="106" y="10"/>
                    <a:pt x="109" y="14"/>
                  </a:cubicBezTo>
                  <a:cubicBezTo>
                    <a:pt x="114" y="17"/>
                    <a:pt x="118" y="21"/>
                    <a:pt x="127" y="21"/>
                  </a:cubicBezTo>
                  <a:cubicBezTo>
                    <a:pt x="137" y="21"/>
                    <a:pt x="141" y="17"/>
                    <a:pt x="146" y="14"/>
                  </a:cubicBezTo>
                  <a:cubicBezTo>
                    <a:pt x="149" y="10"/>
                    <a:pt x="152" y="8"/>
                    <a:pt x="159" y="7"/>
                  </a:cubicBezTo>
                  <a:lnTo>
                    <a:pt x="159"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05" name="Freeform 283"/>
            <p:cNvSpPr>
              <a:spLocks/>
            </p:cNvSpPr>
            <p:nvPr/>
          </p:nvSpPr>
          <p:spPr bwMode="auto">
            <a:xfrm>
              <a:off x="2009510" y="3479055"/>
              <a:ext cx="40973" cy="40994"/>
            </a:xfrm>
            <a:custGeom>
              <a:avLst/>
              <a:gdLst>
                <a:gd name="T0" fmla="*/ 8195 w 30"/>
                <a:gd name="T1" fmla="*/ 34162 h 30"/>
                <a:gd name="T2" fmla="*/ 34144 w 30"/>
                <a:gd name="T3" fmla="*/ 32795 h 30"/>
                <a:gd name="T4" fmla="*/ 32778 w 30"/>
                <a:gd name="T5" fmla="*/ 6832 h 30"/>
                <a:gd name="T6" fmla="*/ 6829 w 30"/>
                <a:gd name="T7" fmla="*/ 8199 h 30"/>
                <a:gd name="T8" fmla="*/ 8195 w 30"/>
                <a:gd name="T9" fmla="*/ 34162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0">
                  <a:moveTo>
                    <a:pt x="6" y="25"/>
                  </a:moveTo>
                  <a:cubicBezTo>
                    <a:pt x="12" y="30"/>
                    <a:pt x="20" y="30"/>
                    <a:pt x="25" y="24"/>
                  </a:cubicBezTo>
                  <a:cubicBezTo>
                    <a:pt x="30" y="19"/>
                    <a:pt x="30" y="10"/>
                    <a:pt x="24" y="5"/>
                  </a:cubicBezTo>
                  <a:cubicBezTo>
                    <a:pt x="18" y="0"/>
                    <a:pt x="10" y="1"/>
                    <a:pt x="5" y="6"/>
                  </a:cubicBezTo>
                  <a:cubicBezTo>
                    <a:pt x="0" y="12"/>
                    <a:pt x="0" y="20"/>
                    <a:pt x="6" y="2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06" name="Freeform 284"/>
            <p:cNvSpPr>
              <a:spLocks/>
            </p:cNvSpPr>
            <p:nvPr/>
          </p:nvSpPr>
          <p:spPr bwMode="auto">
            <a:xfrm>
              <a:off x="1797513" y="2489878"/>
              <a:ext cx="244063" cy="128326"/>
            </a:xfrm>
            <a:custGeom>
              <a:avLst/>
              <a:gdLst>
                <a:gd name="T0" fmla="*/ 12340 w 178"/>
                <a:gd name="T1" fmla="*/ 96927 h 94"/>
                <a:gd name="T2" fmla="*/ 123403 w 178"/>
                <a:gd name="T3" fmla="*/ 96927 h 94"/>
                <a:gd name="T4" fmla="*/ 126145 w 178"/>
                <a:gd name="T5" fmla="*/ 101023 h 94"/>
                <a:gd name="T6" fmla="*/ 143970 w 178"/>
                <a:gd name="T7" fmla="*/ 117405 h 94"/>
                <a:gd name="T8" fmla="*/ 183733 w 178"/>
                <a:gd name="T9" fmla="*/ 101023 h 94"/>
                <a:gd name="T10" fmla="*/ 227609 w 178"/>
                <a:gd name="T11" fmla="*/ 118770 h 94"/>
                <a:gd name="T12" fmla="*/ 239950 w 178"/>
                <a:gd name="T13" fmla="*/ 128326 h 94"/>
                <a:gd name="T14" fmla="*/ 238578 w 178"/>
                <a:gd name="T15" fmla="*/ 113309 h 94"/>
                <a:gd name="T16" fmla="*/ 170021 w 178"/>
                <a:gd name="T17" fmla="*/ 53242 h 94"/>
                <a:gd name="T18" fmla="*/ 167279 w 178"/>
                <a:gd name="T19" fmla="*/ 50511 h 94"/>
                <a:gd name="T20" fmla="*/ 182362 w 178"/>
                <a:gd name="T21" fmla="*/ 32764 h 94"/>
                <a:gd name="T22" fmla="*/ 207042 w 178"/>
                <a:gd name="T23" fmla="*/ 54607 h 94"/>
                <a:gd name="T24" fmla="*/ 224867 w 178"/>
                <a:gd name="T25" fmla="*/ 53242 h 94"/>
                <a:gd name="T26" fmla="*/ 224867 w 178"/>
                <a:gd name="T27" fmla="*/ 35494 h 94"/>
                <a:gd name="T28" fmla="*/ 190589 w 178"/>
                <a:gd name="T29" fmla="*/ 5461 h 94"/>
                <a:gd name="T30" fmla="*/ 190589 w 178"/>
                <a:gd name="T31" fmla="*/ 5461 h 94"/>
                <a:gd name="T32" fmla="*/ 189217 w 178"/>
                <a:gd name="T33" fmla="*/ 4096 h 94"/>
                <a:gd name="T34" fmla="*/ 171393 w 178"/>
                <a:gd name="T35" fmla="*/ 6826 h 94"/>
                <a:gd name="T36" fmla="*/ 135743 w 178"/>
                <a:gd name="T37" fmla="*/ 47781 h 94"/>
                <a:gd name="T38" fmla="*/ 134372 w 178"/>
                <a:gd name="T39" fmla="*/ 49146 h 94"/>
                <a:gd name="T40" fmla="*/ 119289 w 178"/>
                <a:gd name="T41" fmla="*/ 66893 h 94"/>
                <a:gd name="T42" fmla="*/ 116547 w 178"/>
                <a:gd name="T43" fmla="*/ 72354 h 94"/>
                <a:gd name="T44" fmla="*/ 12340 w 178"/>
                <a:gd name="T45" fmla="*/ 70989 h 94"/>
                <a:gd name="T46" fmla="*/ 0 w 178"/>
                <a:gd name="T47" fmla="*/ 84641 h 94"/>
                <a:gd name="T48" fmla="*/ 12340 w 178"/>
                <a:gd name="T49" fmla="*/ 96927 h 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8" h="94">
                  <a:moveTo>
                    <a:pt x="9" y="71"/>
                  </a:moveTo>
                  <a:cubicBezTo>
                    <a:pt x="90" y="71"/>
                    <a:pt x="90" y="71"/>
                    <a:pt x="90" y="71"/>
                  </a:cubicBezTo>
                  <a:cubicBezTo>
                    <a:pt x="91" y="72"/>
                    <a:pt x="92" y="73"/>
                    <a:pt x="92" y="74"/>
                  </a:cubicBezTo>
                  <a:cubicBezTo>
                    <a:pt x="105" y="86"/>
                    <a:pt x="105" y="86"/>
                    <a:pt x="105" y="86"/>
                  </a:cubicBezTo>
                  <a:cubicBezTo>
                    <a:pt x="112" y="80"/>
                    <a:pt x="120" y="74"/>
                    <a:pt x="134" y="74"/>
                  </a:cubicBezTo>
                  <a:cubicBezTo>
                    <a:pt x="151" y="74"/>
                    <a:pt x="159" y="82"/>
                    <a:pt x="166" y="87"/>
                  </a:cubicBezTo>
                  <a:cubicBezTo>
                    <a:pt x="169" y="90"/>
                    <a:pt x="172" y="93"/>
                    <a:pt x="175" y="94"/>
                  </a:cubicBezTo>
                  <a:cubicBezTo>
                    <a:pt x="177" y="90"/>
                    <a:pt x="178" y="87"/>
                    <a:pt x="174" y="83"/>
                  </a:cubicBezTo>
                  <a:cubicBezTo>
                    <a:pt x="124" y="39"/>
                    <a:pt x="124" y="39"/>
                    <a:pt x="124" y="39"/>
                  </a:cubicBezTo>
                  <a:cubicBezTo>
                    <a:pt x="123" y="38"/>
                    <a:pt x="122" y="38"/>
                    <a:pt x="122" y="37"/>
                  </a:cubicBezTo>
                  <a:cubicBezTo>
                    <a:pt x="133" y="24"/>
                    <a:pt x="133" y="24"/>
                    <a:pt x="133" y="24"/>
                  </a:cubicBezTo>
                  <a:cubicBezTo>
                    <a:pt x="151" y="40"/>
                    <a:pt x="151" y="40"/>
                    <a:pt x="151" y="40"/>
                  </a:cubicBezTo>
                  <a:cubicBezTo>
                    <a:pt x="155" y="43"/>
                    <a:pt x="161" y="43"/>
                    <a:pt x="164" y="39"/>
                  </a:cubicBezTo>
                  <a:cubicBezTo>
                    <a:pt x="168" y="35"/>
                    <a:pt x="167" y="30"/>
                    <a:pt x="164" y="26"/>
                  </a:cubicBezTo>
                  <a:cubicBezTo>
                    <a:pt x="139" y="4"/>
                    <a:pt x="139" y="4"/>
                    <a:pt x="139" y="4"/>
                  </a:cubicBezTo>
                  <a:cubicBezTo>
                    <a:pt x="139" y="4"/>
                    <a:pt x="139" y="4"/>
                    <a:pt x="139" y="4"/>
                  </a:cubicBezTo>
                  <a:cubicBezTo>
                    <a:pt x="139" y="4"/>
                    <a:pt x="138" y="4"/>
                    <a:pt x="138" y="3"/>
                  </a:cubicBezTo>
                  <a:cubicBezTo>
                    <a:pt x="134" y="0"/>
                    <a:pt x="128" y="1"/>
                    <a:pt x="125" y="5"/>
                  </a:cubicBezTo>
                  <a:cubicBezTo>
                    <a:pt x="99" y="35"/>
                    <a:pt x="99" y="35"/>
                    <a:pt x="99" y="35"/>
                  </a:cubicBezTo>
                  <a:cubicBezTo>
                    <a:pt x="99" y="36"/>
                    <a:pt x="98" y="36"/>
                    <a:pt x="98" y="36"/>
                  </a:cubicBezTo>
                  <a:cubicBezTo>
                    <a:pt x="87" y="49"/>
                    <a:pt x="87" y="49"/>
                    <a:pt x="87" y="49"/>
                  </a:cubicBezTo>
                  <a:cubicBezTo>
                    <a:pt x="86" y="50"/>
                    <a:pt x="85" y="51"/>
                    <a:pt x="85" y="53"/>
                  </a:cubicBezTo>
                  <a:cubicBezTo>
                    <a:pt x="9" y="52"/>
                    <a:pt x="9" y="52"/>
                    <a:pt x="9" y="52"/>
                  </a:cubicBezTo>
                  <a:cubicBezTo>
                    <a:pt x="4" y="52"/>
                    <a:pt x="0" y="57"/>
                    <a:pt x="0" y="62"/>
                  </a:cubicBezTo>
                  <a:cubicBezTo>
                    <a:pt x="0" y="67"/>
                    <a:pt x="4" y="71"/>
                    <a:pt x="9" y="7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07" name="Freeform 285"/>
            <p:cNvSpPr>
              <a:spLocks/>
            </p:cNvSpPr>
            <p:nvPr/>
          </p:nvSpPr>
          <p:spPr bwMode="auto">
            <a:xfrm>
              <a:off x="1783261" y="2598598"/>
              <a:ext cx="329574" cy="42775"/>
            </a:xfrm>
            <a:custGeom>
              <a:avLst/>
              <a:gdLst>
                <a:gd name="T0" fmla="*/ 329574 w 239"/>
                <a:gd name="T1" fmla="*/ 0 h 31"/>
                <a:gd name="T2" fmla="*/ 292342 w 239"/>
                <a:gd name="T3" fmla="*/ 16558 h 31"/>
                <a:gd name="T4" fmla="*/ 264762 w 239"/>
                <a:gd name="T5" fmla="*/ 28977 h 31"/>
                <a:gd name="T6" fmla="*/ 237183 w 239"/>
                <a:gd name="T7" fmla="*/ 16558 h 31"/>
                <a:gd name="T8" fmla="*/ 198572 w 239"/>
                <a:gd name="T9" fmla="*/ 0 h 31"/>
                <a:gd name="T10" fmla="*/ 161340 w 239"/>
                <a:gd name="T11" fmla="*/ 16558 h 31"/>
                <a:gd name="T12" fmla="*/ 133760 w 239"/>
                <a:gd name="T13" fmla="*/ 28977 h 31"/>
                <a:gd name="T14" fmla="*/ 106181 w 239"/>
                <a:gd name="T15" fmla="*/ 16558 h 31"/>
                <a:gd name="T16" fmla="*/ 68949 w 239"/>
                <a:gd name="T17" fmla="*/ 0 h 31"/>
                <a:gd name="T18" fmla="*/ 30337 w 239"/>
                <a:gd name="T19" fmla="*/ 16558 h 31"/>
                <a:gd name="T20" fmla="*/ 2758 w 239"/>
                <a:gd name="T21" fmla="*/ 28977 h 31"/>
                <a:gd name="T22" fmla="*/ 0 w 239"/>
                <a:gd name="T23" fmla="*/ 28977 h 31"/>
                <a:gd name="T24" fmla="*/ 0 w 239"/>
                <a:gd name="T25" fmla="*/ 42775 h 31"/>
                <a:gd name="T26" fmla="*/ 2758 w 239"/>
                <a:gd name="T27" fmla="*/ 42775 h 31"/>
                <a:gd name="T28" fmla="*/ 39990 w 239"/>
                <a:gd name="T29" fmla="*/ 27597 h 31"/>
                <a:gd name="T30" fmla="*/ 68949 w 239"/>
                <a:gd name="T31" fmla="*/ 15178 h 31"/>
                <a:gd name="T32" fmla="*/ 96528 w 239"/>
                <a:gd name="T33" fmla="*/ 27597 h 31"/>
                <a:gd name="T34" fmla="*/ 133760 w 239"/>
                <a:gd name="T35" fmla="*/ 42775 h 31"/>
                <a:gd name="T36" fmla="*/ 170992 w 239"/>
                <a:gd name="T37" fmla="*/ 27597 h 31"/>
                <a:gd name="T38" fmla="*/ 198572 w 239"/>
                <a:gd name="T39" fmla="*/ 15178 h 31"/>
                <a:gd name="T40" fmla="*/ 227530 w 239"/>
                <a:gd name="T41" fmla="*/ 27597 h 31"/>
                <a:gd name="T42" fmla="*/ 264762 w 239"/>
                <a:gd name="T43" fmla="*/ 42775 h 31"/>
                <a:gd name="T44" fmla="*/ 301995 w 239"/>
                <a:gd name="T45" fmla="*/ 27597 h 31"/>
                <a:gd name="T46" fmla="*/ 329574 w 239"/>
                <a:gd name="T47" fmla="*/ 15178 h 31"/>
                <a:gd name="T48" fmla="*/ 329574 w 239"/>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9" h="31">
                  <a:moveTo>
                    <a:pt x="239" y="0"/>
                  </a:moveTo>
                  <a:cubicBezTo>
                    <a:pt x="225" y="0"/>
                    <a:pt x="218" y="6"/>
                    <a:pt x="212" y="12"/>
                  </a:cubicBezTo>
                  <a:cubicBezTo>
                    <a:pt x="207" y="17"/>
                    <a:pt x="202" y="21"/>
                    <a:pt x="192" y="21"/>
                  </a:cubicBezTo>
                  <a:cubicBezTo>
                    <a:pt x="182" y="21"/>
                    <a:pt x="177" y="17"/>
                    <a:pt x="172" y="12"/>
                  </a:cubicBezTo>
                  <a:cubicBezTo>
                    <a:pt x="165" y="6"/>
                    <a:pt x="158" y="0"/>
                    <a:pt x="144" y="0"/>
                  </a:cubicBezTo>
                  <a:cubicBezTo>
                    <a:pt x="131" y="0"/>
                    <a:pt x="124" y="6"/>
                    <a:pt x="117" y="12"/>
                  </a:cubicBezTo>
                  <a:cubicBezTo>
                    <a:pt x="112" y="17"/>
                    <a:pt x="107" y="21"/>
                    <a:pt x="97" y="21"/>
                  </a:cubicBezTo>
                  <a:cubicBezTo>
                    <a:pt x="87" y="21"/>
                    <a:pt x="82" y="17"/>
                    <a:pt x="77" y="12"/>
                  </a:cubicBezTo>
                  <a:cubicBezTo>
                    <a:pt x="70" y="6"/>
                    <a:pt x="63" y="0"/>
                    <a:pt x="50" y="0"/>
                  </a:cubicBezTo>
                  <a:cubicBezTo>
                    <a:pt x="36" y="0"/>
                    <a:pt x="29" y="6"/>
                    <a:pt x="22" y="12"/>
                  </a:cubicBezTo>
                  <a:cubicBezTo>
                    <a:pt x="17" y="17"/>
                    <a:pt x="12" y="21"/>
                    <a:pt x="2" y="21"/>
                  </a:cubicBezTo>
                  <a:cubicBezTo>
                    <a:pt x="1" y="21"/>
                    <a:pt x="1" y="21"/>
                    <a:pt x="0" y="21"/>
                  </a:cubicBezTo>
                  <a:cubicBezTo>
                    <a:pt x="0" y="31"/>
                    <a:pt x="0" y="31"/>
                    <a:pt x="0" y="31"/>
                  </a:cubicBezTo>
                  <a:cubicBezTo>
                    <a:pt x="1" y="31"/>
                    <a:pt x="1" y="31"/>
                    <a:pt x="2" y="31"/>
                  </a:cubicBezTo>
                  <a:cubicBezTo>
                    <a:pt x="16" y="31"/>
                    <a:pt x="23" y="25"/>
                    <a:pt x="29" y="20"/>
                  </a:cubicBezTo>
                  <a:cubicBezTo>
                    <a:pt x="35" y="15"/>
                    <a:pt x="40" y="11"/>
                    <a:pt x="50" y="11"/>
                  </a:cubicBezTo>
                  <a:cubicBezTo>
                    <a:pt x="59" y="11"/>
                    <a:pt x="64" y="15"/>
                    <a:pt x="70" y="20"/>
                  </a:cubicBezTo>
                  <a:cubicBezTo>
                    <a:pt x="76" y="25"/>
                    <a:pt x="83" y="31"/>
                    <a:pt x="97" y="31"/>
                  </a:cubicBezTo>
                  <a:cubicBezTo>
                    <a:pt x="111" y="31"/>
                    <a:pt x="118" y="25"/>
                    <a:pt x="124" y="20"/>
                  </a:cubicBezTo>
                  <a:cubicBezTo>
                    <a:pt x="130" y="15"/>
                    <a:pt x="135" y="11"/>
                    <a:pt x="144" y="11"/>
                  </a:cubicBezTo>
                  <a:cubicBezTo>
                    <a:pt x="154" y="11"/>
                    <a:pt x="159" y="15"/>
                    <a:pt x="165" y="20"/>
                  </a:cubicBezTo>
                  <a:cubicBezTo>
                    <a:pt x="171" y="25"/>
                    <a:pt x="178" y="31"/>
                    <a:pt x="192" y="31"/>
                  </a:cubicBezTo>
                  <a:cubicBezTo>
                    <a:pt x="206" y="31"/>
                    <a:pt x="213" y="25"/>
                    <a:pt x="219" y="20"/>
                  </a:cubicBezTo>
                  <a:cubicBezTo>
                    <a:pt x="225" y="15"/>
                    <a:pt x="229" y="11"/>
                    <a:pt x="239" y="11"/>
                  </a:cubicBezTo>
                  <a:lnTo>
                    <a:pt x="239"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08" name="Freeform 286"/>
            <p:cNvSpPr>
              <a:spLocks/>
            </p:cNvSpPr>
            <p:nvPr/>
          </p:nvSpPr>
          <p:spPr bwMode="auto">
            <a:xfrm>
              <a:off x="1783261" y="2625333"/>
              <a:ext cx="329574" cy="40992"/>
            </a:xfrm>
            <a:custGeom>
              <a:avLst/>
              <a:gdLst>
                <a:gd name="T0" fmla="*/ 329574 w 239"/>
                <a:gd name="T1" fmla="*/ 0 h 31"/>
                <a:gd name="T2" fmla="*/ 292342 w 239"/>
                <a:gd name="T3" fmla="*/ 15868 h 31"/>
                <a:gd name="T4" fmla="*/ 264762 w 239"/>
                <a:gd name="T5" fmla="*/ 27769 h 31"/>
                <a:gd name="T6" fmla="*/ 237183 w 239"/>
                <a:gd name="T7" fmla="*/ 15868 h 31"/>
                <a:gd name="T8" fmla="*/ 198572 w 239"/>
                <a:gd name="T9" fmla="*/ 0 h 31"/>
                <a:gd name="T10" fmla="*/ 161340 w 239"/>
                <a:gd name="T11" fmla="*/ 15868 h 31"/>
                <a:gd name="T12" fmla="*/ 133760 w 239"/>
                <a:gd name="T13" fmla="*/ 27769 h 31"/>
                <a:gd name="T14" fmla="*/ 106181 w 239"/>
                <a:gd name="T15" fmla="*/ 15868 h 31"/>
                <a:gd name="T16" fmla="*/ 68949 w 239"/>
                <a:gd name="T17" fmla="*/ 0 h 31"/>
                <a:gd name="T18" fmla="*/ 30337 w 239"/>
                <a:gd name="T19" fmla="*/ 15868 h 31"/>
                <a:gd name="T20" fmla="*/ 2758 w 239"/>
                <a:gd name="T21" fmla="*/ 27769 h 31"/>
                <a:gd name="T22" fmla="*/ 0 w 239"/>
                <a:gd name="T23" fmla="*/ 27769 h 31"/>
                <a:gd name="T24" fmla="*/ 0 w 239"/>
                <a:gd name="T25" fmla="*/ 40992 h 31"/>
                <a:gd name="T26" fmla="*/ 2758 w 239"/>
                <a:gd name="T27" fmla="*/ 40992 h 31"/>
                <a:gd name="T28" fmla="*/ 39990 w 239"/>
                <a:gd name="T29" fmla="*/ 25124 h 31"/>
                <a:gd name="T30" fmla="*/ 68949 w 239"/>
                <a:gd name="T31" fmla="*/ 13223 h 31"/>
                <a:gd name="T32" fmla="*/ 96528 w 239"/>
                <a:gd name="T33" fmla="*/ 25124 h 31"/>
                <a:gd name="T34" fmla="*/ 133760 w 239"/>
                <a:gd name="T35" fmla="*/ 40992 h 31"/>
                <a:gd name="T36" fmla="*/ 170992 w 239"/>
                <a:gd name="T37" fmla="*/ 25124 h 31"/>
                <a:gd name="T38" fmla="*/ 198572 w 239"/>
                <a:gd name="T39" fmla="*/ 13223 h 31"/>
                <a:gd name="T40" fmla="*/ 227530 w 239"/>
                <a:gd name="T41" fmla="*/ 25124 h 31"/>
                <a:gd name="T42" fmla="*/ 264762 w 239"/>
                <a:gd name="T43" fmla="*/ 40992 h 31"/>
                <a:gd name="T44" fmla="*/ 301995 w 239"/>
                <a:gd name="T45" fmla="*/ 25124 h 31"/>
                <a:gd name="T46" fmla="*/ 329574 w 239"/>
                <a:gd name="T47" fmla="*/ 13223 h 31"/>
                <a:gd name="T48" fmla="*/ 329574 w 239"/>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9" h="31">
                  <a:moveTo>
                    <a:pt x="239" y="0"/>
                  </a:moveTo>
                  <a:cubicBezTo>
                    <a:pt x="225" y="0"/>
                    <a:pt x="218" y="6"/>
                    <a:pt x="212" y="12"/>
                  </a:cubicBezTo>
                  <a:cubicBezTo>
                    <a:pt x="207" y="16"/>
                    <a:pt x="202" y="21"/>
                    <a:pt x="192" y="21"/>
                  </a:cubicBezTo>
                  <a:cubicBezTo>
                    <a:pt x="182" y="21"/>
                    <a:pt x="177" y="16"/>
                    <a:pt x="172" y="12"/>
                  </a:cubicBezTo>
                  <a:cubicBezTo>
                    <a:pt x="165" y="6"/>
                    <a:pt x="158" y="0"/>
                    <a:pt x="144" y="0"/>
                  </a:cubicBezTo>
                  <a:cubicBezTo>
                    <a:pt x="131" y="0"/>
                    <a:pt x="124" y="6"/>
                    <a:pt x="117" y="12"/>
                  </a:cubicBezTo>
                  <a:cubicBezTo>
                    <a:pt x="112" y="16"/>
                    <a:pt x="107" y="21"/>
                    <a:pt x="97" y="21"/>
                  </a:cubicBezTo>
                  <a:cubicBezTo>
                    <a:pt x="87" y="21"/>
                    <a:pt x="82" y="16"/>
                    <a:pt x="77" y="12"/>
                  </a:cubicBezTo>
                  <a:cubicBezTo>
                    <a:pt x="70" y="6"/>
                    <a:pt x="63" y="0"/>
                    <a:pt x="50" y="0"/>
                  </a:cubicBezTo>
                  <a:cubicBezTo>
                    <a:pt x="36" y="0"/>
                    <a:pt x="29" y="6"/>
                    <a:pt x="22" y="12"/>
                  </a:cubicBezTo>
                  <a:cubicBezTo>
                    <a:pt x="17" y="16"/>
                    <a:pt x="12" y="21"/>
                    <a:pt x="2" y="21"/>
                  </a:cubicBezTo>
                  <a:cubicBezTo>
                    <a:pt x="1" y="21"/>
                    <a:pt x="1" y="21"/>
                    <a:pt x="0" y="21"/>
                  </a:cubicBezTo>
                  <a:cubicBezTo>
                    <a:pt x="0" y="31"/>
                    <a:pt x="0" y="31"/>
                    <a:pt x="0" y="31"/>
                  </a:cubicBezTo>
                  <a:cubicBezTo>
                    <a:pt x="1" y="31"/>
                    <a:pt x="1" y="31"/>
                    <a:pt x="2" y="31"/>
                  </a:cubicBezTo>
                  <a:cubicBezTo>
                    <a:pt x="16" y="31"/>
                    <a:pt x="23" y="25"/>
                    <a:pt x="29" y="19"/>
                  </a:cubicBezTo>
                  <a:cubicBezTo>
                    <a:pt x="35" y="14"/>
                    <a:pt x="40" y="10"/>
                    <a:pt x="50" y="10"/>
                  </a:cubicBezTo>
                  <a:cubicBezTo>
                    <a:pt x="59" y="10"/>
                    <a:pt x="64" y="14"/>
                    <a:pt x="70" y="19"/>
                  </a:cubicBezTo>
                  <a:cubicBezTo>
                    <a:pt x="76" y="25"/>
                    <a:pt x="83" y="31"/>
                    <a:pt x="97" y="31"/>
                  </a:cubicBezTo>
                  <a:cubicBezTo>
                    <a:pt x="111" y="31"/>
                    <a:pt x="118" y="25"/>
                    <a:pt x="124" y="19"/>
                  </a:cubicBezTo>
                  <a:cubicBezTo>
                    <a:pt x="130" y="14"/>
                    <a:pt x="135" y="10"/>
                    <a:pt x="144" y="10"/>
                  </a:cubicBezTo>
                  <a:cubicBezTo>
                    <a:pt x="154" y="10"/>
                    <a:pt x="159" y="14"/>
                    <a:pt x="165" y="19"/>
                  </a:cubicBezTo>
                  <a:cubicBezTo>
                    <a:pt x="171" y="25"/>
                    <a:pt x="178" y="31"/>
                    <a:pt x="192" y="31"/>
                  </a:cubicBezTo>
                  <a:cubicBezTo>
                    <a:pt x="206" y="31"/>
                    <a:pt x="213" y="25"/>
                    <a:pt x="219" y="19"/>
                  </a:cubicBezTo>
                  <a:cubicBezTo>
                    <a:pt x="225" y="15"/>
                    <a:pt x="229" y="10"/>
                    <a:pt x="239" y="10"/>
                  </a:cubicBezTo>
                  <a:lnTo>
                    <a:pt x="239"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09" name="Freeform 287"/>
            <p:cNvSpPr>
              <a:spLocks/>
            </p:cNvSpPr>
            <p:nvPr/>
          </p:nvSpPr>
          <p:spPr bwMode="auto">
            <a:xfrm>
              <a:off x="1783261" y="2650285"/>
              <a:ext cx="329574" cy="44557"/>
            </a:xfrm>
            <a:custGeom>
              <a:avLst/>
              <a:gdLst>
                <a:gd name="T0" fmla="*/ 329574 w 239"/>
                <a:gd name="T1" fmla="*/ 1392 h 32"/>
                <a:gd name="T2" fmla="*/ 292342 w 239"/>
                <a:gd name="T3" fmla="*/ 16709 h 32"/>
                <a:gd name="T4" fmla="*/ 264762 w 239"/>
                <a:gd name="T5" fmla="*/ 29241 h 32"/>
                <a:gd name="T6" fmla="*/ 237183 w 239"/>
                <a:gd name="T7" fmla="*/ 16709 h 32"/>
                <a:gd name="T8" fmla="*/ 198572 w 239"/>
                <a:gd name="T9" fmla="*/ 0 h 32"/>
                <a:gd name="T10" fmla="*/ 161340 w 239"/>
                <a:gd name="T11" fmla="*/ 16709 h 32"/>
                <a:gd name="T12" fmla="*/ 133760 w 239"/>
                <a:gd name="T13" fmla="*/ 29241 h 32"/>
                <a:gd name="T14" fmla="*/ 106181 w 239"/>
                <a:gd name="T15" fmla="*/ 16709 h 32"/>
                <a:gd name="T16" fmla="*/ 68949 w 239"/>
                <a:gd name="T17" fmla="*/ 0 h 32"/>
                <a:gd name="T18" fmla="*/ 30337 w 239"/>
                <a:gd name="T19" fmla="*/ 16709 h 32"/>
                <a:gd name="T20" fmla="*/ 2758 w 239"/>
                <a:gd name="T21" fmla="*/ 29241 h 32"/>
                <a:gd name="T22" fmla="*/ 0 w 239"/>
                <a:gd name="T23" fmla="*/ 29241 h 32"/>
                <a:gd name="T24" fmla="*/ 0 w 239"/>
                <a:gd name="T25" fmla="*/ 44557 h 32"/>
                <a:gd name="T26" fmla="*/ 2758 w 239"/>
                <a:gd name="T27" fmla="*/ 44557 h 32"/>
                <a:gd name="T28" fmla="*/ 39990 w 239"/>
                <a:gd name="T29" fmla="*/ 27848 h 32"/>
                <a:gd name="T30" fmla="*/ 68949 w 239"/>
                <a:gd name="T31" fmla="*/ 15316 h 32"/>
                <a:gd name="T32" fmla="*/ 96528 w 239"/>
                <a:gd name="T33" fmla="*/ 27848 h 32"/>
                <a:gd name="T34" fmla="*/ 133760 w 239"/>
                <a:gd name="T35" fmla="*/ 44557 h 32"/>
                <a:gd name="T36" fmla="*/ 170992 w 239"/>
                <a:gd name="T37" fmla="*/ 27848 h 32"/>
                <a:gd name="T38" fmla="*/ 198572 w 239"/>
                <a:gd name="T39" fmla="*/ 15316 h 32"/>
                <a:gd name="T40" fmla="*/ 227530 w 239"/>
                <a:gd name="T41" fmla="*/ 27848 h 32"/>
                <a:gd name="T42" fmla="*/ 264762 w 239"/>
                <a:gd name="T43" fmla="*/ 44557 h 32"/>
                <a:gd name="T44" fmla="*/ 301995 w 239"/>
                <a:gd name="T45" fmla="*/ 27848 h 32"/>
                <a:gd name="T46" fmla="*/ 329574 w 239"/>
                <a:gd name="T47" fmla="*/ 15316 h 32"/>
                <a:gd name="T48" fmla="*/ 329574 w 239"/>
                <a:gd name="T49" fmla="*/ 1392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9" h="32">
                  <a:moveTo>
                    <a:pt x="239" y="1"/>
                  </a:moveTo>
                  <a:cubicBezTo>
                    <a:pt x="225" y="1"/>
                    <a:pt x="218" y="7"/>
                    <a:pt x="212" y="12"/>
                  </a:cubicBezTo>
                  <a:cubicBezTo>
                    <a:pt x="207" y="17"/>
                    <a:pt x="202" y="21"/>
                    <a:pt x="192" y="21"/>
                  </a:cubicBezTo>
                  <a:cubicBezTo>
                    <a:pt x="182" y="21"/>
                    <a:pt x="177" y="17"/>
                    <a:pt x="172" y="12"/>
                  </a:cubicBezTo>
                  <a:cubicBezTo>
                    <a:pt x="165" y="7"/>
                    <a:pt x="158" y="0"/>
                    <a:pt x="144" y="0"/>
                  </a:cubicBezTo>
                  <a:cubicBezTo>
                    <a:pt x="131" y="0"/>
                    <a:pt x="124" y="7"/>
                    <a:pt x="117" y="12"/>
                  </a:cubicBezTo>
                  <a:cubicBezTo>
                    <a:pt x="112" y="17"/>
                    <a:pt x="107" y="21"/>
                    <a:pt x="97" y="21"/>
                  </a:cubicBezTo>
                  <a:cubicBezTo>
                    <a:pt x="87" y="21"/>
                    <a:pt x="82" y="17"/>
                    <a:pt x="77" y="12"/>
                  </a:cubicBezTo>
                  <a:cubicBezTo>
                    <a:pt x="70" y="7"/>
                    <a:pt x="63" y="0"/>
                    <a:pt x="50" y="0"/>
                  </a:cubicBezTo>
                  <a:cubicBezTo>
                    <a:pt x="36" y="0"/>
                    <a:pt x="29" y="7"/>
                    <a:pt x="22" y="12"/>
                  </a:cubicBezTo>
                  <a:cubicBezTo>
                    <a:pt x="17" y="17"/>
                    <a:pt x="12" y="21"/>
                    <a:pt x="2" y="21"/>
                  </a:cubicBezTo>
                  <a:cubicBezTo>
                    <a:pt x="1" y="21"/>
                    <a:pt x="1" y="21"/>
                    <a:pt x="0" y="21"/>
                  </a:cubicBezTo>
                  <a:cubicBezTo>
                    <a:pt x="0" y="32"/>
                    <a:pt x="0" y="32"/>
                    <a:pt x="0" y="32"/>
                  </a:cubicBezTo>
                  <a:cubicBezTo>
                    <a:pt x="1" y="32"/>
                    <a:pt x="1" y="32"/>
                    <a:pt x="2" y="32"/>
                  </a:cubicBezTo>
                  <a:cubicBezTo>
                    <a:pt x="16" y="32"/>
                    <a:pt x="23" y="26"/>
                    <a:pt x="29" y="20"/>
                  </a:cubicBezTo>
                  <a:cubicBezTo>
                    <a:pt x="35" y="15"/>
                    <a:pt x="40" y="11"/>
                    <a:pt x="50" y="11"/>
                  </a:cubicBezTo>
                  <a:cubicBezTo>
                    <a:pt x="59" y="11"/>
                    <a:pt x="64" y="15"/>
                    <a:pt x="70" y="20"/>
                  </a:cubicBezTo>
                  <a:cubicBezTo>
                    <a:pt x="76" y="26"/>
                    <a:pt x="83" y="32"/>
                    <a:pt x="97" y="32"/>
                  </a:cubicBezTo>
                  <a:cubicBezTo>
                    <a:pt x="111" y="32"/>
                    <a:pt x="118" y="26"/>
                    <a:pt x="124" y="20"/>
                  </a:cubicBezTo>
                  <a:cubicBezTo>
                    <a:pt x="130" y="15"/>
                    <a:pt x="135" y="11"/>
                    <a:pt x="144" y="11"/>
                  </a:cubicBezTo>
                  <a:cubicBezTo>
                    <a:pt x="154" y="11"/>
                    <a:pt x="159" y="15"/>
                    <a:pt x="165" y="20"/>
                  </a:cubicBezTo>
                  <a:cubicBezTo>
                    <a:pt x="171" y="26"/>
                    <a:pt x="178" y="32"/>
                    <a:pt x="192" y="32"/>
                  </a:cubicBezTo>
                  <a:cubicBezTo>
                    <a:pt x="206" y="32"/>
                    <a:pt x="213" y="26"/>
                    <a:pt x="219" y="20"/>
                  </a:cubicBezTo>
                  <a:cubicBezTo>
                    <a:pt x="225" y="15"/>
                    <a:pt x="229" y="11"/>
                    <a:pt x="239" y="11"/>
                  </a:cubicBezTo>
                  <a:lnTo>
                    <a:pt x="239" y="1"/>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10" name="Freeform 288"/>
            <p:cNvSpPr>
              <a:spLocks/>
            </p:cNvSpPr>
            <p:nvPr/>
          </p:nvSpPr>
          <p:spPr bwMode="auto">
            <a:xfrm>
              <a:off x="1868772" y="2493442"/>
              <a:ext cx="62352" cy="64163"/>
            </a:xfrm>
            <a:custGeom>
              <a:avLst/>
              <a:gdLst>
                <a:gd name="T0" fmla="*/ 12199 w 46"/>
                <a:gd name="T1" fmla="*/ 53004 h 46"/>
                <a:gd name="T2" fmla="*/ 51508 w 46"/>
                <a:gd name="T3" fmla="*/ 51609 h 46"/>
                <a:gd name="T4" fmla="*/ 48797 w 46"/>
                <a:gd name="T5" fmla="*/ 11159 h 46"/>
                <a:gd name="T6" fmla="*/ 10844 w 46"/>
                <a:gd name="T7" fmla="*/ 13948 h 46"/>
                <a:gd name="T8" fmla="*/ 12199 w 46"/>
                <a:gd name="T9" fmla="*/ 53004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46">
                  <a:moveTo>
                    <a:pt x="9" y="38"/>
                  </a:moveTo>
                  <a:cubicBezTo>
                    <a:pt x="18" y="46"/>
                    <a:pt x="31" y="45"/>
                    <a:pt x="38" y="37"/>
                  </a:cubicBezTo>
                  <a:cubicBezTo>
                    <a:pt x="46" y="28"/>
                    <a:pt x="45" y="15"/>
                    <a:pt x="36" y="8"/>
                  </a:cubicBezTo>
                  <a:cubicBezTo>
                    <a:pt x="28" y="0"/>
                    <a:pt x="15" y="1"/>
                    <a:pt x="8" y="10"/>
                  </a:cubicBezTo>
                  <a:cubicBezTo>
                    <a:pt x="0" y="18"/>
                    <a:pt x="1" y="31"/>
                    <a:pt x="9" y="38"/>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11" name="Freeform 289"/>
            <p:cNvSpPr>
              <a:spLocks noEditPoints="1"/>
            </p:cNvSpPr>
            <p:nvPr/>
          </p:nvSpPr>
          <p:spPr bwMode="auto">
            <a:xfrm>
              <a:off x="1182903" y="1623678"/>
              <a:ext cx="92637" cy="90897"/>
            </a:xfrm>
            <a:custGeom>
              <a:avLst/>
              <a:gdLst>
                <a:gd name="T0" fmla="*/ 46319 w 66"/>
                <a:gd name="T1" fmla="*/ 0 h 66"/>
                <a:gd name="T2" fmla="*/ 0 w 66"/>
                <a:gd name="T3" fmla="*/ 45449 h 66"/>
                <a:gd name="T4" fmla="*/ 46319 w 66"/>
                <a:gd name="T5" fmla="*/ 90897 h 66"/>
                <a:gd name="T6" fmla="*/ 92637 w 66"/>
                <a:gd name="T7" fmla="*/ 45449 h 66"/>
                <a:gd name="T8" fmla="*/ 46319 w 66"/>
                <a:gd name="T9" fmla="*/ 0 h 66"/>
                <a:gd name="T10" fmla="*/ 65969 w 66"/>
                <a:gd name="T11" fmla="*/ 79879 h 66"/>
                <a:gd name="T12" fmla="*/ 63162 w 66"/>
                <a:gd name="T13" fmla="*/ 78502 h 66"/>
                <a:gd name="T14" fmla="*/ 50529 w 66"/>
                <a:gd name="T15" fmla="*/ 78502 h 66"/>
                <a:gd name="T16" fmla="*/ 46319 w 66"/>
                <a:gd name="T17" fmla="*/ 79879 h 66"/>
                <a:gd name="T18" fmla="*/ 39301 w 66"/>
                <a:gd name="T19" fmla="*/ 85388 h 66"/>
                <a:gd name="T20" fmla="*/ 19650 w 66"/>
                <a:gd name="T21" fmla="*/ 75748 h 66"/>
                <a:gd name="T22" fmla="*/ 16843 w 66"/>
                <a:gd name="T23" fmla="*/ 66107 h 66"/>
                <a:gd name="T24" fmla="*/ 15440 w 66"/>
                <a:gd name="T25" fmla="*/ 64730 h 66"/>
                <a:gd name="T26" fmla="*/ 7018 w 66"/>
                <a:gd name="T27" fmla="*/ 56466 h 66"/>
                <a:gd name="T28" fmla="*/ 5614 w 66"/>
                <a:gd name="T29" fmla="*/ 45449 h 66"/>
                <a:gd name="T30" fmla="*/ 7018 w 66"/>
                <a:gd name="T31" fmla="*/ 35808 h 66"/>
                <a:gd name="T32" fmla="*/ 9825 w 66"/>
                <a:gd name="T33" fmla="*/ 34431 h 66"/>
                <a:gd name="T34" fmla="*/ 18247 w 66"/>
                <a:gd name="T35" fmla="*/ 28922 h 66"/>
                <a:gd name="T36" fmla="*/ 22457 w 66"/>
                <a:gd name="T37" fmla="*/ 19281 h 66"/>
                <a:gd name="T38" fmla="*/ 23861 w 66"/>
                <a:gd name="T39" fmla="*/ 15150 h 66"/>
                <a:gd name="T40" fmla="*/ 22457 w 66"/>
                <a:gd name="T41" fmla="*/ 13772 h 66"/>
                <a:gd name="T42" fmla="*/ 46319 w 66"/>
                <a:gd name="T43" fmla="*/ 5509 h 66"/>
                <a:gd name="T44" fmla="*/ 50529 w 66"/>
                <a:gd name="T45" fmla="*/ 6886 h 66"/>
                <a:gd name="T46" fmla="*/ 44915 w 66"/>
                <a:gd name="T47" fmla="*/ 9641 h 66"/>
                <a:gd name="T48" fmla="*/ 44915 w 66"/>
                <a:gd name="T49" fmla="*/ 12395 h 66"/>
                <a:gd name="T50" fmla="*/ 51933 w 66"/>
                <a:gd name="T51" fmla="*/ 20658 h 66"/>
                <a:gd name="T52" fmla="*/ 54740 w 66"/>
                <a:gd name="T53" fmla="*/ 22036 h 66"/>
                <a:gd name="T54" fmla="*/ 67372 w 66"/>
                <a:gd name="T55" fmla="*/ 20658 h 66"/>
                <a:gd name="T56" fmla="*/ 68776 w 66"/>
                <a:gd name="T57" fmla="*/ 19281 h 66"/>
                <a:gd name="T58" fmla="*/ 68776 w 66"/>
                <a:gd name="T59" fmla="*/ 13772 h 66"/>
                <a:gd name="T60" fmla="*/ 87023 w 66"/>
                <a:gd name="T61" fmla="*/ 41317 h 66"/>
                <a:gd name="T62" fmla="*/ 81408 w 66"/>
                <a:gd name="T63" fmla="*/ 38562 h 66"/>
                <a:gd name="T64" fmla="*/ 78601 w 66"/>
                <a:gd name="T65" fmla="*/ 39940 h 66"/>
                <a:gd name="T66" fmla="*/ 72987 w 66"/>
                <a:gd name="T67" fmla="*/ 49580 h 66"/>
                <a:gd name="T68" fmla="*/ 72987 w 66"/>
                <a:gd name="T69" fmla="*/ 53712 h 66"/>
                <a:gd name="T70" fmla="*/ 77198 w 66"/>
                <a:gd name="T71" fmla="*/ 64730 h 66"/>
                <a:gd name="T72" fmla="*/ 78601 w 66"/>
                <a:gd name="T73" fmla="*/ 63352 h 66"/>
                <a:gd name="T74" fmla="*/ 84215 w 66"/>
                <a:gd name="T75" fmla="*/ 60598 h 66"/>
                <a:gd name="T76" fmla="*/ 65969 w 66"/>
                <a:gd name="T77" fmla="*/ 79879 h 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6" h="66">
                  <a:moveTo>
                    <a:pt x="33" y="0"/>
                  </a:moveTo>
                  <a:cubicBezTo>
                    <a:pt x="15" y="0"/>
                    <a:pt x="0" y="15"/>
                    <a:pt x="0" y="33"/>
                  </a:cubicBezTo>
                  <a:cubicBezTo>
                    <a:pt x="0" y="51"/>
                    <a:pt x="15" y="66"/>
                    <a:pt x="33" y="66"/>
                  </a:cubicBezTo>
                  <a:cubicBezTo>
                    <a:pt x="51" y="66"/>
                    <a:pt x="66" y="51"/>
                    <a:pt x="66" y="33"/>
                  </a:cubicBezTo>
                  <a:cubicBezTo>
                    <a:pt x="66" y="15"/>
                    <a:pt x="51" y="0"/>
                    <a:pt x="33" y="0"/>
                  </a:cubicBezTo>
                  <a:close/>
                  <a:moveTo>
                    <a:pt x="47" y="58"/>
                  </a:moveTo>
                  <a:cubicBezTo>
                    <a:pt x="46" y="58"/>
                    <a:pt x="46" y="57"/>
                    <a:pt x="45" y="57"/>
                  </a:cubicBezTo>
                  <a:cubicBezTo>
                    <a:pt x="36" y="57"/>
                    <a:pt x="36" y="57"/>
                    <a:pt x="36" y="57"/>
                  </a:cubicBezTo>
                  <a:cubicBezTo>
                    <a:pt x="34" y="57"/>
                    <a:pt x="33" y="58"/>
                    <a:pt x="33" y="58"/>
                  </a:cubicBezTo>
                  <a:cubicBezTo>
                    <a:pt x="28" y="62"/>
                    <a:pt x="28" y="62"/>
                    <a:pt x="28" y="62"/>
                  </a:cubicBezTo>
                  <a:cubicBezTo>
                    <a:pt x="23" y="61"/>
                    <a:pt x="18" y="58"/>
                    <a:pt x="14" y="55"/>
                  </a:cubicBezTo>
                  <a:cubicBezTo>
                    <a:pt x="13" y="53"/>
                    <a:pt x="12" y="49"/>
                    <a:pt x="12" y="48"/>
                  </a:cubicBezTo>
                  <a:cubicBezTo>
                    <a:pt x="12" y="48"/>
                    <a:pt x="11" y="47"/>
                    <a:pt x="11" y="47"/>
                  </a:cubicBezTo>
                  <a:cubicBezTo>
                    <a:pt x="11" y="47"/>
                    <a:pt x="6" y="42"/>
                    <a:pt x="5" y="41"/>
                  </a:cubicBezTo>
                  <a:cubicBezTo>
                    <a:pt x="5" y="39"/>
                    <a:pt x="4" y="36"/>
                    <a:pt x="4" y="33"/>
                  </a:cubicBezTo>
                  <a:cubicBezTo>
                    <a:pt x="4" y="31"/>
                    <a:pt x="5" y="28"/>
                    <a:pt x="5" y="26"/>
                  </a:cubicBezTo>
                  <a:cubicBezTo>
                    <a:pt x="5" y="26"/>
                    <a:pt x="6" y="26"/>
                    <a:pt x="7" y="25"/>
                  </a:cubicBezTo>
                  <a:cubicBezTo>
                    <a:pt x="8" y="24"/>
                    <a:pt x="12" y="22"/>
                    <a:pt x="13" y="21"/>
                  </a:cubicBezTo>
                  <a:cubicBezTo>
                    <a:pt x="13" y="21"/>
                    <a:pt x="16" y="15"/>
                    <a:pt x="16" y="14"/>
                  </a:cubicBezTo>
                  <a:cubicBezTo>
                    <a:pt x="17" y="14"/>
                    <a:pt x="18" y="13"/>
                    <a:pt x="17" y="11"/>
                  </a:cubicBezTo>
                  <a:cubicBezTo>
                    <a:pt x="17" y="11"/>
                    <a:pt x="17" y="10"/>
                    <a:pt x="16" y="10"/>
                  </a:cubicBezTo>
                  <a:cubicBezTo>
                    <a:pt x="21" y="7"/>
                    <a:pt x="27" y="4"/>
                    <a:pt x="33" y="4"/>
                  </a:cubicBezTo>
                  <a:cubicBezTo>
                    <a:pt x="34" y="4"/>
                    <a:pt x="35" y="5"/>
                    <a:pt x="36" y="5"/>
                  </a:cubicBezTo>
                  <a:cubicBezTo>
                    <a:pt x="32" y="7"/>
                    <a:pt x="32" y="7"/>
                    <a:pt x="32" y="7"/>
                  </a:cubicBezTo>
                  <a:cubicBezTo>
                    <a:pt x="32" y="7"/>
                    <a:pt x="31" y="8"/>
                    <a:pt x="32" y="9"/>
                  </a:cubicBezTo>
                  <a:cubicBezTo>
                    <a:pt x="33" y="10"/>
                    <a:pt x="37" y="15"/>
                    <a:pt x="37" y="15"/>
                  </a:cubicBezTo>
                  <a:cubicBezTo>
                    <a:pt x="37" y="15"/>
                    <a:pt x="38" y="16"/>
                    <a:pt x="39" y="16"/>
                  </a:cubicBezTo>
                  <a:cubicBezTo>
                    <a:pt x="40" y="16"/>
                    <a:pt x="48" y="15"/>
                    <a:pt x="48" y="15"/>
                  </a:cubicBezTo>
                  <a:cubicBezTo>
                    <a:pt x="48" y="15"/>
                    <a:pt x="50" y="15"/>
                    <a:pt x="49" y="14"/>
                  </a:cubicBezTo>
                  <a:cubicBezTo>
                    <a:pt x="49" y="13"/>
                    <a:pt x="49" y="12"/>
                    <a:pt x="49" y="10"/>
                  </a:cubicBezTo>
                  <a:cubicBezTo>
                    <a:pt x="56" y="14"/>
                    <a:pt x="61" y="22"/>
                    <a:pt x="62" y="30"/>
                  </a:cubicBezTo>
                  <a:cubicBezTo>
                    <a:pt x="60" y="29"/>
                    <a:pt x="58" y="28"/>
                    <a:pt x="58" y="28"/>
                  </a:cubicBezTo>
                  <a:cubicBezTo>
                    <a:pt x="56" y="27"/>
                    <a:pt x="56" y="28"/>
                    <a:pt x="56" y="29"/>
                  </a:cubicBezTo>
                  <a:cubicBezTo>
                    <a:pt x="55" y="29"/>
                    <a:pt x="52" y="36"/>
                    <a:pt x="52" y="36"/>
                  </a:cubicBezTo>
                  <a:cubicBezTo>
                    <a:pt x="52" y="36"/>
                    <a:pt x="52" y="38"/>
                    <a:pt x="52" y="39"/>
                  </a:cubicBezTo>
                  <a:cubicBezTo>
                    <a:pt x="53" y="41"/>
                    <a:pt x="55" y="47"/>
                    <a:pt x="55" y="47"/>
                  </a:cubicBezTo>
                  <a:cubicBezTo>
                    <a:pt x="55" y="47"/>
                    <a:pt x="56" y="46"/>
                    <a:pt x="56" y="46"/>
                  </a:cubicBezTo>
                  <a:cubicBezTo>
                    <a:pt x="56" y="46"/>
                    <a:pt x="58" y="45"/>
                    <a:pt x="60" y="44"/>
                  </a:cubicBezTo>
                  <a:cubicBezTo>
                    <a:pt x="57" y="50"/>
                    <a:pt x="53" y="55"/>
                    <a:pt x="47" y="58"/>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12" name="Freeform 290"/>
            <p:cNvSpPr>
              <a:spLocks/>
            </p:cNvSpPr>
            <p:nvPr/>
          </p:nvSpPr>
          <p:spPr bwMode="auto">
            <a:xfrm>
              <a:off x="1207844" y="1661106"/>
              <a:ext cx="28504" cy="30300"/>
            </a:xfrm>
            <a:custGeom>
              <a:avLst/>
              <a:gdLst>
                <a:gd name="T0" fmla="*/ 20360 w 21"/>
                <a:gd name="T1" fmla="*/ 2755 h 22"/>
                <a:gd name="T2" fmla="*/ 16288 w 21"/>
                <a:gd name="T3" fmla="*/ 0 h 22"/>
                <a:gd name="T4" fmla="*/ 4072 w 21"/>
                <a:gd name="T5" fmla="*/ 4132 h 22"/>
                <a:gd name="T6" fmla="*/ 1357 w 21"/>
                <a:gd name="T7" fmla="*/ 6886 h 22"/>
                <a:gd name="T8" fmla="*/ 0 w 21"/>
                <a:gd name="T9" fmla="*/ 20659 h 22"/>
                <a:gd name="T10" fmla="*/ 2715 w 21"/>
                <a:gd name="T11" fmla="*/ 24791 h 22"/>
                <a:gd name="T12" fmla="*/ 13573 w 21"/>
                <a:gd name="T13" fmla="*/ 28923 h 22"/>
                <a:gd name="T14" fmla="*/ 19003 w 21"/>
                <a:gd name="T15" fmla="*/ 28923 h 22"/>
                <a:gd name="T16" fmla="*/ 27147 w 21"/>
                <a:gd name="T17" fmla="*/ 17905 h 22"/>
                <a:gd name="T18" fmla="*/ 27147 w 21"/>
                <a:gd name="T19" fmla="*/ 13773 h 22"/>
                <a:gd name="T20" fmla="*/ 20360 w 21"/>
                <a:gd name="T21" fmla="*/ 275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 h="22">
                  <a:moveTo>
                    <a:pt x="15" y="2"/>
                  </a:moveTo>
                  <a:cubicBezTo>
                    <a:pt x="15" y="1"/>
                    <a:pt x="13" y="0"/>
                    <a:pt x="12" y="0"/>
                  </a:cubicBezTo>
                  <a:cubicBezTo>
                    <a:pt x="3" y="3"/>
                    <a:pt x="3" y="3"/>
                    <a:pt x="3" y="3"/>
                  </a:cubicBezTo>
                  <a:cubicBezTo>
                    <a:pt x="2" y="3"/>
                    <a:pt x="1" y="4"/>
                    <a:pt x="1" y="5"/>
                  </a:cubicBezTo>
                  <a:cubicBezTo>
                    <a:pt x="0" y="15"/>
                    <a:pt x="0" y="15"/>
                    <a:pt x="0" y="15"/>
                  </a:cubicBezTo>
                  <a:cubicBezTo>
                    <a:pt x="0" y="16"/>
                    <a:pt x="0" y="17"/>
                    <a:pt x="2" y="18"/>
                  </a:cubicBezTo>
                  <a:cubicBezTo>
                    <a:pt x="10" y="21"/>
                    <a:pt x="10" y="21"/>
                    <a:pt x="10" y="21"/>
                  </a:cubicBezTo>
                  <a:cubicBezTo>
                    <a:pt x="11" y="22"/>
                    <a:pt x="13" y="21"/>
                    <a:pt x="14" y="21"/>
                  </a:cubicBezTo>
                  <a:cubicBezTo>
                    <a:pt x="20" y="13"/>
                    <a:pt x="20" y="13"/>
                    <a:pt x="20" y="13"/>
                  </a:cubicBezTo>
                  <a:cubicBezTo>
                    <a:pt x="21" y="12"/>
                    <a:pt x="21" y="11"/>
                    <a:pt x="20" y="10"/>
                  </a:cubicBezTo>
                  <a:lnTo>
                    <a:pt x="15" y="2"/>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13" name="Freeform 291"/>
            <p:cNvSpPr>
              <a:spLocks noEditPoints="1"/>
            </p:cNvSpPr>
            <p:nvPr/>
          </p:nvSpPr>
          <p:spPr bwMode="auto">
            <a:xfrm>
              <a:off x="495252" y="352896"/>
              <a:ext cx="158551" cy="158626"/>
            </a:xfrm>
            <a:custGeom>
              <a:avLst/>
              <a:gdLst>
                <a:gd name="T0" fmla="*/ 78586 w 115"/>
                <a:gd name="T1" fmla="*/ 0 h 115"/>
                <a:gd name="T2" fmla="*/ 0 w 115"/>
                <a:gd name="T3" fmla="*/ 80003 h 115"/>
                <a:gd name="T4" fmla="*/ 78586 w 115"/>
                <a:gd name="T5" fmla="*/ 158626 h 115"/>
                <a:gd name="T6" fmla="*/ 158551 w 115"/>
                <a:gd name="T7" fmla="*/ 80003 h 115"/>
                <a:gd name="T8" fmla="*/ 78586 w 115"/>
                <a:gd name="T9" fmla="*/ 0 h 115"/>
                <a:gd name="T10" fmla="*/ 147521 w 115"/>
                <a:gd name="T11" fmla="*/ 80003 h 115"/>
                <a:gd name="T12" fmla="*/ 143385 w 115"/>
                <a:gd name="T13" fmla="*/ 103452 h 115"/>
                <a:gd name="T14" fmla="*/ 126841 w 115"/>
                <a:gd name="T15" fmla="*/ 113107 h 115"/>
                <a:gd name="T16" fmla="*/ 115811 w 115"/>
                <a:gd name="T17" fmla="*/ 22070 h 115"/>
                <a:gd name="T18" fmla="*/ 147521 w 115"/>
                <a:gd name="T19" fmla="*/ 80003 h 115"/>
                <a:gd name="T20" fmla="*/ 102024 w 115"/>
                <a:gd name="T21" fmla="*/ 15173 h 115"/>
                <a:gd name="T22" fmla="*/ 121326 w 115"/>
                <a:gd name="T23" fmla="*/ 114487 h 115"/>
                <a:gd name="T24" fmla="*/ 103403 w 115"/>
                <a:gd name="T25" fmla="*/ 117245 h 115"/>
                <a:gd name="T26" fmla="*/ 78586 w 115"/>
                <a:gd name="T27" fmla="*/ 11035 h 115"/>
                <a:gd name="T28" fmla="*/ 78586 w 115"/>
                <a:gd name="T29" fmla="*/ 11035 h 115"/>
                <a:gd name="T30" fmla="*/ 102024 w 115"/>
                <a:gd name="T31" fmla="*/ 15173 h 115"/>
                <a:gd name="T32" fmla="*/ 51012 w 115"/>
                <a:gd name="T33" fmla="*/ 26208 h 115"/>
                <a:gd name="T34" fmla="*/ 71693 w 115"/>
                <a:gd name="T35" fmla="*/ 12414 h 115"/>
                <a:gd name="T36" fmla="*/ 97888 w 115"/>
                <a:gd name="T37" fmla="*/ 117245 h 115"/>
                <a:gd name="T38" fmla="*/ 68935 w 115"/>
                <a:gd name="T39" fmla="*/ 107590 h 115"/>
                <a:gd name="T40" fmla="*/ 51012 w 115"/>
                <a:gd name="T41" fmla="*/ 26208 h 115"/>
                <a:gd name="T42" fmla="*/ 22059 w 115"/>
                <a:gd name="T43" fmla="*/ 41381 h 115"/>
                <a:gd name="T44" fmla="*/ 45497 w 115"/>
                <a:gd name="T45" fmla="*/ 28966 h 115"/>
                <a:gd name="T46" fmla="*/ 56527 w 115"/>
                <a:gd name="T47" fmla="*/ 46898 h 115"/>
                <a:gd name="T48" fmla="*/ 12408 w 115"/>
                <a:gd name="T49" fmla="*/ 64830 h 115"/>
                <a:gd name="T50" fmla="*/ 22059 w 115"/>
                <a:gd name="T51" fmla="*/ 41381 h 115"/>
                <a:gd name="T52" fmla="*/ 34468 w 115"/>
                <a:gd name="T53" fmla="*/ 27587 h 115"/>
                <a:gd name="T54" fmla="*/ 53769 w 115"/>
                <a:gd name="T55" fmla="*/ 16552 h 115"/>
                <a:gd name="T56" fmla="*/ 45497 w 115"/>
                <a:gd name="T57" fmla="*/ 23449 h 115"/>
                <a:gd name="T58" fmla="*/ 34468 w 115"/>
                <a:gd name="T59" fmla="*/ 27587 h 115"/>
                <a:gd name="T60" fmla="*/ 11030 w 115"/>
                <a:gd name="T61" fmla="*/ 74485 h 115"/>
                <a:gd name="T62" fmla="*/ 59284 w 115"/>
                <a:gd name="T63" fmla="*/ 52416 h 115"/>
                <a:gd name="T64" fmla="*/ 62042 w 115"/>
                <a:gd name="T65" fmla="*/ 70347 h 115"/>
                <a:gd name="T66" fmla="*/ 13787 w 115"/>
                <a:gd name="T67" fmla="*/ 102072 h 115"/>
                <a:gd name="T68" fmla="*/ 9651 w 115"/>
                <a:gd name="T69" fmla="*/ 80003 h 115"/>
                <a:gd name="T70" fmla="*/ 11030 w 115"/>
                <a:gd name="T71" fmla="*/ 74485 h 115"/>
                <a:gd name="T72" fmla="*/ 16544 w 115"/>
                <a:gd name="T73" fmla="*/ 107590 h 115"/>
                <a:gd name="T74" fmla="*/ 63420 w 115"/>
                <a:gd name="T75" fmla="*/ 75865 h 115"/>
                <a:gd name="T76" fmla="*/ 63420 w 115"/>
                <a:gd name="T77" fmla="*/ 106210 h 115"/>
                <a:gd name="T78" fmla="*/ 28953 w 115"/>
                <a:gd name="T79" fmla="*/ 126901 h 115"/>
                <a:gd name="T80" fmla="*/ 16544 w 115"/>
                <a:gd name="T81" fmla="*/ 107590 h 115"/>
                <a:gd name="T82" fmla="*/ 33089 w 115"/>
                <a:gd name="T83" fmla="*/ 129660 h 115"/>
                <a:gd name="T84" fmla="*/ 38604 w 115"/>
                <a:gd name="T85" fmla="*/ 125521 h 115"/>
                <a:gd name="T86" fmla="*/ 92373 w 115"/>
                <a:gd name="T87" fmla="*/ 143453 h 115"/>
                <a:gd name="T88" fmla="*/ 110296 w 115"/>
                <a:gd name="T89" fmla="*/ 140694 h 115"/>
                <a:gd name="T90" fmla="*/ 78586 w 115"/>
                <a:gd name="T91" fmla="*/ 148971 h 115"/>
                <a:gd name="T92" fmla="*/ 33089 w 115"/>
                <a:gd name="T93" fmla="*/ 129660 h 115"/>
                <a:gd name="T94" fmla="*/ 126841 w 115"/>
                <a:gd name="T95" fmla="*/ 129660 h 115"/>
                <a:gd name="T96" fmla="*/ 42740 w 115"/>
                <a:gd name="T97" fmla="*/ 121383 h 115"/>
                <a:gd name="T98" fmla="*/ 66178 w 115"/>
                <a:gd name="T99" fmla="*/ 111728 h 115"/>
                <a:gd name="T100" fmla="*/ 139249 w 115"/>
                <a:gd name="T101" fmla="*/ 113107 h 115"/>
                <a:gd name="T102" fmla="*/ 126841 w 115"/>
                <a:gd name="T103" fmla="*/ 129660 h 11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5" h="115">
                  <a:moveTo>
                    <a:pt x="57" y="0"/>
                  </a:moveTo>
                  <a:cubicBezTo>
                    <a:pt x="26" y="0"/>
                    <a:pt x="0" y="26"/>
                    <a:pt x="0" y="58"/>
                  </a:cubicBezTo>
                  <a:cubicBezTo>
                    <a:pt x="0" y="90"/>
                    <a:pt x="26" y="115"/>
                    <a:pt x="57" y="115"/>
                  </a:cubicBezTo>
                  <a:cubicBezTo>
                    <a:pt x="89" y="115"/>
                    <a:pt x="115" y="90"/>
                    <a:pt x="115" y="58"/>
                  </a:cubicBezTo>
                  <a:cubicBezTo>
                    <a:pt x="115" y="26"/>
                    <a:pt x="89" y="0"/>
                    <a:pt x="57" y="0"/>
                  </a:cubicBezTo>
                  <a:close/>
                  <a:moveTo>
                    <a:pt x="107" y="58"/>
                  </a:moveTo>
                  <a:cubicBezTo>
                    <a:pt x="107" y="64"/>
                    <a:pt x="106" y="69"/>
                    <a:pt x="104" y="75"/>
                  </a:cubicBezTo>
                  <a:cubicBezTo>
                    <a:pt x="102" y="76"/>
                    <a:pt x="98" y="79"/>
                    <a:pt x="92" y="82"/>
                  </a:cubicBezTo>
                  <a:cubicBezTo>
                    <a:pt x="99" y="46"/>
                    <a:pt x="91" y="26"/>
                    <a:pt x="84" y="16"/>
                  </a:cubicBezTo>
                  <a:cubicBezTo>
                    <a:pt x="98" y="25"/>
                    <a:pt x="107" y="40"/>
                    <a:pt x="107" y="58"/>
                  </a:cubicBezTo>
                  <a:close/>
                  <a:moveTo>
                    <a:pt x="74" y="11"/>
                  </a:moveTo>
                  <a:cubicBezTo>
                    <a:pt x="79" y="14"/>
                    <a:pt x="98" y="32"/>
                    <a:pt x="88" y="83"/>
                  </a:cubicBezTo>
                  <a:cubicBezTo>
                    <a:pt x="84" y="85"/>
                    <a:pt x="80" y="85"/>
                    <a:pt x="75" y="85"/>
                  </a:cubicBezTo>
                  <a:cubicBezTo>
                    <a:pt x="75" y="40"/>
                    <a:pt x="62" y="16"/>
                    <a:pt x="57" y="8"/>
                  </a:cubicBezTo>
                  <a:cubicBezTo>
                    <a:pt x="57" y="8"/>
                    <a:pt x="57" y="8"/>
                    <a:pt x="57" y="8"/>
                  </a:cubicBezTo>
                  <a:cubicBezTo>
                    <a:pt x="63" y="8"/>
                    <a:pt x="69" y="9"/>
                    <a:pt x="74" y="11"/>
                  </a:cubicBezTo>
                  <a:close/>
                  <a:moveTo>
                    <a:pt x="37" y="19"/>
                  </a:moveTo>
                  <a:cubicBezTo>
                    <a:pt x="41" y="14"/>
                    <a:pt x="49" y="10"/>
                    <a:pt x="52" y="9"/>
                  </a:cubicBezTo>
                  <a:cubicBezTo>
                    <a:pt x="56" y="14"/>
                    <a:pt x="71" y="37"/>
                    <a:pt x="71" y="85"/>
                  </a:cubicBezTo>
                  <a:cubicBezTo>
                    <a:pt x="64" y="85"/>
                    <a:pt x="57" y="82"/>
                    <a:pt x="50" y="78"/>
                  </a:cubicBezTo>
                  <a:cubicBezTo>
                    <a:pt x="52" y="38"/>
                    <a:pt x="42" y="23"/>
                    <a:pt x="37" y="19"/>
                  </a:cubicBezTo>
                  <a:close/>
                  <a:moveTo>
                    <a:pt x="16" y="30"/>
                  </a:moveTo>
                  <a:cubicBezTo>
                    <a:pt x="23" y="25"/>
                    <a:pt x="31" y="21"/>
                    <a:pt x="33" y="21"/>
                  </a:cubicBezTo>
                  <a:cubicBezTo>
                    <a:pt x="34" y="22"/>
                    <a:pt x="38" y="25"/>
                    <a:pt x="41" y="34"/>
                  </a:cubicBezTo>
                  <a:cubicBezTo>
                    <a:pt x="36" y="34"/>
                    <a:pt x="20" y="36"/>
                    <a:pt x="9" y="47"/>
                  </a:cubicBezTo>
                  <a:cubicBezTo>
                    <a:pt x="10" y="40"/>
                    <a:pt x="13" y="35"/>
                    <a:pt x="16" y="30"/>
                  </a:cubicBezTo>
                  <a:close/>
                  <a:moveTo>
                    <a:pt x="25" y="20"/>
                  </a:moveTo>
                  <a:cubicBezTo>
                    <a:pt x="29" y="16"/>
                    <a:pt x="34" y="14"/>
                    <a:pt x="39" y="12"/>
                  </a:cubicBezTo>
                  <a:cubicBezTo>
                    <a:pt x="37" y="13"/>
                    <a:pt x="35" y="15"/>
                    <a:pt x="33" y="17"/>
                  </a:cubicBezTo>
                  <a:cubicBezTo>
                    <a:pt x="31" y="17"/>
                    <a:pt x="29" y="18"/>
                    <a:pt x="25" y="20"/>
                  </a:cubicBezTo>
                  <a:close/>
                  <a:moveTo>
                    <a:pt x="8" y="54"/>
                  </a:moveTo>
                  <a:cubicBezTo>
                    <a:pt x="18" y="39"/>
                    <a:pt x="39" y="38"/>
                    <a:pt x="43" y="38"/>
                  </a:cubicBezTo>
                  <a:cubicBezTo>
                    <a:pt x="44" y="41"/>
                    <a:pt x="45" y="46"/>
                    <a:pt x="45" y="51"/>
                  </a:cubicBezTo>
                  <a:cubicBezTo>
                    <a:pt x="42" y="52"/>
                    <a:pt x="23" y="59"/>
                    <a:pt x="10" y="74"/>
                  </a:cubicBezTo>
                  <a:cubicBezTo>
                    <a:pt x="8" y="69"/>
                    <a:pt x="7" y="64"/>
                    <a:pt x="7" y="58"/>
                  </a:cubicBezTo>
                  <a:cubicBezTo>
                    <a:pt x="7" y="57"/>
                    <a:pt x="8" y="55"/>
                    <a:pt x="8" y="54"/>
                  </a:cubicBezTo>
                  <a:close/>
                  <a:moveTo>
                    <a:pt x="12" y="78"/>
                  </a:moveTo>
                  <a:cubicBezTo>
                    <a:pt x="23" y="65"/>
                    <a:pt x="41" y="57"/>
                    <a:pt x="46" y="55"/>
                  </a:cubicBezTo>
                  <a:cubicBezTo>
                    <a:pt x="46" y="61"/>
                    <a:pt x="46" y="69"/>
                    <a:pt x="46" y="77"/>
                  </a:cubicBezTo>
                  <a:cubicBezTo>
                    <a:pt x="42" y="78"/>
                    <a:pt x="30" y="82"/>
                    <a:pt x="21" y="92"/>
                  </a:cubicBezTo>
                  <a:cubicBezTo>
                    <a:pt x="17" y="88"/>
                    <a:pt x="14" y="83"/>
                    <a:pt x="12" y="78"/>
                  </a:cubicBezTo>
                  <a:close/>
                  <a:moveTo>
                    <a:pt x="24" y="94"/>
                  </a:moveTo>
                  <a:cubicBezTo>
                    <a:pt x="25" y="93"/>
                    <a:pt x="26" y="92"/>
                    <a:pt x="28" y="91"/>
                  </a:cubicBezTo>
                  <a:cubicBezTo>
                    <a:pt x="30" y="92"/>
                    <a:pt x="45" y="104"/>
                    <a:pt x="67" y="104"/>
                  </a:cubicBezTo>
                  <a:cubicBezTo>
                    <a:pt x="71" y="104"/>
                    <a:pt x="75" y="103"/>
                    <a:pt x="80" y="102"/>
                  </a:cubicBezTo>
                  <a:cubicBezTo>
                    <a:pt x="73" y="106"/>
                    <a:pt x="65" y="108"/>
                    <a:pt x="57" y="108"/>
                  </a:cubicBezTo>
                  <a:cubicBezTo>
                    <a:pt x="44" y="108"/>
                    <a:pt x="32" y="103"/>
                    <a:pt x="24" y="94"/>
                  </a:cubicBezTo>
                  <a:close/>
                  <a:moveTo>
                    <a:pt x="92" y="94"/>
                  </a:moveTo>
                  <a:cubicBezTo>
                    <a:pt x="62" y="109"/>
                    <a:pt x="37" y="92"/>
                    <a:pt x="31" y="88"/>
                  </a:cubicBezTo>
                  <a:cubicBezTo>
                    <a:pt x="39" y="84"/>
                    <a:pt x="45" y="82"/>
                    <a:pt x="48" y="81"/>
                  </a:cubicBezTo>
                  <a:cubicBezTo>
                    <a:pt x="71" y="96"/>
                    <a:pt x="91" y="88"/>
                    <a:pt x="101" y="82"/>
                  </a:cubicBezTo>
                  <a:cubicBezTo>
                    <a:pt x="99" y="86"/>
                    <a:pt x="96" y="90"/>
                    <a:pt x="92" y="9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14" name="Freeform 292"/>
            <p:cNvSpPr>
              <a:spLocks noEditPoints="1"/>
            </p:cNvSpPr>
            <p:nvPr/>
          </p:nvSpPr>
          <p:spPr bwMode="auto">
            <a:xfrm>
              <a:off x="812355" y="2357987"/>
              <a:ext cx="158551" cy="160407"/>
            </a:xfrm>
            <a:custGeom>
              <a:avLst/>
              <a:gdLst>
                <a:gd name="T0" fmla="*/ 79965 w 115"/>
                <a:gd name="T1" fmla="*/ 0 h 116"/>
                <a:gd name="T2" fmla="*/ 0 w 115"/>
                <a:gd name="T3" fmla="*/ 80204 h 116"/>
                <a:gd name="T4" fmla="*/ 79965 w 115"/>
                <a:gd name="T5" fmla="*/ 160407 h 116"/>
                <a:gd name="T6" fmla="*/ 158551 w 115"/>
                <a:gd name="T7" fmla="*/ 80204 h 116"/>
                <a:gd name="T8" fmla="*/ 79965 w 115"/>
                <a:gd name="T9" fmla="*/ 0 h 116"/>
                <a:gd name="T10" fmla="*/ 147521 w 115"/>
                <a:gd name="T11" fmla="*/ 80204 h 116"/>
                <a:gd name="T12" fmla="*/ 144764 w 115"/>
                <a:gd name="T13" fmla="*/ 103711 h 116"/>
                <a:gd name="T14" fmla="*/ 128220 w 115"/>
                <a:gd name="T15" fmla="*/ 113391 h 116"/>
                <a:gd name="T16" fmla="*/ 117190 w 115"/>
                <a:gd name="T17" fmla="*/ 22125 h 116"/>
                <a:gd name="T18" fmla="*/ 147521 w 115"/>
                <a:gd name="T19" fmla="*/ 80204 h 116"/>
                <a:gd name="T20" fmla="*/ 103403 w 115"/>
                <a:gd name="T21" fmla="*/ 15211 h 116"/>
                <a:gd name="T22" fmla="*/ 121326 w 115"/>
                <a:gd name="T23" fmla="*/ 116157 h 116"/>
                <a:gd name="T24" fmla="*/ 103403 w 115"/>
                <a:gd name="T25" fmla="*/ 118922 h 116"/>
                <a:gd name="T26" fmla="*/ 78586 w 115"/>
                <a:gd name="T27" fmla="*/ 11063 h 116"/>
                <a:gd name="T28" fmla="*/ 79965 w 115"/>
                <a:gd name="T29" fmla="*/ 11063 h 116"/>
                <a:gd name="T30" fmla="*/ 103403 w 115"/>
                <a:gd name="T31" fmla="*/ 15211 h 116"/>
                <a:gd name="T32" fmla="*/ 51012 w 115"/>
                <a:gd name="T33" fmla="*/ 26274 h 116"/>
                <a:gd name="T34" fmla="*/ 73071 w 115"/>
                <a:gd name="T35" fmla="*/ 12445 h 116"/>
                <a:gd name="T36" fmla="*/ 97888 w 115"/>
                <a:gd name="T37" fmla="*/ 117540 h 116"/>
                <a:gd name="T38" fmla="*/ 68935 w 115"/>
                <a:gd name="T39" fmla="*/ 107860 h 116"/>
                <a:gd name="T40" fmla="*/ 51012 w 115"/>
                <a:gd name="T41" fmla="*/ 26274 h 116"/>
                <a:gd name="T42" fmla="*/ 22059 w 115"/>
                <a:gd name="T43" fmla="*/ 41485 h 116"/>
                <a:gd name="T44" fmla="*/ 45497 w 115"/>
                <a:gd name="T45" fmla="*/ 29039 h 116"/>
                <a:gd name="T46" fmla="*/ 57906 w 115"/>
                <a:gd name="T47" fmla="*/ 47016 h 116"/>
                <a:gd name="T48" fmla="*/ 12408 w 115"/>
                <a:gd name="T49" fmla="*/ 64992 h 116"/>
                <a:gd name="T50" fmla="*/ 22059 w 115"/>
                <a:gd name="T51" fmla="*/ 41485 h 116"/>
                <a:gd name="T52" fmla="*/ 34468 w 115"/>
                <a:gd name="T53" fmla="*/ 27656 h 116"/>
                <a:gd name="T54" fmla="*/ 53769 w 115"/>
                <a:gd name="T55" fmla="*/ 16594 h 116"/>
                <a:gd name="T56" fmla="*/ 45497 w 115"/>
                <a:gd name="T57" fmla="*/ 23508 h 116"/>
                <a:gd name="T58" fmla="*/ 34468 w 115"/>
                <a:gd name="T59" fmla="*/ 27656 h 116"/>
                <a:gd name="T60" fmla="*/ 11030 w 115"/>
                <a:gd name="T61" fmla="*/ 74672 h 116"/>
                <a:gd name="T62" fmla="*/ 59284 w 115"/>
                <a:gd name="T63" fmla="*/ 52547 h 116"/>
                <a:gd name="T64" fmla="*/ 62042 w 115"/>
                <a:gd name="T65" fmla="*/ 70524 h 116"/>
                <a:gd name="T66" fmla="*/ 13787 w 115"/>
                <a:gd name="T67" fmla="*/ 102329 h 116"/>
                <a:gd name="T68" fmla="*/ 11030 w 115"/>
                <a:gd name="T69" fmla="*/ 80204 h 116"/>
                <a:gd name="T70" fmla="*/ 11030 w 115"/>
                <a:gd name="T71" fmla="*/ 74672 h 116"/>
                <a:gd name="T72" fmla="*/ 16544 w 115"/>
                <a:gd name="T73" fmla="*/ 109243 h 116"/>
                <a:gd name="T74" fmla="*/ 63420 w 115"/>
                <a:gd name="T75" fmla="*/ 76055 h 116"/>
                <a:gd name="T76" fmla="*/ 63420 w 115"/>
                <a:gd name="T77" fmla="*/ 107860 h 116"/>
                <a:gd name="T78" fmla="*/ 28953 w 115"/>
                <a:gd name="T79" fmla="*/ 127219 h 116"/>
                <a:gd name="T80" fmla="*/ 16544 w 115"/>
                <a:gd name="T81" fmla="*/ 109243 h 116"/>
                <a:gd name="T82" fmla="*/ 33089 w 115"/>
                <a:gd name="T83" fmla="*/ 131368 h 116"/>
                <a:gd name="T84" fmla="*/ 38604 w 115"/>
                <a:gd name="T85" fmla="*/ 125837 h 116"/>
                <a:gd name="T86" fmla="*/ 92373 w 115"/>
                <a:gd name="T87" fmla="*/ 143813 h 116"/>
                <a:gd name="T88" fmla="*/ 110296 w 115"/>
                <a:gd name="T89" fmla="*/ 142430 h 116"/>
                <a:gd name="T90" fmla="*/ 79965 w 115"/>
                <a:gd name="T91" fmla="*/ 149344 h 116"/>
                <a:gd name="T92" fmla="*/ 33089 w 115"/>
                <a:gd name="T93" fmla="*/ 131368 h 116"/>
                <a:gd name="T94" fmla="*/ 126841 w 115"/>
                <a:gd name="T95" fmla="*/ 129985 h 116"/>
                <a:gd name="T96" fmla="*/ 44119 w 115"/>
                <a:gd name="T97" fmla="*/ 121688 h 116"/>
                <a:gd name="T98" fmla="*/ 66178 w 115"/>
                <a:gd name="T99" fmla="*/ 112008 h 116"/>
                <a:gd name="T100" fmla="*/ 139249 w 115"/>
                <a:gd name="T101" fmla="*/ 113391 h 116"/>
                <a:gd name="T102" fmla="*/ 126841 w 115"/>
                <a:gd name="T103" fmla="*/ 129985 h 1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5" h="116">
                  <a:moveTo>
                    <a:pt x="58" y="0"/>
                  </a:moveTo>
                  <a:cubicBezTo>
                    <a:pt x="26" y="0"/>
                    <a:pt x="0" y="26"/>
                    <a:pt x="0" y="58"/>
                  </a:cubicBezTo>
                  <a:cubicBezTo>
                    <a:pt x="0" y="90"/>
                    <a:pt x="26" y="116"/>
                    <a:pt x="58" y="116"/>
                  </a:cubicBezTo>
                  <a:cubicBezTo>
                    <a:pt x="89" y="116"/>
                    <a:pt x="115" y="90"/>
                    <a:pt x="115" y="58"/>
                  </a:cubicBezTo>
                  <a:cubicBezTo>
                    <a:pt x="115" y="26"/>
                    <a:pt x="89" y="0"/>
                    <a:pt x="58" y="0"/>
                  </a:cubicBezTo>
                  <a:close/>
                  <a:moveTo>
                    <a:pt x="107" y="58"/>
                  </a:moveTo>
                  <a:cubicBezTo>
                    <a:pt x="107" y="64"/>
                    <a:pt x="106" y="69"/>
                    <a:pt x="105" y="75"/>
                  </a:cubicBezTo>
                  <a:cubicBezTo>
                    <a:pt x="102" y="77"/>
                    <a:pt x="98" y="80"/>
                    <a:pt x="93" y="82"/>
                  </a:cubicBezTo>
                  <a:cubicBezTo>
                    <a:pt x="99" y="46"/>
                    <a:pt x="91" y="26"/>
                    <a:pt x="85" y="16"/>
                  </a:cubicBezTo>
                  <a:cubicBezTo>
                    <a:pt x="98" y="25"/>
                    <a:pt x="107" y="40"/>
                    <a:pt x="107" y="58"/>
                  </a:cubicBezTo>
                  <a:close/>
                  <a:moveTo>
                    <a:pt x="75" y="11"/>
                  </a:moveTo>
                  <a:cubicBezTo>
                    <a:pt x="79" y="15"/>
                    <a:pt x="98" y="32"/>
                    <a:pt x="88" y="84"/>
                  </a:cubicBezTo>
                  <a:cubicBezTo>
                    <a:pt x="84" y="85"/>
                    <a:pt x="80" y="86"/>
                    <a:pt x="75" y="86"/>
                  </a:cubicBezTo>
                  <a:cubicBezTo>
                    <a:pt x="75" y="40"/>
                    <a:pt x="62" y="16"/>
                    <a:pt x="57" y="8"/>
                  </a:cubicBezTo>
                  <a:cubicBezTo>
                    <a:pt x="57" y="8"/>
                    <a:pt x="57" y="8"/>
                    <a:pt x="58" y="8"/>
                  </a:cubicBezTo>
                  <a:cubicBezTo>
                    <a:pt x="64" y="8"/>
                    <a:pt x="69" y="9"/>
                    <a:pt x="75" y="11"/>
                  </a:cubicBezTo>
                  <a:close/>
                  <a:moveTo>
                    <a:pt x="37" y="19"/>
                  </a:moveTo>
                  <a:cubicBezTo>
                    <a:pt x="42" y="14"/>
                    <a:pt x="49" y="10"/>
                    <a:pt x="53" y="9"/>
                  </a:cubicBezTo>
                  <a:cubicBezTo>
                    <a:pt x="56" y="14"/>
                    <a:pt x="71" y="37"/>
                    <a:pt x="71" y="85"/>
                  </a:cubicBezTo>
                  <a:cubicBezTo>
                    <a:pt x="65" y="85"/>
                    <a:pt x="58" y="83"/>
                    <a:pt x="50" y="78"/>
                  </a:cubicBezTo>
                  <a:cubicBezTo>
                    <a:pt x="52" y="38"/>
                    <a:pt x="42" y="23"/>
                    <a:pt x="37" y="19"/>
                  </a:cubicBezTo>
                  <a:close/>
                  <a:moveTo>
                    <a:pt x="16" y="30"/>
                  </a:moveTo>
                  <a:cubicBezTo>
                    <a:pt x="23" y="26"/>
                    <a:pt x="31" y="21"/>
                    <a:pt x="33" y="21"/>
                  </a:cubicBezTo>
                  <a:cubicBezTo>
                    <a:pt x="35" y="22"/>
                    <a:pt x="38" y="25"/>
                    <a:pt x="42" y="34"/>
                  </a:cubicBezTo>
                  <a:cubicBezTo>
                    <a:pt x="36" y="34"/>
                    <a:pt x="20" y="36"/>
                    <a:pt x="9" y="47"/>
                  </a:cubicBezTo>
                  <a:cubicBezTo>
                    <a:pt x="10" y="41"/>
                    <a:pt x="13" y="35"/>
                    <a:pt x="16" y="30"/>
                  </a:cubicBezTo>
                  <a:close/>
                  <a:moveTo>
                    <a:pt x="25" y="20"/>
                  </a:moveTo>
                  <a:cubicBezTo>
                    <a:pt x="30" y="16"/>
                    <a:pt x="34" y="14"/>
                    <a:pt x="39" y="12"/>
                  </a:cubicBezTo>
                  <a:cubicBezTo>
                    <a:pt x="37" y="13"/>
                    <a:pt x="35" y="15"/>
                    <a:pt x="33" y="17"/>
                  </a:cubicBezTo>
                  <a:cubicBezTo>
                    <a:pt x="32" y="17"/>
                    <a:pt x="29" y="18"/>
                    <a:pt x="25" y="20"/>
                  </a:cubicBezTo>
                  <a:close/>
                  <a:moveTo>
                    <a:pt x="8" y="54"/>
                  </a:moveTo>
                  <a:cubicBezTo>
                    <a:pt x="18" y="39"/>
                    <a:pt x="39" y="38"/>
                    <a:pt x="43" y="38"/>
                  </a:cubicBezTo>
                  <a:cubicBezTo>
                    <a:pt x="44" y="42"/>
                    <a:pt x="45" y="46"/>
                    <a:pt x="45" y="51"/>
                  </a:cubicBezTo>
                  <a:cubicBezTo>
                    <a:pt x="42" y="52"/>
                    <a:pt x="23" y="60"/>
                    <a:pt x="10" y="74"/>
                  </a:cubicBezTo>
                  <a:cubicBezTo>
                    <a:pt x="9" y="69"/>
                    <a:pt x="8" y="64"/>
                    <a:pt x="8" y="58"/>
                  </a:cubicBezTo>
                  <a:cubicBezTo>
                    <a:pt x="8" y="57"/>
                    <a:pt x="8" y="56"/>
                    <a:pt x="8" y="54"/>
                  </a:cubicBezTo>
                  <a:close/>
                  <a:moveTo>
                    <a:pt x="12" y="79"/>
                  </a:moveTo>
                  <a:cubicBezTo>
                    <a:pt x="23" y="65"/>
                    <a:pt x="41" y="57"/>
                    <a:pt x="46" y="55"/>
                  </a:cubicBezTo>
                  <a:cubicBezTo>
                    <a:pt x="46" y="61"/>
                    <a:pt x="47" y="69"/>
                    <a:pt x="46" y="78"/>
                  </a:cubicBezTo>
                  <a:cubicBezTo>
                    <a:pt x="42" y="79"/>
                    <a:pt x="30" y="82"/>
                    <a:pt x="21" y="92"/>
                  </a:cubicBezTo>
                  <a:cubicBezTo>
                    <a:pt x="17" y="88"/>
                    <a:pt x="14" y="83"/>
                    <a:pt x="12" y="79"/>
                  </a:cubicBezTo>
                  <a:close/>
                  <a:moveTo>
                    <a:pt x="24" y="95"/>
                  </a:moveTo>
                  <a:cubicBezTo>
                    <a:pt x="25" y="93"/>
                    <a:pt x="27" y="92"/>
                    <a:pt x="28" y="91"/>
                  </a:cubicBezTo>
                  <a:cubicBezTo>
                    <a:pt x="30" y="92"/>
                    <a:pt x="45" y="104"/>
                    <a:pt x="67" y="104"/>
                  </a:cubicBezTo>
                  <a:cubicBezTo>
                    <a:pt x="71" y="104"/>
                    <a:pt x="75" y="104"/>
                    <a:pt x="80" y="103"/>
                  </a:cubicBezTo>
                  <a:cubicBezTo>
                    <a:pt x="73" y="106"/>
                    <a:pt x="66" y="108"/>
                    <a:pt x="58" y="108"/>
                  </a:cubicBezTo>
                  <a:cubicBezTo>
                    <a:pt x="45" y="108"/>
                    <a:pt x="33" y="103"/>
                    <a:pt x="24" y="95"/>
                  </a:cubicBezTo>
                  <a:close/>
                  <a:moveTo>
                    <a:pt x="92" y="94"/>
                  </a:moveTo>
                  <a:cubicBezTo>
                    <a:pt x="62" y="109"/>
                    <a:pt x="37" y="92"/>
                    <a:pt x="32" y="88"/>
                  </a:cubicBezTo>
                  <a:cubicBezTo>
                    <a:pt x="39" y="84"/>
                    <a:pt x="46" y="82"/>
                    <a:pt x="48" y="81"/>
                  </a:cubicBezTo>
                  <a:cubicBezTo>
                    <a:pt x="71" y="96"/>
                    <a:pt x="91" y="88"/>
                    <a:pt x="101" y="82"/>
                  </a:cubicBezTo>
                  <a:cubicBezTo>
                    <a:pt x="99" y="86"/>
                    <a:pt x="96" y="90"/>
                    <a:pt x="92" y="9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15" name="Freeform 293"/>
            <p:cNvSpPr>
              <a:spLocks noEditPoints="1"/>
            </p:cNvSpPr>
            <p:nvPr/>
          </p:nvSpPr>
          <p:spPr bwMode="auto">
            <a:xfrm>
              <a:off x="978032" y="768173"/>
              <a:ext cx="158552" cy="158624"/>
            </a:xfrm>
            <a:custGeom>
              <a:avLst/>
              <a:gdLst>
                <a:gd name="T0" fmla="*/ 79965 w 115"/>
                <a:gd name="T1" fmla="*/ 0 h 115"/>
                <a:gd name="T2" fmla="*/ 0 w 115"/>
                <a:gd name="T3" fmla="*/ 78622 h 115"/>
                <a:gd name="T4" fmla="*/ 79965 w 115"/>
                <a:gd name="T5" fmla="*/ 158624 h 115"/>
                <a:gd name="T6" fmla="*/ 158552 w 115"/>
                <a:gd name="T7" fmla="*/ 78622 h 115"/>
                <a:gd name="T8" fmla="*/ 79965 w 115"/>
                <a:gd name="T9" fmla="*/ 0 h 115"/>
                <a:gd name="T10" fmla="*/ 142007 w 115"/>
                <a:gd name="T11" fmla="*/ 52415 h 115"/>
                <a:gd name="T12" fmla="*/ 53770 w 115"/>
                <a:gd name="T13" fmla="*/ 37242 h 115"/>
                <a:gd name="T14" fmla="*/ 39983 w 115"/>
                <a:gd name="T15" fmla="*/ 42760 h 115"/>
                <a:gd name="T16" fmla="*/ 41361 w 115"/>
                <a:gd name="T17" fmla="*/ 37242 h 115"/>
                <a:gd name="T18" fmla="*/ 93752 w 115"/>
                <a:gd name="T19" fmla="*/ 12414 h 115"/>
                <a:gd name="T20" fmla="*/ 142007 w 115"/>
                <a:gd name="T21" fmla="*/ 52415 h 115"/>
                <a:gd name="T22" fmla="*/ 85480 w 115"/>
                <a:gd name="T23" fmla="*/ 11035 h 115"/>
                <a:gd name="T24" fmla="*/ 41361 w 115"/>
                <a:gd name="T25" fmla="*/ 30345 h 115"/>
                <a:gd name="T26" fmla="*/ 44119 w 115"/>
                <a:gd name="T27" fmla="*/ 20690 h 115"/>
                <a:gd name="T28" fmla="*/ 44119 w 115"/>
                <a:gd name="T29" fmla="*/ 20690 h 115"/>
                <a:gd name="T30" fmla="*/ 79965 w 115"/>
                <a:gd name="T31" fmla="*/ 9655 h 115"/>
                <a:gd name="T32" fmla="*/ 85480 w 115"/>
                <a:gd name="T33" fmla="*/ 11035 h 115"/>
                <a:gd name="T34" fmla="*/ 35847 w 115"/>
                <a:gd name="T35" fmla="*/ 24828 h 115"/>
                <a:gd name="T36" fmla="*/ 34468 w 115"/>
                <a:gd name="T37" fmla="*/ 31725 h 115"/>
                <a:gd name="T38" fmla="*/ 28953 w 115"/>
                <a:gd name="T39" fmla="*/ 33104 h 115"/>
                <a:gd name="T40" fmla="*/ 35847 w 115"/>
                <a:gd name="T41" fmla="*/ 24828 h 115"/>
                <a:gd name="T42" fmla="*/ 23438 w 115"/>
                <a:gd name="T43" fmla="*/ 38621 h 115"/>
                <a:gd name="T44" fmla="*/ 34468 w 115"/>
                <a:gd name="T45" fmla="*/ 38621 h 115"/>
                <a:gd name="T46" fmla="*/ 34468 w 115"/>
                <a:gd name="T47" fmla="*/ 46898 h 115"/>
                <a:gd name="T48" fmla="*/ 12408 w 115"/>
                <a:gd name="T49" fmla="*/ 64829 h 115"/>
                <a:gd name="T50" fmla="*/ 23438 w 115"/>
                <a:gd name="T51" fmla="*/ 38621 h 115"/>
                <a:gd name="T52" fmla="*/ 11030 w 115"/>
                <a:gd name="T53" fmla="*/ 75864 h 115"/>
                <a:gd name="T54" fmla="*/ 34468 w 115"/>
                <a:gd name="T55" fmla="*/ 53794 h 115"/>
                <a:gd name="T56" fmla="*/ 34468 w 115"/>
                <a:gd name="T57" fmla="*/ 66208 h 115"/>
                <a:gd name="T58" fmla="*/ 34468 w 115"/>
                <a:gd name="T59" fmla="*/ 67588 h 115"/>
                <a:gd name="T60" fmla="*/ 28953 w 115"/>
                <a:gd name="T61" fmla="*/ 73105 h 115"/>
                <a:gd name="T62" fmla="*/ 19302 w 115"/>
                <a:gd name="T63" fmla="*/ 113106 h 115"/>
                <a:gd name="T64" fmla="*/ 11030 w 115"/>
                <a:gd name="T65" fmla="*/ 78622 h 115"/>
                <a:gd name="T66" fmla="*/ 11030 w 115"/>
                <a:gd name="T67" fmla="*/ 75864 h 115"/>
                <a:gd name="T68" fmla="*/ 26196 w 115"/>
                <a:gd name="T69" fmla="*/ 122761 h 115"/>
                <a:gd name="T70" fmla="*/ 34468 w 115"/>
                <a:gd name="T71" fmla="*/ 77243 h 115"/>
                <a:gd name="T72" fmla="*/ 35847 w 115"/>
                <a:gd name="T73" fmla="*/ 74484 h 115"/>
                <a:gd name="T74" fmla="*/ 82723 w 115"/>
                <a:gd name="T75" fmla="*/ 147589 h 115"/>
                <a:gd name="T76" fmla="*/ 79965 w 115"/>
                <a:gd name="T77" fmla="*/ 147589 h 115"/>
                <a:gd name="T78" fmla="*/ 26196 w 115"/>
                <a:gd name="T79" fmla="*/ 122761 h 115"/>
                <a:gd name="T80" fmla="*/ 90995 w 115"/>
                <a:gd name="T81" fmla="*/ 146210 h 115"/>
                <a:gd name="T82" fmla="*/ 41361 w 115"/>
                <a:gd name="T83" fmla="*/ 71726 h 115"/>
                <a:gd name="T84" fmla="*/ 45498 w 115"/>
                <a:gd name="T85" fmla="*/ 70346 h 115"/>
                <a:gd name="T86" fmla="*/ 136493 w 115"/>
                <a:gd name="T87" fmla="*/ 117244 h 115"/>
                <a:gd name="T88" fmla="*/ 90995 w 115"/>
                <a:gd name="T89" fmla="*/ 146210 h 115"/>
                <a:gd name="T90" fmla="*/ 139250 w 115"/>
                <a:gd name="T91" fmla="*/ 113106 h 115"/>
                <a:gd name="T92" fmla="*/ 45498 w 115"/>
                <a:gd name="T93" fmla="*/ 63450 h 115"/>
                <a:gd name="T94" fmla="*/ 41361 w 115"/>
                <a:gd name="T95" fmla="*/ 64829 h 115"/>
                <a:gd name="T96" fmla="*/ 39983 w 115"/>
                <a:gd name="T97" fmla="*/ 49656 h 115"/>
                <a:gd name="T98" fmla="*/ 56527 w 115"/>
                <a:gd name="T99" fmla="*/ 44139 h 115"/>
                <a:gd name="T100" fmla="*/ 146144 w 115"/>
                <a:gd name="T101" fmla="*/ 60691 h 115"/>
                <a:gd name="T102" fmla="*/ 147522 w 115"/>
                <a:gd name="T103" fmla="*/ 78622 h 115"/>
                <a:gd name="T104" fmla="*/ 139250 w 115"/>
                <a:gd name="T105" fmla="*/ 113106 h 11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5" h="115">
                  <a:moveTo>
                    <a:pt x="58" y="0"/>
                  </a:moveTo>
                  <a:cubicBezTo>
                    <a:pt x="26" y="0"/>
                    <a:pt x="0" y="25"/>
                    <a:pt x="0" y="57"/>
                  </a:cubicBezTo>
                  <a:cubicBezTo>
                    <a:pt x="0" y="89"/>
                    <a:pt x="26" y="115"/>
                    <a:pt x="58" y="115"/>
                  </a:cubicBezTo>
                  <a:cubicBezTo>
                    <a:pt x="89" y="115"/>
                    <a:pt x="115" y="89"/>
                    <a:pt x="115" y="57"/>
                  </a:cubicBezTo>
                  <a:cubicBezTo>
                    <a:pt x="115" y="25"/>
                    <a:pt x="89" y="0"/>
                    <a:pt x="58" y="0"/>
                  </a:cubicBezTo>
                  <a:close/>
                  <a:moveTo>
                    <a:pt x="103" y="38"/>
                  </a:moveTo>
                  <a:cubicBezTo>
                    <a:pt x="80" y="26"/>
                    <a:pt x="58" y="22"/>
                    <a:pt x="39" y="27"/>
                  </a:cubicBezTo>
                  <a:cubicBezTo>
                    <a:pt x="36" y="28"/>
                    <a:pt x="32" y="30"/>
                    <a:pt x="29" y="31"/>
                  </a:cubicBezTo>
                  <a:cubicBezTo>
                    <a:pt x="29" y="30"/>
                    <a:pt x="29" y="28"/>
                    <a:pt x="30" y="27"/>
                  </a:cubicBezTo>
                  <a:cubicBezTo>
                    <a:pt x="39" y="25"/>
                    <a:pt x="53" y="20"/>
                    <a:pt x="68" y="9"/>
                  </a:cubicBezTo>
                  <a:cubicBezTo>
                    <a:pt x="84" y="12"/>
                    <a:pt x="97" y="23"/>
                    <a:pt x="103" y="38"/>
                  </a:cubicBezTo>
                  <a:close/>
                  <a:moveTo>
                    <a:pt x="62" y="8"/>
                  </a:moveTo>
                  <a:cubicBezTo>
                    <a:pt x="50" y="16"/>
                    <a:pt x="39" y="20"/>
                    <a:pt x="30" y="22"/>
                  </a:cubicBezTo>
                  <a:cubicBezTo>
                    <a:pt x="31" y="17"/>
                    <a:pt x="32" y="15"/>
                    <a:pt x="32" y="15"/>
                  </a:cubicBezTo>
                  <a:cubicBezTo>
                    <a:pt x="32" y="15"/>
                    <a:pt x="32" y="15"/>
                    <a:pt x="32" y="15"/>
                  </a:cubicBezTo>
                  <a:cubicBezTo>
                    <a:pt x="39" y="10"/>
                    <a:pt x="48" y="7"/>
                    <a:pt x="58" y="7"/>
                  </a:cubicBezTo>
                  <a:cubicBezTo>
                    <a:pt x="59" y="7"/>
                    <a:pt x="61" y="7"/>
                    <a:pt x="62" y="8"/>
                  </a:cubicBezTo>
                  <a:close/>
                  <a:moveTo>
                    <a:pt x="26" y="18"/>
                  </a:moveTo>
                  <a:cubicBezTo>
                    <a:pt x="26" y="20"/>
                    <a:pt x="26" y="21"/>
                    <a:pt x="25" y="23"/>
                  </a:cubicBezTo>
                  <a:cubicBezTo>
                    <a:pt x="24" y="23"/>
                    <a:pt x="22" y="24"/>
                    <a:pt x="21" y="24"/>
                  </a:cubicBezTo>
                  <a:cubicBezTo>
                    <a:pt x="22" y="22"/>
                    <a:pt x="24" y="20"/>
                    <a:pt x="26" y="18"/>
                  </a:cubicBezTo>
                  <a:close/>
                  <a:moveTo>
                    <a:pt x="17" y="28"/>
                  </a:moveTo>
                  <a:cubicBezTo>
                    <a:pt x="19" y="28"/>
                    <a:pt x="21" y="28"/>
                    <a:pt x="25" y="28"/>
                  </a:cubicBezTo>
                  <a:cubicBezTo>
                    <a:pt x="25" y="30"/>
                    <a:pt x="25" y="32"/>
                    <a:pt x="25" y="34"/>
                  </a:cubicBezTo>
                  <a:cubicBezTo>
                    <a:pt x="17" y="38"/>
                    <a:pt x="12" y="43"/>
                    <a:pt x="9" y="47"/>
                  </a:cubicBezTo>
                  <a:cubicBezTo>
                    <a:pt x="10" y="40"/>
                    <a:pt x="13" y="34"/>
                    <a:pt x="17" y="28"/>
                  </a:cubicBezTo>
                  <a:close/>
                  <a:moveTo>
                    <a:pt x="8" y="55"/>
                  </a:moveTo>
                  <a:cubicBezTo>
                    <a:pt x="9" y="53"/>
                    <a:pt x="14" y="45"/>
                    <a:pt x="25" y="39"/>
                  </a:cubicBezTo>
                  <a:cubicBezTo>
                    <a:pt x="25" y="42"/>
                    <a:pt x="25" y="45"/>
                    <a:pt x="25" y="48"/>
                  </a:cubicBezTo>
                  <a:cubicBezTo>
                    <a:pt x="25" y="48"/>
                    <a:pt x="25" y="48"/>
                    <a:pt x="25" y="49"/>
                  </a:cubicBezTo>
                  <a:cubicBezTo>
                    <a:pt x="24" y="50"/>
                    <a:pt x="22" y="51"/>
                    <a:pt x="21" y="53"/>
                  </a:cubicBezTo>
                  <a:cubicBezTo>
                    <a:pt x="15" y="60"/>
                    <a:pt x="14" y="73"/>
                    <a:pt x="14" y="82"/>
                  </a:cubicBezTo>
                  <a:cubicBezTo>
                    <a:pt x="10" y="75"/>
                    <a:pt x="8" y="66"/>
                    <a:pt x="8" y="57"/>
                  </a:cubicBezTo>
                  <a:cubicBezTo>
                    <a:pt x="8" y="57"/>
                    <a:pt x="8" y="56"/>
                    <a:pt x="8" y="55"/>
                  </a:cubicBezTo>
                  <a:close/>
                  <a:moveTo>
                    <a:pt x="19" y="89"/>
                  </a:moveTo>
                  <a:cubicBezTo>
                    <a:pt x="18" y="82"/>
                    <a:pt x="18" y="64"/>
                    <a:pt x="25" y="56"/>
                  </a:cubicBezTo>
                  <a:cubicBezTo>
                    <a:pt x="25" y="55"/>
                    <a:pt x="26" y="54"/>
                    <a:pt x="26" y="54"/>
                  </a:cubicBezTo>
                  <a:cubicBezTo>
                    <a:pt x="29" y="70"/>
                    <a:pt x="38" y="90"/>
                    <a:pt x="60" y="107"/>
                  </a:cubicBezTo>
                  <a:cubicBezTo>
                    <a:pt x="59" y="107"/>
                    <a:pt x="58" y="107"/>
                    <a:pt x="58" y="107"/>
                  </a:cubicBezTo>
                  <a:cubicBezTo>
                    <a:pt x="42" y="107"/>
                    <a:pt x="28" y="100"/>
                    <a:pt x="19" y="89"/>
                  </a:cubicBezTo>
                  <a:close/>
                  <a:moveTo>
                    <a:pt x="66" y="106"/>
                  </a:moveTo>
                  <a:cubicBezTo>
                    <a:pt x="46" y="92"/>
                    <a:pt x="34" y="73"/>
                    <a:pt x="30" y="52"/>
                  </a:cubicBezTo>
                  <a:cubicBezTo>
                    <a:pt x="31" y="51"/>
                    <a:pt x="32" y="51"/>
                    <a:pt x="33" y="51"/>
                  </a:cubicBezTo>
                  <a:cubicBezTo>
                    <a:pt x="55" y="49"/>
                    <a:pt x="87" y="75"/>
                    <a:pt x="99" y="85"/>
                  </a:cubicBezTo>
                  <a:cubicBezTo>
                    <a:pt x="91" y="96"/>
                    <a:pt x="80" y="104"/>
                    <a:pt x="66" y="106"/>
                  </a:cubicBezTo>
                  <a:close/>
                  <a:moveTo>
                    <a:pt x="101" y="82"/>
                  </a:moveTo>
                  <a:cubicBezTo>
                    <a:pt x="86" y="69"/>
                    <a:pt x="55" y="44"/>
                    <a:pt x="33" y="46"/>
                  </a:cubicBezTo>
                  <a:cubicBezTo>
                    <a:pt x="32" y="47"/>
                    <a:pt x="31" y="47"/>
                    <a:pt x="30" y="47"/>
                  </a:cubicBezTo>
                  <a:cubicBezTo>
                    <a:pt x="29" y="43"/>
                    <a:pt x="29" y="40"/>
                    <a:pt x="29" y="36"/>
                  </a:cubicBezTo>
                  <a:cubicBezTo>
                    <a:pt x="32" y="34"/>
                    <a:pt x="36" y="33"/>
                    <a:pt x="41" y="32"/>
                  </a:cubicBezTo>
                  <a:cubicBezTo>
                    <a:pt x="59" y="26"/>
                    <a:pt x="81" y="31"/>
                    <a:pt x="106" y="44"/>
                  </a:cubicBezTo>
                  <a:cubicBezTo>
                    <a:pt x="107" y="48"/>
                    <a:pt x="107" y="53"/>
                    <a:pt x="107" y="57"/>
                  </a:cubicBezTo>
                  <a:cubicBezTo>
                    <a:pt x="107" y="66"/>
                    <a:pt x="105" y="74"/>
                    <a:pt x="101" y="8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16" name="Freeform 294"/>
            <p:cNvSpPr>
              <a:spLocks noEditPoints="1"/>
            </p:cNvSpPr>
            <p:nvPr/>
          </p:nvSpPr>
          <p:spPr bwMode="auto">
            <a:xfrm>
              <a:off x="1678154" y="2113811"/>
              <a:ext cx="236936" cy="390325"/>
            </a:xfrm>
            <a:custGeom>
              <a:avLst/>
              <a:gdLst>
                <a:gd name="T0" fmla="*/ 230008 w 171"/>
                <a:gd name="T1" fmla="*/ 230896 h 284"/>
                <a:gd name="T2" fmla="*/ 230008 w 171"/>
                <a:gd name="T3" fmla="*/ 229522 h 284"/>
                <a:gd name="T4" fmla="*/ 230008 w 171"/>
                <a:gd name="T5" fmla="*/ 109951 h 284"/>
                <a:gd name="T6" fmla="*/ 119161 w 171"/>
                <a:gd name="T7" fmla="*/ 0 h 284"/>
                <a:gd name="T8" fmla="*/ 8314 w 171"/>
                <a:gd name="T9" fmla="*/ 109951 h 284"/>
                <a:gd name="T10" fmla="*/ 8314 w 171"/>
                <a:gd name="T11" fmla="*/ 229522 h 284"/>
                <a:gd name="T12" fmla="*/ 6928 w 171"/>
                <a:gd name="T13" fmla="*/ 230896 h 284"/>
                <a:gd name="T14" fmla="*/ 4157 w 171"/>
                <a:gd name="T15" fmla="*/ 246015 h 284"/>
                <a:gd name="T16" fmla="*/ 19398 w 171"/>
                <a:gd name="T17" fmla="*/ 250138 h 284"/>
                <a:gd name="T18" fmla="*/ 69280 w 171"/>
                <a:gd name="T19" fmla="*/ 217153 h 284"/>
                <a:gd name="T20" fmla="*/ 72051 w 171"/>
                <a:gd name="T21" fmla="*/ 215778 h 284"/>
                <a:gd name="T22" fmla="*/ 76207 w 171"/>
                <a:gd name="T23" fmla="*/ 210281 h 284"/>
                <a:gd name="T24" fmla="*/ 84521 w 171"/>
                <a:gd name="T25" fmla="*/ 186916 h 284"/>
                <a:gd name="T26" fmla="*/ 84521 w 171"/>
                <a:gd name="T27" fmla="*/ 225399 h 284"/>
                <a:gd name="T28" fmla="*/ 84521 w 171"/>
                <a:gd name="T29" fmla="*/ 247389 h 284"/>
                <a:gd name="T30" fmla="*/ 84521 w 171"/>
                <a:gd name="T31" fmla="*/ 376581 h 284"/>
                <a:gd name="T32" fmla="*/ 98377 w 171"/>
                <a:gd name="T33" fmla="*/ 390325 h 284"/>
                <a:gd name="T34" fmla="*/ 112233 w 171"/>
                <a:gd name="T35" fmla="*/ 376581 h 284"/>
                <a:gd name="T36" fmla="*/ 112233 w 171"/>
                <a:gd name="T37" fmla="*/ 254261 h 284"/>
                <a:gd name="T38" fmla="*/ 123318 w 171"/>
                <a:gd name="T39" fmla="*/ 254261 h 284"/>
                <a:gd name="T40" fmla="*/ 123318 w 171"/>
                <a:gd name="T41" fmla="*/ 376581 h 284"/>
                <a:gd name="T42" fmla="*/ 138559 w 171"/>
                <a:gd name="T43" fmla="*/ 390325 h 284"/>
                <a:gd name="T44" fmla="*/ 152415 w 171"/>
                <a:gd name="T45" fmla="*/ 376581 h 284"/>
                <a:gd name="T46" fmla="*/ 152415 w 171"/>
                <a:gd name="T47" fmla="*/ 247389 h 284"/>
                <a:gd name="T48" fmla="*/ 152415 w 171"/>
                <a:gd name="T49" fmla="*/ 225399 h 284"/>
                <a:gd name="T50" fmla="*/ 152415 w 171"/>
                <a:gd name="T51" fmla="*/ 182793 h 284"/>
                <a:gd name="T52" fmla="*/ 162114 w 171"/>
                <a:gd name="T53" fmla="*/ 210281 h 284"/>
                <a:gd name="T54" fmla="*/ 164885 w 171"/>
                <a:gd name="T55" fmla="*/ 215778 h 284"/>
                <a:gd name="T56" fmla="*/ 167656 w 171"/>
                <a:gd name="T57" fmla="*/ 217153 h 284"/>
                <a:gd name="T58" fmla="*/ 218923 w 171"/>
                <a:gd name="T59" fmla="*/ 250138 h 284"/>
                <a:gd name="T60" fmla="*/ 234165 w 171"/>
                <a:gd name="T61" fmla="*/ 246015 h 284"/>
                <a:gd name="T62" fmla="*/ 230008 w 171"/>
                <a:gd name="T63" fmla="*/ 230896 h 284"/>
                <a:gd name="T64" fmla="*/ 217538 w 171"/>
                <a:gd name="T65" fmla="*/ 222650 h 284"/>
                <a:gd name="T66" fmla="*/ 181512 w 171"/>
                <a:gd name="T67" fmla="*/ 199286 h 284"/>
                <a:gd name="T68" fmla="*/ 157957 w 171"/>
                <a:gd name="T69" fmla="*/ 125069 h 284"/>
                <a:gd name="T70" fmla="*/ 145487 w 171"/>
                <a:gd name="T71" fmla="*/ 116823 h 284"/>
                <a:gd name="T72" fmla="*/ 92835 w 171"/>
                <a:gd name="T73" fmla="*/ 116823 h 284"/>
                <a:gd name="T74" fmla="*/ 88678 w 171"/>
                <a:gd name="T75" fmla="*/ 116823 h 284"/>
                <a:gd name="T76" fmla="*/ 88678 w 171"/>
                <a:gd name="T77" fmla="*/ 116823 h 284"/>
                <a:gd name="T78" fmla="*/ 80364 w 171"/>
                <a:gd name="T79" fmla="*/ 125069 h 284"/>
                <a:gd name="T80" fmla="*/ 55424 w 171"/>
                <a:gd name="T81" fmla="*/ 199286 h 284"/>
                <a:gd name="T82" fmla="*/ 19398 w 171"/>
                <a:gd name="T83" fmla="*/ 222650 h 284"/>
                <a:gd name="T84" fmla="*/ 19398 w 171"/>
                <a:gd name="T85" fmla="*/ 109951 h 284"/>
                <a:gd name="T86" fmla="*/ 119161 w 171"/>
                <a:gd name="T87" fmla="*/ 12369 h 284"/>
                <a:gd name="T88" fmla="*/ 217538 w 171"/>
                <a:gd name="T89" fmla="*/ 109951 h 284"/>
                <a:gd name="T90" fmla="*/ 217538 w 171"/>
                <a:gd name="T91" fmla="*/ 222650 h 28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71" h="284">
                  <a:moveTo>
                    <a:pt x="166" y="168"/>
                  </a:moveTo>
                  <a:cubicBezTo>
                    <a:pt x="166" y="167"/>
                    <a:pt x="166" y="167"/>
                    <a:pt x="166" y="167"/>
                  </a:cubicBezTo>
                  <a:cubicBezTo>
                    <a:pt x="166" y="80"/>
                    <a:pt x="166" y="80"/>
                    <a:pt x="166" y="80"/>
                  </a:cubicBezTo>
                  <a:cubicBezTo>
                    <a:pt x="166" y="36"/>
                    <a:pt x="130" y="0"/>
                    <a:pt x="86" y="0"/>
                  </a:cubicBezTo>
                  <a:cubicBezTo>
                    <a:pt x="42" y="0"/>
                    <a:pt x="6" y="36"/>
                    <a:pt x="6" y="80"/>
                  </a:cubicBezTo>
                  <a:cubicBezTo>
                    <a:pt x="6" y="167"/>
                    <a:pt x="6" y="167"/>
                    <a:pt x="6" y="167"/>
                  </a:cubicBezTo>
                  <a:cubicBezTo>
                    <a:pt x="5" y="168"/>
                    <a:pt x="5" y="168"/>
                    <a:pt x="5" y="168"/>
                  </a:cubicBezTo>
                  <a:cubicBezTo>
                    <a:pt x="1" y="170"/>
                    <a:pt x="0" y="175"/>
                    <a:pt x="3" y="179"/>
                  </a:cubicBezTo>
                  <a:cubicBezTo>
                    <a:pt x="5" y="183"/>
                    <a:pt x="10" y="184"/>
                    <a:pt x="14" y="182"/>
                  </a:cubicBezTo>
                  <a:cubicBezTo>
                    <a:pt x="50" y="158"/>
                    <a:pt x="50" y="158"/>
                    <a:pt x="50" y="158"/>
                  </a:cubicBezTo>
                  <a:cubicBezTo>
                    <a:pt x="51" y="158"/>
                    <a:pt x="52" y="157"/>
                    <a:pt x="52" y="157"/>
                  </a:cubicBezTo>
                  <a:cubicBezTo>
                    <a:pt x="54" y="156"/>
                    <a:pt x="55" y="154"/>
                    <a:pt x="55" y="153"/>
                  </a:cubicBezTo>
                  <a:cubicBezTo>
                    <a:pt x="61" y="136"/>
                    <a:pt x="61" y="136"/>
                    <a:pt x="61" y="136"/>
                  </a:cubicBezTo>
                  <a:cubicBezTo>
                    <a:pt x="61" y="164"/>
                    <a:pt x="61" y="164"/>
                    <a:pt x="61" y="164"/>
                  </a:cubicBezTo>
                  <a:cubicBezTo>
                    <a:pt x="61" y="180"/>
                    <a:pt x="61" y="180"/>
                    <a:pt x="61" y="180"/>
                  </a:cubicBezTo>
                  <a:cubicBezTo>
                    <a:pt x="61" y="274"/>
                    <a:pt x="61" y="274"/>
                    <a:pt x="61" y="274"/>
                  </a:cubicBezTo>
                  <a:cubicBezTo>
                    <a:pt x="61" y="280"/>
                    <a:pt x="65" y="284"/>
                    <a:pt x="71" y="284"/>
                  </a:cubicBezTo>
                  <a:cubicBezTo>
                    <a:pt x="77" y="284"/>
                    <a:pt x="81" y="280"/>
                    <a:pt x="81" y="274"/>
                  </a:cubicBezTo>
                  <a:cubicBezTo>
                    <a:pt x="81" y="185"/>
                    <a:pt x="81" y="185"/>
                    <a:pt x="81" y="185"/>
                  </a:cubicBezTo>
                  <a:cubicBezTo>
                    <a:pt x="89" y="185"/>
                    <a:pt x="89" y="185"/>
                    <a:pt x="89" y="185"/>
                  </a:cubicBezTo>
                  <a:cubicBezTo>
                    <a:pt x="89" y="274"/>
                    <a:pt x="89" y="274"/>
                    <a:pt x="89" y="274"/>
                  </a:cubicBezTo>
                  <a:cubicBezTo>
                    <a:pt x="89" y="280"/>
                    <a:pt x="94" y="284"/>
                    <a:pt x="100" y="284"/>
                  </a:cubicBezTo>
                  <a:cubicBezTo>
                    <a:pt x="106" y="284"/>
                    <a:pt x="110" y="280"/>
                    <a:pt x="110" y="274"/>
                  </a:cubicBezTo>
                  <a:cubicBezTo>
                    <a:pt x="110" y="180"/>
                    <a:pt x="110" y="180"/>
                    <a:pt x="110" y="180"/>
                  </a:cubicBezTo>
                  <a:cubicBezTo>
                    <a:pt x="110" y="164"/>
                    <a:pt x="110" y="164"/>
                    <a:pt x="110" y="164"/>
                  </a:cubicBezTo>
                  <a:cubicBezTo>
                    <a:pt x="110" y="133"/>
                    <a:pt x="110" y="133"/>
                    <a:pt x="110" y="133"/>
                  </a:cubicBezTo>
                  <a:cubicBezTo>
                    <a:pt x="117" y="153"/>
                    <a:pt x="117" y="153"/>
                    <a:pt x="117" y="153"/>
                  </a:cubicBezTo>
                  <a:cubicBezTo>
                    <a:pt x="117" y="154"/>
                    <a:pt x="118" y="156"/>
                    <a:pt x="119" y="157"/>
                  </a:cubicBezTo>
                  <a:cubicBezTo>
                    <a:pt x="120" y="157"/>
                    <a:pt x="121" y="158"/>
                    <a:pt x="121" y="158"/>
                  </a:cubicBezTo>
                  <a:cubicBezTo>
                    <a:pt x="158" y="182"/>
                    <a:pt x="158" y="182"/>
                    <a:pt x="158" y="182"/>
                  </a:cubicBezTo>
                  <a:cubicBezTo>
                    <a:pt x="162" y="184"/>
                    <a:pt x="167" y="183"/>
                    <a:pt x="169" y="179"/>
                  </a:cubicBezTo>
                  <a:cubicBezTo>
                    <a:pt x="171" y="175"/>
                    <a:pt x="170" y="170"/>
                    <a:pt x="166" y="168"/>
                  </a:cubicBezTo>
                  <a:close/>
                  <a:moveTo>
                    <a:pt x="157" y="162"/>
                  </a:moveTo>
                  <a:cubicBezTo>
                    <a:pt x="131" y="145"/>
                    <a:pt x="131" y="145"/>
                    <a:pt x="131" y="145"/>
                  </a:cubicBezTo>
                  <a:cubicBezTo>
                    <a:pt x="114" y="91"/>
                    <a:pt x="114" y="91"/>
                    <a:pt x="114" y="91"/>
                  </a:cubicBezTo>
                  <a:cubicBezTo>
                    <a:pt x="112" y="87"/>
                    <a:pt x="109" y="85"/>
                    <a:pt x="105" y="85"/>
                  </a:cubicBezTo>
                  <a:cubicBezTo>
                    <a:pt x="67" y="85"/>
                    <a:pt x="67" y="85"/>
                    <a:pt x="67" y="85"/>
                  </a:cubicBezTo>
                  <a:cubicBezTo>
                    <a:pt x="66" y="85"/>
                    <a:pt x="65" y="85"/>
                    <a:pt x="64" y="85"/>
                  </a:cubicBezTo>
                  <a:cubicBezTo>
                    <a:pt x="64" y="85"/>
                    <a:pt x="64" y="85"/>
                    <a:pt x="64" y="85"/>
                  </a:cubicBezTo>
                  <a:cubicBezTo>
                    <a:pt x="61" y="86"/>
                    <a:pt x="59" y="88"/>
                    <a:pt x="58" y="91"/>
                  </a:cubicBezTo>
                  <a:cubicBezTo>
                    <a:pt x="40" y="145"/>
                    <a:pt x="40" y="145"/>
                    <a:pt x="40" y="145"/>
                  </a:cubicBezTo>
                  <a:cubicBezTo>
                    <a:pt x="14" y="162"/>
                    <a:pt x="14" y="162"/>
                    <a:pt x="14" y="162"/>
                  </a:cubicBezTo>
                  <a:cubicBezTo>
                    <a:pt x="14" y="80"/>
                    <a:pt x="14" y="80"/>
                    <a:pt x="14" y="80"/>
                  </a:cubicBezTo>
                  <a:cubicBezTo>
                    <a:pt x="14" y="41"/>
                    <a:pt x="46" y="9"/>
                    <a:pt x="86" y="9"/>
                  </a:cubicBezTo>
                  <a:cubicBezTo>
                    <a:pt x="125" y="9"/>
                    <a:pt x="157" y="41"/>
                    <a:pt x="157" y="80"/>
                  </a:cubicBezTo>
                  <a:lnTo>
                    <a:pt x="157" y="162"/>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17" name="Oval 295"/>
            <p:cNvSpPr>
              <a:spLocks noChangeArrowheads="1"/>
            </p:cNvSpPr>
            <p:nvPr/>
          </p:nvSpPr>
          <p:spPr bwMode="auto">
            <a:xfrm>
              <a:off x="1770791" y="2172628"/>
              <a:ext cx="49881" cy="51686"/>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618" name="Freeform 296"/>
            <p:cNvSpPr>
              <a:spLocks noEditPoints="1"/>
            </p:cNvSpPr>
            <p:nvPr/>
          </p:nvSpPr>
          <p:spPr bwMode="auto">
            <a:xfrm>
              <a:off x="2123524" y="3013875"/>
              <a:ext cx="153207" cy="254869"/>
            </a:xfrm>
            <a:custGeom>
              <a:avLst/>
              <a:gdLst>
                <a:gd name="T0" fmla="*/ 147686 w 111"/>
                <a:gd name="T1" fmla="*/ 149597 h 184"/>
                <a:gd name="T2" fmla="*/ 147686 w 111"/>
                <a:gd name="T3" fmla="*/ 149597 h 184"/>
                <a:gd name="T4" fmla="*/ 147686 w 111"/>
                <a:gd name="T5" fmla="*/ 72028 h 184"/>
                <a:gd name="T6" fmla="*/ 75913 w 111"/>
                <a:gd name="T7" fmla="*/ 0 h 184"/>
                <a:gd name="T8" fmla="*/ 5521 w 111"/>
                <a:gd name="T9" fmla="*/ 72028 h 184"/>
                <a:gd name="T10" fmla="*/ 5521 w 111"/>
                <a:gd name="T11" fmla="*/ 149597 h 184"/>
                <a:gd name="T12" fmla="*/ 4141 w 111"/>
                <a:gd name="T13" fmla="*/ 149597 h 184"/>
                <a:gd name="T14" fmla="*/ 2760 w 111"/>
                <a:gd name="T15" fmla="*/ 160678 h 184"/>
                <a:gd name="T16" fmla="*/ 12422 w 111"/>
                <a:gd name="T17" fmla="*/ 162063 h 184"/>
                <a:gd name="T18" fmla="*/ 44168 w 111"/>
                <a:gd name="T19" fmla="*/ 141286 h 184"/>
                <a:gd name="T20" fmla="*/ 46928 w 111"/>
                <a:gd name="T21" fmla="*/ 139901 h 184"/>
                <a:gd name="T22" fmla="*/ 49689 w 111"/>
                <a:gd name="T23" fmla="*/ 137131 h 184"/>
                <a:gd name="T24" fmla="*/ 53829 w 111"/>
                <a:gd name="T25" fmla="*/ 121894 h 184"/>
                <a:gd name="T26" fmla="*/ 53829 w 111"/>
                <a:gd name="T27" fmla="*/ 146827 h 184"/>
                <a:gd name="T28" fmla="*/ 53829 w 111"/>
                <a:gd name="T29" fmla="*/ 162063 h 184"/>
                <a:gd name="T30" fmla="*/ 53829 w 111"/>
                <a:gd name="T31" fmla="*/ 245173 h 184"/>
                <a:gd name="T32" fmla="*/ 63491 w 111"/>
                <a:gd name="T33" fmla="*/ 254869 h 184"/>
                <a:gd name="T34" fmla="*/ 71773 w 111"/>
                <a:gd name="T35" fmla="*/ 245173 h 184"/>
                <a:gd name="T36" fmla="*/ 71773 w 111"/>
                <a:gd name="T37" fmla="*/ 164834 h 184"/>
                <a:gd name="T38" fmla="*/ 80054 w 111"/>
                <a:gd name="T39" fmla="*/ 164834 h 184"/>
                <a:gd name="T40" fmla="*/ 80054 w 111"/>
                <a:gd name="T41" fmla="*/ 245173 h 184"/>
                <a:gd name="T42" fmla="*/ 88336 w 111"/>
                <a:gd name="T43" fmla="*/ 254869 h 184"/>
                <a:gd name="T44" fmla="*/ 97997 w 111"/>
                <a:gd name="T45" fmla="*/ 245173 h 184"/>
                <a:gd name="T46" fmla="*/ 97997 w 111"/>
                <a:gd name="T47" fmla="*/ 162063 h 184"/>
                <a:gd name="T48" fmla="*/ 97997 w 111"/>
                <a:gd name="T49" fmla="*/ 146827 h 184"/>
                <a:gd name="T50" fmla="*/ 97997 w 111"/>
                <a:gd name="T51" fmla="*/ 119124 h 184"/>
                <a:gd name="T52" fmla="*/ 103518 w 111"/>
                <a:gd name="T53" fmla="*/ 137131 h 184"/>
                <a:gd name="T54" fmla="*/ 106279 w 111"/>
                <a:gd name="T55" fmla="*/ 139901 h 184"/>
                <a:gd name="T56" fmla="*/ 107659 w 111"/>
                <a:gd name="T57" fmla="*/ 141286 h 184"/>
                <a:gd name="T58" fmla="*/ 140785 w 111"/>
                <a:gd name="T59" fmla="*/ 162063 h 184"/>
                <a:gd name="T60" fmla="*/ 150447 w 111"/>
                <a:gd name="T61" fmla="*/ 160678 h 184"/>
                <a:gd name="T62" fmla="*/ 147686 w 111"/>
                <a:gd name="T63" fmla="*/ 149597 h 184"/>
                <a:gd name="T64" fmla="*/ 139405 w 111"/>
                <a:gd name="T65" fmla="*/ 145442 h 184"/>
                <a:gd name="T66" fmla="*/ 117321 w 111"/>
                <a:gd name="T67" fmla="*/ 130205 h 184"/>
                <a:gd name="T68" fmla="*/ 100758 w 111"/>
                <a:gd name="T69" fmla="*/ 81724 h 184"/>
                <a:gd name="T70" fmla="*/ 93857 w 111"/>
                <a:gd name="T71" fmla="*/ 76184 h 184"/>
                <a:gd name="T72" fmla="*/ 59350 w 111"/>
                <a:gd name="T73" fmla="*/ 76184 h 184"/>
                <a:gd name="T74" fmla="*/ 56590 w 111"/>
                <a:gd name="T75" fmla="*/ 76184 h 184"/>
                <a:gd name="T76" fmla="*/ 56590 w 111"/>
                <a:gd name="T77" fmla="*/ 76184 h 184"/>
                <a:gd name="T78" fmla="*/ 51069 w 111"/>
                <a:gd name="T79" fmla="*/ 81724 h 184"/>
                <a:gd name="T80" fmla="*/ 35886 w 111"/>
                <a:gd name="T81" fmla="*/ 130205 h 184"/>
                <a:gd name="T82" fmla="*/ 12422 w 111"/>
                <a:gd name="T83" fmla="*/ 145442 h 184"/>
                <a:gd name="T84" fmla="*/ 12422 w 111"/>
                <a:gd name="T85" fmla="*/ 72028 h 184"/>
                <a:gd name="T86" fmla="*/ 75913 w 111"/>
                <a:gd name="T87" fmla="*/ 8311 h 184"/>
                <a:gd name="T88" fmla="*/ 139405 w 111"/>
                <a:gd name="T89" fmla="*/ 72028 h 184"/>
                <a:gd name="T90" fmla="*/ 139405 w 111"/>
                <a:gd name="T91" fmla="*/ 145442 h 18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1" h="184">
                  <a:moveTo>
                    <a:pt x="107" y="108"/>
                  </a:moveTo>
                  <a:cubicBezTo>
                    <a:pt x="107" y="108"/>
                    <a:pt x="107" y="108"/>
                    <a:pt x="107" y="108"/>
                  </a:cubicBezTo>
                  <a:cubicBezTo>
                    <a:pt x="107" y="52"/>
                    <a:pt x="107" y="52"/>
                    <a:pt x="107" y="52"/>
                  </a:cubicBezTo>
                  <a:cubicBezTo>
                    <a:pt x="107" y="23"/>
                    <a:pt x="84" y="0"/>
                    <a:pt x="55" y="0"/>
                  </a:cubicBezTo>
                  <a:cubicBezTo>
                    <a:pt x="27" y="0"/>
                    <a:pt x="4" y="23"/>
                    <a:pt x="4" y="52"/>
                  </a:cubicBezTo>
                  <a:cubicBezTo>
                    <a:pt x="4" y="108"/>
                    <a:pt x="4" y="108"/>
                    <a:pt x="4" y="108"/>
                  </a:cubicBezTo>
                  <a:cubicBezTo>
                    <a:pt x="3" y="108"/>
                    <a:pt x="3" y="108"/>
                    <a:pt x="3" y="108"/>
                  </a:cubicBezTo>
                  <a:cubicBezTo>
                    <a:pt x="1" y="110"/>
                    <a:pt x="0" y="113"/>
                    <a:pt x="2" y="116"/>
                  </a:cubicBezTo>
                  <a:cubicBezTo>
                    <a:pt x="3" y="118"/>
                    <a:pt x="6" y="119"/>
                    <a:pt x="9" y="117"/>
                  </a:cubicBezTo>
                  <a:cubicBezTo>
                    <a:pt x="32" y="102"/>
                    <a:pt x="32" y="102"/>
                    <a:pt x="32" y="102"/>
                  </a:cubicBezTo>
                  <a:cubicBezTo>
                    <a:pt x="33" y="102"/>
                    <a:pt x="33" y="102"/>
                    <a:pt x="34" y="101"/>
                  </a:cubicBezTo>
                  <a:cubicBezTo>
                    <a:pt x="35" y="101"/>
                    <a:pt x="35" y="100"/>
                    <a:pt x="36" y="99"/>
                  </a:cubicBezTo>
                  <a:cubicBezTo>
                    <a:pt x="39" y="88"/>
                    <a:pt x="39" y="88"/>
                    <a:pt x="39" y="88"/>
                  </a:cubicBezTo>
                  <a:cubicBezTo>
                    <a:pt x="39" y="106"/>
                    <a:pt x="39" y="106"/>
                    <a:pt x="39" y="106"/>
                  </a:cubicBezTo>
                  <a:cubicBezTo>
                    <a:pt x="39" y="117"/>
                    <a:pt x="39" y="117"/>
                    <a:pt x="39" y="117"/>
                  </a:cubicBezTo>
                  <a:cubicBezTo>
                    <a:pt x="39" y="177"/>
                    <a:pt x="39" y="177"/>
                    <a:pt x="39" y="177"/>
                  </a:cubicBezTo>
                  <a:cubicBezTo>
                    <a:pt x="39" y="181"/>
                    <a:pt x="42" y="184"/>
                    <a:pt x="46" y="184"/>
                  </a:cubicBezTo>
                  <a:cubicBezTo>
                    <a:pt x="50" y="184"/>
                    <a:pt x="52" y="181"/>
                    <a:pt x="52" y="177"/>
                  </a:cubicBezTo>
                  <a:cubicBezTo>
                    <a:pt x="52" y="119"/>
                    <a:pt x="52" y="119"/>
                    <a:pt x="52" y="119"/>
                  </a:cubicBezTo>
                  <a:cubicBezTo>
                    <a:pt x="58" y="119"/>
                    <a:pt x="58" y="119"/>
                    <a:pt x="58" y="119"/>
                  </a:cubicBezTo>
                  <a:cubicBezTo>
                    <a:pt x="58" y="177"/>
                    <a:pt x="58" y="177"/>
                    <a:pt x="58" y="177"/>
                  </a:cubicBezTo>
                  <a:cubicBezTo>
                    <a:pt x="58" y="181"/>
                    <a:pt x="61" y="184"/>
                    <a:pt x="64" y="184"/>
                  </a:cubicBezTo>
                  <a:cubicBezTo>
                    <a:pt x="68" y="184"/>
                    <a:pt x="71" y="181"/>
                    <a:pt x="71" y="177"/>
                  </a:cubicBezTo>
                  <a:cubicBezTo>
                    <a:pt x="71" y="117"/>
                    <a:pt x="71" y="117"/>
                    <a:pt x="71" y="117"/>
                  </a:cubicBezTo>
                  <a:cubicBezTo>
                    <a:pt x="71" y="106"/>
                    <a:pt x="71" y="106"/>
                    <a:pt x="71" y="106"/>
                  </a:cubicBezTo>
                  <a:cubicBezTo>
                    <a:pt x="71" y="86"/>
                    <a:pt x="71" y="86"/>
                    <a:pt x="71" y="86"/>
                  </a:cubicBezTo>
                  <a:cubicBezTo>
                    <a:pt x="75" y="99"/>
                    <a:pt x="75" y="99"/>
                    <a:pt x="75" y="99"/>
                  </a:cubicBezTo>
                  <a:cubicBezTo>
                    <a:pt x="76" y="100"/>
                    <a:pt x="76" y="101"/>
                    <a:pt x="77" y="101"/>
                  </a:cubicBezTo>
                  <a:cubicBezTo>
                    <a:pt x="77" y="102"/>
                    <a:pt x="78" y="102"/>
                    <a:pt x="78" y="102"/>
                  </a:cubicBezTo>
                  <a:cubicBezTo>
                    <a:pt x="102" y="117"/>
                    <a:pt x="102" y="117"/>
                    <a:pt x="102" y="117"/>
                  </a:cubicBezTo>
                  <a:cubicBezTo>
                    <a:pt x="104" y="119"/>
                    <a:pt x="108" y="118"/>
                    <a:pt x="109" y="116"/>
                  </a:cubicBezTo>
                  <a:cubicBezTo>
                    <a:pt x="111" y="113"/>
                    <a:pt x="110" y="110"/>
                    <a:pt x="107" y="108"/>
                  </a:cubicBezTo>
                  <a:close/>
                  <a:moveTo>
                    <a:pt x="101" y="105"/>
                  </a:moveTo>
                  <a:cubicBezTo>
                    <a:pt x="85" y="94"/>
                    <a:pt x="85" y="94"/>
                    <a:pt x="85" y="94"/>
                  </a:cubicBezTo>
                  <a:cubicBezTo>
                    <a:pt x="73" y="59"/>
                    <a:pt x="73" y="59"/>
                    <a:pt x="73" y="59"/>
                  </a:cubicBezTo>
                  <a:cubicBezTo>
                    <a:pt x="73" y="56"/>
                    <a:pt x="70" y="55"/>
                    <a:pt x="68" y="55"/>
                  </a:cubicBezTo>
                  <a:cubicBezTo>
                    <a:pt x="43" y="55"/>
                    <a:pt x="43" y="55"/>
                    <a:pt x="43" y="55"/>
                  </a:cubicBezTo>
                  <a:cubicBezTo>
                    <a:pt x="43" y="55"/>
                    <a:pt x="42" y="55"/>
                    <a:pt x="41" y="55"/>
                  </a:cubicBezTo>
                  <a:cubicBezTo>
                    <a:pt x="41" y="55"/>
                    <a:pt x="41" y="55"/>
                    <a:pt x="41" y="55"/>
                  </a:cubicBezTo>
                  <a:cubicBezTo>
                    <a:pt x="39" y="56"/>
                    <a:pt x="38" y="57"/>
                    <a:pt x="37" y="59"/>
                  </a:cubicBezTo>
                  <a:cubicBezTo>
                    <a:pt x="26" y="94"/>
                    <a:pt x="26" y="94"/>
                    <a:pt x="26" y="94"/>
                  </a:cubicBezTo>
                  <a:cubicBezTo>
                    <a:pt x="9" y="105"/>
                    <a:pt x="9" y="105"/>
                    <a:pt x="9" y="105"/>
                  </a:cubicBezTo>
                  <a:cubicBezTo>
                    <a:pt x="9" y="52"/>
                    <a:pt x="9" y="52"/>
                    <a:pt x="9" y="52"/>
                  </a:cubicBezTo>
                  <a:cubicBezTo>
                    <a:pt x="9" y="26"/>
                    <a:pt x="30" y="6"/>
                    <a:pt x="55" y="6"/>
                  </a:cubicBezTo>
                  <a:cubicBezTo>
                    <a:pt x="81" y="6"/>
                    <a:pt x="101" y="26"/>
                    <a:pt x="101" y="52"/>
                  </a:cubicBezTo>
                  <a:lnTo>
                    <a:pt x="101" y="105"/>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19" name="Oval 297"/>
            <p:cNvSpPr>
              <a:spLocks noChangeArrowheads="1"/>
            </p:cNvSpPr>
            <p:nvPr/>
          </p:nvSpPr>
          <p:spPr bwMode="auto">
            <a:xfrm>
              <a:off x="2182313" y="3054867"/>
              <a:ext cx="33849" cy="32081"/>
            </a:xfrm>
            <a:prstGeom prst="ellipse">
              <a:avLst/>
            </a:pr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endParaRPr lang="en-US" altLang="zh-CN" sz="1800">
                <a:solidFill>
                  <a:srgbClr val="000000"/>
                </a:solidFill>
                <a:latin typeface="Roboto" pitchFamily="2" charset="0"/>
              </a:endParaRPr>
            </a:p>
          </p:txBody>
        </p:sp>
        <p:sp>
          <p:nvSpPr>
            <p:cNvPr id="21620" name="Freeform 298"/>
            <p:cNvSpPr>
              <a:spLocks/>
            </p:cNvSpPr>
            <p:nvPr/>
          </p:nvSpPr>
          <p:spPr bwMode="auto">
            <a:xfrm>
              <a:off x="1108081" y="1908847"/>
              <a:ext cx="51662" cy="48122"/>
            </a:xfrm>
            <a:custGeom>
              <a:avLst/>
              <a:gdLst>
                <a:gd name="T0" fmla="*/ 33006 w 36"/>
                <a:gd name="T1" fmla="*/ 42775 h 36"/>
                <a:gd name="T2" fmla="*/ 4305 w 36"/>
                <a:gd name="T3" fmla="*/ 30745 h 36"/>
                <a:gd name="T4" fmla="*/ 17221 w 36"/>
                <a:gd name="T5" fmla="*/ 4010 h 36"/>
                <a:gd name="T6" fmla="*/ 47357 w 36"/>
                <a:gd name="T7" fmla="*/ 16041 h 36"/>
                <a:gd name="T8" fmla="*/ 33006 w 36"/>
                <a:gd name="T9" fmla="*/ 42775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6">
                  <a:moveTo>
                    <a:pt x="23" y="32"/>
                  </a:moveTo>
                  <a:cubicBezTo>
                    <a:pt x="15" y="36"/>
                    <a:pt x="6" y="31"/>
                    <a:pt x="3" y="23"/>
                  </a:cubicBezTo>
                  <a:cubicBezTo>
                    <a:pt x="0" y="15"/>
                    <a:pt x="4" y="6"/>
                    <a:pt x="12" y="3"/>
                  </a:cubicBezTo>
                  <a:cubicBezTo>
                    <a:pt x="20" y="0"/>
                    <a:pt x="29" y="4"/>
                    <a:pt x="33" y="12"/>
                  </a:cubicBezTo>
                  <a:cubicBezTo>
                    <a:pt x="36" y="20"/>
                    <a:pt x="31" y="29"/>
                    <a:pt x="23" y="3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21" name="Freeform 299"/>
            <p:cNvSpPr>
              <a:spLocks/>
            </p:cNvSpPr>
            <p:nvPr/>
          </p:nvSpPr>
          <p:spPr bwMode="auto">
            <a:xfrm>
              <a:off x="1043947" y="1923105"/>
              <a:ext cx="231592" cy="245958"/>
            </a:xfrm>
            <a:custGeom>
              <a:avLst/>
              <a:gdLst>
                <a:gd name="T0" fmla="*/ 34669 w 167"/>
                <a:gd name="T1" fmla="*/ 219851 h 179"/>
                <a:gd name="T2" fmla="*/ 105395 w 167"/>
                <a:gd name="T3" fmla="*/ 133285 h 179"/>
                <a:gd name="T4" fmla="*/ 79046 w 167"/>
                <a:gd name="T5" fmla="*/ 63207 h 179"/>
                <a:gd name="T6" fmla="*/ 13868 w 167"/>
                <a:gd name="T7" fmla="*/ 86566 h 179"/>
                <a:gd name="T8" fmla="*/ 1387 w 167"/>
                <a:gd name="T9" fmla="*/ 81070 h 179"/>
                <a:gd name="T10" fmla="*/ 6934 w 167"/>
                <a:gd name="T11" fmla="*/ 68703 h 179"/>
                <a:gd name="T12" fmla="*/ 77660 w 167"/>
                <a:gd name="T13" fmla="*/ 43970 h 179"/>
                <a:gd name="T14" fmla="*/ 81820 w 167"/>
                <a:gd name="T15" fmla="*/ 42596 h 179"/>
                <a:gd name="T16" fmla="*/ 115103 w 167"/>
                <a:gd name="T17" fmla="*/ 28855 h 179"/>
                <a:gd name="T18" fmla="*/ 122037 w 167"/>
                <a:gd name="T19" fmla="*/ 27481 h 179"/>
                <a:gd name="T20" fmla="*/ 188602 w 167"/>
                <a:gd name="T21" fmla="*/ 1374 h 179"/>
                <a:gd name="T22" fmla="*/ 201083 w 167"/>
                <a:gd name="T23" fmla="*/ 6870 h 179"/>
                <a:gd name="T24" fmla="*/ 195536 w 167"/>
                <a:gd name="T25" fmla="*/ 19237 h 179"/>
                <a:gd name="T26" fmla="*/ 133131 w 167"/>
                <a:gd name="T27" fmla="*/ 42596 h 179"/>
                <a:gd name="T28" fmla="*/ 158093 w 167"/>
                <a:gd name="T29" fmla="*/ 109925 h 179"/>
                <a:gd name="T30" fmla="*/ 188602 w 167"/>
                <a:gd name="T31" fmla="*/ 98933 h 179"/>
                <a:gd name="T32" fmla="*/ 188602 w 167"/>
                <a:gd name="T33" fmla="*/ 98933 h 179"/>
                <a:gd name="T34" fmla="*/ 188602 w 167"/>
                <a:gd name="T35" fmla="*/ 98933 h 179"/>
                <a:gd name="T36" fmla="*/ 203856 w 167"/>
                <a:gd name="T37" fmla="*/ 105803 h 179"/>
                <a:gd name="T38" fmla="*/ 228818 w 167"/>
                <a:gd name="T39" fmla="*/ 171758 h 179"/>
                <a:gd name="T40" fmla="*/ 221885 w 167"/>
                <a:gd name="T41" fmla="*/ 188247 h 179"/>
                <a:gd name="T42" fmla="*/ 206630 w 167"/>
                <a:gd name="T43" fmla="*/ 181377 h 179"/>
                <a:gd name="T44" fmla="*/ 185828 w 167"/>
                <a:gd name="T45" fmla="*/ 125040 h 179"/>
                <a:gd name="T46" fmla="*/ 162253 w 167"/>
                <a:gd name="T47" fmla="*/ 133285 h 179"/>
                <a:gd name="T48" fmla="*/ 128970 w 167"/>
                <a:gd name="T49" fmla="*/ 145651 h 179"/>
                <a:gd name="T50" fmla="*/ 127584 w 167"/>
                <a:gd name="T51" fmla="*/ 145651 h 179"/>
                <a:gd name="T52" fmla="*/ 127584 w 167"/>
                <a:gd name="T53" fmla="*/ 148399 h 179"/>
                <a:gd name="T54" fmla="*/ 42990 w 167"/>
                <a:gd name="T55" fmla="*/ 243210 h 179"/>
                <a:gd name="T56" fmla="*/ 26349 w 167"/>
                <a:gd name="T57" fmla="*/ 236340 h 179"/>
                <a:gd name="T58" fmla="*/ 34669 w 167"/>
                <a:gd name="T59" fmla="*/ 219851 h 1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7" h="179">
                  <a:moveTo>
                    <a:pt x="25" y="160"/>
                  </a:moveTo>
                  <a:cubicBezTo>
                    <a:pt x="58" y="148"/>
                    <a:pt x="71" y="120"/>
                    <a:pt x="76" y="97"/>
                  </a:cubicBezTo>
                  <a:cubicBezTo>
                    <a:pt x="57" y="46"/>
                    <a:pt x="57" y="46"/>
                    <a:pt x="57" y="46"/>
                  </a:cubicBezTo>
                  <a:cubicBezTo>
                    <a:pt x="10" y="63"/>
                    <a:pt x="10" y="63"/>
                    <a:pt x="10" y="63"/>
                  </a:cubicBezTo>
                  <a:cubicBezTo>
                    <a:pt x="7" y="65"/>
                    <a:pt x="3" y="63"/>
                    <a:pt x="1" y="59"/>
                  </a:cubicBezTo>
                  <a:cubicBezTo>
                    <a:pt x="0" y="56"/>
                    <a:pt x="2" y="52"/>
                    <a:pt x="5" y="50"/>
                  </a:cubicBezTo>
                  <a:cubicBezTo>
                    <a:pt x="56" y="32"/>
                    <a:pt x="56" y="32"/>
                    <a:pt x="56" y="32"/>
                  </a:cubicBezTo>
                  <a:cubicBezTo>
                    <a:pt x="59" y="31"/>
                    <a:pt x="59" y="31"/>
                    <a:pt x="59" y="31"/>
                  </a:cubicBezTo>
                  <a:cubicBezTo>
                    <a:pt x="83" y="21"/>
                    <a:pt x="83" y="21"/>
                    <a:pt x="83" y="21"/>
                  </a:cubicBezTo>
                  <a:cubicBezTo>
                    <a:pt x="88" y="20"/>
                    <a:pt x="88" y="20"/>
                    <a:pt x="88" y="20"/>
                  </a:cubicBezTo>
                  <a:cubicBezTo>
                    <a:pt x="136" y="1"/>
                    <a:pt x="136" y="1"/>
                    <a:pt x="136" y="1"/>
                  </a:cubicBezTo>
                  <a:cubicBezTo>
                    <a:pt x="140" y="0"/>
                    <a:pt x="143" y="2"/>
                    <a:pt x="145" y="5"/>
                  </a:cubicBezTo>
                  <a:cubicBezTo>
                    <a:pt x="146" y="9"/>
                    <a:pt x="144" y="13"/>
                    <a:pt x="141" y="14"/>
                  </a:cubicBezTo>
                  <a:cubicBezTo>
                    <a:pt x="96" y="31"/>
                    <a:pt x="96" y="31"/>
                    <a:pt x="96" y="31"/>
                  </a:cubicBezTo>
                  <a:cubicBezTo>
                    <a:pt x="114" y="80"/>
                    <a:pt x="114" y="80"/>
                    <a:pt x="114" y="80"/>
                  </a:cubicBezTo>
                  <a:cubicBezTo>
                    <a:pt x="136" y="72"/>
                    <a:pt x="136" y="72"/>
                    <a:pt x="136" y="72"/>
                  </a:cubicBezTo>
                  <a:cubicBezTo>
                    <a:pt x="136" y="72"/>
                    <a:pt x="136" y="72"/>
                    <a:pt x="136" y="72"/>
                  </a:cubicBezTo>
                  <a:cubicBezTo>
                    <a:pt x="136" y="72"/>
                    <a:pt x="136" y="72"/>
                    <a:pt x="136" y="72"/>
                  </a:cubicBezTo>
                  <a:cubicBezTo>
                    <a:pt x="140" y="70"/>
                    <a:pt x="145" y="72"/>
                    <a:pt x="147" y="77"/>
                  </a:cubicBezTo>
                  <a:cubicBezTo>
                    <a:pt x="165" y="125"/>
                    <a:pt x="165" y="125"/>
                    <a:pt x="165" y="125"/>
                  </a:cubicBezTo>
                  <a:cubicBezTo>
                    <a:pt x="167" y="130"/>
                    <a:pt x="164" y="135"/>
                    <a:pt x="160" y="137"/>
                  </a:cubicBezTo>
                  <a:cubicBezTo>
                    <a:pt x="155" y="138"/>
                    <a:pt x="150" y="136"/>
                    <a:pt x="149" y="132"/>
                  </a:cubicBezTo>
                  <a:cubicBezTo>
                    <a:pt x="134" y="91"/>
                    <a:pt x="134" y="91"/>
                    <a:pt x="134" y="91"/>
                  </a:cubicBezTo>
                  <a:cubicBezTo>
                    <a:pt x="117" y="97"/>
                    <a:pt x="117" y="97"/>
                    <a:pt x="117" y="97"/>
                  </a:cubicBezTo>
                  <a:cubicBezTo>
                    <a:pt x="93" y="106"/>
                    <a:pt x="93" y="106"/>
                    <a:pt x="93" y="106"/>
                  </a:cubicBezTo>
                  <a:cubicBezTo>
                    <a:pt x="92" y="106"/>
                    <a:pt x="92" y="106"/>
                    <a:pt x="92" y="106"/>
                  </a:cubicBezTo>
                  <a:cubicBezTo>
                    <a:pt x="92" y="107"/>
                    <a:pt x="92" y="108"/>
                    <a:pt x="92" y="108"/>
                  </a:cubicBezTo>
                  <a:cubicBezTo>
                    <a:pt x="82" y="142"/>
                    <a:pt x="61" y="165"/>
                    <a:pt x="31" y="177"/>
                  </a:cubicBezTo>
                  <a:cubicBezTo>
                    <a:pt x="26" y="179"/>
                    <a:pt x="21" y="176"/>
                    <a:pt x="19" y="172"/>
                  </a:cubicBezTo>
                  <a:cubicBezTo>
                    <a:pt x="18" y="167"/>
                    <a:pt x="20" y="162"/>
                    <a:pt x="25" y="16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22" name="Freeform 300"/>
            <p:cNvSpPr>
              <a:spLocks/>
            </p:cNvSpPr>
            <p:nvPr/>
          </p:nvSpPr>
          <p:spPr bwMode="auto">
            <a:xfrm>
              <a:off x="1314732" y="2186886"/>
              <a:ext cx="169240" cy="260216"/>
            </a:xfrm>
            <a:custGeom>
              <a:avLst/>
              <a:gdLst>
                <a:gd name="T0" fmla="*/ 5459 w 124"/>
                <a:gd name="T1" fmla="*/ 63000 h 190"/>
                <a:gd name="T2" fmla="*/ 46405 w 124"/>
                <a:gd name="T3" fmla="*/ 21913 h 190"/>
                <a:gd name="T4" fmla="*/ 90079 w 124"/>
                <a:gd name="T5" fmla="*/ 0 h 190"/>
                <a:gd name="T6" fmla="*/ 102363 w 124"/>
                <a:gd name="T7" fmla="*/ 0 h 190"/>
                <a:gd name="T8" fmla="*/ 109187 w 124"/>
                <a:gd name="T9" fmla="*/ 5478 h 190"/>
                <a:gd name="T10" fmla="*/ 114646 w 124"/>
                <a:gd name="T11" fmla="*/ 79434 h 190"/>
                <a:gd name="T12" fmla="*/ 116011 w 124"/>
                <a:gd name="T13" fmla="*/ 82173 h 190"/>
                <a:gd name="T14" fmla="*/ 122835 w 124"/>
                <a:gd name="T15" fmla="*/ 173934 h 190"/>
                <a:gd name="T16" fmla="*/ 163781 w 124"/>
                <a:gd name="T17" fmla="*/ 232825 h 190"/>
                <a:gd name="T18" fmla="*/ 165145 w 124"/>
                <a:gd name="T19" fmla="*/ 253368 h 190"/>
                <a:gd name="T20" fmla="*/ 144673 w 124"/>
                <a:gd name="T21" fmla="*/ 254738 h 190"/>
                <a:gd name="T22" fmla="*/ 99633 w 124"/>
                <a:gd name="T23" fmla="*/ 188999 h 190"/>
                <a:gd name="T24" fmla="*/ 96904 w 124"/>
                <a:gd name="T25" fmla="*/ 186260 h 190"/>
                <a:gd name="T26" fmla="*/ 94174 w 124"/>
                <a:gd name="T27" fmla="*/ 178043 h 190"/>
                <a:gd name="T28" fmla="*/ 91444 w 124"/>
                <a:gd name="T29" fmla="*/ 136956 h 190"/>
                <a:gd name="T30" fmla="*/ 77796 w 124"/>
                <a:gd name="T31" fmla="*/ 138325 h 190"/>
                <a:gd name="T32" fmla="*/ 46405 w 124"/>
                <a:gd name="T33" fmla="*/ 168456 h 190"/>
                <a:gd name="T34" fmla="*/ 46405 w 124"/>
                <a:gd name="T35" fmla="*/ 236934 h 190"/>
                <a:gd name="T36" fmla="*/ 36851 w 124"/>
                <a:gd name="T37" fmla="*/ 254738 h 190"/>
                <a:gd name="T38" fmla="*/ 19108 w 124"/>
                <a:gd name="T39" fmla="*/ 243781 h 190"/>
                <a:gd name="T40" fmla="*/ 19108 w 124"/>
                <a:gd name="T41" fmla="*/ 164347 h 190"/>
                <a:gd name="T42" fmla="*/ 19108 w 124"/>
                <a:gd name="T43" fmla="*/ 158869 h 190"/>
                <a:gd name="T44" fmla="*/ 19108 w 124"/>
                <a:gd name="T45" fmla="*/ 158869 h 190"/>
                <a:gd name="T46" fmla="*/ 25932 w 124"/>
                <a:gd name="T47" fmla="*/ 147912 h 190"/>
                <a:gd name="T48" fmla="*/ 50499 w 124"/>
                <a:gd name="T49" fmla="*/ 124630 h 190"/>
                <a:gd name="T50" fmla="*/ 45040 w 124"/>
                <a:gd name="T51" fmla="*/ 54782 h 190"/>
                <a:gd name="T52" fmla="*/ 20473 w 124"/>
                <a:gd name="T53" fmla="*/ 79434 h 190"/>
                <a:gd name="T54" fmla="*/ 4095 w 124"/>
                <a:gd name="T55" fmla="*/ 78065 h 190"/>
                <a:gd name="T56" fmla="*/ 5459 w 124"/>
                <a:gd name="T57" fmla="*/ 63000 h 1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4" h="190">
                  <a:moveTo>
                    <a:pt x="4" y="46"/>
                  </a:moveTo>
                  <a:cubicBezTo>
                    <a:pt x="34" y="16"/>
                    <a:pt x="34" y="16"/>
                    <a:pt x="34" y="16"/>
                  </a:cubicBezTo>
                  <a:cubicBezTo>
                    <a:pt x="37" y="10"/>
                    <a:pt x="45" y="3"/>
                    <a:pt x="66" y="0"/>
                  </a:cubicBezTo>
                  <a:cubicBezTo>
                    <a:pt x="75" y="0"/>
                    <a:pt x="75" y="0"/>
                    <a:pt x="75" y="0"/>
                  </a:cubicBezTo>
                  <a:cubicBezTo>
                    <a:pt x="78" y="0"/>
                    <a:pt x="80" y="1"/>
                    <a:pt x="80" y="4"/>
                  </a:cubicBezTo>
                  <a:cubicBezTo>
                    <a:pt x="84" y="58"/>
                    <a:pt x="84" y="58"/>
                    <a:pt x="84" y="58"/>
                  </a:cubicBezTo>
                  <a:cubicBezTo>
                    <a:pt x="85" y="58"/>
                    <a:pt x="85" y="59"/>
                    <a:pt x="85" y="60"/>
                  </a:cubicBezTo>
                  <a:cubicBezTo>
                    <a:pt x="90" y="127"/>
                    <a:pt x="90" y="127"/>
                    <a:pt x="90" y="127"/>
                  </a:cubicBezTo>
                  <a:cubicBezTo>
                    <a:pt x="120" y="170"/>
                    <a:pt x="120" y="170"/>
                    <a:pt x="120" y="170"/>
                  </a:cubicBezTo>
                  <a:cubicBezTo>
                    <a:pt x="124" y="174"/>
                    <a:pt x="124" y="181"/>
                    <a:pt x="121" y="185"/>
                  </a:cubicBezTo>
                  <a:cubicBezTo>
                    <a:pt x="117" y="189"/>
                    <a:pt x="110" y="190"/>
                    <a:pt x="106" y="186"/>
                  </a:cubicBezTo>
                  <a:cubicBezTo>
                    <a:pt x="73" y="138"/>
                    <a:pt x="73" y="138"/>
                    <a:pt x="73" y="138"/>
                  </a:cubicBezTo>
                  <a:cubicBezTo>
                    <a:pt x="72" y="137"/>
                    <a:pt x="72" y="137"/>
                    <a:pt x="71" y="136"/>
                  </a:cubicBezTo>
                  <a:cubicBezTo>
                    <a:pt x="70" y="134"/>
                    <a:pt x="69" y="132"/>
                    <a:pt x="69" y="130"/>
                  </a:cubicBezTo>
                  <a:cubicBezTo>
                    <a:pt x="67" y="100"/>
                    <a:pt x="67" y="100"/>
                    <a:pt x="67" y="100"/>
                  </a:cubicBezTo>
                  <a:cubicBezTo>
                    <a:pt x="57" y="101"/>
                    <a:pt x="57" y="101"/>
                    <a:pt x="57" y="101"/>
                  </a:cubicBezTo>
                  <a:cubicBezTo>
                    <a:pt x="34" y="123"/>
                    <a:pt x="34" y="123"/>
                    <a:pt x="34" y="123"/>
                  </a:cubicBezTo>
                  <a:cubicBezTo>
                    <a:pt x="34" y="173"/>
                    <a:pt x="34" y="173"/>
                    <a:pt x="34" y="173"/>
                  </a:cubicBezTo>
                  <a:cubicBezTo>
                    <a:pt x="36" y="178"/>
                    <a:pt x="32" y="184"/>
                    <a:pt x="27" y="186"/>
                  </a:cubicBezTo>
                  <a:cubicBezTo>
                    <a:pt x="21" y="187"/>
                    <a:pt x="16" y="184"/>
                    <a:pt x="14" y="178"/>
                  </a:cubicBezTo>
                  <a:cubicBezTo>
                    <a:pt x="14" y="120"/>
                    <a:pt x="14" y="120"/>
                    <a:pt x="14" y="120"/>
                  </a:cubicBezTo>
                  <a:cubicBezTo>
                    <a:pt x="14" y="118"/>
                    <a:pt x="14" y="117"/>
                    <a:pt x="14" y="116"/>
                  </a:cubicBezTo>
                  <a:cubicBezTo>
                    <a:pt x="14" y="116"/>
                    <a:pt x="14" y="116"/>
                    <a:pt x="14" y="116"/>
                  </a:cubicBezTo>
                  <a:cubicBezTo>
                    <a:pt x="15" y="112"/>
                    <a:pt x="16" y="110"/>
                    <a:pt x="19" y="108"/>
                  </a:cubicBezTo>
                  <a:cubicBezTo>
                    <a:pt x="37" y="91"/>
                    <a:pt x="37" y="91"/>
                    <a:pt x="37" y="91"/>
                  </a:cubicBezTo>
                  <a:cubicBezTo>
                    <a:pt x="33" y="40"/>
                    <a:pt x="33" y="40"/>
                    <a:pt x="33" y="40"/>
                  </a:cubicBezTo>
                  <a:cubicBezTo>
                    <a:pt x="15" y="58"/>
                    <a:pt x="15" y="58"/>
                    <a:pt x="15" y="58"/>
                  </a:cubicBezTo>
                  <a:cubicBezTo>
                    <a:pt x="11" y="61"/>
                    <a:pt x="6" y="61"/>
                    <a:pt x="3" y="57"/>
                  </a:cubicBezTo>
                  <a:cubicBezTo>
                    <a:pt x="0" y="54"/>
                    <a:pt x="0" y="49"/>
                    <a:pt x="4" y="4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23" name="Freeform 301"/>
            <p:cNvSpPr>
              <a:spLocks/>
            </p:cNvSpPr>
            <p:nvPr/>
          </p:nvSpPr>
          <p:spPr bwMode="auto">
            <a:xfrm>
              <a:off x="1361051" y="2128070"/>
              <a:ext cx="53444" cy="55252"/>
            </a:xfrm>
            <a:custGeom>
              <a:avLst/>
              <a:gdLst>
                <a:gd name="T0" fmla="*/ 28778 w 39"/>
                <a:gd name="T1" fmla="*/ 53835 h 39"/>
                <a:gd name="T2" fmla="*/ 0 w 39"/>
                <a:gd name="T3" fmla="*/ 29751 h 39"/>
                <a:gd name="T4" fmla="*/ 24666 w 39"/>
                <a:gd name="T5" fmla="*/ 1417 h 39"/>
                <a:gd name="T6" fmla="*/ 52074 w 39"/>
                <a:gd name="T7" fmla="*/ 25501 h 39"/>
                <a:gd name="T8" fmla="*/ 28778 w 39"/>
                <a:gd name="T9" fmla="*/ 53835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39">
                  <a:moveTo>
                    <a:pt x="21" y="38"/>
                  </a:moveTo>
                  <a:cubicBezTo>
                    <a:pt x="10" y="39"/>
                    <a:pt x="1" y="32"/>
                    <a:pt x="0" y="21"/>
                  </a:cubicBezTo>
                  <a:cubicBezTo>
                    <a:pt x="0" y="11"/>
                    <a:pt x="7" y="2"/>
                    <a:pt x="18" y="1"/>
                  </a:cubicBezTo>
                  <a:cubicBezTo>
                    <a:pt x="28" y="0"/>
                    <a:pt x="37" y="8"/>
                    <a:pt x="38" y="18"/>
                  </a:cubicBezTo>
                  <a:cubicBezTo>
                    <a:pt x="39" y="29"/>
                    <a:pt x="31" y="38"/>
                    <a:pt x="21" y="38"/>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24" name="Freeform 302"/>
            <p:cNvSpPr>
              <a:spLocks/>
            </p:cNvSpPr>
            <p:nvPr/>
          </p:nvSpPr>
          <p:spPr bwMode="auto">
            <a:xfrm>
              <a:off x="1377084" y="696881"/>
              <a:ext cx="55226" cy="55251"/>
            </a:xfrm>
            <a:custGeom>
              <a:avLst/>
              <a:gdLst>
                <a:gd name="T0" fmla="*/ 32327 w 41"/>
                <a:gd name="T1" fmla="*/ 52556 h 41"/>
                <a:gd name="T2" fmla="*/ 52532 w 41"/>
                <a:gd name="T3" fmla="*/ 22909 h 41"/>
                <a:gd name="T4" fmla="*/ 22899 w 41"/>
                <a:gd name="T5" fmla="*/ 2695 h 41"/>
                <a:gd name="T6" fmla="*/ 2694 w 41"/>
                <a:gd name="T7" fmla="*/ 32342 h 41"/>
                <a:gd name="T8" fmla="*/ 32327 w 41"/>
                <a:gd name="T9" fmla="*/ 52556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41">
                  <a:moveTo>
                    <a:pt x="24" y="39"/>
                  </a:moveTo>
                  <a:cubicBezTo>
                    <a:pt x="34" y="37"/>
                    <a:pt x="41" y="27"/>
                    <a:pt x="39" y="17"/>
                  </a:cubicBezTo>
                  <a:cubicBezTo>
                    <a:pt x="37" y="7"/>
                    <a:pt x="28" y="0"/>
                    <a:pt x="17" y="2"/>
                  </a:cubicBezTo>
                  <a:cubicBezTo>
                    <a:pt x="7" y="4"/>
                    <a:pt x="0" y="13"/>
                    <a:pt x="2" y="24"/>
                  </a:cubicBezTo>
                  <a:cubicBezTo>
                    <a:pt x="4" y="34"/>
                    <a:pt x="14" y="41"/>
                    <a:pt x="24" y="39"/>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25" name="Freeform 303"/>
            <p:cNvSpPr>
              <a:spLocks/>
            </p:cNvSpPr>
            <p:nvPr/>
          </p:nvSpPr>
          <p:spPr bwMode="auto">
            <a:xfrm>
              <a:off x="1316513" y="750350"/>
              <a:ext cx="204871" cy="192489"/>
            </a:xfrm>
            <a:custGeom>
              <a:avLst/>
              <a:gdLst>
                <a:gd name="T0" fmla="*/ 189644 w 148"/>
                <a:gd name="T1" fmla="*/ 158116 h 140"/>
                <a:gd name="T2" fmla="*/ 150885 w 148"/>
                <a:gd name="T3" fmla="*/ 158116 h 140"/>
                <a:gd name="T4" fmla="*/ 138426 w 148"/>
                <a:gd name="T5" fmla="*/ 78371 h 140"/>
                <a:gd name="T6" fmla="*/ 137042 w 148"/>
                <a:gd name="T7" fmla="*/ 74246 h 140"/>
                <a:gd name="T8" fmla="*/ 128737 w 148"/>
                <a:gd name="T9" fmla="*/ 24749 h 140"/>
                <a:gd name="T10" fmla="*/ 103820 w 148"/>
                <a:gd name="T11" fmla="*/ 1375 h 140"/>
                <a:gd name="T12" fmla="*/ 83056 w 148"/>
                <a:gd name="T13" fmla="*/ 5500 h 140"/>
                <a:gd name="T14" fmla="*/ 80287 w 148"/>
                <a:gd name="T15" fmla="*/ 6875 h 140"/>
                <a:gd name="T16" fmla="*/ 73366 w 148"/>
                <a:gd name="T17" fmla="*/ 10999 h 140"/>
                <a:gd name="T18" fmla="*/ 4153 w 148"/>
                <a:gd name="T19" fmla="*/ 63246 h 140"/>
                <a:gd name="T20" fmla="*/ 6921 w 148"/>
                <a:gd name="T21" fmla="*/ 79745 h 140"/>
                <a:gd name="T22" fmla="*/ 23532 w 148"/>
                <a:gd name="T23" fmla="*/ 76996 h 140"/>
                <a:gd name="T24" fmla="*/ 69213 w 148"/>
                <a:gd name="T25" fmla="*/ 42623 h 140"/>
                <a:gd name="T26" fmla="*/ 78903 w 148"/>
                <a:gd name="T27" fmla="*/ 98994 h 140"/>
                <a:gd name="T28" fmla="*/ 59523 w 148"/>
                <a:gd name="T29" fmla="*/ 115493 h 140"/>
                <a:gd name="T30" fmla="*/ 52602 w 148"/>
                <a:gd name="T31" fmla="*/ 130618 h 140"/>
                <a:gd name="T32" fmla="*/ 60908 w 148"/>
                <a:gd name="T33" fmla="*/ 180115 h 140"/>
                <a:gd name="T34" fmla="*/ 77519 w 148"/>
                <a:gd name="T35" fmla="*/ 191114 h 140"/>
                <a:gd name="T36" fmla="*/ 88593 w 148"/>
                <a:gd name="T37" fmla="*/ 174615 h 140"/>
                <a:gd name="T38" fmla="*/ 81672 w 148"/>
                <a:gd name="T39" fmla="*/ 134742 h 140"/>
                <a:gd name="T40" fmla="*/ 107973 w 148"/>
                <a:gd name="T41" fmla="*/ 112744 h 140"/>
                <a:gd name="T42" fmla="*/ 114894 w 148"/>
                <a:gd name="T43" fmla="*/ 111369 h 140"/>
                <a:gd name="T44" fmla="*/ 124584 w 148"/>
                <a:gd name="T45" fmla="*/ 170490 h 140"/>
                <a:gd name="T46" fmla="*/ 123199 w 148"/>
                <a:gd name="T47" fmla="*/ 171865 h 140"/>
                <a:gd name="T48" fmla="*/ 130121 w 148"/>
                <a:gd name="T49" fmla="*/ 182865 h 140"/>
                <a:gd name="T50" fmla="*/ 141195 w 148"/>
                <a:gd name="T51" fmla="*/ 185614 h 140"/>
                <a:gd name="T52" fmla="*/ 141195 w 148"/>
                <a:gd name="T53" fmla="*/ 185614 h 140"/>
                <a:gd name="T54" fmla="*/ 191028 w 148"/>
                <a:gd name="T55" fmla="*/ 185614 h 140"/>
                <a:gd name="T56" fmla="*/ 204871 w 148"/>
                <a:gd name="T57" fmla="*/ 171865 h 140"/>
                <a:gd name="T58" fmla="*/ 189644 w 148"/>
                <a:gd name="T59" fmla="*/ 158116 h 14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48" h="140">
                  <a:moveTo>
                    <a:pt x="137" y="115"/>
                  </a:moveTo>
                  <a:cubicBezTo>
                    <a:pt x="109" y="115"/>
                    <a:pt x="109" y="115"/>
                    <a:pt x="109" y="115"/>
                  </a:cubicBezTo>
                  <a:cubicBezTo>
                    <a:pt x="100" y="57"/>
                    <a:pt x="100" y="57"/>
                    <a:pt x="100" y="57"/>
                  </a:cubicBezTo>
                  <a:cubicBezTo>
                    <a:pt x="100" y="56"/>
                    <a:pt x="99" y="55"/>
                    <a:pt x="99" y="54"/>
                  </a:cubicBezTo>
                  <a:cubicBezTo>
                    <a:pt x="93" y="18"/>
                    <a:pt x="93" y="18"/>
                    <a:pt x="93" y="18"/>
                  </a:cubicBezTo>
                  <a:cubicBezTo>
                    <a:pt x="91" y="10"/>
                    <a:pt x="83" y="0"/>
                    <a:pt x="75" y="1"/>
                  </a:cubicBezTo>
                  <a:cubicBezTo>
                    <a:pt x="60" y="4"/>
                    <a:pt x="60" y="4"/>
                    <a:pt x="60" y="4"/>
                  </a:cubicBezTo>
                  <a:cubicBezTo>
                    <a:pt x="59" y="4"/>
                    <a:pt x="59" y="5"/>
                    <a:pt x="58" y="5"/>
                  </a:cubicBezTo>
                  <a:cubicBezTo>
                    <a:pt x="56" y="5"/>
                    <a:pt x="54" y="6"/>
                    <a:pt x="53" y="8"/>
                  </a:cubicBezTo>
                  <a:cubicBezTo>
                    <a:pt x="3" y="46"/>
                    <a:pt x="3" y="46"/>
                    <a:pt x="3" y="46"/>
                  </a:cubicBezTo>
                  <a:cubicBezTo>
                    <a:pt x="0" y="50"/>
                    <a:pt x="1" y="56"/>
                    <a:pt x="5" y="58"/>
                  </a:cubicBezTo>
                  <a:cubicBezTo>
                    <a:pt x="9" y="61"/>
                    <a:pt x="15" y="60"/>
                    <a:pt x="17" y="56"/>
                  </a:cubicBezTo>
                  <a:cubicBezTo>
                    <a:pt x="50" y="31"/>
                    <a:pt x="50" y="31"/>
                    <a:pt x="50" y="31"/>
                  </a:cubicBezTo>
                  <a:cubicBezTo>
                    <a:pt x="57" y="72"/>
                    <a:pt x="57" y="72"/>
                    <a:pt x="57" y="72"/>
                  </a:cubicBezTo>
                  <a:cubicBezTo>
                    <a:pt x="43" y="84"/>
                    <a:pt x="43" y="84"/>
                    <a:pt x="43" y="84"/>
                  </a:cubicBezTo>
                  <a:cubicBezTo>
                    <a:pt x="39" y="86"/>
                    <a:pt x="37" y="91"/>
                    <a:pt x="38" y="95"/>
                  </a:cubicBezTo>
                  <a:cubicBezTo>
                    <a:pt x="44" y="131"/>
                    <a:pt x="44" y="131"/>
                    <a:pt x="44" y="131"/>
                  </a:cubicBezTo>
                  <a:cubicBezTo>
                    <a:pt x="45" y="137"/>
                    <a:pt x="51" y="140"/>
                    <a:pt x="56" y="139"/>
                  </a:cubicBezTo>
                  <a:cubicBezTo>
                    <a:pt x="62" y="138"/>
                    <a:pt x="65" y="133"/>
                    <a:pt x="64" y="127"/>
                  </a:cubicBezTo>
                  <a:cubicBezTo>
                    <a:pt x="59" y="98"/>
                    <a:pt x="59" y="98"/>
                    <a:pt x="59" y="98"/>
                  </a:cubicBezTo>
                  <a:cubicBezTo>
                    <a:pt x="78" y="82"/>
                    <a:pt x="78" y="82"/>
                    <a:pt x="78" y="82"/>
                  </a:cubicBezTo>
                  <a:cubicBezTo>
                    <a:pt x="83" y="81"/>
                    <a:pt x="83" y="81"/>
                    <a:pt x="83" y="81"/>
                  </a:cubicBezTo>
                  <a:cubicBezTo>
                    <a:pt x="90" y="124"/>
                    <a:pt x="90" y="124"/>
                    <a:pt x="90" y="124"/>
                  </a:cubicBezTo>
                  <a:cubicBezTo>
                    <a:pt x="90" y="124"/>
                    <a:pt x="89" y="124"/>
                    <a:pt x="89" y="125"/>
                  </a:cubicBezTo>
                  <a:cubicBezTo>
                    <a:pt x="89" y="128"/>
                    <a:pt x="91" y="131"/>
                    <a:pt x="94" y="133"/>
                  </a:cubicBezTo>
                  <a:cubicBezTo>
                    <a:pt x="96" y="135"/>
                    <a:pt x="99" y="135"/>
                    <a:pt x="102" y="135"/>
                  </a:cubicBezTo>
                  <a:cubicBezTo>
                    <a:pt x="102" y="135"/>
                    <a:pt x="102" y="135"/>
                    <a:pt x="102" y="135"/>
                  </a:cubicBezTo>
                  <a:cubicBezTo>
                    <a:pt x="138" y="135"/>
                    <a:pt x="138" y="135"/>
                    <a:pt x="138" y="135"/>
                  </a:cubicBezTo>
                  <a:cubicBezTo>
                    <a:pt x="143" y="135"/>
                    <a:pt x="148" y="131"/>
                    <a:pt x="148" y="125"/>
                  </a:cubicBezTo>
                  <a:cubicBezTo>
                    <a:pt x="147" y="120"/>
                    <a:pt x="143" y="115"/>
                    <a:pt x="137" y="11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26" name="Freeform 304"/>
            <p:cNvSpPr>
              <a:spLocks/>
            </p:cNvSpPr>
            <p:nvPr/>
          </p:nvSpPr>
          <p:spPr bwMode="auto">
            <a:xfrm>
              <a:off x="707247" y="2300954"/>
              <a:ext cx="64133" cy="60598"/>
            </a:xfrm>
            <a:custGeom>
              <a:avLst/>
              <a:gdLst>
                <a:gd name="T0" fmla="*/ 37055 w 45"/>
                <a:gd name="T1" fmla="*/ 57905 h 45"/>
                <a:gd name="T2" fmla="*/ 61283 w 45"/>
                <a:gd name="T3" fmla="*/ 25586 h 45"/>
                <a:gd name="T4" fmla="*/ 27078 w 45"/>
                <a:gd name="T5" fmla="*/ 2693 h 45"/>
                <a:gd name="T6" fmla="*/ 2850 w 45"/>
                <a:gd name="T7" fmla="*/ 35012 h 45"/>
                <a:gd name="T8" fmla="*/ 37055 w 45"/>
                <a:gd name="T9" fmla="*/ 57905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45">
                  <a:moveTo>
                    <a:pt x="26" y="43"/>
                  </a:moveTo>
                  <a:cubicBezTo>
                    <a:pt x="38" y="41"/>
                    <a:pt x="45" y="30"/>
                    <a:pt x="43" y="19"/>
                  </a:cubicBezTo>
                  <a:cubicBezTo>
                    <a:pt x="41" y="8"/>
                    <a:pt x="30" y="0"/>
                    <a:pt x="19" y="2"/>
                  </a:cubicBezTo>
                  <a:cubicBezTo>
                    <a:pt x="8" y="4"/>
                    <a:pt x="0" y="15"/>
                    <a:pt x="2" y="26"/>
                  </a:cubicBezTo>
                  <a:cubicBezTo>
                    <a:pt x="5" y="37"/>
                    <a:pt x="15" y="45"/>
                    <a:pt x="26" y="43"/>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27" name="Freeform 305"/>
            <p:cNvSpPr>
              <a:spLocks/>
            </p:cNvSpPr>
            <p:nvPr/>
          </p:nvSpPr>
          <p:spPr bwMode="auto">
            <a:xfrm>
              <a:off x="646677" y="2359769"/>
              <a:ext cx="219123" cy="208530"/>
            </a:xfrm>
            <a:custGeom>
              <a:avLst/>
              <a:gdLst>
                <a:gd name="T0" fmla="*/ 204058 w 160"/>
                <a:gd name="T1" fmla="*/ 171488 h 152"/>
                <a:gd name="T2" fmla="*/ 160234 w 160"/>
                <a:gd name="T3" fmla="*/ 170117 h 152"/>
                <a:gd name="T4" fmla="*/ 147908 w 160"/>
                <a:gd name="T5" fmla="*/ 85058 h 152"/>
                <a:gd name="T6" fmla="*/ 146539 w 160"/>
                <a:gd name="T7" fmla="*/ 79571 h 152"/>
                <a:gd name="T8" fmla="*/ 136952 w 160"/>
                <a:gd name="T9" fmla="*/ 26066 h 152"/>
                <a:gd name="T10" fmla="*/ 110931 w 160"/>
                <a:gd name="T11" fmla="*/ 1372 h 152"/>
                <a:gd name="T12" fmla="*/ 89019 w 160"/>
                <a:gd name="T13" fmla="*/ 5488 h 152"/>
                <a:gd name="T14" fmla="*/ 86280 w 160"/>
                <a:gd name="T15" fmla="*/ 6860 h 152"/>
                <a:gd name="T16" fmla="*/ 78063 w 160"/>
                <a:gd name="T17" fmla="*/ 12347 h 152"/>
                <a:gd name="T18" fmla="*/ 4109 w 160"/>
                <a:gd name="T19" fmla="*/ 68595 h 152"/>
                <a:gd name="T20" fmla="*/ 6848 w 160"/>
                <a:gd name="T21" fmla="*/ 86430 h 152"/>
                <a:gd name="T22" fmla="*/ 24651 w 160"/>
                <a:gd name="T23" fmla="*/ 83686 h 152"/>
                <a:gd name="T24" fmla="*/ 73954 w 160"/>
                <a:gd name="T25" fmla="*/ 45273 h 152"/>
                <a:gd name="T26" fmla="*/ 84910 w 160"/>
                <a:gd name="T27" fmla="*/ 107009 h 152"/>
                <a:gd name="T28" fmla="*/ 62998 w 160"/>
                <a:gd name="T29" fmla="*/ 124844 h 152"/>
                <a:gd name="T30" fmla="*/ 54781 w 160"/>
                <a:gd name="T31" fmla="*/ 141307 h 152"/>
                <a:gd name="T32" fmla="*/ 65737 w 160"/>
                <a:gd name="T33" fmla="*/ 194811 h 152"/>
                <a:gd name="T34" fmla="*/ 82171 w 160"/>
                <a:gd name="T35" fmla="*/ 207158 h 152"/>
                <a:gd name="T36" fmla="*/ 94497 w 160"/>
                <a:gd name="T37" fmla="*/ 189323 h 152"/>
                <a:gd name="T38" fmla="*/ 86280 w 160"/>
                <a:gd name="T39" fmla="*/ 145422 h 152"/>
                <a:gd name="T40" fmla="*/ 115040 w 160"/>
                <a:gd name="T41" fmla="*/ 120728 h 152"/>
                <a:gd name="T42" fmla="*/ 123257 w 160"/>
                <a:gd name="T43" fmla="*/ 119356 h 152"/>
                <a:gd name="T44" fmla="*/ 132843 w 160"/>
                <a:gd name="T45" fmla="*/ 183836 h 152"/>
                <a:gd name="T46" fmla="*/ 132843 w 160"/>
                <a:gd name="T47" fmla="*/ 185208 h 152"/>
                <a:gd name="T48" fmla="*/ 139691 w 160"/>
                <a:gd name="T49" fmla="*/ 197555 h 152"/>
                <a:gd name="T50" fmla="*/ 150647 w 160"/>
                <a:gd name="T51" fmla="*/ 200299 h 152"/>
                <a:gd name="T52" fmla="*/ 150647 w 160"/>
                <a:gd name="T53" fmla="*/ 200299 h 152"/>
                <a:gd name="T54" fmla="*/ 204058 w 160"/>
                <a:gd name="T55" fmla="*/ 201670 h 152"/>
                <a:gd name="T56" fmla="*/ 219123 w 160"/>
                <a:gd name="T57" fmla="*/ 186579 h 152"/>
                <a:gd name="T58" fmla="*/ 204058 w 160"/>
                <a:gd name="T59" fmla="*/ 171488 h 1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0" h="152">
                  <a:moveTo>
                    <a:pt x="149" y="125"/>
                  </a:moveTo>
                  <a:cubicBezTo>
                    <a:pt x="117" y="124"/>
                    <a:pt x="117" y="124"/>
                    <a:pt x="117" y="124"/>
                  </a:cubicBezTo>
                  <a:cubicBezTo>
                    <a:pt x="108" y="62"/>
                    <a:pt x="108" y="62"/>
                    <a:pt x="108" y="62"/>
                  </a:cubicBezTo>
                  <a:cubicBezTo>
                    <a:pt x="108" y="61"/>
                    <a:pt x="107" y="59"/>
                    <a:pt x="107" y="58"/>
                  </a:cubicBezTo>
                  <a:cubicBezTo>
                    <a:pt x="100" y="19"/>
                    <a:pt x="100" y="19"/>
                    <a:pt x="100" y="19"/>
                  </a:cubicBezTo>
                  <a:cubicBezTo>
                    <a:pt x="99" y="11"/>
                    <a:pt x="90" y="0"/>
                    <a:pt x="81" y="1"/>
                  </a:cubicBezTo>
                  <a:cubicBezTo>
                    <a:pt x="65" y="4"/>
                    <a:pt x="65" y="4"/>
                    <a:pt x="65" y="4"/>
                  </a:cubicBezTo>
                  <a:cubicBezTo>
                    <a:pt x="64" y="4"/>
                    <a:pt x="63" y="5"/>
                    <a:pt x="63" y="5"/>
                  </a:cubicBezTo>
                  <a:cubicBezTo>
                    <a:pt x="60" y="6"/>
                    <a:pt x="58" y="7"/>
                    <a:pt x="57" y="9"/>
                  </a:cubicBezTo>
                  <a:cubicBezTo>
                    <a:pt x="3" y="50"/>
                    <a:pt x="3" y="50"/>
                    <a:pt x="3" y="50"/>
                  </a:cubicBezTo>
                  <a:cubicBezTo>
                    <a:pt x="0" y="54"/>
                    <a:pt x="1" y="60"/>
                    <a:pt x="5" y="63"/>
                  </a:cubicBezTo>
                  <a:cubicBezTo>
                    <a:pt x="10" y="66"/>
                    <a:pt x="15" y="65"/>
                    <a:pt x="18" y="61"/>
                  </a:cubicBezTo>
                  <a:cubicBezTo>
                    <a:pt x="54" y="33"/>
                    <a:pt x="54" y="33"/>
                    <a:pt x="54" y="33"/>
                  </a:cubicBezTo>
                  <a:cubicBezTo>
                    <a:pt x="62" y="78"/>
                    <a:pt x="62" y="78"/>
                    <a:pt x="62" y="78"/>
                  </a:cubicBezTo>
                  <a:cubicBezTo>
                    <a:pt x="46" y="91"/>
                    <a:pt x="46" y="91"/>
                    <a:pt x="46" y="91"/>
                  </a:cubicBezTo>
                  <a:cubicBezTo>
                    <a:pt x="42" y="93"/>
                    <a:pt x="39" y="98"/>
                    <a:pt x="40" y="103"/>
                  </a:cubicBezTo>
                  <a:cubicBezTo>
                    <a:pt x="48" y="142"/>
                    <a:pt x="48" y="142"/>
                    <a:pt x="48" y="142"/>
                  </a:cubicBezTo>
                  <a:cubicBezTo>
                    <a:pt x="49" y="148"/>
                    <a:pt x="54" y="152"/>
                    <a:pt x="60" y="151"/>
                  </a:cubicBezTo>
                  <a:cubicBezTo>
                    <a:pt x="66" y="150"/>
                    <a:pt x="70" y="144"/>
                    <a:pt x="69" y="138"/>
                  </a:cubicBezTo>
                  <a:cubicBezTo>
                    <a:pt x="63" y="106"/>
                    <a:pt x="63" y="106"/>
                    <a:pt x="63" y="106"/>
                  </a:cubicBezTo>
                  <a:cubicBezTo>
                    <a:pt x="84" y="88"/>
                    <a:pt x="84" y="88"/>
                    <a:pt x="84" y="88"/>
                  </a:cubicBezTo>
                  <a:cubicBezTo>
                    <a:pt x="90" y="87"/>
                    <a:pt x="90" y="87"/>
                    <a:pt x="90" y="87"/>
                  </a:cubicBezTo>
                  <a:cubicBezTo>
                    <a:pt x="97" y="134"/>
                    <a:pt x="97" y="134"/>
                    <a:pt x="97" y="134"/>
                  </a:cubicBezTo>
                  <a:cubicBezTo>
                    <a:pt x="97" y="134"/>
                    <a:pt x="97" y="135"/>
                    <a:pt x="97" y="135"/>
                  </a:cubicBezTo>
                  <a:cubicBezTo>
                    <a:pt x="97" y="139"/>
                    <a:pt x="99" y="142"/>
                    <a:pt x="102" y="144"/>
                  </a:cubicBezTo>
                  <a:cubicBezTo>
                    <a:pt x="104" y="146"/>
                    <a:pt x="107" y="147"/>
                    <a:pt x="110" y="146"/>
                  </a:cubicBezTo>
                  <a:cubicBezTo>
                    <a:pt x="110" y="146"/>
                    <a:pt x="110" y="146"/>
                    <a:pt x="110" y="146"/>
                  </a:cubicBezTo>
                  <a:cubicBezTo>
                    <a:pt x="149" y="147"/>
                    <a:pt x="149" y="147"/>
                    <a:pt x="149" y="147"/>
                  </a:cubicBezTo>
                  <a:cubicBezTo>
                    <a:pt x="155" y="147"/>
                    <a:pt x="160" y="142"/>
                    <a:pt x="160" y="136"/>
                  </a:cubicBezTo>
                  <a:cubicBezTo>
                    <a:pt x="160" y="129"/>
                    <a:pt x="155" y="125"/>
                    <a:pt x="149" y="12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28" name="Freeform 306"/>
            <p:cNvSpPr>
              <a:spLocks/>
            </p:cNvSpPr>
            <p:nvPr/>
          </p:nvSpPr>
          <p:spPr bwMode="auto">
            <a:xfrm>
              <a:off x="739314" y="1944493"/>
              <a:ext cx="8908" cy="8911"/>
            </a:xfrm>
            <a:custGeom>
              <a:avLst/>
              <a:gdLst>
                <a:gd name="T0" fmla="*/ 8908 w 6"/>
                <a:gd name="T1" fmla="*/ 7426 h 6"/>
                <a:gd name="T2" fmla="*/ 8908 w 6"/>
                <a:gd name="T3" fmla="*/ 0 h 6"/>
                <a:gd name="T4" fmla="*/ 0 w 6"/>
                <a:gd name="T5" fmla="*/ 8911 h 6"/>
                <a:gd name="T6" fmla="*/ 8908 w 6"/>
                <a:gd name="T7" fmla="*/ 742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6">
                  <a:moveTo>
                    <a:pt x="6" y="5"/>
                  </a:moveTo>
                  <a:cubicBezTo>
                    <a:pt x="6" y="3"/>
                    <a:pt x="6" y="1"/>
                    <a:pt x="6" y="0"/>
                  </a:cubicBezTo>
                  <a:cubicBezTo>
                    <a:pt x="4" y="1"/>
                    <a:pt x="2" y="3"/>
                    <a:pt x="0" y="6"/>
                  </a:cubicBezTo>
                  <a:cubicBezTo>
                    <a:pt x="1" y="5"/>
                    <a:pt x="3" y="5"/>
                    <a:pt x="6" y="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29" name="Freeform 307"/>
            <p:cNvSpPr>
              <a:spLocks/>
            </p:cNvSpPr>
            <p:nvPr/>
          </p:nvSpPr>
          <p:spPr bwMode="auto">
            <a:xfrm>
              <a:off x="751785" y="1933799"/>
              <a:ext cx="40973" cy="17823"/>
            </a:xfrm>
            <a:custGeom>
              <a:avLst/>
              <a:gdLst>
                <a:gd name="T0" fmla="*/ 0 w 28"/>
                <a:gd name="T1" fmla="*/ 17823 h 13"/>
                <a:gd name="T2" fmla="*/ 40973 w 28"/>
                <a:gd name="T3" fmla="*/ 0 h 13"/>
                <a:gd name="T4" fmla="*/ 35120 w 28"/>
                <a:gd name="T5" fmla="*/ 0 h 13"/>
                <a:gd name="T6" fmla="*/ 2927 w 28"/>
                <a:gd name="T7" fmla="*/ 6855 h 13"/>
                <a:gd name="T8" fmla="*/ 0 w 28"/>
                <a:gd name="T9" fmla="*/ 1782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13">
                  <a:moveTo>
                    <a:pt x="0" y="13"/>
                  </a:moveTo>
                  <a:cubicBezTo>
                    <a:pt x="7" y="11"/>
                    <a:pt x="17" y="7"/>
                    <a:pt x="28" y="0"/>
                  </a:cubicBezTo>
                  <a:cubicBezTo>
                    <a:pt x="27" y="0"/>
                    <a:pt x="25" y="0"/>
                    <a:pt x="24" y="0"/>
                  </a:cubicBezTo>
                  <a:cubicBezTo>
                    <a:pt x="16" y="0"/>
                    <a:pt x="8" y="2"/>
                    <a:pt x="2" y="5"/>
                  </a:cubicBezTo>
                  <a:cubicBezTo>
                    <a:pt x="1" y="7"/>
                    <a:pt x="0" y="10"/>
                    <a:pt x="0" y="13"/>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30" name="Freeform 308"/>
            <p:cNvSpPr>
              <a:spLocks/>
            </p:cNvSpPr>
            <p:nvPr/>
          </p:nvSpPr>
          <p:spPr bwMode="auto">
            <a:xfrm>
              <a:off x="750003" y="1935581"/>
              <a:ext cx="92637" cy="32081"/>
            </a:xfrm>
            <a:custGeom>
              <a:avLst/>
              <a:gdLst>
                <a:gd name="T0" fmla="*/ 0 w 66"/>
                <a:gd name="T1" fmla="*/ 20532 h 25"/>
                <a:gd name="T2" fmla="*/ 0 w 66"/>
                <a:gd name="T3" fmla="*/ 25665 h 25"/>
                <a:gd name="T4" fmla="*/ 14036 w 66"/>
                <a:gd name="T5" fmla="*/ 21815 h 25"/>
                <a:gd name="T6" fmla="*/ 92637 w 66"/>
                <a:gd name="T7" fmla="*/ 32081 h 25"/>
                <a:gd name="T8" fmla="*/ 49126 w 66"/>
                <a:gd name="T9" fmla="*/ 0 h 25"/>
                <a:gd name="T10" fmla="*/ 0 w 66"/>
                <a:gd name="T11" fmla="*/ 20532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25">
                  <a:moveTo>
                    <a:pt x="0" y="16"/>
                  </a:moveTo>
                  <a:cubicBezTo>
                    <a:pt x="0" y="18"/>
                    <a:pt x="0" y="19"/>
                    <a:pt x="0" y="20"/>
                  </a:cubicBezTo>
                  <a:cubicBezTo>
                    <a:pt x="3" y="19"/>
                    <a:pt x="6" y="18"/>
                    <a:pt x="10" y="17"/>
                  </a:cubicBezTo>
                  <a:cubicBezTo>
                    <a:pt x="26" y="12"/>
                    <a:pt x="45" y="15"/>
                    <a:pt x="66" y="25"/>
                  </a:cubicBezTo>
                  <a:cubicBezTo>
                    <a:pt x="60" y="13"/>
                    <a:pt x="49" y="3"/>
                    <a:pt x="35" y="0"/>
                  </a:cubicBezTo>
                  <a:cubicBezTo>
                    <a:pt x="22" y="10"/>
                    <a:pt x="9" y="15"/>
                    <a:pt x="0" y="1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31" name="Freeform 309"/>
            <p:cNvSpPr>
              <a:spLocks/>
            </p:cNvSpPr>
            <p:nvPr/>
          </p:nvSpPr>
          <p:spPr bwMode="auto">
            <a:xfrm>
              <a:off x="721499" y="1956969"/>
              <a:ext cx="24941" cy="30300"/>
            </a:xfrm>
            <a:custGeom>
              <a:avLst/>
              <a:gdLst>
                <a:gd name="T0" fmla="*/ 24941 w 17"/>
                <a:gd name="T1" fmla="*/ 8657 h 21"/>
                <a:gd name="T2" fmla="*/ 24941 w 17"/>
                <a:gd name="T3" fmla="*/ 0 h 21"/>
                <a:gd name="T4" fmla="*/ 13204 w 17"/>
                <a:gd name="T5" fmla="*/ 1443 h 21"/>
                <a:gd name="T6" fmla="*/ 11737 w 17"/>
                <a:gd name="T7" fmla="*/ 1443 h 21"/>
                <a:gd name="T8" fmla="*/ 0 w 17"/>
                <a:gd name="T9" fmla="*/ 30300 h 21"/>
                <a:gd name="T10" fmla="*/ 24941 w 17"/>
                <a:gd name="T11" fmla="*/ 8657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21">
                  <a:moveTo>
                    <a:pt x="17" y="6"/>
                  </a:moveTo>
                  <a:cubicBezTo>
                    <a:pt x="17" y="4"/>
                    <a:pt x="17" y="2"/>
                    <a:pt x="17" y="0"/>
                  </a:cubicBezTo>
                  <a:cubicBezTo>
                    <a:pt x="14" y="1"/>
                    <a:pt x="11" y="1"/>
                    <a:pt x="9" y="1"/>
                  </a:cubicBezTo>
                  <a:cubicBezTo>
                    <a:pt x="9" y="1"/>
                    <a:pt x="8" y="1"/>
                    <a:pt x="8" y="1"/>
                  </a:cubicBezTo>
                  <a:cubicBezTo>
                    <a:pt x="4" y="7"/>
                    <a:pt x="1" y="13"/>
                    <a:pt x="0" y="21"/>
                  </a:cubicBezTo>
                  <a:cubicBezTo>
                    <a:pt x="2" y="17"/>
                    <a:pt x="8" y="11"/>
                    <a:pt x="17" y="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32" name="Freeform 310"/>
            <p:cNvSpPr>
              <a:spLocks/>
            </p:cNvSpPr>
            <p:nvPr/>
          </p:nvSpPr>
          <p:spPr bwMode="auto">
            <a:xfrm>
              <a:off x="751785" y="1985485"/>
              <a:ext cx="87292" cy="74857"/>
            </a:xfrm>
            <a:custGeom>
              <a:avLst/>
              <a:gdLst>
                <a:gd name="T0" fmla="*/ 4157 w 63"/>
                <a:gd name="T1" fmla="*/ 2772 h 54"/>
                <a:gd name="T2" fmla="*/ 0 w 63"/>
                <a:gd name="T3" fmla="*/ 2772 h 54"/>
                <a:gd name="T4" fmla="*/ 47110 w 63"/>
                <a:gd name="T5" fmla="*/ 74857 h 54"/>
                <a:gd name="T6" fmla="*/ 87292 w 63"/>
                <a:gd name="T7" fmla="*/ 45746 h 54"/>
                <a:gd name="T8" fmla="*/ 4157 w 63"/>
                <a:gd name="T9" fmla="*/ 2772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54">
                  <a:moveTo>
                    <a:pt x="3" y="2"/>
                  </a:moveTo>
                  <a:cubicBezTo>
                    <a:pt x="2" y="2"/>
                    <a:pt x="1" y="2"/>
                    <a:pt x="0" y="2"/>
                  </a:cubicBezTo>
                  <a:cubicBezTo>
                    <a:pt x="4" y="23"/>
                    <a:pt x="15" y="40"/>
                    <a:pt x="34" y="54"/>
                  </a:cubicBezTo>
                  <a:cubicBezTo>
                    <a:pt x="46" y="51"/>
                    <a:pt x="57" y="44"/>
                    <a:pt x="63" y="33"/>
                  </a:cubicBezTo>
                  <a:cubicBezTo>
                    <a:pt x="51" y="23"/>
                    <a:pt x="23" y="0"/>
                    <a:pt x="3" y="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33" name="Freeform 311"/>
            <p:cNvSpPr>
              <a:spLocks/>
            </p:cNvSpPr>
            <p:nvPr/>
          </p:nvSpPr>
          <p:spPr bwMode="auto">
            <a:xfrm>
              <a:off x="750003" y="1955187"/>
              <a:ext cx="99763" cy="71292"/>
            </a:xfrm>
            <a:custGeom>
              <a:avLst/>
              <a:gdLst>
                <a:gd name="T0" fmla="*/ 15456 w 71"/>
                <a:gd name="T1" fmla="*/ 6989 h 51"/>
                <a:gd name="T2" fmla="*/ 0 w 71"/>
                <a:gd name="T3" fmla="*/ 12581 h 51"/>
                <a:gd name="T4" fmla="*/ 0 w 71"/>
                <a:gd name="T5" fmla="*/ 26560 h 51"/>
                <a:gd name="T6" fmla="*/ 4215 w 71"/>
                <a:gd name="T7" fmla="*/ 26560 h 51"/>
                <a:gd name="T8" fmla="*/ 92737 w 71"/>
                <a:gd name="T9" fmla="*/ 71292 h 51"/>
                <a:gd name="T10" fmla="*/ 99763 w 71"/>
                <a:gd name="T11" fmla="*/ 41936 h 51"/>
                <a:gd name="T12" fmla="*/ 96953 w 71"/>
                <a:gd name="T13" fmla="*/ 20968 h 51"/>
                <a:gd name="T14" fmla="*/ 15456 w 71"/>
                <a:gd name="T15" fmla="*/ 6989 h 5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 h="51">
                  <a:moveTo>
                    <a:pt x="11" y="5"/>
                  </a:moveTo>
                  <a:cubicBezTo>
                    <a:pt x="7" y="6"/>
                    <a:pt x="3" y="7"/>
                    <a:pt x="0" y="9"/>
                  </a:cubicBezTo>
                  <a:cubicBezTo>
                    <a:pt x="0" y="12"/>
                    <a:pt x="0" y="16"/>
                    <a:pt x="0" y="19"/>
                  </a:cubicBezTo>
                  <a:cubicBezTo>
                    <a:pt x="1" y="19"/>
                    <a:pt x="2" y="19"/>
                    <a:pt x="3" y="19"/>
                  </a:cubicBezTo>
                  <a:cubicBezTo>
                    <a:pt x="24" y="17"/>
                    <a:pt x="52" y="38"/>
                    <a:pt x="66" y="51"/>
                  </a:cubicBezTo>
                  <a:cubicBezTo>
                    <a:pt x="69" y="44"/>
                    <a:pt x="71" y="37"/>
                    <a:pt x="71" y="30"/>
                  </a:cubicBezTo>
                  <a:cubicBezTo>
                    <a:pt x="71" y="24"/>
                    <a:pt x="70" y="19"/>
                    <a:pt x="69" y="15"/>
                  </a:cubicBezTo>
                  <a:cubicBezTo>
                    <a:pt x="47" y="3"/>
                    <a:pt x="28" y="0"/>
                    <a:pt x="11" y="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34" name="Freeform 312"/>
            <p:cNvSpPr>
              <a:spLocks/>
            </p:cNvSpPr>
            <p:nvPr/>
          </p:nvSpPr>
          <p:spPr bwMode="auto">
            <a:xfrm>
              <a:off x="721499" y="1973010"/>
              <a:ext cx="24941" cy="60598"/>
            </a:xfrm>
            <a:custGeom>
              <a:avLst/>
              <a:gdLst>
                <a:gd name="T0" fmla="*/ 20784 w 18"/>
                <a:gd name="T1" fmla="*/ 17904 h 44"/>
                <a:gd name="T2" fmla="*/ 24941 w 18"/>
                <a:gd name="T3" fmla="*/ 12395 h 44"/>
                <a:gd name="T4" fmla="*/ 24941 w 18"/>
                <a:gd name="T5" fmla="*/ 11018 h 44"/>
                <a:gd name="T6" fmla="*/ 24941 w 18"/>
                <a:gd name="T7" fmla="*/ 0 h 44"/>
                <a:gd name="T8" fmla="*/ 0 w 18"/>
                <a:gd name="T9" fmla="*/ 26167 h 44"/>
                <a:gd name="T10" fmla="*/ 11085 w 18"/>
                <a:gd name="T11" fmla="*/ 60598 h 44"/>
                <a:gd name="T12" fmla="*/ 20784 w 18"/>
                <a:gd name="T13" fmla="*/ 17904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44">
                  <a:moveTo>
                    <a:pt x="15" y="13"/>
                  </a:moveTo>
                  <a:cubicBezTo>
                    <a:pt x="16" y="11"/>
                    <a:pt x="17" y="10"/>
                    <a:pt x="18" y="9"/>
                  </a:cubicBezTo>
                  <a:cubicBezTo>
                    <a:pt x="18" y="9"/>
                    <a:pt x="18" y="8"/>
                    <a:pt x="18" y="8"/>
                  </a:cubicBezTo>
                  <a:cubicBezTo>
                    <a:pt x="18" y="5"/>
                    <a:pt x="18" y="2"/>
                    <a:pt x="18" y="0"/>
                  </a:cubicBezTo>
                  <a:cubicBezTo>
                    <a:pt x="11" y="4"/>
                    <a:pt x="3" y="14"/>
                    <a:pt x="0" y="19"/>
                  </a:cubicBezTo>
                  <a:cubicBezTo>
                    <a:pt x="0" y="28"/>
                    <a:pt x="3" y="37"/>
                    <a:pt x="8" y="44"/>
                  </a:cubicBezTo>
                  <a:cubicBezTo>
                    <a:pt x="8" y="36"/>
                    <a:pt x="8" y="21"/>
                    <a:pt x="15" y="13"/>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35" name="Freeform 313"/>
            <p:cNvSpPr>
              <a:spLocks/>
            </p:cNvSpPr>
            <p:nvPr/>
          </p:nvSpPr>
          <p:spPr bwMode="auto">
            <a:xfrm>
              <a:off x="735751" y="1992615"/>
              <a:ext cx="57007" cy="67728"/>
            </a:xfrm>
            <a:custGeom>
              <a:avLst/>
              <a:gdLst>
                <a:gd name="T0" fmla="*/ 11401 w 40"/>
                <a:gd name="T1" fmla="*/ 0 h 50"/>
                <a:gd name="T2" fmla="*/ 9976 w 40"/>
                <a:gd name="T3" fmla="*/ 1355 h 50"/>
                <a:gd name="T4" fmla="*/ 2850 w 40"/>
                <a:gd name="T5" fmla="*/ 48764 h 50"/>
                <a:gd name="T6" fmla="*/ 51306 w 40"/>
                <a:gd name="T7" fmla="*/ 67728 h 50"/>
                <a:gd name="T8" fmla="*/ 57007 w 40"/>
                <a:gd name="T9" fmla="*/ 67728 h 50"/>
                <a:gd name="T10" fmla="*/ 11401 w 40"/>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50">
                  <a:moveTo>
                    <a:pt x="8" y="0"/>
                  </a:moveTo>
                  <a:cubicBezTo>
                    <a:pt x="8" y="0"/>
                    <a:pt x="7" y="1"/>
                    <a:pt x="7" y="1"/>
                  </a:cubicBezTo>
                  <a:cubicBezTo>
                    <a:pt x="0" y="10"/>
                    <a:pt x="1" y="29"/>
                    <a:pt x="2" y="36"/>
                  </a:cubicBezTo>
                  <a:cubicBezTo>
                    <a:pt x="10" y="45"/>
                    <a:pt x="22" y="50"/>
                    <a:pt x="36" y="50"/>
                  </a:cubicBezTo>
                  <a:cubicBezTo>
                    <a:pt x="37" y="50"/>
                    <a:pt x="39" y="50"/>
                    <a:pt x="40" y="50"/>
                  </a:cubicBezTo>
                  <a:cubicBezTo>
                    <a:pt x="20" y="34"/>
                    <a:pt x="11" y="15"/>
                    <a:pt x="8"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36" name="Freeform 314"/>
            <p:cNvSpPr>
              <a:spLocks/>
            </p:cNvSpPr>
            <p:nvPr/>
          </p:nvSpPr>
          <p:spPr bwMode="auto">
            <a:xfrm>
              <a:off x="1214970" y="775302"/>
              <a:ext cx="7126" cy="7129"/>
            </a:xfrm>
            <a:custGeom>
              <a:avLst/>
              <a:gdLst>
                <a:gd name="T0" fmla="*/ 7126 w 5"/>
                <a:gd name="T1" fmla="*/ 5703 h 5"/>
                <a:gd name="T2" fmla="*/ 7126 w 5"/>
                <a:gd name="T3" fmla="*/ 0 h 5"/>
                <a:gd name="T4" fmla="*/ 0 w 5"/>
                <a:gd name="T5" fmla="*/ 7129 h 5"/>
                <a:gd name="T6" fmla="*/ 7126 w 5"/>
                <a:gd name="T7" fmla="*/ 5703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5">
                  <a:moveTo>
                    <a:pt x="5" y="4"/>
                  </a:moveTo>
                  <a:cubicBezTo>
                    <a:pt x="5" y="3"/>
                    <a:pt x="5" y="1"/>
                    <a:pt x="5" y="0"/>
                  </a:cubicBezTo>
                  <a:cubicBezTo>
                    <a:pt x="4" y="2"/>
                    <a:pt x="2" y="3"/>
                    <a:pt x="0" y="5"/>
                  </a:cubicBezTo>
                  <a:cubicBezTo>
                    <a:pt x="1" y="5"/>
                    <a:pt x="3" y="5"/>
                    <a:pt x="5"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37" name="Freeform 315"/>
            <p:cNvSpPr>
              <a:spLocks/>
            </p:cNvSpPr>
            <p:nvPr/>
          </p:nvSpPr>
          <p:spPr bwMode="auto">
            <a:xfrm>
              <a:off x="1225658" y="766390"/>
              <a:ext cx="30285" cy="14258"/>
            </a:xfrm>
            <a:custGeom>
              <a:avLst/>
              <a:gdLst>
                <a:gd name="T0" fmla="*/ 0 w 22"/>
                <a:gd name="T1" fmla="*/ 14258 h 10"/>
                <a:gd name="T2" fmla="*/ 30285 w 22"/>
                <a:gd name="T3" fmla="*/ 0 h 10"/>
                <a:gd name="T4" fmla="*/ 24779 w 22"/>
                <a:gd name="T5" fmla="*/ 0 h 10"/>
                <a:gd name="T6" fmla="*/ 1377 w 22"/>
                <a:gd name="T7" fmla="*/ 5703 h 10"/>
                <a:gd name="T8" fmla="*/ 0 w 22"/>
                <a:gd name="T9" fmla="*/ 14258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0">
                  <a:moveTo>
                    <a:pt x="0" y="10"/>
                  </a:moveTo>
                  <a:cubicBezTo>
                    <a:pt x="6" y="8"/>
                    <a:pt x="13" y="5"/>
                    <a:pt x="22" y="0"/>
                  </a:cubicBezTo>
                  <a:cubicBezTo>
                    <a:pt x="21" y="0"/>
                    <a:pt x="19" y="0"/>
                    <a:pt x="18" y="0"/>
                  </a:cubicBezTo>
                  <a:cubicBezTo>
                    <a:pt x="12" y="0"/>
                    <a:pt x="6" y="1"/>
                    <a:pt x="1" y="4"/>
                  </a:cubicBezTo>
                  <a:cubicBezTo>
                    <a:pt x="1" y="5"/>
                    <a:pt x="0" y="8"/>
                    <a:pt x="0" y="1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38" name="Freeform 316"/>
            <p:cNvSpPr>
              <a:spLocks/>
            </p:cNvSpPr>
            <p:nvPr/>
          </p:nvSpPr>
          <p:spPr bwMode="auto">
            <a:xfrm>
              <a:off x="1223876" y="768173"/>
              <a:ext cx="71259" cy="23169"/>
            </a:xfrm>
            <a:custGeom>
              <a:avLst/>
              <a:gdLst>
                <a:gd name="T0" fmla="*/ 1397 w 51"/>
                <a:gd name="T1" fmla="*/ 15446 h 18"/>
                <a:gd name="T2" fmla="*/ 0 w 51"/>
                <a:gd name="T3" fmla="*/ 19308 h 18"/>
                <a:gd name="T4" fmla="*/ 11178 w 51"/>
                <a:gd name="T5" fmla="*/ 15446 h 18"/>
                <a:gd name="T6" fmla="*/ 71259 w 51"/>
                <a:gd name="T7" fmla="*/ 23169 h 18"/>
                <a:gd name="T8" fmla="*/ 37725 w 51"/>
                <a:gd name="T9" fmla="*/ 0 h 18"/>
                <a:gd name="T10" fmla="*/ 1397 w 51"/>
                <a:gd name="T11" fmla="*/ 15446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 h="18">
                  <a:moveTo>
                    <a:pt x="1" y="12"/>
                  </a:moveTo>
                  <a:cubicBezTo>
                    <a:pt x="1" y="13"/>
                    <a:pt x="0" y="14"/>
                    <a:pt x="0" y="15"/>
                  </a:cubicBezTo>
                  <a:cubicBezTo>
                    <a:pt x="3" y="14"/>
                    <a:pt x="5" y="13"/>
                    <a:pt x="8" y="12"/>
                  </a:cubicBezTo>
                  <a:cubicBezTo>
                    <a:pt x="20" y="9"/>
                    <a:pt x="35" y="11"/>
                    <a:pt x="51" y="18"/>
                  </a:cubicBezTo>
                  <a:cubicBezTo>
                    <a:pt x="46" y="9"/>
                    <a:pt x="38" y="2"/>
                    <a:pt x="27" y="0"/>
                  </a:cubicBezTo>
                  <a:cubicBezTo>
                    <a:pt x="17" y="7"/>
                    <a:pt x="7" y="11"/>
                    <a:pt x="1" y="1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39" name="Freeform 317"/>
            <p:cNvSpPr>
              <a:spLocks/>
            </p:cNvSpPr>
            <p:nvPr/>
          </p:nvSpPr>
          <p:spPr bwMode="auto">
            <a:xfrm>
              <a:off x="1202499" y="785996"/>
              <a:ext cx="17815" cy="19605"/>
            </a:xfrm>
            <a:custGeom>
              <a:avLst/>
              <a:gdLst>
                <a:gd name="T0" fmla="*/ 17815 w 13"/>
                <a:gd name="T1" fmla="*/ 5228 h 15"/>
                <a:gd name="T2" fmla="*/ 17815 w 13"/>
                <a:gd name="T3" fmla="*/ 0 h 15"/>
                <a:gd name="T4" fmla="*/ 9593 w 13"/>
                <a:gd name="T5" fmla="*/ 0 h 15"/>
                <a:gd name="T6" fmla="*/ 8222 w 13"/>
                <a:gd name="T7" fmla="*/ 0 h 15"/>
                <a:gd name="T8" fmla="*/ 0 w 13"/>
                <a:gd name="T9" fmla="*/ 19605 h 15"/>
                <a:gd name="T10" fmla="*/ 17815 w 13"/>
                <a:gd name="T11" fmla="*/ 5228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5">
                  <a:moveTo>
                    <a:pt x="13" y="4"/>
                  </a:moveTo>
                  <a:cubicBezTo>
                    <a:pt x="13" y="2"/>
                    <a:pt x="13" y="1"/>
                    <a:pt x="13" y="0"/>
                  </a:cubicBezTo>
                  <a:cubicBezTo>
                    <a:pt x="11" y="0"/>
                    <a:pt x="9" y="0"/>
                    <a:pt x="7" y="0"/>
                  </a:cubicBezTo>
                  <a:cubicBezTo>
                    <a:pt x="7" y="0"/>
                    <a:pt x="7" y="0"/>
                    <a:pt x="6" y="0"/>
                  </a:cubicBezTo>
                  <a:cubicBezTo>
                    <a:pt x="3" y="4"/>
                    <a:pt x="1" y="10"/>
                    <a:pt x="0" y="15"/>
                  </a:cubicBezTo>
                  <a:cubicBezTo>
                    <a:pt x="2" y="12"/>
                    <a:pt x="6" y="8"/>
                    <a:pt x="13"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40" name="Freeform 318"/>
            <p:cNvSpPr>
              <a:spLocks/>
            </p:cNvSpPr>
            <p:nvPr/>
          </p:nvSpPr>
          <p:spPr bwMode="auto">
            <a:xfrm>
              <a:off x="1225658" y="805601"/>
              <a:ext cx="65914" cy="58817"/>
            </a:xfrm>
            <a:custGeom>
              <a:avLst/>
              <a:gdLst>
                <a:gd name="T0" fmla="*/ 2746 w 48"/>
                <a:gd name="T1" fmla="*/ 1435 h 41"/>
                <a:gd name="T2" fmla="*/ 0 w 48"/>
                <a:gd name="T3" fmla="*/ 2869 h 41"/>
                <a:gd name="T4" fmla="*/ 35703 w 48"/>
                <a:gd name="T5" fmla="*/ 58817 h 41"/>
                <a:gd name="T6" fmla="*/ 65914 w 48"/>
                <a:gd name="T7" fmla="*/ 35864 h 41"/>
                <a:gd name="T8" fmla="*/ 2746 w 48"/>
                <a:gd name="T9" fmla="*/ 1435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41">
                  <a:moveTo>
                    <a:pt x="2" y="1"/>
                  </a:moveTo>
                  <a:cubicBezTo>
                    <a:pt x="2" y="1"/>
                    <a:pt x="1" y="1"/>
                    <a:pt x="0" y="2"/>
                  </a:cubicBezTo>
                  <a:cubicBezTo>
                    <a:pt x="3" y="17"/>
                    <a:pt x="12" y="30"/>
                    <a:pt x="26" y="41"/>
                  </a:cubicBezTo>
                  <a:cubicBezTo>
                    <a:pt x="35" y="39"/>
                    <a:pt x="43" y="33"/>
                    <a:pt x="48" y="25"/>
                  </a:cubicBezTo>
                  <a:cubicBezTo>
                    <a:pt x="39" y="17"/>
                    <a:pt x="17" y="0"/>
                    <a:pt x="2" y="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41" name="Freeform 319"/>
            <p:cNvSpPr>
              <a:spLocks/>
            </p:cNvSpPr>
            <p:nvPr/>
          </p:nvSpPr>
          <p:spPr bwMode="auto">
            <a:xfrm>
              <a:off x="1223876" y="784213"/>
              <a:ext cx="76604" cy="51687"/>
            </a:xfrm>
            <a:custGeom>
              <a:avLst/>
              <a:gdLst>
                <a:gd name="T0" fmla="*/ 11142 w 55"/>
                <a:gd name="T1" fmla="*/ 4081 h 38"/>
                <a:gd name="T2" fmla="*/ 0 w 55"/>
                <a:gd name="T3" fmla="*/ 9521 h 38"/>
                <a:gd name="T4" fmla="*/ 1393 w 55"/>
                <a:gd name="T5" fmla="*/ 19043 h 38"/>
                <a:gd name="T6" fmla="*/ 4178 w 55"/>
                <a:gd name="T7" fmla="*/ 19043 h 38"/>
                <a:gd name="T8" fmla="*/ 71033 w 55"/>
                <a:gd name="T9" fmla="*/ 51687 h 38"/>
                <a:gd name="T10" fmla="*/ 76604 w 55"/>
                <a:gd name="T11" fmla="*/ 29924 h 38"/>
                <a:gd name="T12" fmla="*/ 73818 w 55"/>
                <a:gd name="T13" fmla="*/ 14962 h 38"/>
                <a:gd name="T14" fmla="*/ 11142 w 55"/>
                <a:gd name="T15" fmla="*/ 4081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 h="38">
                  <a:moveTo>
                    <a:pt x="8" y="3"/>
                  </a:moveTo>
                  <a:cubicBezTo>
                    <a:pt x="5" y="4"/>
                    <a:pt x="3" y="5"/>
                    <a:pt x="0" y="7"/>
                  </a:cubicBezTo>
                  <a:cubicBezTo>
                    <a:pt x="0" y="9"/>
                    <a:pt x="0" y="12"/>
                    <a:pt x="1" y="14"/>
                  </a:cubicBezTo>
                  <a:cubicBezTo>
                    <a:pt x="1" y="14"/>
                    <a:pt x="2" y="14"/>
                    <a:pt x="3" y="14"/>
                  </a:cubicBezTo>
                  <a:cubicBezTo>
                    <a:pt x="19" y="13"/>
                    <a:pt x="40" y="29"/>
                    <a:pt x="51" y="38"/>
                  </a:cubicBezTo>
                  <a:cubicBezTo>
                    <a:pt x="53" y="33"/>
                    <a:pt x="55" y="28"/>
                    <a:pt x="55" y="22"/>
                  </a:cubicBezTo>
                  <a:cubicBezTo>
                    <a:pt x="55" y="18"/>
                    <a:pt x="54" y="14"/>
                    <a:pt x="53" y="11"/>
                  </a:cubicBezTo>
                  <a:cubicBezTo>
                    <a:pt x="36" y="2"/>
                    <a:pt x="21" y="0"/>
                    <a:pt x="8" y="3"/>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42" name="Freeform 320"/>
            <p:cNvSpPr>
              <a:spLocks/>
            </p:cNvSpPr>
            <p:nvPr/>
          </p:nvSpPr>
          <p:spPr bwMode="auto">
            <a:xfrm>
              <a:off x="1202499" y="796690"/>
              <a:ext cx="19597" cy="46340"/>
            </a:xfrm>
            <a:custGeom>
              <a:avLst/>
              <a:gdLst>
                <a:gd name="T0" fmla="*/ 15398 w 14"/>
                <a:gd name="T1" fmla="*/ 12638 h 33"/>
                <a:gd name="T2" fmla="*/ 19597 w 14"/>
                <a:gd name="T3" fmla="*/ 9830 h 33"/>
                <a:gd name="T4" fmla="*/ 19597 w 14"/>
                <a:gd name="T5" fmla="*/ 8425 h 33"/>
                <a:gd name="T6" fmla="*/ 18197 w 14"/>
                <a:gd name="T7" fmla="*/ 0 h 33"/>
                <a:gd name="T8" fmla="*/ 0 w 14"/>
                <a:gd name="T9" fmla="*/ 19659 h 33"/>
                <a:gd name="T10" fmla="*/ 8399 w 14"/>
                <a:gd name="T11" fmla="*/ 46340 h 33"/>
                <a:gd name="T12" fmla="*/ 15398 w 14"/>
                <a:gd name="T13" fmla="*/ 12638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33">
                  <a:moveTo>
                    <a:pt x="11" y="9"/>
                  </a:moveTo>
                  <a:cubicBezTo>
                    <a:pt x="12" y="8"/>
                    <a:pt x="13" y="7"/>
                    <a:pt x="14" y="7"/>
                  </a:cubicBezTo>
                  <a:cubicBezTo>
                    <a:pt x="14" y="6"/>
                    <a:pt x="14" y="6"/>
                    <a:pt x="14" y="6"/>
                  </a:cubicBezTo>
                  <a:cubicBezTo>
                    <a:pt x="13" y="4"/>
                    <a:pt x="13" y="1"/>
                    <a:pt x="13" y="0"/>
                  </a:cubicBezTo>
                  <a:cubicBezTo>
                    <a:pt x="8" y="3"/>
                    <a:pt x="2" y="11"/>
                    <a:pt x="0" y="14"/>
                  </a:cubicBezTo>
                  <a:cubicBezTo>
                    <a:pt x="0" y="21"/>
                    <a:pt x="2" y="28"/>
                    <a:pt x="6" y="33"/>
                  </a:cubicBezTo>
                  <a:cubicBezTo>
                    <a:pt x="5" y="27"/>
                    <a:pt x="6" y="16"/>
                    <a:pt x="11" y="9"/>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43" name="Freeform 321"/>
            <p:cNvSpPr>
              <a:spLocks/>
            </p:cNvSpPr>
            <p:nvPr/>
          </p:nvSpPr>
          <p:spPr bwMode="auto">
            <a:xfrm>
              <a:off x="1213187" y="810948"/>
              <a:ext cx="42756" cy="53469"/>
            </a:xfrm>
            <a:custGeom>
              <a:avLst/>
              <a:gdLst>
                <a:gd name="T0" fmla="*/ 8275 w 31"/>
                <a:gd name="T1" fmla="*/ 0 h 39"/>
                <a:gd name="T2" fmla="*/ 6896 w 31"/>
                <a:gd name="T3" fmla="*/ 1371 h 39"/>
                <a:gd name="T4" fmla="*/ 1379 w 31"/>
                <a:gd name="T5" fmla="*/ 38388 h 39"/>
                <a:gd name="T6" fmla="*/ 37239 w 31"/>
                <a:gd name="T7" fmla="*/ 53469 h 39"/>
                <a:gd name="T8" fmla="*/ 42756 w 31"/>
                <a:gd name="T9" fmla="*/ 53469 h 39"/>
                <a:gd name="T10" fmla="*/ 8275 w 31"/>
                <a:gd name="T11" fmla="*/ 0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39">
                  <a:moveTo>
                    <a:pt x="6" y="0"/>
                  </a:moveTo>
                  <a:cubicBezTo>
                    <a:pt x="6" y="1"/>
                    <a:pt x="6" y="1"/>
                    <a:pt x="5" y="1"/>
                  </a:cubicBezTo>
                  <a:cubicBezTo>
                    <a:pt x="0" y="8"/>
                    <a:pt x="1" y="23"/>
                    <a:pt x="1" y="28"/>
                  </a:cubicBezTo>
                  <a:cubicBezTo>
                    <a:pt x="8" y="35"/>
                    <a:pt x="17" y="39"/>
                    <a:pt x="27" y="39"/>
                  </a:cubicBezTo>
                  <a:cubicBezTo>
                    <a:pt x="28" y="39"/>
                    <a:pt x="30" y="39"/>
                    <a:pt x="31" y="39"/>
                  </a:cubicBezTo>
                  <a:cubicBezTo>
                    <a:pt x="15" y="26"/>
                    <a:pt x="9" y="12"/>
                    <a:pt x="6"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44" name="Freeform 322"/>
            <p:cNvSpPr>
              <a:spLocks/>
            </p:cNvSpPr>
            <p:nvPr/>
          </p:nvSpPr>
          <p:spPr bwMode="auto">
            <a:xfrm>
              <a:off x="1400243" y="564991"/>
              <a:ext cx="7126" cy="8911"/>
            </a:xfrm>
            <a:custGeom>
              <a:avLst/>
              <a:gdLst>
                <a:gd name="T0" fmla="*/ 5938 w 6"/>
                <a:gd name="T1" fmla="*/ 8911 h 5"/>
                <a:gd name="T2" fmla="*/ 7126 w 6"/>
                <a:gd name="T3" fmla="*/ 0 h 5"/>
                <a:gd name="T4" fmla="*/ 0 w 6"/>
                <a:gd name="T5" fmla="*/ 8911 h 5"/>
                <a:gd name="T6" fmla="*/ 5938 w 6"/>
                <a:gd name="T7" fmla="*/ 8911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5">
                  <a:moveTo>
                    <a:pt x="5" y="5"/>
                  </a:moveTo>
                  <a:cubicBezTo>
                    <a:pt x="6" y="3"/>
                    <a:pt x="6" y="1"/>
                    <a:pt x="6" y="0"/>
                  </a:cubicBezTo>
                  <a:cubicBezTo>
                    <a:pt x="4" y="2"/>
                    <a:pt x="2" y="3"/>
                    <a:pt x="0" y="5"/>
                  </a:cubicBezTo>
                  <a:cubicBezTo>
                    <a:pt x="2" y="5"/>
                    <a:pt x="3" y="5"/>
                    <a:pt x="5" y="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45" name="Freeform 323"/>
            <p:cNvSpPr>
              <a:spLocks/>
            </p:cNvSpPr>
            <p:nvPr/>
          </p:nvSpPr>
          <p:spPr bwMode="auto">
            <a:xfrm>
              <a:off x="1410932" y="554297"/>
              <a:ext cx="37411" cy="17823"/>
            </a:xfrm>
            <a:custGeom>
              <a:avLst/>
              <a:gdLst>
                <a:gd name="T0" fmla="*/ 0 w 26"/>
                <a:gd name="T1" fmla="*/ 17823 h 12"/>
                <a:gd name="T2" fmla="*/ 37411 w 26"/>
                <a:gd name="T3" fmla="*/ 1485 h 12"/>
                <a:gd name="T4" fmla="*/ 30217 w 26"/>
                <a:gd name="T5" fmla="*/ 0 h 12"/>
                <a:gd name="T6" fmla="*/ 2878 w 26"/>
                <a:gd name="T7" fmla="*/ 7426 h 12"/>
                <a:gd name="T8" fmla="*/ 0 w 26"/>
                <a:gd name="T9" fmla="*/ 17823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2">
                  <a:moveTo>
                    <a:pt x="0" y="12"/>
                  </a:moveTo>
                  <a:cubicBezTo>
                    <a:pt x="7" y="10"/>
                    <a:pt x="16" y="7"/>
                    <a:pt x="26" y="1"/>
                  </a:cubicBezTo>
                  <a:cubicBezTo>
                    <a:pt x="24" y="0"/>
                    <a:pt x="23" y="0"/>
                    <a:pt x="21" y="0"/>
                  </a:cubicBezTo>
                  <a:cubicBezTo>
                    <a:pt x="14" y="0"/>
                    <a:pt x="8" y="2"/>
                    <a:pt x="2" y="5"/>
                  </a:cubicBezTo>
                  <a:cubicBezTo>
                    <a:pt x="1" y="7"/>
                    <a:pt x="1" y="10"/>
                    <a:pt x="0" y="1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46" name="Freeform 324"/>
            <p:cNvSpPr>
              <a:spLocks/>
            </p:cNvSpPr>
            <p:nvPr/>
          </p:nvSpPr>
          <p:spPr bwMode="auto">
            <a:xfrm>
              <a:off x="1410932" y="556078"/>
              <a:ext cx="81948" cy="30300"/>
            </a:xfrm>
            <a:custGeom>
              <a:avLst/>
              <a:gdLst>
                <a:gd name="T0" fmla="*/ 0 w 58"/>
                <a:gd name="T1" fmla="*/ 20659 h 22"/>
                <a:gd name="T2" fmla="*/ 0 w 58"/>
                <a:gd name="T3" fmla="*/ 24791 h 22"/>
                <a:gd name="T4" fmla="*/ 11303 w 58"/>
                <a:gd name="T5" fmla="*/ 20659 h 22"/>
                <a:gd name="T6" fmla="*/ 81948 w 58"/>
                <a:gd name="T7" fmla="*/ 30300 h 22"/>
                <a:gd name="T8" fmla="*/ 43800 w 58"/>
                <a:gd name="T9" fmla="*/ 0 h 22"/>
                <a:gd name="T10" fmla="*/ 0 w 58"/>
                <a:gd name="T11" fmla="*/ 20659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 h="22">
                  <a:moveTo>
                    <a:pt x="0" y="15"/>
                  </a:moveTo>
                  <a:cubicBezTo>
                    <a:pt x="0" y="16"/>
                    <a:pt x="0" y="17"/>
                    <a:pt x="0" y="18"/>
                  </a:cubicBezTo>
                  <a:cubicBezTo>
                    <a:pt x="2" y="17"/>
                    <a:pt x="5" y="16"/>
                    <a:pt x="8" y="15"/>
                  </a:cubicBezTo>
                  <a:cubicBezTo>
                    <a:pt x="23" y="11"/>
                    <a:pt x="40" y="13"/>
                    <a:pt x="58" y="22"/>
                  </a:cubicBezTo>
                  <a:cubicBezTo>
                    <a:pt x="53" y="12"/>
                    <a:pt x="43" y="3"/>
                    <a:pt x="31" y="0"/>
                  </a:cubicBezTo>
                  <a:cubicBezTo>
                    <a:pt x="19" y="9"/>
                    <a:pt x="8" y="13"/>
                    <a:pt x="0" y="1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47" name="Freeform 325"/>
            <p:cNvSpPr>
              <a:spLocks/>
            </p:cNvSpPr>
            <p:nvPr/>
          </p:nvSpPr>
          <p:spPr bwMode="auto">
            <a:xfrm>
              <a:off x="1384210" y="577466"/>
              <a:ext cx="23160" cy="24952"/>
            </a:xfrm>
            <a:custGeom>
              <a:avLst/>
              <a:gdLst>
                <a:gd name="T0" fmla="*/ 23160 w 16"/>
                <a:gd name="T1" fmla="*/ 5545 h 18"/>
                <a:gd name="T2" fmla="*/ 23160 w 16"/>
                <a:gd name="T3" fmla="*/ 0 h 18"/>
                <a:gd name="T4" fmla="*/ 13028 w 16"/>
                <a:gd name="T5" fmla="*/ 0 h 18"/>
                <a:gd name="T6" fmla="*/ 11580 w 16"/>
                <a:gd name="T7" fmla="*/ 0 h 18"/>
                <a:gd name="T8" fmla="*/ 0 w 16"/>
                <a:gd name="T9" fmla="*/ 24952 h 18"/>
                <a:gd name="T10" fmla="*/ 23160 w 16"/>
                <a:gd name="T11" fmla="*/ 5545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8">
                  <a:moveTo>
                    <a:pt x="16" y="4"/>
                  </a:moveTo>
                  <a:cubicBezTo>
                    <a:pt x="16" y="3"/>
                    <a:pt x="16" y="1"/>
                    <a:pt x="16" y="0"/>
                  </a:cubicBezTo>
                  <a:cubicBezTo>
                    <a:pt x="13" y="0"/>
                    <a:pt x="11" y="0"/>
                    <a:pt x="9" y="0"/>
                  </a:cubicBezTo>
                  <a:cubicBezTo>
                    <a:pt x="9" y="0"/>
                    <a:pt x="8" y="0"/>
                    <a:pt x="8" y="0"/>
                  </a:cubicBezTo>
                  <a:cubicBezTo>
                    <a:pt x="4" y="5"/>
                    <a:pt x="2" y="11"/>
                    <a:pt x="0" y="18"/>
                  </a:cubicBezTo>
                  <a:cubicBezTo>
                    <a:pt x="3" y="14"/>
                    <a:pt x="8" y="9"/>
                    <a:pt x="16"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48" name="Freeform 326"/>
            <p:cNvSpPr>
              <a:spLocks/>
            </p:cNvSpPr>
            <p:nvPr/>
          </p:nvSpPr>
          <p:spPr bwMode="auto">
            <a:xfrm>
              <a:off x="1412713" y="602418"/>
              <a:ext cx="76604" cy="64163"/>
            </a:xfrm>
            <a:custGeom>
              <a:avLst/>
              <a:gdLst>
                <a:gd name="T0" fmla="*/ 2786 w 55"/>
                <a:gd name="T1" fmla="*/ 2673 h 48"/>
                <a:gd name="T2" fmla="*/ 0 w 55"/>
                <a:gd name="T3" fmla="*/ 2673 h 48"/>
                <a:gd name="T4" fmla="*/ 41784 w 55"/>
                <a:gd name="T5" fmla="*/ 64163 h 48"/>
                <a:gd name="T6" fmla="*/ 76604 w 55"/>
                <a:gd name="T7" fmla="*/ 40102 h 48"/>
                <a:gd name="T8" fmla="*/ 2786 w 55"/>
                <a:gd name="T9" fmla="*/ 2673 h 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8">
                  <a:moveTo>
                    <a:pt x="2" y="2"/>
                  </a:moveTo>
                  <a:cubicBezTo>
                    <a:pt x="1" y="2"/>
                    <a:pt x="0" y="2"/>
                    <a:pt x="0" y="2"/>
                  </a:cubicBezTo>
                  <a:cubicBezTo>
                    <a:pt x="3" y="21"/>
                    <a:pt x="13" y="36"/>
                    <a:pt x="30" y="48"/>
                  </a:cubicBezTo>
                  <a:cubicBezTo>
                    <a:pt x="41" y="46"/>
                    <a:pt x="50" y="39"/>
                    <a:pt x="55" y="30"/>
                  </a:cubicBezTo>
                  <a:cubicBezTo>
                    <a:pt x="45" y="21"/>
                    <a:pt x="19" y="0"/>
                    <a:pt x="2" y="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49" name="Freeform 327"/>
            <p:cNvSpPr>
              <a:spLocks/>
            </p:cNvSpPr>
            <p:nvPr/>
          </p:nvSpPr>
          <p:spPr bwMode="auto">
            <a:xfrm>
              <a:off x="1410932" y="575684"/>
              <a:ext cx="87292" cy="60598"/>
            </a:xfrm>
            <a:custGeom>
              <a:avLst/>
              <a:gdLst>
                <a:gd name="T0" fmla="*/ 13639 w 64"/>
                <a:gd name="T1" fmla="*/ 5509 h 44"/>
                <a:gd name="T2" fmla="*/ 0 w 64"/>
                <a:gd name="T3" fmla="*/ 11018 h 44"/>
                <a:gd name="T4" fmla="*/ 1364 w 64"/>
                <a:gd name="T5" fmla="*/ 23413 h 44"/>
                <a:gd name="T6" fmla="*/ 5456 w 64"/>
                <a:gd name="T7" fmla="*/ 22036 h 44"/>
                <a:gd name="T8" fmla="*/ 80472 w 64"/>
                <a:gd name="T9" fmla="*/ 60598 h 44"/>
                <a:gd name="T10" fmla="*/ 87292 w 64"/>
                <a:gd name="T11" fmla="*/ 35808 h 44"/>
                <a:gd name="T12" fmla="*/ 84564 w 64"/>
                <a:gd name="T13" fmla="*/ 17904 h 44"/>
                <a:gd name="T14" fmla="*/ 13639 w 64"/>
                <a:gd name="T15" fmla="*/ 5509 h 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 h="44">
                  <a:moveTo>
                    <a:pt x="10" y="4"/>
                  </a:moveTo>
                  <a:cubicBezTo>
                    <a:pt x="6" y="5"/>
                    <a:pt x="3" y="6"/>
                    <a:pt x="0" y="8"/>
                  </a:cubicBezTo>
                  <a:cubicBezTo>
                    <a:pt x="0" y="10"/>
                    <a:pt x="1" y="13"/>
                    <a:pt x="1" y="17"/>
                  </a:cubicBezTo>
                  <a:cubicBezTo>
                    <a:pt x="2" y="16"/>
                    <a:pt x="3" y="16"/>
                    <a:pt x="4" y="16"/>
                  </a:cubicBezTo>
                  <a:cubicBezTo>
                    <a:pt x="22" y="15"/>
                    <a:pt x="47" y="34"/>
                    <a:pt x="59" y="44"/>
                  </a:cubicBezTo>
                  <a:cubicBezTo>
                    <a:pt x="62" y="39"/>
                    <a:pt x="64" y="33"/>
                    <a:pt x="64" y="26"/>
                  </a:cubicBezTo>
                  <a:cubicBezTo>
                    <a:pt x="64" y="21"/>
                    <a:pt x="63" y="17"/>
                    <a:pt x="62" y="13"/>
                  </a:cubicBezTo>
                  <a:cubicBezTo>
                    <a:pt x="42" y="3"/>
                    <a:pt x="25" y="0"/>
                    <a:pt x="10"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50" name="Freeform 328"/>
            <p:cNvSpPr>
              <a:spLocks/>
            </p:cNvSpPr>
            <p:nvPr/>
          </p:nvSpPr>
          <p:spPr bwMode="auto">
            <a:xfrm>
              <a:off x="1384210" y="589943"/>
              <a:ext cx="23160" cy="55251"/>
            </a:xfrm>
            <a:custGeom>
              <a:avLst/>
              <a:gdLst>
                <a:gd name="T0" fmla="*/ 18818 w 16"/>
                <a:gd name="T1" fmla="*/ 15584 h 39"/>
                <a:gd name="T2" fmla="*/ 23160 w 16"/>
                <a:gd name="T3" fmla="*/ 11334 h 39"/>
                <a:gd name="T4" fmla="*/ 23160 w 16"/>
                <a:gd name="T5" fmla="*/ 9917 h 39"/>
                <a:gd name="T6" fmla="*/ 23160 w 16"/>
                <a:gd name="T7" fmla="*/ 0 h 39"/>
                <a:gd name="T8" fmla="*/ 0 w 16"/>
                <a:gd name="T9" fmla="*/ 24084 h 39"/>
                <a:gd name="T10" fmla="*/ 10133 w 16"/>
                <a:gd name="T11" fmla="*/ 55251 h 39"/>
                <a:gd name="T12" fmla="*/ 18818 w 16"/>
                <a:gd name="T13" fmla="*/ 15584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39">
                  <a:moveTo>
                    <a:pt x="13" y="11"/>
                  </a:moveTo>
                  <a:cubicBezTo>
                    <a:pt x="14" y="10"/>
                    <a:pt x="15" y="9"/>
                    <a:pt x="16" y="8"/>
                  </a:cubicBezTo>
                  <a:cubicBezTo>
                    <a:pt x="16" y="8"/>
                    <a:pt x="16" y="7"/>
                    <a:pt x="16" y="7"/>
                  </a:cubicBezTo>
                  <a:cubicBezTo>
                    <a:pt x="16" y="5"/>
                    <a:pt x="16" y="2"/>
                    <a:pt x="16" y="0"/>
                  </a:cubicBezTo>
                  <a:cubicBezTo>
                    <a:pt x="9" y="4"/>
                    <a:pt x="3" y="13"/>
                    <a:pt x="0" y="17"/>
                  </a:cubicBezTo>
                  <a:cubicBezTo>
                    <a:pt x="0" y="25"/>
                    <a:pt x="3" y="33"/>
                    <a:pt x="7" y="39"/>
                  </a:cubicBezTo>
                  <a:cubicBezTo>
                    <a:pt x="7" y="32"/>
                    <a:pt x="7" y="19"/>
                    <a:pt x="13" y="1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51" name="Freeform 329"/>
            <p:cNvSpPr>
              <a:spLocks/>
            </p:cNvSpPr>
            <p:nvPr/>
          </p:nvSpPr>
          <p:spPr bwMode="auto">
            <a:xfrm>
              <a:off x="1398461" y="605983"/>
              <a:ext cx="49881" cy="62381"/>
            </a:xfrm>
            <a:custGeom>
              <a:avLst/>
              <a:gdLst>
                <a:gd name="T0" fmla="*/ 9699 w 36"/>
                <a:gd name="T1" fmla="*/ 0 h 45"/>
                <a:gd name="T2" fmla="*/ 8314 w 36"/>
                <a:gd name="T3" fmla="*/ 2772 h 45"/>
                <a:gd name="T4" fmla="*/ 1386 w 36"/>
                <a:gd name="T5" fmla="*/ 44360 h 45"/>
                <a:gd name="T6" fmla="*/ 42953 w 36"/>
                <a:gd name="T7" fmla="*/ 62381 h 45"/>
                <a:gd name="T8" fmla="*/ 49881 w 36"/>
                <a:gd name="T9" fmla="*/ 62381 h 45"/>
                <a:gd name="T10" fmla="*/ 9699 w 36"/>
                <a:gd name="T11" fmla="*/ 0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 h="45">
                  <a:moveTo>
                    <a:pt x="7" y="0"/>
                  </a:moveTo>
                  <a:cubicBezTo>
                    <a:pt x="7" y="1"/>
                    <a:pt x="6" y="1"/>
                    <a:pt x="6" y="2"/>
                  </a:cubicBezTo>
                  <a:cubicBezTo>
                    <a:pt x="0" y="9"/>
                    <a:pt x="1" y="27"/>
                    <a:pt x="1" y="32"/>
                  </a:cubicBezTo>
                  <a:cubicBezTo>
                    <a:pt x="9" y="40"/>
                    <a:pt x="20" y="45"/>
                    <a:pt x="31" y="45"/>
                  </a:cubicBezTo>
                  <a:cubicBezTo>
                    <a:pt x="33" y="45"/>
                    <a:pt x="34" y="45"/>
                    <a:pt x="36" y="45"/>
                  </a:cubicBezTo>
                  <a:cubicBezTo>
                    <a:pt x="17" y="31"/>
                    <a:pt x="10" y="14"/>
                    <a:pt x="7"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52" name="Freeform 330"/>
            <p:cNvSpPr>
              <a:spLocks/>
            </p:cNvSpPr>
            <p:nvPr/>
          </p:nvSpPr>
          <p:spPr bwMode="auto">
            <a:xfrm>
              <a:off x="1631836" y="2418585"/>
              <a:ext cx="8907" cy="8911"/>
            </a:xfrm>
            <a:custGeom>
              <a:avLst/>
              <a:gdLst>
                <a:gd name="T0" fmla="*/ 7423 w 6"/>
                <a:gd name="T1" fmla="*/ 7426 h 6"/>
                <a:gd name="T2" fmla="*/ 8907 w 6"/>
                <a:gd name="T3" fmla="*/ 0 h 6"/>
                <a:gd name="T4" fmla="*/ 0 w 6"/>
                <a:gd name="T5" fmla="*/ 8911 h 6"/>
                <a:gd name="T6" fmla="*/ 7423 w 6"/>
                <a:gd name="T7" fmla="*/ 742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6">
                  <a:moveTo>
                    <a:pt x="5" y="5"/>
                  </a:moveTo>
                  <a:cubicBezTo>
                    <a:pt x="5" y="3"/>
                    <a:pt x="6" y="2"/>
                    <a:pt x="6" y="0"/>
                  </a:cubicBezTo>
                  <a:cubicBezTo>
                    <a:pt x="4" y="2"/>
                    <a:pt x="2" y="4"/>
                    <a:pt x="0" y="6"/>
                  </a:cubicBezTo>
                  <a:cubicBezTo>
                    <a:pt x="1" y="5"/>
                    <a:pt x="3" y="5"/>
                    <a:pt x="5" y="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53" name="Freeform 331"/>
            <p:cNvSpPr>
              <a:spLocks/>
            </p:cNvSpPr>
            <p:nvPr/>
          </p:nvSpPr>
          <p:spPr bwMode="auto">
            <a:xfrm>
              <a:off x="1644306" y="2409673"/>
              <a:ext cx="35630" cy="16041"/>
            </a:xfrm>
            <a:custGeom>
              <a:avLst/>
              <a:gdLst>
                <a:gd name="T0" fmla="*/ 0 w 25"/>
                <a:gd name="T1" fmla="*/ 16041 h 11"/>
                <a:gd name="T2" fmla="*/ 35630 w 25"/>
                <a:gd name="T3" fmla="*/ 0 h 11"/>
                <a:gd name="T4" fmla="*/ 29929 w 25"/>
                <a:gd name="T5" fmla="*/ 0 h 11"/>
                <a:gd name="T6" fmla="*/ 2850 w 25"/>
                <a:gd name="T7" fmla="*/ 5833 h 11"/>
                <a:gd name="T8" fmla="*/ 0 w 25"/>
                <a:gd name="T9" fmla="*/ 16041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1">
                  <a:moveTo>
                    <a:pt x="0" y="11"/>
                  </a:moveTo>
                  <a:cubicBezTo>
                    <a:pt x="7" y="10"/>
                    <a:pt x="16" y="6"/>
                    <a:pt x="25" y="0"/>
                  </a:cubicBezTo>
                  <a:cubicBezTo>
                    <a:pt x="24" y="0"/>
                    <a:pt x="23" y="0"/>
                    <a:pt x="21" y="0"/>
                  </a:cubicBezTo>
                  <a:cubicBezTo>
                    <a:pt x="14" y="0"/>
                    <a:pt x="7" y="1"/>
                    <a:pt x="2" y="4"/>
                  </a:cubicBezTo>
                  <a:cubicBezTo>
                    <a:pt x="1" y="6"/>
                    <a:pt x="0" y="9"/>
                    <a:pt x="0" y="1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54" name="Freeform 332"/>
            <p:cNvSpPr>
              <a:spLocks/>
            </p:cNvSpPr>
            <p:nvPr/>
          </p:nvSpPr>
          <p:spPr bwMode="auto">
            <a:xfrm>
              <a:off x="1642525" y="2411456"/>
              <a:ext cx="83729" cy="30299"/>
            </a:xfrm>
            <a:custGeom>
              <a:avLst/>
              <a:gdLst>
                <a:gd name="T0" fmla="*/ 1419 w 59"/>
                <a:gd name="T1" fmla="*/ 19281 h 22"/>
                <a:gd name="T2" fmla="*/ 0 w 59"/>
                <a:gd name="T3" fmla="*/ 24790 h 22"/>
                <a:gd name="T4" fmla="*/ 12772 w 59"/>
                <a:gd name="T5" fmla="*/ 19281 h 22"/>
                <a:gd name="T6" fmla="*/ 83729 w 59"/>
                <a:gd name="T7" fmla="*/ 30299 h 22"/>
                <a:gd name="T8" fmla="*/ 45412 w 59"/>
                <a:gd name="T9" fmla="*/ 0 h 22"/>
                <a:gd name="T10" fmla="*/ 1419 w 59"/>
                <a:gd name="T11" fmla="*/ 19281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22">
                  <a:moveTo>
                    <a:pt x="1" y="14"/>
                  </a:moveTo>
                  <a:cubicBezTo>
                    <a:pt x="0" y="15"/>
                    <a:pt x="0" y="16"/>
                    <a:pt x="0" y="18"/>
                  </a:cubicBezTo>
                  <a:cubicBezTo>
                    <a:pt x="3" y="16"/>
                    <a:pt x="6" y="15"/>
                    <a:pt x="9" y="14"/>
                  </a:cubicBezTo>
                  <a:cubicBezTo>
                    <a:pt x="24" y="10"/>
                    <a:pt x="41" y="13"/>
                    <a:pt x="59" y="22"/>
                  </a:cubicBezTo>
                  <a:cubicBezTo>
                    <a:pt x="54" y="11"/>
                    <a:pt x="44" y="3"/>
                    <a:pt x="32" y="0"/>
                  </a:cubicBezTo>
                  <a:cubicBezTo>
                    <a:pt x="19" y="9"/>
                    <a:pt x="8" y="12"/>
                    <a:pt x="1"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55" name="Freeform 333"/>
            <p:cNvSpPr>
              <a:spLocks/>
            </p:cNvSpPr>
            <p:nvPr/>
          </p:nvSpPr>
          <p:spPr bwMode="auto">
            <a:xfrm>
              <a:off x="1617584" y="2432844"/>
              <a:ext cx="23159" cy="24952"/>
            </a:xfrm>
            <a:custGeom>
              <a:avLst/>
              <a:gdLst>
                <a:gd name="T0" fmla="*/ 21712 w 16"/>
                <a:gd name="T1" fmla="*/ 6931 h 18"/>
                <a:gd name="T2" fmla="*/ 23159 w 16"/>
                <a:gd name="T3" fmla="*/ 0 h 18"/>
                <a:gd name="T4" fmla="*/ 13027 w 16"/>
                <a:gd name="T5" fmla="*/ 0 h 18"/>
                <a:gd name="T6" fmla="*/ 11580 w 16"/>
                <a:gd name="T7" fmla="*/ 0 h 18"/>
                <a:gd name="T8" fmla="*/ 0 w 16"/>
                <a:gd name="T9" fmla="*/ 24952 h 18"/>
                <a:gd name="T10" fmla="*/ 21712 w 16"/>
                <a:gd name="T11" fmla="*/ 6931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8">
                  <a:moveTo>
                    <a:pt x="15" y="5"/>
                  </a:moveTo>
                  <a:cubicBezTo>
                    <a:pt x="15" y="3"/>
                    <a:pt x="16" y="1"/>
                    <a:pt x="16" y="0"/>
                  </a:cubicBezTo>
                  <a:cubicBezTo>
                    <a:pt x="13" y="0"/>
                    <a:pt x="10" y="0"/>
                    <a:pt x="9" y="0"/>
                  </a:cubicBezTo>
                  <a:cubicBezTo>
                    <a:pt x="8" y="0"/>
                    <a:pt x="8" y="0"/>
                    <a:pt x="8" y="0"/>
                  </a:cubicBezTo>
                  <a:cubicBezTo>
                    <a:pt x="4" y="6"/>
                    <a:pt x="1" y="12"/>
                    <a:pt x="0" y="18"/>
                  </a:cubicBezTo>
                  <a:cubicBezTo>
                    <a:pt x="3" y="15"/>
                    <a:pt x="8" y="9"/>
                    <a:pt x="15" y="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56" name="Freeform 334"/>
            <p:cNvSpPr>
              <a:spLocks/>
            </p:cNvSpPr>
            <p:nvPr/>
          </p:nvSpPr>
          <p:spPr bwMode="auto">
            <a:xfrm>
              <a:off x="1644306" y="2457796"/>
              <a:ext cx="78385" cy="62380"/>
            </a:xfrm>
            <a:custGeom>
              <a:avLst/>
              <a:gdLst>
                <a:gd name="T0" fmla="*/ 4199 w 56"/>
                <a:gd name="T1" fmla="*/ 1327 h 47"/>
                <a:gd name="T2" fmla="*/ 0 w 56"/>
                <a:gd name="T3" fmla="*/ 2654 h 47"/>
                <a:gd name="T4" fmla="*/ 43392 w 56"/>
                <a:gd name="T5" fmla="*/ 62380 h 47"/>
                <a:gd name="T6" fmla="*/ 78385 w 56"/>
                <a:gd name="T7" fmla="*/ 38490 h 47"/>
                <a:gd name="T8" fmla="*/ 4199 w 56"/>
                <a:gd name="T9" fmla="*/ 132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3" y="1"/>
                  </a:moveTo>
                  <a:cubicBezTo>
                    <a:pt x="2" y="1"/>
                    <a:pt x="1" y="1"/>
                    <a:pt x="0" y="2"/>
                  </a:cubicBezTo>
                  <a:cubicBezTo>
                    <a:pt x="3" y="20"/>
                    <a:pt x="14" y="35"/>
                    <a:pt x="31" y="47"/>
                  </a:cubicBezTo>
                  <a:cubicBezTo>
                    <a:pt x="41" y="45"/>
                    <a:pt x="50" y="38"/>
                    <a:pt x="56" y="29"/>
                  </a:cubicBezTo>
                  <a:cubicBezTo>
                    <a:pt x="46" y="20"/>
                    <a:pt x="20" y="0"/>
                    <a:pt x="3" y="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57" name="Freeform 335"/>
            <p:cNvSpPr>
              <a:spLocks/>
            </p:cNvSpPr>
            <p:nvPr/>
          </p:nvSpPr>
          <p:spPr bwMode="auto">
            <a:xfrm>
              <a:off x="1642525" y="2431061"/>
              <a:ext cx="87292" cy="60598"/>
            </a:xfrm>
            <a:custGeom>
              <a:avLst/>
              <a:gdLst>
                <a:gd name="T0" fmla="*/ 13856 w 63"/>
                <a:gd name="T1" fmla="*/ 5386 h 45"/>
                <a:gd name="T2" fmla="*/ 0 w 63"/>
                <a:gd name="T3" fmla="*/ 10773 h 45"/>
                <a:gd name="T4" fmla="*/ 1386 w 63"/>
                <a:gd name="T5" fmla="*/ 22893 h 45"/>
                <a:gd name="T6" fmla="*/ 4157 w 63"/>
                <a:gd name="T7" fmla="*/ 21546 h 45"/>
                <a:gd name="T8" fmla="*/ 81750 w 63"/>
                <a:gd name="T9" fmla="*/ 60598 h 45"/>
                <a:gd name="T10" fmla="*/ 87292 w 63"/>
                <a:gd name="T11" fmla="*/ 35012 h 45"/>
                <a:gd name="T12" fmla="*/ 84521 w 63"/>
                <a:gd name="T13" fmla="*/ 17506 h 45"/>
                <a:gd name="T14" fmla="*/ 13856 w 63"/>
                <a:gd name="T15" fmla="*/ 5386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 h="45">
                  <a:moveTo>
                    <a:pt x="10" y="4"/>
                  </a:moveTo>
                  <a:cubicBezTo>
                    <a:pt x="6" y="5"/>
                    <a:pt x="3" y="6"/>
                    <a:pt x="0" y="8"/>
                  </a:cubicBezTo>
                  <a:cubicBezTo>
                    <a:pt x="0" y="11"/>
                    <a:pt x="0" y="14"/>
                    <a:pt x="1" y="17"/>
                  </a:cubicBezTo>
                  <a:cubicBezTo>
                    <a:pt x="1" y="17"/>
                    <a:pt x="2" y="17"/>
                    <a:pt x="3" y="16"/>
                  </a:cubicBezTo>
                  <a:cubicBezTo>
                    <a:pt x="22" y="15"/>
                    <a:pt x="46" y="34"/>
                    <a:pt x="59" y="45"/>
                  </a:cubicBezTo>
                  <a:cubicBezTo>
                    <a:pt x="62" y="39"/>
                    <a:pt x="63" y="33"/>
                    <a:pt x="63" y="26"/>
                  </a:cubicBezTo>
                  <a:cubicBezTo>
                    <a:pt x="63" y="21"/>
                    <a:pt x="63" y="17"/>
                    <a:pt x="61" y="13"/>
                  </a:cubicBezTo>
                  <a:cubicBezTo>
                    <a:pt x="42" y="3"/>
                    <a:pt x="25" y="0"/>
                    <a:pt x="10"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58" name="Freeform 336"/>
            <p:cNvSpPr>
              <a:spLocks/>
            </p:cNvSpPr>
            <p:nvPr/>
          </p:nvSpPr>
          <p:spPr bwMode="auto">
            <a:xfrm>
              <a:off x="1617584" y="2445319"/>
              <a:ext cx="23159" cy="55252"/>
            </a:xfrm>
            <a:custGeom>
              <a:avLst/>
              <a:gdLst>
                <a:gd name="T0" fmla="*/ 18817 w 16"/>
                <a:gd name="T1" fmla="*/ 16576 h 40"/>
                <a:gd name="T2" fmla="*/ 23159 w 16"/>
                <a:gd name="T3" fmla="*/ 11050 h 40"/>
                <a:gd name="T4" fmla="*/ 23159 w 16"/>
                <a:gd name="T5" fmla="*/ 9669 h 40"/>
                <a:gd name="T6" fmla="*/ 21712 w 16"/>
                <a:gd name="T7" fmla="*/ 0 h 40"/>
                <a:gd name="T8" fmla="*/ 0 w 16"/>
                <a:gd name="T9" fmla="*/ 23482 h 40"/>
                <a:gd name="T10" fmla="*/ 10132 w 16"/>
                <a:gd name="T11" fmla="*/ 55252 h 40"/>
                <a:gd name="T12" fmla="*/ 18817 w 16"/>
                <a:gd name="T13" fmla="*/ 16576 h 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40">
                  <a:moveTo>
                    <a:pt x="13" y="12"/>
                  </a:moveTo>
                  <a:cubicBezTo>
                    <a:pt x="14" y="10"/>
                    <a:pt x="15" y="9"/>
                    <a:pt x="16" y="8"/>
                  </a:cubicBezTo>
                  <a:cubicBezTo>
                    <a:pt x="16" y="8"/>
                    <a:pt x="16" y="8"/>
                    <a:pt x="16" y="7"/>
                  </a:cubicBezTo>
                  <a:cubicBezTo>
                    <a:pt x="16" y="5"/>
                    <a:pt x="15" y="2"/>
                    <a:pt x="15" y="0"/>
                  </a:cubicBezTo>
                  <a:cubicBezTo>
                    <a:pt x="9" y="4"/>
                    <a:pt x="3" y="13"/>
                    <a:pt x="0" y="17"/>
                  </a:cubicBezTo>
                  <a:cubicBezTo>
                    <a:pt x="0" y="26"/>
                    <a:pt x="3" y="33"/>
                    <a:pt x="7" y="40"/>
                  </a:cubicBezTo>
                  <a:cubicBezTo>
                    <a:pt x="7" y="32"/>
                    <a:pt x="7" y="19"/>
                    <a:pt x="13" y="1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59" name="Freeform 337"/>
            <p:cNvSpPr>
              <a:spLocks/>
            </p:cNvSpPr>
            <p:nvPr/>
          </p:nvSpPr>
          <p:spPr bwMode="auto">
            <a:xfrm>
              <a:off x="1631836" y="2461361"/>
              <a:ext cx="48099" cy="60598"/>
            </a:xfrm>
            <a:custGeom>
              <a:avLst/>
              <a:gdLst>
                <a:gd name="T0" fmla="*/ 9620 w 35"/>
                <a:gd name="T1" fmla="*/ 0 h 44"/>
                <a:gd name="T2" fmla="*/ 8246 w 35"/>
                <a:gd name="T3" fmla="*/ 1377 h 44"/>
                <a:gd name="T4" fmla="*/ 1374 w 35"/>
                <a:gd name="T5" fmla="*/ 44071 h 44"/>
                <a:gd name="T6" fmla="*/ 42602 w 35"/>
                <a:gd name="T7" fmla="*/ 60598 h 44"/>
                <a:gd name="T8" fmla="*/ 48099 w 35"/>
                <a:gd name="T9" fmla="*/ 60598 h 44"/>
                <a:gd name="T10" fmla="*/ 9620 w 35"/>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4">
                  <a:moveTo>
                    <a:pt x="7" y="0"/>
                  </a:moveTo>
                  <a:cubicBezTo>
                    <a:pt x="6" y="0"/>
                    <a:pt x="6" y="0"/>
                    <a:pt x="6" y="1"/>
                  </a:cubicBezTo>
                  <a:cubicBezTo>
                    <a:pt x="0" y="8"/>
                    <a:pt x="1" y="26"/>
                    <a:pt x="1" y="32"/>
                  </a:cubicBezTo>
                  <a:cubicBezTo>
                    <a:pt x="9" y="40"/>
                    <a:pt x="19" y="44"/>
                    <a:pt x="31" y="44"/>
                  </a:cubicBezTo>
                  <a:cubicBezTo>
                    <a:pt x="33" y="44"/>
                    <a:pt x="34" y="44"/>
                    <a:pt x="35" y="44"/>
                  </a:cubicBezTo>
                  <a:cubicBezTo>
                    <a:pt x="17" y="30"/>
                    <a:pt x="9" y="13"/>
                    <a:pt x="7"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60" name="Freeform 338"/>
            <p:cNvSpPr>
              <a:spLocks/>
            </p:cNvSpPr>
            <p:nvPr/>
          </p:nvSpPr>
          <p:spPr bwMode="auto">
            <a:xfrm>
              <a:off x="2403216" y="3299043"/>
              <a:ext cx="7126" cy="5346"/>
            </a:xfrm>
            <a:custGeom>
              <a:avLst/>
              <a:gdLst>
                <a:gd name="T0" fmla="*/ 7126 w 5"/>
                <a:gd name="T1" fmla="*/ 5346 h 4"/>
                <a:gd name="T2" fmla="*/ 7126 w 5"/>
                <a:gd name="T3" fmla="*/ 0 h 4"/>
                <a:gd name="T4" fmla="*/ 0 w 5"/>
                <a:gd name="T5" fmla="*/ 5346 h 4"/>
                <a:gd name="T6" fmla="*/ 7126 w 5"/>
                <a:gd name="T7" fmla="*/ 53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4">
                  <a:moveTo>
                    <a:pt x="5" y="4"/>
                  </a:moveTo>
                  <a:cubicBezTo>
                    <a:pt x="5" y="2"/>
                    <a:pt x="5" y="1"/>
                    <a:pt x="5" y="0"/>
                  </a:cubicBezTo>
                  <a:cubicBezTo>
                    <a:pt x="3" y="1"/>
                    <a:pt x="2" y="3"/>
                    <a:pt x="0" y="4"/>
                  </a:cubicBezTo>
                  <a:cubicBezTo>
                    <a:pt x="1" y="4"/>
                    <a:pt x="3" y="4"/>
                    <a:pt x="5"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61" name="Freeform 339"/>
            <p:cNvSpPr>
              <a:spLocks/>
            </p:cNvSpPr>
            <p:nvPr/>
          </p:nvSpPr>
          <p:spPr bwMode="auto">
            <a:xfrm>
              <a:off x="2413905" y="3290131"/>
              <a:ext cx="30286" cy="14258"/>
            </a:xfrm>
            <a:custGeom>
              <a:avLst/>
              <a:gdLst>
                <a:gd name="T0" fmla="*/ 0 w 22"/>
                <a:gd name="T1" fmla="*/ 14258 h 10"/>
                <a:gd name="T2" fmla="*/ 30286 w 22"/>
                <a:gd name="T3" fmla="*/ 0 h 10"/>
                <a:gd name="T4" fmla="*/ 24779 w 22"/>
                <a:gd name="T5" fmla="*/ 0 h 10"/>
                <a:gd name="T6" fmla="*/ 1377 w 22"/>
                <a:gd name="T7" fmla="*/ 5703 h 10"/>
                <a:gd name="T8" fmla="*/ 0 w 22"/>
                <a:gd name="T9" fmla="*/ 14258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0">
                  <a:moveTo>
                    <a:pt x="0" y="10"/>
                  </a:moveTo>
                  <a:cubicBezTo>
                    <a:pt x="6" y="9"/>
                    <a:pt x="13" y="6"/>
                    <a:pt x="22" y="0"/>
                  </a:cubicBezTo>
                  <a:cubicBezTo>
                    <a:pt x="21" y="0"/>
                    <a:pt x="19" y="0"/>
                    <a:pt x="18" y="0"/>
                  </a:cubicBezTo>
                  <a:cubicBezTo>
                    <a:pt x="12" y="0"/>
                    <a:pt x="6" y="2"/>
                    <a:pt x="1" y="4"/>
                  </a:cubicBezTo>
                  <a:cubicBezTo>
                    <a:pt x="1" y="6"/>
                    <a:pt x="0" y="8"/>
                    <a:pt x="0" y="1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62" name="Freeform 340"/>
            <p:cNvSpPr>
              <a:spLocks/>
            </p:cNvSpPr>
            <p:nvPr/>
          </p:nvSpPr>
          <p:spPr bwMode="auto">
            <a:xfrm>
              <a:off x="2412124" y="3290131"/>
              <a:ext cx="71259" cy="28517"/>
            </a:xfrm>
            <a:custGeom>
              <a:avLst/>
              <a:gdLst>
                <a:gd name="T0" fmla="*/ 0 w 51"/>
                <a:gd name="T1" fmla="*/ 18011 h 19"/>
                <a:gd name="T2" fmla="*/ 0 w 51"/>
                <a:gd name="T3" fmla="*/ 22513 h 19"/>
                <a:gd name="T4" fmla="*/ 9781 w 51"/>
                <a:gd name="T5" fmla="*/ 19512 h 19"/>
                <a:gd name="T6" fmla="*/ 71259 w 51"/>
                <a:gd name="T7" fmla="*/ 28517 h 19"/>
                <a:gd name="T8" fmla="*/ 37725 w 51"/>
                <a:gd name="T9" fmla="*/ 0 h 19"/>
                <a:gd name="T10" fmla="*/ 0 w 51"/>
                <a:gd name="T11" fmla="*/ 18011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 h="19">
                  <a:moveTo>
                    <a:pt x="0" y="12"/>
                  </a:moveTo>
                  <a:cubicBezTo>
                    <a:pt x="0" y="13"/>
                    <a:pt x="0" y="14"/>
                    <a:pt x="0" y="15"/>
                  </a:cubicBezTo>
                  <a:cubicBezTo>
                    <a:pt x="2" y="14"/>
                    <a:pt x="5" y="13"/>
                    <a:pt x="7" y="13"/>
                  </a:cubicBezTo>
                  <a:cubicBezTo>
                    <a:pt x="20" y="9"/>
                    <a:pt x="35" y="11"/>
                    <a:pt x="51" y="19"/>
                  </a:cubicBezTo>
                  <a:cubicBezTo>
                    <a:pt x="46" y="9"/>
                    <a:pt x="38" y="2"/>
                    <a:pt x="27" y="0"/>
                  </a:cubicBezTo>
                  <a:cubicBezTo>
                    <a:pt x="17" y="8"/>
                    <a:pt x="7" y="11"/>
                    <a:pt x="0" y="1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63" name="Freeform 341"/>
            <p:cNvSpPr>
              <a:spLocks/>
            </p:cNvSpPr>
            <p:nvPr/>
          </p:nvSpPr>
          <p:spPr bwMode="auto">
            <a:xfrm>
              <a:off x="2390746" y="3307954"/>
              <a:ext cx="17815" cy="23170"/>
            </a:xfrm>
            <a:custGeom>
              <a:avLst/>
              <a:gdLst>
                <a:gd name="T0" fmla="*/ 17815 w 13"/>
                <a:gd name="T1" fmla="*/ 5793 h 16"/>
                <a:gd name="T2" fmla="*/ 17815 w 13"/>
                <a:gd name="T3" fmla="*/ 0 h 16"/>
                <a:gd name="T4" fmla="*/ 9593 w 13"/>
                <a:gd name="T5" fmla="*/ 0 h 16"/>
                <a:gd name="T6" fmla="*/ 8222 w 13"/>
                <a:gd name="T7" fmla="*/ 0 h 16"/>
                <a:gd name="T8" fmla="*/ 0 w 13"/>
                <a:gd name="T9" fmla="*/ 23170 h 16"/>
                <a:gd name="T10" fmla="*/ 17815 w 13"/>
                <a:gd name="T11" fmla="*/ 579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13" y="4"/>
                  </a:moveTo>
                  <a:cubicBezTo>
                    <a:pt x="13" y="3"/>
                    <a:pt x="13" y="1"/>
                    <a:pt x="13" y="0"/>
                  </a:cubicBezTo>
                  <a:cubicBezTo>
                    <a:pt x="11" y="0"/>
                    <a:pt x="9" y="0"/>
                    <a:pt x="7" y="0"/>
                  </a:cubicBezTo>
                  <a:cubicBezTo>
                    <a:pt x="7" y="0"/>
                    <a:pt x="6" y="0"/>
                    <a:pt x="6" y="0"/>
                  </a:cubicBezTo>
                  <a:cubicBezTo>
                    <a:pt x="3" y="5"/>
                    <a:pt x="1" y="10"/>
                    <a:pt x="0" y="16"/>
                  </a:cubicBezTo>
                  <a:cubicBezTo>
                    <a:pt x="2" y="13"/>
                    <a:pt x="6" y="8"/>
                    <a:pt x="13"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64" name="Freeform 342"/>
            <p:cNvSpPr>
              <a:spLocks/>
            </p:cNvSpPr>
            <p:nvPr/>
          </p:nvSpPr>
          <p:spPr bwMode="auto">
            <a:xfrm>
              <a:off x="2413905" y="3329342"/>
              <a:ext cx="65915" cy="58817"/>
            </a:xfrm>
            <a:custGeom>
              <a:avLst/>
              <a:gdLst>
                <a:gd name="T0" fmla="*/ 2746 w 48"/>
                <a:gd name="T1" fmla="*/ 2801 h 42"/>
                <a:gd name="T2" fmla="*/ 0 w 48"/>
                <a:gd name="T3" fmla="*/ 2801 h 42"/>
                <a:gd name="T4" fmla="*/ 35704 w 48"/>
                <a:gd name="T5" fmla="*/ 58817 h 42"/>
                <a:gd name="T6" fmla="*/ 65915 w 48"/>
                <a:gd name="T7" fmla="*/ 36411 h 42"/>
                <a:gd name="T8" fmla="*/ 2746 w 48"/>
                <a:gd name="T9" fmla="*/ 2801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42">
                  <a:moveTo>
                    <a:pt x="2" y="2"/>
                  </a:moveTo>
                  <a:cubicBezTo>
                    <a:pt x="1" y="2"/>
                    <a:pt x="1" y="2"/>
                    <a:pt x="0" y="2"/>
                  </a:cubicBezTo>
                  <a:cubicBezTo>
                    <a:pt x="3" y="18"/>
                    <a:pt x="12" y="31"/>
                    <a:pt x="26" y="42"/>
                  </a:cubicBezTo>
                  <a:cubicBezTo>
                    <a:pt x="35" y="39"/>
                    <a:pt x="43" y="34"/>
                    <a:pt x="48" y="26"/>
                  </a:cubicBezTo>
                  <a:cubicBezTo>
                    <a:pt x="39" y="18"/>
                    <a:pt x="17" y="0"/>
                    <a:pt x="2" y="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65" name="Freeform 343"/>
            <p:cNvSpPr>
              <a:spLocks/>
            </p:cNvSpPr>
            <p:nvPr/>
          </p:nvSpPr>
          <p:spPr bwMode="auto">
            <a:xfrm>
              <a:off x="2412124" y="3306172"/>
              <a:ext cx="76603" cy="55251"/>
            </a:xfrm>
            <a:custGeom>
              <a:avLst/>
              <a:gdLst>
                <a:gd name="T0" fmla="*/ 11142 w 55"/>
                <a:gd name="T1" fmla="*/ 5667 h 39"/>
                <a:gd name="T2" fmla="*/ 0 w 55"/>
                <a:gd name="T3" fmla="*/ 9917 h 39"/>
                <a:gd name="T4" fmla="*/ 1393 w 55"/>
                <a:gd name="T5" fmla="*/ 21250 h 39"/>
                <a:gd name="T6" fmla="*/ 4178 w 55"/>
                <a:gd name="T7" fmla="*/ 19834 h 39"/>
                <a:gd name="T8" fmla="*/ 71032 w 55"/>
                <a:gd name="T9" fmla="*/ 55251 h 39"/>
                <a:gd name="T10" fmla="*/ 76603 w 55"/>
                <a:gd name="T11" fmla="*/ 32584 h 39"/>
                <a:gd name="T12" fmla="*/ 73817 w 55"/>
                <a:gd name="T13" fmla="*/ 15584 h 39"/>
                <a:gd name="T14" fmla="*/ 11142 w 55"/>
                <a:gd name="T15" fmla="*/ 5667 h 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 h="39">
                  <a:moveTo>
                    <a:pt x="8" y="4"/>
                  </a:moveTo>
                  <a:cubicBezTo>
                    <a:pt x="5" y="5"/>
                    <a:pt x="3" y="6"/>
                    <a:pt x="0" y="7"/>
                  </a:cubicBezTo>
                  <a:cubicBezTo>
                    <a:pt x="0" y="10"/>
                    <a:pt x="0" y="12"/>
                    <a:pt x="1" y="15"/>
                  </a:cubicBezTo>
                  <a:cubicBezTo>
                    <a:pt x="1" y="15"/>
                    <a:pt x="2" y="15"/>
                    <a:pt x="3" y="14"/>
                  </a:cubicBezTo>
                  <a:cubicBezTo>
                    <a:pt x="19" y="13"/>
                    <a:pt x="40" y="29"/>
                    <a:pt x="51" y="39"/>
                  </a:cubicBezTo>
                  <a:cubicBezTo>
                    <a:pt x="53" y="34"/>
                    <a:pt x="55" y="29"/>
                    <a:pt x="55" y="23"/>
                  </a:cubicBezTo>
                  <a:cubicBezTo>
                    <a:pt x="55" y="19"/>
                    <a:pt x="54" y="15"/>
                    <a:pt x="53" y="11"/>
                  </a:cubicBezTo>
                  <a:cubicBezTo>
                    <a:pt x="36" y="3"/>
                    <a:pt x="21" y="0"/>
                    <a:pt x="8"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66" name="Freeform 344"/>
            <p:cNvSpPr>
              <a:spLocks/>
            </p:cNvSpPr>
            <p:nvPr/>
          </p:nvSpPr>
          <p:spPr bwMode="auto">
            <a:xfrm>
              <a:off x="2388964" y="3318648"/>
              <a:ext cx="19597" cy="48123"/>
            </a:xfrm>
            <a:custGeom>
              <a:avLst/>
              <a:gdLst>
                <a:gd name="T0" fmla="*/ 15398 w 14"/>
                <a:gd name="T1" fmla="*/ 14154 h 34"/>
                <a:gd name="T2" fmla="*/ 19597 w 14"/>
                <a:gd name="T3" fmla="*/ 9908 h 34"/>
                <a:gd name="T4" fmla="*/ 19597 w 14"/>
                <a:gd name="T5" fmla="*/ 8492 h 34"/>
                <a:gd name="T6" fmla="*/ 19597 w 14"/>
                <a:gd name="T7" fmla="*/ 0 h 34"/>
                <a:gd name="T8" fmla="*/ 0 w 14"/>
                <a:gd name="T9" fmla="*/ 21231 h 34"/>
                <a:gd name="T10" fmla="*/ 9799 w 14"/>
                <a:gd name="T11" fmla="*/ 48123 h 34"/>
                <a:gd name="T12" fmla="*/ 15398 w 14"/>
                <a:gd name="T13" fmla="*/ 14154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34">
                  <a:moveTo>
                    <a:pt x="11" y="10"/>
                  </a:moveTo>
                  <a:cubicBezTo>
                    <a:pt x="12" y="9"/>
                    <a:pt x="13" y="8"/>
                    <a:pt x="14" y="7"/>
                  </a:cubicBezTo>
                  <a:cubicBezTo>
                    <a:pt x="14" y="7"/>
                    <a:pt x="14" y="7"/>
                    <a:pt x="14" y="6"/>
                  </a:cubicBezTo>
                  <a:cubicBezTo>
                    <a:pt x="14" y="4"/>
                    <a:pt x="14" y="2"/>
                    <a:pt x="14" y="0"/>
                  </a:cubicBezTo>
                  <a:cubicBezTo>
                    <a:pt x="9" y="4"/>
                    <a:pt x="3" y="11"/>
                    <a:pt x="0" y="15"/>
                  </a:cubicBezTo>
                  <a:cubicBezTo>
                    <a:pt x="0" y="22"/>
                    <a:pt x="3" y="29"/>
                    <a:pt x="7" y="34"/>
                  </a:cubicBezTo>
                  <a:cubicBezTo>
                    <a:pt x="6" y="28"/>
                    <a:pt x="6" y="16"/>
                    <a:pt x="11" y="1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67" name="Freeform 345"/>
            <p:cNvSpPr>
              <a:spLocks/>
            </p:cNvSpPr>
            <p:nvPr/>
          </p:nvSpPr>
          <p:spPr bwMode="auto">
            <a:xfrm>
              <a:off x="2401435" y="3334689"/>
              <a:ext cx="42756" cy="55251"/>
            </a:xfrm>
            <a:custGeom>
              <a:avLst/>
              <a:gdLst>
                <a:gd name="T0" fmla="*/ 8275 w 31"/>
                <a:gd name="T1" fmla="*/ 0 h 39"/>
                <a:gd name="T2" fmla="*/ 6896 w 31"/>
                <a:gd name="T3" fmla="*/ 1417 h 39"/>
                <a:gd name="T4" fmla="*/ 1379 w 31"/>
                <a:gd name="T5" fmla="*/ 38251 h 39"/>
                <a:gd name="T6" fmla="*/ 37239 w 31"/>
                <a:gd name="T7" fmla="*/ 55251 h 39"/>
                <a:gd name="T8" fmla="*/ 42756 w 31"/>
                <a:gd name="T9" fmla="*/ 53834 h 39"/>
                <a:gd name="T10" fmla="*/ 8275 w 31"/>
                <a:gd name="T11" fmla="*/ 0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39">
                  <a:moveTo>
                    <a:pt x="6" y="0"/>
                  </a:moveTo>
                  <a:cubicBezTo>
                    <a:pt x="6" y="0"/>
                    <a:pt x="5" y="1"/>
                    <a:pt x="5" y="1"/>
                  </a:cubicBezTo>
                  <a:cubicBezTo>
                    <a:pt x="0" y="7"/>
                    <a:pt x="1" y="23"/>
                    <a:pt x="1" y="27"/>
                  </a:cubicBezTo>
                  <a:cubicBezTo>
                    <a:pt x="8" y="34"/>
                    <a:pt x="17" y="39"/>
                    <a:pt x="27" y="39"/>
                  </a:cubicBezTo>
                  <a:cubicBezTo>
                    <a:pt x="28" y="39"/>
                    <a:pt x="30" y="38"/>
                    <a:pt x="31" y="38"/>
                  </a:cubicBezTo>
                  <a:cubicBezTo>
                    <a:pt x="15" y="26"/>
                    <a:pt x="8" y="11"/>
                    <a:pt x="6"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68" name="Freeform 346"/>
            <p:cNvSpPr>
              <a:spLocks/>
            </p:cNvSpPr>
            <p:nvPr/>
          </p:nvSpPr>
          <p:spPr bwMode="auto">
            <a:xfrm>
              <a:off x="1293355" y="1989050"/>
              <a:ext cx="8907" cy="8912"/>
            </a:xfrm>
            <a:custGeom>
              <a:avLst/>
              <a:gdLst>
                <a:gd name="T0" fmla="*/ 7423 w 6"/>
                <a:gd name="T1" fmla="*/ 7427 h 6"/>
                <a:gd name="T2" fmla="*/ 8907 w 6"/>
                <a:gd name="T3" fmla="*/ 0 h 6"/>
                <a:gd name="T4" fmla="*/ 0 w 6"/>
                <a:gd name="T5" fmla="*/ 8912 h 6"/>
                <a:gd name="T6" fmla="*/ 7423 w 6"/>
                <a:gd name="T7" fmla="*/ 7427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6">
                  <a:moveTo>
                    <a:pt x="5" y="5"/>
                  </a:moveTo>
                  <a:cubicBezTo>
                    <a:pt x="6" y="3"/>
                    <a:pt x="6" y="2"/>
                    <a:pt x="6" y="0"/>
                  </a:cubicBezTo>
                  <a:cubicBezTo>
                    <a:pt x="4" y="2"/>
                    <a:pt x="2" y="4"/>
                    <a:pt x="0" y="6"/>
                  </a:cubicBezTo>
                  <a:cubicBezTo>
                    <a:pt x="1" y="6"/>
                    <a:pt x="3" y="5"/>
                    <a:pt x="5" y="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69" name="Freeform 347"/>
            <p:cNvSpPr>
              <a:spLocks/>
            </p:cNvSpPr>
            <p:nvPr/>
          </p:nvSpPr>
          <p:spPr bwMode="auto">
            <a:xfrm>
              <a:off x="1305824" y="1980139"/>
              <a:ext cx="35630" cy="16040"/>
            </a:xfrm>
            <a:custGeom>
              <a:avLst/>
              <a:gdLst>
                <a:gd name="T0" fmla="*/ 0 w 26"/>
                <a:gd name="T1" fmla="*/ 16040 h 11"/>
                <a:gd name="T2" fmla="*/ 35630 w 26"/>
                <a:gd name="T3" fmla="*/ 0 h 11"/>
                <a:gd name="T4" fmla="*/ 28778 w 26"/>
                <a:gd name="T5" fmla="*/ 0 h 11"/>
                <a:gd name="T6" fmla="*/ 2741 w 26"/>
                <a:gd name="T7" fmla="*/ 5833 h 11"/>
                <a:gd name="T8" fmla="*/ 0 w 26"/>
                <a:gd name="T9" fmla="*/ 1604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1">
                  <a:moveTo>
                    <a:pt x="0" y="11"/>
                  </a:moveTo>
                  <a:cubicBezTo>
                    <a:pt x="7" y="10"/>
                    <a:pt x="16" y="6"/>
                    <a:pt x="26" y="0"/>
                  </a:cubicBezTo>
                  <a:cubicBezTo>
                    <a:pt x="24" y="0"/>
                    <a:pt x="23" y="0"/>
                    <a:pt x="21" y="0"/>
                  </a:cubicBezTo>
                  <a:cubicBezTo>
                    <a:pt x="14" y="0"/>
                    <a:pt x="7" y="1"/>
                    <a:pt x="2" y="4"/>
                  </a:cubicBezTo>
                  <a:cubicBezTo>
                    <a:pt x="1" y="6"/>
                    <a:pt x="1" y="9"/>
                    <a:pt x="0" y="1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70" name="Freeform 348"/>
            <p:cNvSpPr>
              <a:spLocks/>
            </p:cNvSpPr>
            <p:nvPr/>
          </p:nvSpPr>
          <p:spPr bwMode="auto">
            <a:xfrm>
              <a:off x="1304044" y="1981921"/>
              <a:ext cx="81948" cy="30300"/>
            </a:xfrm>
            <a:custGeom>
              <a:avLst/>
              <a:gdLst>
                <a:gd name="T0" fmla="*/ 1389 w 59"/>
                <a:gd name="T1" fmla="*/ 19282 h 22"/>
                <a:gd name="T2" fmla="*/ 0 w 59"/>
                <a:gd name="T3" fmla="*/ 24791 h 22"/>
                <a:gd name="T4" fmla="*/ 12501 w 59"/>
                <a:gd name="T5" fmla="*/ 20659 h 22"/>
                <a:gd name="T6" fmla="*/ 81948 w 59"/>
                <a:gd name="T7" fmla="*/ 30300 h 22"/>
                <a:gd name="T8" fmla="*/ 44446 w 59"/>
                <a:gd name="T9" fmla="*/ 0 h 22"/>
                <a:gd name="T10" fmla="*/ 1389 w 59"/>
                <a:gd name="T11" fmla="*/ 19282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22">
                  <a:moveTo>
                    <a:pt x="1" y="14"/>
                  </a:moveTo>
                  <a:cubicBezTo>
                    <a:pt x="1" y="15"/>
                    <a:pt x="0" y="16"/>
                    <a:pt x="0" y="18"/>
                  </a:cubicBezTo>
                  <a:cubicBezTo>
                    <a:pt x="3" y="16"/>
                    <a:pt x="6" y="15"/>
                    <a:pt x="9" y="15"/>
                  </a:cubicBezTo>
                  <a:cubicBezTo>
                    <a:pt x="24" y="10"/>
                    <a:pt x="41" y="13"/>
                    <a:pt x="59" y="22"/>
                  </a:cubicBezTo>
                  <a:cubicBezTo>
                    <a:pt x="54" y="11"/>
                    <a:pt x="44" y="3"/>
                    <a:pt x="32" y="0"/>
                  </a:cubicBezTo>
                  <a:cubicBezTo>
                    <a:pt x="19" y="9"/>
                    <a:pt x="9" y="13"/>
                    <a:pt x="1" y="1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71" name="Freeform 349"/>
            <p:cNvSpPr>
              <a:spLocks/>
            </p:cNvSpPr>
            <p:nvPr/>
          </p:nvSpPr>
          <p:spPr bwMode="auto">
            <a:xfrm>
              <a:off x="1277321" y="2001527"/>
              <a:ext cx="23160" cy="24952"/>
            </a:xfrm>
            <a:custGeom>
              <a:avLst/>
              <a:gdLst>
                <a:gd name="T0" fmla="*/ 21713 w 16"/>
                <a:gd name="T1" fmla="*/ 6931 h 18"/>
                <a:gd name="T2" fmla="*/ 23160 w 16"/>
                <a:gd name="T3" fmla="*/ 0 h 18"/>
                <a:gd name="T4" fmla="*/ 13028 w 16"/>
                <a:gd name="T5" fmla="*/ 0 h 18"/>
                <a:gd name="T6" fmla="*/ 11580 w 16"/>
                <a:gd name="T7" fmla="*/ 0 h 18"/>
                <a:gd name="T8" fmla="*/ 0 w 16"/>
                <a:gd name="T9" fmla="*/ 24952 h 18"/>
                <a:gd name="T10" fmla="*/ 21713 w 16"/>
                <a:gd name="T11" fmla="*/ 6931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8">
                  <a:moveTo>
                    <a:pt x="15" y="5"/>
                  </a:moveTo>
                  <a:cubicBezTo>
                    <a:pt x="16" y="3"/>
                    <a:pt x="16" y="1"/>
                    <a:pt x="16" y="0"/>
                  </a:cubicBezTo>
                  <a:cubicBezTo>
                    <a:pt x="13" y="0"/>
                    <a:pt x="10" y="0"/>
                    <a:pt x="9" y="0"/>
                  </a:cubicBezTo>
                  <a:cubicBezTo>
                    <a:pt x="8" y="0"/>
                    <a:pt x="8" y="0"/>
                    <a:pt x="8" y="0"/>
                  </a:cubicBezTo>
                  <a:cubicBezTo>
                    <a:pt x="4" y="6"/>
                    <a:pt x="1" y="12"/>
                    <a:pt x="0" y="18"/>
                  </a:cubicBezTo>
                  <a:cubicBezTo>
                    <a:pt x="3" y="15"/>
                    <a:pt x="8" y="9"/>
                    <a:pt x="15" y="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72" name="Freeform 350"/>
            <p:cNvSpPr>
              <a:spLocks/>
            </p:cNvSpPr>
            <p:nvPr/>
          </p:nvSpPr>
          <p:spPr bwMode="auto">
            <a:xfrm>
              <a:off x="1305824" y="2026479"/>
              <a:ext cx="76604" cy="64163"/>
            </a:xfrm>
            <a:custGeom>
              <a:avLst/>
              <a:gdLst>
                <a:gd name="T0" fmla="*/ 4104 w 56"/>
                <a:gd name="T1" fmla="*/ 1365 h 47"/>
                <a:gd name="T2" fmla="*/ 0 w 56"/>
                <a:gd name="T3" fmla="*/ 2730 h 47"/>
                <a:gd name="T4" fmla="*/ 42406 w 56"/>
                <a:gd name="T5" fmla="*/ 64163 h 47"/>
                <a:gd name="T6" fmla="*/ 76604 w 56"/>
                <a:gd name="T7" fmla="*/ 39590 h 47"/>
                <a:gd name="T8" fmla="*/ 4104 w 56"/>
                <a:gd name="T9" fmla="*/ 1365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3" y="1"/>
                  </a:moveTo>
                  <a:cubicBezTo>
                    <a:pt x="2" y="1"/>
                    <a:pt x="1" y="1"/>
                    <a:pt x="0" y="2"/>
                  </a:cubicBezTo>
                  <a:cubicBezTo>
                    <a:pt x="4" y="20"/>
                    <a:pt x="14" y="35"/>
                    <a:pt x="31" y="47"/>
                  </a:cubicBezTo>
                  <a:cubicBezTo>
                    <a:pt x="41" y="45"/>
                    <a:pt x="50" y="38"/>
                    <a:pt x="56" y="29"/>
                  </a:cubicBezTo>
                  <a:cubicBezTo>
                    <a:pt x="46" y="20"/>
                    <a:pt x="20" y="0"/>
                    <a:pt x="3" y="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73" name="Freeform 351"/>
            <p:cNvSpPr>
              <a:spLocks/>
            </p:cNvSpPr>
            <p:nvPr/>
          </p:nvSpPr>
          <p:spPr bwMode="auto">
            <a:xfrm>
              <a:off x="1304044" y="1999744"/>
              <a:ext cx="89074" cy="62381"/>
            </a:xfrm>
            <a:custGeom>
              <a:avLst/>
              <a:gdLst>
                <a:gd name="T0" fmla="*/ 13918 w 64"/>
                <a:gd name="T1" fmla="*/ 5545 h 45"/>
                <a:gd name="T2" fmla="*/ 0 w 64"/>
                <a:gd name="T3" fmla="*/ 11090 h 45"/>
                <a:gd name="T4" fmla="*/ 1392 w 64"/>
                <a:gd name="T5" fmla="*/ 23566 h 45"/>
                <a:gd name="T6" fmla="*/ 4175 w 64"/>
                <a:gd name="T7" fmla="*/ 23566 h 45"/>
                <a:gd name="T8" fmla="*/ 82115 w 64"/>
                <a:gd name="T9" fmla="*/ 62381 h 45"/>
                <a:gd name="T10" fmla="*/ 89074 w 64"/>
                <a:gd name="T11" fmla="*/ 36042 h 45"/>
                <a:gd name="T12" fmla="*/ 84899 w 64"/>
                <a:gd name="T13" fmla="*/ 18021 h 45"/>
                <a:gd name="T14" fmla="*/ 13918 w 64"/>
                <a:gd name="T15" fmla="*/ 554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 h="45">
                  <a:moveTo>
                    <a:pt x="10" y="4"/>
                  </a:moveTo>
                  <a:cubicBezTo>
                    <a:pt x="6" y="5"/>
                    <a:pt x="3" y="6"/>
                    <a:pt x="0" y="8"/>
                  </a:cubicBezTo>
                  <a:cubicBezTo>
                    <a:pt x="0" y="11"/>
                    <a:pt x="0" y="14"/>
                    <a:pt x="1" y="17"/>
                  </a:cubicBezTo>
                  <a:cubicBezTo>
                    <a:pt x="2" y="17"/>
                    <a:pt x="2" y="17"/>
                    <a:pt x="3" y="17"/>
                  </a:cubicBezTo>
                  <a:cubicBezTo>
                    <a:pt x="22" y="15"/>
                    <a:pt x="47" y="34"/>
                    <a:pt x="59" y="45"/>
                  </a:cubicBezTo>
                  <a:cubicBezTo>
                    <a:pt x="62" y="39"/>
                    <a:pt x="64" y="33"/>
                    <a:pt x="64" y="26"/>
                  </a:cubicBezTo>
                  <a:cubicBezTo>
                    <a:pt x="64" y="21"/>
                    <a:pt x="63" y="17"/>
                    <a:pt x="61" y="13"/>
                  </a:cubicBezTo>
                  <a:cubicBezTo>
                    <a:pt x="42" y="3"/>
                    <a:pt x="25" y="0"/>
                    <a:pt x="10"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74" name="Freeform 352"/>
            <p:cNvSpPr>
              <a:spLocks/>
            </p:cNvSpPr>
            <p:nvPr/>
          </p:nvSpPr>
          <p:spPr bwMode="auto">
            <a:xfrm>
              <a:off x="1277321" y="2014002"/>
              <a:ext cx="23160" cy="55252"/>
            </a:xfrm>
            <a:custGeom>
              <a:avLst/>
              <a:gdLst>
                <a:gd name="T0" fmla="*/ 18818 w 16"/>
                <a:gd name="T1" fmla="*/ 16576 h 40"/>
                <a:gd name="T2" fmla="*/ 23160 w 16"/>
                <a:gd name="T3" fmla="*/ 12432 h 40"/>
                <a:gd name="T4" fmla="*/ 23160 w 16"/>
                <a:gd name="T5" fmla="*/ 9669 h 40"/>
                <a:gd name="T6" fmla="*/ 21713 w 16"/>
                <a:gd name="T7" fmla="*/ 0 h 40"/>
                <a:gd name="T8" fmla="*/ 0 w 16"/>
                <a:gd name="T9" fmla="*/ 23482 h 40"/>
                <a:gd name="T10" fmla="*/ 10133 w 16"/>
                <a:gd name="T11" fmla="*/ 55252 h 40"/>
                <a:gd name="T12" fmla="*/ 18818 w 16"/>
                <a:gd name="T13" fmla="*/ 16576 h 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40">
                  <a:moveTo>
                    <a:pt x="13" y="12"/>
                  </a:moveTo>
                  <a:cubicBezTo>
                    <a:pt x="14" y="10"/>
                    <a:pt x="15" y="9"/>
                    <a:pt x="16" y="9"/>
                  </a:cubicBezTo>
                  <a:cubicBezTo>
                    <a:pt x="16" y="8"/>
                    <a:pt x="16" y="8"/>
                    <a:pt x="16" y="7"/>
                  </a:cubicBezTo>
                  <a:cubicBezTo>
                    <a:pt x="16" y="5"/>
                    <a:pt x="16" y="2"/>
                    <a:pt x="15" y="0"/>
                  </a:cubicBezTo>
                  <a:cubicBezTo>
                    <a:pt x="9" y="4"/>
                    <a:pt x="3" y="13"/>
                    <a:pt x="0" y="17"/>
                  </a:cubicBezTo>
                  <a:cubicBezTo>
                    <a:pt x="0" y="26"/>
                    <a:pt x="3" y="33"/>
                    <a:pt x="7" y="40"/>
                  </a:cubicBezTo>
                  <a:cubicBezTo>
                    <a:pt x="7" y="32"/>
                    <a:pt x="7" y="19"/>
                    <a:pt x="13" y="1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75" name="Freeform 353"/>
            <p:cNvSpPr>
              <a:spLocks/>
            </p:cNvSpPr>
            <p:nvPr/>
          </p:nvSpPr>
          <p:spPr bwMode="auto">
            <a:xfrm>
              <a:off x="1291573" y="2031825"/>
              <a:ext cx="49881" cy="62381"/>
            </a:xfrm>
            <a:custGeom>
              <a:avLst/>
              <a:gdLst>
                <a:gd name="T0" fmla="*/ 9699 w 36"/>
                <a:gd name="T1" fmla="*/ 0 h 45"/>
                <a:gd name="T2" fmla="*/ 8314 w 36"/>
                <a:gd name="T3" fmla="*/ 1386 h 45"/>
                <a:gd name="T4" fmla="*/ 1386 w 36"/>
                <a:gd name="T5" fmla="*/ 44360 h 45"/>
                <a:gd name="T6" fmla="*/ 42953 w 36"/>
                <a:gd name="T7" fmla="*/ 62381 h 45"/>
                <a:gd name="T8" fmla="*/ 49881 w 36"/>
                <a:gd name="T9" fmla="*/ 60995 h 45"/>
                <a:gd name="T10" fmla="*/ 9699 w 36"/>
                <a:gd name="T11" fmla="*/ 0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 h="45">
                  <a:moveTo>
                    <a:pt x="7" y="0"/>
                  </a:moveTo>
                  <a:cubicBezTo>
                    <a:pt x="6" y="0"/>
                    <a:pt x="6" y="1"/>
                    <a:pt x="6" y="1"/>
                  </a:cubicBezTo>
                  <a:cubicBezTo>
                    <a:pt x="0" y="9"/>
                    <a:pt x="1" y="26"/>
                    <a:pt x="1" y="32"/>
                  </a:cubicBezTo>
                  <a:cubicBezTo>
                    <a:pt x="9" y="40"/>
                    <a:pt x="19" y="45"/>
                    <a:pt x="31" y="45"/>
                  </a:cubicBezTo>
                  <a:cubicBezTo>
                    <a:pt x="33" y="45"/>
                    <a:pt x="34" y="44"/>
                    <a:pt x="36" y="44"/>
                  </a:cubicBezTo>
                  <a:cubicBezTo>
                    <a:pt x="17" y="30"/>
                    <a:pt x="10" y="13"/>
                    <a:pt x="7"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76" name="Freeform 354"/>
            <p:cNvSpPr>
              <a:spLocks/>
            </p:cNvSpPr>
            <p:nvPr/>
          </p:nvSpPr>
          <p:spPr bwMode="auto">
            <a:xfrm>
              <a:off x="502377" y="948185"/>
              <a:ext cx="7126" cy="5347"/>
            </a:xfrm>
            <a:custGeom>
              <a:avLst/>
              <a:gdLst>
                <a:gd name="T0" fmla="*/ 7126 w 5"/>
                <a:gd name="T1" fmla="*/ 4278 h 5"/>
                <a:gd name="T2" fmla="*/ 7126 w 5"/>
                <a:gd name="T3" fmla="*/ 0 h 5"/>
                <a:gd name="T4" fmla="*/ 0 w 5"/>
                <a:gd name="T5" fmla="*/ 5347 h 5"/>
                <a:gd name="T6" fmla="*/ 7126 w 5"/>
                <a:gd name="T7" fmla="*/ 4278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5">
                  <a:moveTo>
                    <a:pt x="5" y="4"/>
                  </a:moveTo>
                  <a:cubicBezTo>
                    <a:pt x="5" y="3"/>
                    <a:pt x="5" y="1"/>
                    <a:pt x="5" y="0"/>
                  </a:cubicBezTo>
                  <a:cubicBezTo>
                    <a:pt x="4" y="2"/>
                    <a:pt x="2" y="3"/>
                    <a:pt x="0" y="5"/>
                  </a:cubicBezTo>
                  <a:cubicBezTo>
                    <a:pt x="2" y="4"/>
                    <a:pt x="3" y="4"/>
                    <a:pt x="5"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77" name="Freeform 355"/>
            <p:cNvSpPr>
              <a:spLocks/>
            </p:cNvSpPr>
            <p:nvPr/>
          </p:nvSpPr>
          <p:spPr bwMode="auto">
            <a:xfrm>
              <a:off x="513066" y="939274"/>
              <a:ext cx="26722" cy="12476"/>
            </a:xfrm>
            <a:custGeom>
              <a:avLst/>
              <a:gdLst>
                <a:gd name="T0" fmla="*/ 0 w 19"/>
                <a:gd name="T1" fmla="*/ 12476 h 9"/>
                <a:gd name="T2" fmla="*/ 26722 w 19"/>
                <a:gd name="T3" fmla="*/ 1386 h 9"/>
                <a:gd name="T4" fmla="*/ 22503 w 19"/>
                <a:gd name="T5" fmla="*/ 0 h 9"/>
                <a:gd name="T6" fmla="*/ 1406 w 19"/>
                <a:gd name="T7" fmla="*/ 5545 h 9"/>
                <a:gd name="T8" fmla="*/ 0 w 19"/>
                <a:gd name="T9" fmla="*/ 12476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9">
                  <a:moveTo>
                    <a:pt x="0" y="9"/>
                  </a:moveTo>
                  <a:cubicBezTo>
                    <a:pt x="5" y="8"/>
                    <a:pt x="12" y="6"/>
                    <a:pt x="19" y="1"/>
                  </a:cubicBezTo>
                  <a:cubicBezTo>
                    <a:pt x="18" y="0"/>
                    <a:pt x="17" y="0"/>
                    <a:pt x="16" y="0"/>
                  </a:cubicBezTo>
                  <a:cubicBezTo>
                    <a:pt x="11" y="0"/>
                    <a:pt x="5" y="2"/>
                    <a:pt x="1" y="4"/>
                  </a:cubicBezTo>
                  <a:cubicBezTo>
                    <a:pt x="0" y="6"/>
                    <a:pt x="0" y="8"/>
                    <a:pt x="0" y="9"/>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78" name="Freeform 356"/>
            <p:cNvSpPr>
              <a:spLocks/>
            </p:cNvSpPr>
            <p:nvPr/>
          </p:nvSpPr>
          <p:spPr bwMode="auto">
            <a:xfrm>
              <a:off x="511284" y="939274"/>
              <a:ext cx="64133" cy="24952"/>
            </a:xfrm>
            <a:custGeom>
              <a:avLst/>
              <a:gdLst>
                <a:gd name="T0" fmla="*/ 0 w 46"/>
                <a:gd name="T1" fmla="*/ 17613 h 17"/>
                <a:gd name="T2" fmla="*/ 0 w 46"/>
                <a:gd name="T3" fmla="*/ 20549 h 17"/>
                <a:gd name="T4" fmla="*/ 9759 w 46"/>
                <a:gd name="T5" fmla="*/ 17613 h 17"/>
                <a:gd name="T6" fmla="*/ 64133 w 46"/>
                <a:gd name="T7" fmla="*/ 24952 h 17"/>
                <a:gd name="T8" fmla="*/ 34855 w 46"/>
                <a:gd name="T9" fmla="*/ 0 h 17"/>
                <a:gd name="T10" fmla="*/ 0 w 46"/>
                <a:gd name="T11" fmla="*/ 17613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17">
                  <a:moveTo>
                    <a:pt x="0" y="12"/>
                  </a:moveTo>
                  <a:cubicBezTo>
                    <a:pt x="0" y="12"/>
                    <a:pt x="0" y="13"/>
                    <a:pt x="0" y="14"/>
                  </a:cubicBezTo>
                  <a:cubicBezTo>
                    <a:pt x="2" y="13"/>
                    <a:pt x="4" y="12"/>
                    <a:pt x="7" y="12"/>
                  </a:cubicBezTo>
                  <a:cubicBezTo>
                    <a:pt x="18" y="9"/>
                    <a:pt x="32" y="10"/>
                    <a:pt x="46" y="17"/>
                  </a:cubicBezTo>
                  <a:cubicBezTo>
                    <a:pt x="42" y="9"/>
                    <a:pt x="34" y="3"/>
                    <a:pt x="25" y="0"/>
                  </a:cubicBezTo>
                  <a:cubicBezTo>
                    <a:pt x="15" y="7"/>
                    <a:pt x="6" y="10"/>
                    <a:pt x="0" y="1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79" name="Freeform 357"/>
            <p:cNvSpPr>
              <a:spLocks/>
            </p:cNvSpPr>
            <p:nvPr/>
          </p:nvSpPr>
          <p:spPr bwMode="auto">
            <a:xfrm>
              <a:off x="489907" y="957097"/>
              <a:ext cx="17815" cy="19605"/>
            </a:xfrm>
            <a:custGeom>
              <a:avLst/>
              <a:gdLst>
                <a:gd name="T0" fmla="*/ 17815 w 12"/>
                <a:gd name="T1" fmla="*/ 5601 h 14"/>
                <a:gd name="T2" fmla="*/ 17815 w 12"/>
                <a:gd name="T3" fmla="*/ 0 h 14"/>
                <a:gd name="T4" fmla="*/ 10392 w 12"/>
                <a:gd name="T5" fmla="*/ 1400 h 14"/>
                <a:gd name="T6" fmla="*/ 8908 w 12"/>
                <a:gd name="T7" fmla="*/ 1400 h 14"/>
                <a:gd name="T8" fmla="*/ 0 w 12"/>
                <a:gd name="T9" fmla="*/ 19605 h 14"/>
                <a:gd name="T10" fmla="*/ 17815 w 12"/>
                <a:gd name="T11" fmla="*/ 5601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4">
                  <a:moveTo>
                    <a:pt x="12" y="4"/>
                  </a:moveTo>
                  <a:cubicBezTo>
                    <a:pt x="12" y="3"/>
                    <a:pt x="12" y="1"/>
                    <a:pt x="12" y="0"/>
                  </a:cubicBezTo>
                  <a:cubicBezTo>
                    <a:pt x="10" y="0"/>
                    <a:pt x="8" y="1"/>
                    <a:pt x="7" y="1"/>
                  </a:cubicBezTo>
                  <a:cubicBezTo>
                    <a:pt x="7" y="1"/>
                    <a:pt x="6" y="1"/>
                    <a:pt x="6" y="1"/>
                  </a:cubicBezTo>
                  <a:cubicBezTo>
                    <a:pt x="3" y="5"/>
                    <a:pt x="1" y="9"/>
                    <a:pt x="0" y="14"/>
                  </a:cubicBezTo>
                  <a:cubicBezTo>
                    <a:pt x="2" y="12"/>
                    <a:pt x="6" y="7"/>
                    <a:pt x="12"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80" name="Freeform 358"/>
            <p:cNvSpPr>
              <a:spLocks/>
            </p:cNvSpPr>
            <p:nvPr/>
          </p:nvSpPr>
          <p:spPr bwMode="auto">
            <a:xfrm>
              <a:off x="513066" y="976702"/>
              <a:ext cx="60570" cy="49904"/>
            </a:xfrm>
            <a:custGeom>
              <a:avLst/>
              <a:gdLst>
                <a:gd name="T0" fmla="*/ 2817 w 43"/>
                <a:gd name="T1" fmla="*/ 1349 h 37"/>
                <a:gd name="T2" fmla="*/ 0 w 43"/>
                <a:gd name="T3" fmla="*/ 2698 h 37"/>
                <a:gd name="T4" fmla="*/ 32398 w 43"/>
                <a:gd name="T5" fmla="*/ 49904 h 37"/>
                <a:gd name="T6" fmla="*/ 60570 w 43"/>
                <a:gd name="T7" fmla="*/ 31021 h 37"/>
                <a:gd name="T8" fmla="*/ 2817 w 43"/>
                <a:gd name="T9" fmla="*/ 13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7">
                  <a:moveTo>
                    <a:pt x="2" y="1"/>
                  </a:moveTo>
                  <a:cubicBezTo>
                    <a:pt x="1" y="1"/>
                    <a:pt x="0" y="1"/>
                    <a:pt x="0" y="2"/>
                  </a:cubicBezTo>
                  <a:cubicBezTo>
                    <a:pt x="2" y="16"/>
                    <a:pt x="10" y="28"/>
                    <a:pt x="23" y="37"/>
                  </a:cubicBezTo>
                  <a:cubicBezTo>
                    <a:pt x="32" y="35"/>
                    <a:pt x="39" y="30"/>
                    <a:pt x="43" y="23"/>
                  </a:cubicBezTo>
                  <a:cubicBezTo>
                    <a:pt x="35" y="16"/>
                    <a:pt x="15" y="0"/>
                    <a:pt x="2" y="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81" name="Freeform 359"/>
            <p:cNvSpPr>
              <a:spLocks/>
            </p:cNvSpPr>
            <p:nvPr/>
          </p:nvSpPr>
          <p:spPr bwMode="auto">
            <a:xfrm>
              <a:off x="511284" y="955314"/>
              <a:ext cx="67696" cy="48123"/>
            </a:xfrm>
            <a:custGeom>
              <a:avLst/>
              <a:gdLst>
                <a:gd name="T0" fmla="*/ 9671 w 49"/>
                <a:gd name="T1" fmla="*/ 5500 h 35"/>
                <a:gd name="T2" fmla="*/ 0 w 49"/>
                <a:gd name="T3" fmla="*/ 9625 h 35"/>
                <a:gd name="T4" fmla="*/ 0 w 49"/>
                <a:gd name="T5" fmla="*/ 19249 h 35"/>
                <a:gd name="T6" fmla="*/ 2763 w 49"/>
                <a:gd name="T7" fmla="*/ 17874 h 35"/>
                <a:gd name="T8" fmla="*/ 63551 w 49"/>
                <a:gd name="T9" fmla="*/ 48123 h 35"/>
                <a:gd name="T10" fmla="*/ 67696 w 49"/>
                <a:gd name="T11" fmla="*/ 28874 h 35"/>
                <a:gd name="T12" fmla="*/ 66314 w 49"/>
                <a:gd name="T13" fmla="*/ 15124 h 35"/>
                <a:gd name="T14" fmla="*/ 9671 w 49"/>
                <a:gd name="T15" fmla="*/ 5500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35">
                  <a:moveTo>
                    <a:pt x="7" y="4"/>
                  </a:moveTo>
                  <a:cubicBezTo>
                    <a:pt x="5" y="4"/>
                    <a:pt x="2" y="5"/>
                    <a:pt x="0" y="7"/>
                  </a:cubicBezTo>
                  <a:cubicBezTo>
                    <a:pt x="0" y="9"/>
                    <a:pt x="0" y="11"/>
                    <a:pt x="0" y="14"/>
                  </a:cubicBezTo>
                  <a:cubicBezTo>
                    <a:pt x="1" y="13"/>
                    <a:pt x="2" y="13"/>
                    <a:pt x="2" y="13"/>
                  </a:cubicBezTo>
                  <a:cubicBezTo>
                    <a:pt x="17" y="12"/>
                    <a:pt x="36" y="27"/>
                    <a:pt x="46" y="35"/>
                  </a:cubicBezTo>
                  <a:cubicBezTo>
                    <a:pt x="48" y="31"/>
                    <a:pt x="49" y="26"/>
                    <a:pt x="49" y="21"/>
                  </a:cubicBezTo>
                  <a:cubicBezTo>
                    <a:pt x="49" y="17"/>
                    <a:pt x="49" y="14"/>
                    <a:pt x="48" y="11"/>
                  </a:cubicBezTo>
                  <a:cubicBezTo>
                    <a:pt x="33" y="3"/>
                    <a:pt x="19" y="0"/>
                    <a:pt x="7"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82" name="Freeform 360"/>
            <p:cNvSpPr>
              <a:spLocks/>
            </p:cNvSpPr>
            <p:nvPr/>
          </p:nvSpPr>
          <p:spPr bwMode="auto">
            <a:xfrm>
              <a:off x="489907" y="966008"/>
              <a:ext cx="19597" cy="42775"/>
            </a:xfrm>
            <a:custGeom>
              <a:avLst/>
              <a:gdLst>
                <a:gd name="T0" fmla="*/ 15075 w 13"/>
                <a:gd name="T1" fmla="*/ 12419 h 31"/>
                <a:gd name="T2" fmla="*/ 19597 w 13"/>
                <a:gd name="T3" fmla="*/ 9659 h 31"/>
                <a:gd name="T4" fmla="*/ 18090 w 13"/>
                <a:gd name="T5" fmla="*/ 8279 h 31"/>
                <a:gd name="T6" fmla="*/ 18090 w 13"/>
                <a:gd name="T7" fmla="*/ 0 h 31"/>
                <a:gd name="T8" fmla="*/ 0 w 13"/>
                <a:gd name="T9" fmla="*/ 19318 h 31"/>
                <a:gd name="T10" fmla="*/ 7537 w 13"/>
                <a:gd name="T11" fmla="*/ 42775 h 31"/>
                <a:gd name="T12" fmla="*/ 15075 w 13"/>
                <a:gd name="T13" fmla="*/ 12419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 h="31">
                  <a:moveTo>
                    <a:pt x="10" y="9"/>
                  </a:moveTo>
                  <a:cubicBezTo>
                    <a:pt x="11" y="8"/>
                    <a:pt x="12" y="8"/>
                    <a:pt x="13" y="7"/>
                  </a:cubicBezTo>
                  <a:cubicBezTo>
                    <a:pt x="12" y="7"/>
                    <a:pt x="12" y="6"/>
                    <a:pt x="12" y="6"/>
                  </a:cubicBezTo>
                  <a:cubicBezTo>
                    <a:pt x="12" y="4"/>
                    <a:pt x="12" y="2"/>
                    <a:pt x="12" y="0"/>
                  </a:cubicBezTo>
                  <a:cubicBezTo>
                    <a:pt x="7" y="4"/>
                    <a:pt x="2" y="10"/>
                    <a:pt x="0" y="14"/>
                  </a:cubicBezTo>
                  <a:cubicBezTo>
                    <a:pt x="0" y="20"/>
                    <a:pt x="2" y="26"/>
                    <a:pt x="5" y="31"/>
                  </a:cubicBezTo>
                  <a:cubicBezTo>
                    <a:pt x="5" y="26"/>
                    <a:pt x="5" y="15"/>
                    <a:pt x="10" y="9"/>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83" name="Freeform 361"/>
            <p:cNvSpPr>
              <a:spLocks/>
            </p:cNvSpPr>
            <p:nvPr/>
          </p:nvSpPr>
          <p:spPr bwMode="auto">
            <a:xfrm>
              <a:off x="500595" y="980267"/>
              <a:ext cx="39193" cy="48123"/>
            </a:xfrm>
            <a:custGeom>
              <a:avLst/>
              <a:gdLst>
                <a:gd name="T0" fmla="*/ 8399 w 28"/>
                <a:gd name="T1" fmla="*/ 0 h 35"/>
                <a:gd name="T2" fmla="*/ 6999 w 28"/>
                <a:gd name="T3" fmla="*/ 1375 h 35"/>
                <a:gd name="T4" fmla="*/ 2800 w 28"/>
                <a:gd name="T5" fmla="*/ 34374 h 35"/>
                <a:gd name="T6" fmla="*/ 34994 w 28"/>
                <a:gd name="T7" fmla="*/ 48123 h 35"/>
                <a:gd name="T8" fmla="*/ 39193 w 28"/>
                <a:gd name="T9" fmla="*/ 48123 h 35"/>
                <a:gd name="T10" fmla="*/ 8399 w 28"/>
                <a:gd name="T11" fmla="*/ 0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35">
                  <a:moveTo>
                    <a:pt x="6" y="0"/>
                  </a:moveTo>
                  <a:cubicBezTo>
                    <a:pt x="6" y="0"/>
                    <a:pt x="5" y="1"/>
                    <a:pt x="5" y="1"/>
                  </a:cubicBezTo>
                  <a:cubicBezTo>
                    <a:pt x="0" y="7"/>
                    <a:pt x="1" y="21"/>
                    <a:pt x="2" y="25"/>
                  </a:cubicBezTo>
                  <a:cubicBezTo>
                    <a:pt x="8" y="31"/>
                    <a:pt x="16" y="35"/>
                    <a:pt x="25" y="35"/>
                  </a:cubicBezTo>
                  <a:cubicBezTo>
                    <a:pt x="26" y="35"/>
                    <a:pt x="27" y="35"/>
                    <a:pt x="28" y="35"/>
                  </a:cubicBezTo>
                  <a:cubicBezTo>
                    <a:pt x="14" y="24"/>
                    <a:pt x="8" y="11"/>
                    <a:pt x="6"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84" name="Freeform 362"/>
            <p:cNvSpPr>
              <a:spLocks/>
            </p:cNvSpPr>
            <p:nvPr/>
          </p:nvSpPr>
          <p:spPr bwMode="auto">
            <a:xfrm>
              <a:off x="2125305" y="661235"/>
              <a:ext cx="7126" cy="5346"/>
            </a:xfrm>
            <a:custGeom>
              <a:avLst/>
              <a:gdLst>
                <a:gd name="T0" fmla="*/ 7126 w 4"/>
                <a:gd name="T1" fmla="*/ 4010 h 4"/>
                <a:gd name="T2" fmla="*/ 7126 w 4"/>
                <a:gd name="T3" fmla="*/ 0 h 4"/>
                <a:gd name="T4" fmla="*/ 0 w 4"/>
                <a:gd name="T5" fmla="*/ 5346 h 4"/>
                <a:gd name="T6" fmla="*/ 7126 w 4"/>
                <a:gd name="T7" fmla="*/ 401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4">
                  <a:moveTo>
                    <a:pt x="4" y="3"/>
                  </a:moveTo>
                  <a:cubicBezTo>
                    <a:pt x="4" y="2"/>
                    <a:pt x="4" y="1"/>
                    <a:pt x="4" y="0"/>
                  </a:cubicBezTo>
                  <a:cubicBezTo>
                    <a:pt x="3" y="1"/>
                    <a:pt x="1" y="2"/>
                    <a:pt x="0" y="4"/>
                  </a:cubicBezTo>
                  <a:cubicBezTo>
                    <a:pt x="1" y="4"/>
                    <a:pt x="2" y="4"/>
                    <a:pt x="4" y="3"/>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85" name="Freeform 363"/>
            <p:cNvSpPr>
              <a:spLocks/>
            </p:cNvSpPr>
            <p:nvPr/>
          </p:nvSpPr>
          <p:spPr bwMode="auto">
            <a:xfrm>
              <a:off x="2135994" y="654106"/>
              <a:ext cx="24941" cy="12476"/>
            </a:xfrm>
            <a:custGeom>
              <a:avLst/>
              <a:gdLst>
                <a:gd name="T0" fmla="*/ 0 w 18"/>
                <a:gd name="T1" fmla="*/ 12476 h 9"/>
                <a:gd name="T2" fmla="*/ 24941 w 18"/>
                <a:gd name="T3" fmla="*/ 1386 h 9"/>
                <a:gd name="T4" fmla="*/ 20784 w 18"/>
                <a:gd name="T5" fmla="*/ 0 h 9"/>
                <a:gd name="T6" fmla="*/ 1386 w 18"/>
                <a:gd name="T7" fmla="*/ 5545 h 9"/>
                <a:gd name="T8" fmla="*/ 0 w 18"/>
                <a:gd name="T9" fmla="*/ 12476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9">
                  <a:moveTo>
                    <a:pt x="0" y="9"/>
                  </a:moveTo>
                  <a:cubicBezTo>
                    <a:pt x="4" y="8"/>
                    <a:pt x="11" y="5"/>
                    <a:pt x="18" y="1"/>
                  </a:cubicBezTo>
                  <a:cubicBezTo>
                    <a:pt x="17" y="1"/>
                    <a:pt x="16" y="0"/>
                    <a:pt x="15" y="0"/>
                  </a:cubicBezTo>
                  <a:cubicBezTo>
                    <a:pt x="10" y="0"/>
                    <a:pt x="5" y="2"/>
                    <a:pt x="1" y="4"/>
                  </a:cubicBezTo>
                  <a:cubicBezTo>
                    <a:pt x="0" y="5"/>
                    <a:pt x="0" y="7"/>
                    <a:pt x="0" y="9"/>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86" name="Freeform 364"/>
            <p:cNvSpPr>
              <a:spLocks/>
            </p:cNvSpPr>
            <p:nvPr/>
          </p:nvSpPr>
          <p:spPr bwMode="auto">
            <a:xfrm>
              <a:off x="2135994" y="655887"/>
              <a:ext cx="57007" cy="21388"/>
            </a:xfrm>
            <a:custGeom>
              <a:avLst/>
              <a:gdLst>
                <a:gd name="T0" fmla="*/ 0 w 42"/>
                <a:gd name="T1" fmla="*/ 14704 h 16"/>
                <a:gd name="T2" fmla="*/ 0 w 42"/>
                <a:gd name="T3" fmla="*/ 17378 h 16"/>
                <a:gd name="T4" fmla="*/ 8144 w 42"/>
                <a:gd name="T5" fmla="*/ 14704 h 16"/>
                <a:gd name="T6" fmla="*/ 57007 w 42"/>
                <a:gd name="T7" fmla="*/ 21388 h 16"/>
                <a:gd name="T8" fmla="*/ 29861 w 42"/>
                <a:gd name="T9" fmla="*/ 0 h 16"/>
                <a:gd name="T10" fmla="*/ 0 w 42"/>
                <a:gd name="T11" fmla="*/ 14704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 h="16">
                  <a:moveTo>
                    <a:pt x="0" y="11"/>
                  </a:moveTo>
                  <a:cubicBezTo>
                    <a:pt x="0" y="11"/>
                    <a:pt x="0" y="12"/>
                    <a:pt x="0" y="13"/>
                  </a:cubicBezTo>
                  <a:cubicBezTo>
                    <a:pt x="2" y="12"/>
                    <a:pt x="4" y="11"/>
                    <a:pt x="6" y="11"/>
                  </a:cubicBezTo>
                  <a:cubicBezTo>
                    <a:pt x="17" y="8"/>
                    <a:pt x="29" y="9"/>
                    <a:pt x="42" y="16"/>
                  </a:cubicBezTo>
                  <a:cubicBezTo>
                    <a:pt x="38" y="8"/>
                    <a:pt x="31" y="2"/>
                    <a:pt x="22" y="0"/>
                  </a:cubicBezTo>
                  <a:cubicBezTo>
                    <a:pt x="14" y="7"/>
                    <a:pt x="6" y="9"/>
                    <a:pt x="0" y="1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87" name="Freeform 365"/>
            <p:cNvSpPr>
              <a:spLocks/>
            </p:cNvSpPr>
            <p:nvPr/>
          </p:nvSpPr>
          <p:spPr bwMode="auto">
            <a:xfrm>
              <a:off x="2116399" y="670146"/>
              <a:ext cx="16033" cy="17823"/>
            </a:xfrm>
            <a:custGeom>
              <a:avLst/>
              <a:gdLst>
                <a:gd name="T0" fmla="*/ 14575 w 11"/>
                <a:gd name="T1" fmla="*/ 4113 h 13"/>
                <a:gd name="T2" fmla="*/ 16033 w 11"/>
                <a:gd name="T3" fmla="*/ 0 h 13"/>
                <a:gd name="T4" fmla="*/ 8745 w 11"/>
                <a:gd name="T5" fmla="*/ 0 h 13"/>
                <a:gd name="T6" fmla="*/ 7288 w 11"/>
                <a:gd name="T7" fmla="*/ 0 h 13"/>
                <a:gd name="T8" fmla="*/ 0 w 11"/>
                <a:gd name="T9" fmla="*/ 17823 h 13"/>
                <a:gd name="T10" fmla="*/ 14575 w 11"/>
                <a:gd name="T11" fmla="*/ 4113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3">
                  <a:moveTo>
                    <a:pt x="10" y="3"/>
                  </a:moveTo>
                  <a:cubicBezTo>
                    <a:pt x="10" y="2"/>
                    <a:pt x="10" y="1"/>
                    <a:pt x="11" y="0"/>
                  </a:cubicBezTo>
                  <a:cubicBezTo>
                    <a:pt x="8" y="0"/>
                    <a:pt x="7" y="0"/>
                    <a:pt x="6" y="0"/>
                  </a:cubicBezTo>
                  <a:cubicBezTo>
                    <a:pt x="5" y="0"/>
                    <a:pt x="5" y="0"/>
                    <a:pt x="5" y="0"/>
                  </a:cubicBezTo>
                  <a:cubicBezTo>
                    <a:pt x="2" y="4"/>
                    <a:pt x="0" y="8"/>
                    <a:pt x="0" y="13"/>
                  </a:cubicBezTo>
                  <a:cubicBezTo>
                    <a:pt x="1" y="11"/>
                    <a:pt x="5" y="7"/>
                    <a:pt x="10" y="3"/>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88" name="Freeform 366"/>
            <p:cNvSpPr>
              <a:spLocks/>
            </p:cNvSpPr>
            <p:nvPr/>
          </p:nvSpPr>
          <p:spPr bwMode="auto">
            <a:xfrm>
              <a:off x="2135994" y="687969"/>
              <a:ext cx="53444" cy="46340"/>
            </a:xfrm>
            <a:custGeom>
              <a:avLst/>
              <a:gdLst>
                <a:gd name="T0" fmla="*/ 1370 w 39"/>
                <a:gd name="T1" fmla="*/ 1404 h 33"/>
                <a:gd name="T2" fmla="*/ 0 w 39"/>
                <a:gd name="T3" fmla="*/ 1404 h 33"/>
                <a:gd name="T4" fmla="*/ 28778 w 39"/>
                <a:gd name="T5" fmla="*/ 46340 h 33"/>
                <a:gd name="T6" fmla="*/ 53444 w 39"/>
                <a:gd name="T7" fmla="*/ 28085 h 33"/>
                <a:gd name="T8" fmla="*/ 1370 w 39"/>
                <a:gd name="T9" fmla="*/ 1404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33">
                  <a:moveTo>
                    <a:pt x="1" y="1"/>
                  </a:moveTo>
                  <a:cubicBezTo>
                    <a:pt x="1" y="1"/>
                    <a:pt x="0" y="1"/>
                    <a:pt x="0" y="1"/>
                  </a:cubicBezTo>
                  <a:cubicBezTo>
                    <a:pt x="2" y="14"/>
                    <a:pt x="9" y="25"/>
                    <a:pt x="21" y="33"/>
                  </a:cubicBezTo>
                  <a:cubicBezTo>
                    <a:pt x="29" y="32"/>
                    <a:pt x="35" y="27"/>
                    <a:pt x="39" y="20"/>
                  </a:cubicBezTo>
                  <a:cubicBezTo>
                    <a:pt x="32" y="14"/>
                    <a:pt x="14" y="0"/>
                    <a:pt x="1" y="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89" name="Freeform 367"/>
            <p:cNvSpPr>
              <a:spLocks/>
            </p:cNvSpPr>
            <p:nvPr/>
          </p:nvSpPr>
          <p:spPr bwMode="auto">
            <a:xfrm>
              <a:off x="2135994" y="668364"/>
              <a:ext cx="60570" cy="44557"/>
            </a:xfrm>
            <a:custGeom>
              <a:avLst/>
              <a:gdLst>
                <a:gd name="T0" fmla="*/ 9422 w 45"/>
                <a:gd name="T1" fmla="*/ 4177 h 32"/>
                <a:gd name="T2" fmla="*/ 0 w 45"/>
                <a:gd name="T3" fmla="*/ 8354 h 32"/>
                <a:gd name="T4" fmla="*/ 0 w 45"/>
                <a:gd name="T5" fmla="*/ 16709 h 32"/>
                <a:gd name="T6" fmla="*/ 2692 w 45"/>
                <a:gd name="T7" fmla="*/ 16709 h 32"/>
                <a:gd name="T8" fmla="*/ 56532 w 45"/>
                <a:gd name="T9" fmla="*/ 44557 h 32"/>
                <a:gd name="T10" fmla="*/ 60570 w 45"/>
                <a:gd name="T11" fmla="*/ 26456 h 32"/>
                <a:gd name="T12" fmla="*/ 57878 w 45"/>
                <a:gd name="T13" fmla="*/ 13924 h 32"/>
                <a:gd name="T14" fmla="*/ 9422 w 45"/>
                <a:gd name="T15" fmla="*/ 4177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 h="32">
                  <a:moveTo>
                    <a:pt x="7" y="3"/>
                  </a:moveTo>
                  <a:cubicBezTo>
                    <a:pt x="4" y="4"/>
                    <a:pt x="2" y="5"/>
                    <a:pt x="0" y="6"/>
                  </a:cubicBezTo>
                  <a:cubicBezTo>
                    <a:pt x="0" y="8"/>
                    <a:pt x="0" y="10"/>
                    <a:pt x="0" y="12"/>
                  </a:cubicBezTo>
                  <a:cubicBezTo>
                    <a:pt x="1" y="12"/>
                    <a:pt x="2" y="12"/>
                    <a:pt x="2" y="12"/>
                  </a:cubicBezTo>
                  <a:cubicBezTo>
                    <a:pt x="15" y="11"/>
                    <a:pt x="33" y="24"/>
                    <a:pt x="42" y="32"/>
                  </a:cubicBezTo>
                  <a:cubicBezTo>
                    <a:pt x="44" y="28"/>
                    <a:pt x="45" y="24"/>
                    <a:pt x="45" y="19"/>
                  </a:cubicBezTo>
                  <a:cubicBezTo>
                    <a:pt x="45" y="16"/>
                    <a:pt x="44" y="12"/>
                    <a:pt x="43" y="10"/>
                  </a:cubicBezTo>
                  <a:cubicBezTo>
                    <a:pt x="30" y="2"/>
                    <a:pt x="17" y="0"/>
                    <a:pt x="7" y="3"/>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90" name="Freeform 368"/>
            <p:cNvSpPr>
              <a:spLocks/>
            </p:cNvSpPr>
            <p:nvPr/>
          </p:nvSpPr>
          <p:spPr bwMode="auto">
            <a:xfrm>
              <a:off x="2114616" y="679058"/>
              <a:ext cx="17815" cy="39211"/>
            </a:xfrm>
            <a:custGeom>
              <a:avLst/>
              <a:gdLst>
                <a:gd name="T0" fmla="*/ 13361 w 12"/>
                <a:gd name="T1" fmla="*/ 11203 h 28"/>
                <a:gd name="T2" fmla="*/ 17815 w 12"/>
                <a:gd name="T3" fmla="*/ 8402 h 28"/>
                <a:gd name="T4" fmla="*/ 17815 w 12"/>
                <a:gd name="T5" fmla="*/ 7002 h 28"/>
                <a:gd name="T6" fmla="*/ 16330 w 12"/>
                <a:gd name="T7" fmla="*/ 0 h 28"/>
                <a:gd name="T8" fmla="*/ 0 w 12"/>
                <a:gd name="T9" fmla="*/ 16805 h 28"/>
                <a:gd name="T10" fmla="*/ 7423 w 12"/>
                <a:gd name="T11" fmla="*/ 39211 h 28"/>
                <a:gd name="T12" fmla="*/ 13361 w 12"/>
                <a:gd name="T13" fmla="*/ 11203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28">
                  <a:moveTo>
                    <a:pt x="9" y="8"/>
                  </a:moveTo>
                  <a:cubicBezTo>
                    <a:pt x="10" y="7"/>
                    <a:pt x="11" y="6"/>
                    <a:pt x="12" y="6"/>
                  </a:cubicBezTo>
                  <a:cubicBezTo>
                    <a:pt x="12" y="5"/>
                    <a:pt x="12" y="5"/>
                    <a:pt x="12" y="5"/>
                  </a:cubicBezTo>
                  <a:cubicBezTo>
                    <a:pt x="11" y="3"/>
                    <a:pt x="11" y="1"/>
                    <a:pt x="11" y="0"/>
                  </a:cubicBezTo>
                  <a:cubicBezTo>
                    <a:pt x="7" y="2"/>
                    <a:pt x="2" y="9"/>
                    <a:pt x="0" y="12"/>
                  </a:cubicBezTo>
                  <a:cubicBezTo>
                    <a:pt x="0" y="18"/>
                    <a:pt x="2" y="23"/>
                    <a:pt x="5" y="28"/>
                  </a:cubicBezTo>
                  <a:cubicBezTo>
                    <a:pt x="5" y="22"/>
                    <a:pt x="5" y="13"/>
                    <a:pt x="9" y="8"/>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91" name="Freeform 369"/>
            <p:cNvSpPr>
              <a:spLocks/>
            </p:cNvSpPr>
            <p:nvPr/>
          </p:nvSpPr>
          <p:spPr bwMode="auto">
            <a:xfrm>
              <a:off x="2123524" y="689752"/>
              <a:ext cx="37411" cy="44557"/>
            </a:xfrm>
            <a:custGeom>
              <a:avLst/>
              <a:gdLst>
                <a:gd name="T0" fmla="*/ 7194 w 26"/>
                <a:gd name="T1" fmla="*/ 0 h 32"/>
                <a:gd name="T2" fmla="*/ 5756 w 26"/>
                <a:gd name="T3" fmla="*/ 1392 h 32"/>
                <a:gd name="T4" fmla="*/ 1439 w 26"/>
                <a:gd name="T5" fmla="*/ 32025 h 32"/>
                <a:gd name="T6" fmla="*/ 33094 w 26"/>
                <a:gd name="T7" fmla="*/ 44557 h 32"/>
                <a:gd name="T8" fmla="*/ 37411 w 26"/>
                <a:gd name="T9" fmla="*/ 44557 h 32"/>
                <a:gd name="T10" fmla="*/ 7194 w 26"/>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32">
                  <a:moveTo>
                    <a:pt x="5" y="0"/>
                  </a:moveTo>
                  <a:cubicBezTo>
                    <a:pt x="5" y="1"/>
                    <a:pt x="5" y="1"/>
                    <a:pt x="4" y="1"/>
                  </a:cubicBezTo>
                  <a:cubicBezTo>
                    <a:pt x="0" y="7"/>
                    <a:pt x="1" y="19"/>
                    <a:pt x="1" y="23"/>
                  </a:cubicBezTo>
                  <a:cubicBezTo>
                    <a:pt x="7" y="29"/>
                    <a:pt x="14" y="32"/>
                    <a:pt x="23" y="32"/>
                  </a:cubicBezTo>
                  <a:cubicBezTo>
                    <a:pt x="24" y="32"/>
                    <a:pt x="25" y="32"/>
                    <a:pt x="26" y="32"/>
                  </a:cubicBezTo>
                  <a:cubicBezTo>
                    <a:pt x="12" y="22"/>
                    <a:pt x="7" y="10"/>
                    <a:pt x="5"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92" name="Freeform 370"/>
            <p:cNvSpPr>
              <a:spLocks/>
            </p:cNvSpPr>
            <p:nvPr/>
          </p:nvSpPr>
          <p:spPr bwMode="auto">
            <a:xfrm>
              <a:off x="1683498" y="1065817"/>
              <a:ext cx="1782" cy="3565"/>
            </a:xfrm>
            <a:custGeom>
              <a:avLst/>
              <a:gdLst>
                <a:gd name="T0" fmla="*/ 1188 w 3"/>
                <a:gd name="T1" fmla="*/ 2377 h 3"/>
                <a:gd name="T2" fmla="*/ 1782 w 3"/>
                <a:gd name="T3" fmla="*/ 0 h 3"/>
                <a:gd name="T4" fmla="*/ 0 w 3"/>
                <a:gd name="T5" fmla="*/ 3565 h 3"/>
                <a:gd name="T6" fmla="*/ 1188 w 3"/>
                <a:gd name="T7" fmla="*/ 2377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3">
                  <a:moveTo>
                    <a:pt x="2" y="2"/>
                  </a:moveTo>
                  <a:cubicBezTo>
                    <a:pt x="2" y="2"/>
                    <a:pt x="2" y="1"/>
                    <a:pt x="3" y="0"/>
                  </a:cubicBezTo>
                  <a:cubicBezTo>
                    <a:pt x="1" y="1"/>
                    <a:pt x="0" y="2"/>
                    <a:pt x="0" y="3"/>
                  </a:cubicBezTo>
                  <a:cubicBezTo>
                    <a:pt x="0" y="3"/>
                    <a:pt x="1" y="3"/>
                    <a:pt x="2" y="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93" name="Freeform 371"/>
            <p:cNvSpPr>
              <a:spLocks/>
            </p:cNvSpPr>
            <p:nvPr/>
          </p:nvSpPr>
          <p:spPr bwMode="auto">
            <a:xfrm>
              <a:off x="1687061" y="1060471"/>
              <a:ext cx="17815" cy="7129"/>
            </a:xfrm>
            <a:custGeom>
              <a:avLst/>
              <a:gdLst>
                <a:gd name="T0" fmla="*/ 0 w 12"/>
                <a:gd name="T1" fmla="*/ 7129 h 6"/>
                <a:gd name="T2" fmla="*/ 17815 w 12"/>
                <a:gd name="T3" fmla="*/ 1188 h 6"/>
                <a:gd name="T4" fmla="*/ 14846 w 12"/>
                <a:gd name="T5" fmla="*/ 0 h 6"/>
                <a:gd name="T6" fmla="*/ 1485 w 12"/>
                <a:gd name="T7" fmla="*/ 3565 h 6"/>
                <a:gd name="T8" fmla="*/ 0 w 12"/>
                <a:gd name="T9" fmla="*/ 7129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6">
                  <a:moveTo>
                    <a:pt x="0" y="6"/>
                  </a:moveTo>
                  <a:cubicBezTo>
                    <a:pt x="3" y="5"/>
                    <a:pt x="8" y="4"/>
                    <a:pt x="12" y="1"/>
                  </a:cubicBezTo>
                  <a:cubicBezTo>
                    <a:pt x="12" y="1"/>
                    <a:pt x="11" y="0"/>
                    <a:pt x="10" y="0"/>
                  </a:cubicBezTo>
                  <a:cubicBezTo>
                    <a:pt x="7" y="0"/>
                    <a:pt x="4" y="1"/>
                    <a:pt x="1" y="3"/>
                  </a:cubicBezTo>
                  <a:cubicBezTo>
                    <a:pt x="1" y="4"/>
                    <a:pt x="0" y="5"/>
                    <a:pt x="0" y="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94" name="Freeform 372"/>
            <p:cNvSpPr>
              <a:spLocks/>
            </p:cNvSpPr>
            <p:nvPr/>
          </p:nvSpPr>
          <p:spPr bwMode="auto">
            <a:xfrm>
              <a:off x="1687061" y="1062252"/>
              <a:ext cx="39193" cy="14258"/>
            </a:xfrm>
            <a:custGeom>
              <a:avLst/>
              <a:gdLst>
                <a:gd name="T0" fmla="*/ 0 w 28"/>
                <a:gd name="T1" fmla="*/ 9073 h 11"/>
                <a:gd name="T2" fmla="*/ 0 w 28"/>
                <a:gd name="T3" fmla="*/ 11666 h 11"/>
                <a:gd name="T4" fmla="*/ 5599 w 28"/>
                <a:gd name="T5" fmla="*/ 9073 h 11"/>
                <a:gd name="T6" fmla="*/ 39193 w 28"/>
                <a:gd name="T7" fmla="*/ 14258 h 11"/>
                <a:gd name="T8" fmla="*/ 20996 w 28"/>
                <a:gd name="T9" fmla="*/ 0 h 11"/>
                <a:gd name="T10" fmla="*/ 0 w 28"/>
                <a:gd name="T11" fmla="*/ 907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11">
                  <a:moveTo>
                    <a:pt x="0" y="7"/>
                  </a:moveTo>
                  <a:cubicBezTo>
                    <a:pt x="0" y="8"/>
                    <a:pt x="0" y="8"/>
                    <a:pt x="0" y="9"/>
                  </a:cubicBezTo>
                  <a:cubicBezTo>
                    <a:pt x="1" y="8"/>
                    <a:pt x="2" y="8"/>
                    <a:pt x="4" y="7"/>
                  </a:cubicBezTo>
                  <a:cubicBezTo>
                    <a:pt x="11" y="5"/>
                    <a:pt x="19" y="6"/>
                    <a:pt x="28" y="11"/>
                  </a:cubicBezTo>
                  <a:cubicBezTo>
                    <a:pt x="25" y="5"/>
                    <a:pt x="21" y="1"/>
                    <a:pt x="15" y="0"/>
                  </a:cubicBezTo>
                  <a:cubicBezTo>
                    <a:pt x="9" y="4"/>
                    <a:pt x="4" y="6"/>
                    <a:pt x="0" y="7"/>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95" name="Freeform 373"/>
            <p:cNvSpPr>
              <a:spLocks/>
            </p:cNvSpPr>
            <p:nvPr/>
          </p:nvSpPr>
          <p:spPr bwMode="auto">
            <a:xfrm>
              <a:off x="1672809" y="1071165"/>
              <a:ext cx="10689" cy="12476"/>
            </a:xfrm>
            <a:custGeom>
              <a:avLst/>
              <a:gdLst>
                <a:gd name="T0" fmla="*/ 10689 w 8"/>
                <a:gd name="T1" fmla="*/ 4159 h 9"/>
                <a:gd name="T2" fmla="*/ 10689 w 8"/>
                <a:gd name="T3" fmla="*/ 0 h 9"/>
                <a:gd name="T4" fmla="*/ 6681 w 8"/>
                <a:gd name="T5" fmla="*/ 1386 h 9"/>
                <a:gd name="T6" fmla="*/ 5345 w 8"/>
                <a:gd name="T7" fmla="*/ 1386 h 9"/>
                <a:gd name="T8" fmla="*/ 0 w 8"/>
                <a:gd name="T9" fmla="*/ 12476 h 9"/>
                <a:gd name="T10" fmla="*/ 10689 w 8"/>
                <a:gd name="T11" fmla="*/ 4159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9">
                  <a:moveTo>
                    <a:pt x="8" y="3"/>
                  </a:moveTo>
                  <a:cubicBezTo>
                    <a:pt x="8" y="2"/>
                    <a:pt x="8" y="1"/>
                    <a:pt x="8" y="0"/>
                  </a:cubicBezTo>
                  <a:cubicBezTo>
                    <a:pt x="6" y="1"/>
                    <a:pt x="5" y="1"/>
                    <a:pt x="5" y="1"/>
                  </a:cubicBezTo>
                  <a:cubicBezTo>
                    <a:pt x="4" y="1"/>
                    <a:pt x="4" y="1"/>
                    <a:pt x="4" y="1"/>
                  </a:cubicBezTo>
                  <a:cubicBezTo>
                    <a:pt x="2" y="3"/>
                    <a:pt x="1" y="6"/>
                    <a:pt x="0" y="9"/>
                  </a:cubicBezTo>
                  <a:cubicBezTo>
                    <a:pt x="2" y="8"/>
                    <a:pt x="4" y="5"/>
                    <a:pt x="8" y="3"/>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96" name="Freeform 374"/>
            <p:cNvSpPr>
              <a:spLocks/>
            </p:cNvSpPr>
            <p:nvPr/>
          </p:nvSpPr>
          <p:spPr bwMode="auto">
            <a:xfrm>
              <a:off x="1687061" y="1083640"/>
              <a:ext cx="39193" cy="32081"/>
            </a:xfrm>
            <a:custGeom>
              <a:avLst/>
              <a:gdLst>
                <a:gd name="T0" fmla="*/ 1452 w 27"/>
                <a:gd name="T1" fmla="*/ 1395 h 23"/>
                <a:gd name="T2" fmla="*/ 0 w 27"/>
                <a:gd name="T3" fmla="*/ 1395 h 23"/>
                <a:gd name="T4" fmla="*/ 21774 w 27"/>
                <a:gd name="T5" fmla="*/ 32081 h 23"/>
                <a:gd name="T6" fmla="*/ 39193 w 27"/>
                <a:gd name="T7" fmla="*/ 19528 h 23"/>
                <a:gd name="T8" fmla="*/ 1452 w 27"/>
                <a:gd name="T9" fmla="*/ 1395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23">
                  <a:moveTo>
                    <a:pt x="1" y="1"/>
                  </a:moveTo>
                  <a:cubicBezTo>
                    <a:pt x="1" y="1"/>
                    <a:pt x="0" y="1"/>
                    <a:pt x="0" y="1"/>
                  </a:cubicBezTo>
                  <a:cubicBezTo>
                    <a:pt x="2" y="10"/>
                    <a:pt x="7" y="17"/>
                    <a:pt x="15" y="23"/>
                  </a:cubicBezTo>
                  <a:cubicBezTo>
                    <a:pt x="20" y="22"/>
                    <a:pt x="24" y="19"/>
                    <a:pt x="27" y="14"/>
                  </a:cubicBezTo>
                  <a:cubicBezTo>
                    <a:pt x="22" y="10"/>
                    <a:pt x="10" y="0"/>
                    <a:pt x="1" y="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97" name="Freeform 375"/>
            <p:cNvSpPr>
              <a:spLocks/>
            </p:cNvSpPr>
            <p:nvPr/>
          </p:nvSpPr>
          <p:spPr bwMode="auto">
            <a:xfrm>
              <a:off x="1687061" y="1071165"/>
              <a:ext cx="40975" cy="30299"/>
            </a:xfrm>
            <a:custGeom>
              <a:avLst/>
              <a:gdLst>
                <a:gd name="T0" fmla="*/ 5463 w 30"/>
                <a:gd name="T1" fmla="*/ 2754 h 22"/>
                <a:gd name="T2" fmla="*/ 0 w 30"/>
                <a:gd name="T3" fmla="*/ 5509 h 22"/>
                <a:gd name="T4" fmla="*/ 0 w 30"/>
                <a:gd name="T5" fmla="*/ 11018 h 22"/>
                <a:gd name="T6" fmla="*/ 1366 w 30"/>
                <a:gd name="T7" fmla="*/ 11018 h 22"/>
                <a:gd name="T8" fmla="*/ 38243 w 30"/>
                <a:gd name="T9" fmla="*/ 30299 h 22"/>
                <a:gd name="T10" fmla="*/ 40975 w 30"/>
                <a:gd name="T11" fmla="*/ 16527 h 22"/>
                <a:gd name="T12" fmla="*/ 39609 w 30"/>
                <a:gd name="T13" fmla="*/ 8263 h 22"/>
                <a:gd name="T14" fmla="*/ 5463 w 30"/>
                <a:gd name="T15" fmla="*/ 2754 h 2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22">
                  <a:moveTo>
                    <a:pt x="4" y="2"/>
                  </a:moveTo>
                  <a:cubicBezTo>
                    <a:pt x="2" y="2"/>
                    <a:pt x="1" y="3"/>
                    <a:pt x="0" y="4"/>
                  </a:cubicBezTo>
                  <a:cubicBezTo>
                    <a:pt x="0" y="5"/>
                    <a:pt x="0" y="7"/>
                    <a:pt x="0" y="8"/>
                  </a:cubicBezTo>
                  <a:cubicBezTo>
                    <a:pt x="0" y="8"/>
                    <a:pt x="1" y="8"/>
                    <a:pt x="1" y="8"/>
                  </a:cubicBezTo>
                  <a:cubicBezTo>
                    <a:pt x="10" y="7"/>
                    <a:pt x="22" y="16"/>
                    <a:pt x="28" y="22"/>
                  </a:cubicBezTo>
                  <a:cubicBezTo>
                    <a:pt x="29" y="19"/>
                    <a:pt x="30" y="16"/>
                    <a:pt x="30" y="12"/>
                  </a:cubicBezTo>
                  <a:cubicBezTo>
                    <a:pt x="30" y="10"/>
                    <a:pt x="30" y="8"/>
                    <a:pt x="29" y="6"/>
                  </a:cubicBezTo>
                  <a:cubicBezTo>
                    <a:pt x="20" y="1"/>
                    <a:pt x="11" y="0"/>
                    <a:pt x="4" y="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98" name="Freeform 376"/>
            <p:cNvSpPr>
              <a:spLocks/>
            </p:cNvSpPr>
            <p:nvPr/>
          </p:nvSpPr>
          <p:spPr bwMode="auto">
            <a:xfrm>
              <a:off x="1672809" y="1078294"/>
              <a:ext cx="10689" cy="26734"/>
            </a:xfrm>
            <a:custGeom>
              <a:avLst/>
              <a:gdLst>
                <a:gd name="T0" fmla="*/ 8017 w 8"/>
                <a:gd name="T1" fmla="*/ 7035 h 19"/>
                <a:gd name="T2" fmla="*/ 10689 w 8"/>
                <a:gd name="T3" fmla="*/ 5628 h 19"/>
                <a:gd name="T4" fmla="*/ 10689 w 8"/>
                <a:gd name="T5" fmla="*/ 4221 h 19"/>
                <a:gd name="T6" fmla="*/ 10689 w 8"/>
                <a:gd name="T7" fmla="*/ 0 h 19"/>
                <a:gd name="T8" fmla="*/ 0 w 8"/>
                <a:gd name="T9" fmla="*/ 11256 h 19"/>
                <a:gd name="T10" fmla="*/ 5345 w 8"/>
                <a:gd name="T11" fmla="*/ 26734 h 19"/>
                <a:gd name="T12" fmla="*/ 8017 w 8"/>
                <a:gd name="T13" fmla="*/ 7035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19">
                  <a:moveTo>
                    <a:pt x="6" y="5"/>
                  </a:moveTo>
                  <a:cubicBezTo>
                    <a:pt x="7" y="5"/>
                    <a:pt x="7" y="4"/>
                    <a:pt x="8" y="4"/>
                  </a:cubicBezTo>
                  <a:cubicBezTo>
                    <a:pt x="8" y="4"/>
                    <a:pt x="8" y="3"/>
                    <a:pt x="8" y="3"/>
                  </a:cubicBezTo>
                  <a:cubicBezTo>
                    <a:pt x="8" y="2"/>
                    <a:pt x="8" y="1"/>
                    <a:pt x="8" y="0"/>
                  </a:cubicBezTo>
                  <a:cubicBezTo>
                    <a:pt x="5" y="2"/>
                    <a:pt x="2" y="6"/>
                    <a:pt x="0" y="8"/>
                  </a:cubicBezTo>
                  <a:cubicBezTo>
                    <a:pt x="0" y="12"/>
                    <a:pt x="2" y="16"/>
                    <a:pt x="4" y="19"/>
                  </a:cubicBezTo>
                  <a:cubicBezTo>
                    <a:pt x="3" y="15"/>
                    <a:pt x="4" y="9"/>
                    <a:pt x="6" y="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99" name="Freeform 377"/>
            <p:cNvSpPr>
              <a:spLocks/>
            </p:cNvSpPr>
            <p:nvPr/>
          </p:nvSpPr>
          <p:spPr bwMode="auto">
            <a:xfrm>
              <a:off x="1681717" y="1085423"/>
              <a:ext cx="23159" cy="32081"/>
            </a:xfrm>
            <a:custGeom>
              <a:avLst/>
              <a:gdLst>
                <a:gd name="T0" fmla="*/ 4087 w 17"/>
                <a:gd name="T1" fmla="*/ 0 h 22"/>
                <a:gd name="T2" fmla="*/ 4087 w 17"/>
                <a:gd name="T3" fmla="*/ 1458 h 22"/>
                <a:gd name="T4" fmla="*/ 1362 w 17"/>
                <a:gd name="T5" fmla="*/ 21873 h 22"/>
                <a:gd name="T6" fmla="*/ 20434 w 17"/>
                <a:gd name="T7" fmla="*/ 32081 h 22"/>
                <a:gd name="T8" fmla="*/ 23159 w 17"/>
                <a:gd name="T9" fmla="*/ 30623 h 22"/>
                <a:gd name="T10" fmla="*/ 4087 w 17"/>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22">
                  <a:moveTo>
                    <a:pt x="3" y="0"/>
                  </a:moveTo>
                  <a:cubicBezTo>
                    <a:pt x="3" y="0"/>
                    <a:pt x="3" y="0"/>
                    <a:pt x="3" y="1"/>
                  </a:cubicBezTo>
                  <a:cubicBezTo>
                    <a:pt x="0" y="4"/>
                    <a:pt x="0" y="13"/>
                    <a:pt x="1" y="15"/>
                  </a:cubicBezTo>
                  <a:cubicBezTo>
                    <a:pt x="4" y="19"/>
                    <a:pt x="9" y="22"/>
                    <a:pt x="15" y="22"/>
                  </a:cubicBezTo>
                  <a:cubicBezTo>
                    <a:pt x="16" y="22"/>
                    <a:pt x="17" y="21"/>
                    <a:pt x="17" y="21"/>
                  </a:cubicBezTo>
                  <a:cubicBezTo>
                    <a:pt x="8" y="14"/>
                    <a:pt x="5" y="6"/>
                    <a:pt x="3"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00" name="Freeform 378"/>
            <p:cNvSpPr>
              <a:spLocks/>
            </p:cNvSpPr>
            <p:nvPr/>
          </p:nvSpPr>
          <p:spPr bwMode="auto">
            <a:xfrm>
              <a:off x="1222095" y="2322341"/>
              <a:ext cx="5344" cy="3565"/>
            </a:xfrm>
            <a:custGeom>
              <a:avLst/>
              <a:gdLst>
                <a:gd name="T0" fmla="*/ 3563 w 3"/>
                <a:gd name="T1" fmla="*/ 3565 h 2"/>
                <a:gd name="T2" fmla="*/ 5344 w 3"/>
                <a:gd name="T3" fmla="*/ 0 h 2"/>
                <a:gd name="T4" fmla="*/ 0 w 3"/>
                <a:gd name="T5" fmla="*/ 3565 h 2"/>
                <a:gd name="T6" fmla="*/ 3563 w 3"/>
                <a:gd name="T7" fmla="*/ 3565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2">
                  <a:moveTo>
                    <a:pt x="2" y="2"/>
                  </a:moveTo>
                  <a:cubicBezTo>
                    <a:pt x="2" y="1"/>
                    <a:pt x="3" y="0"/>
                    <a:pt x="3" y="0"/>
                  </a:cubicBezTo>
                  <a:cubicBezTo>
                    <a:pt x="2" y="0"/>
                    <a:pt x="1" y="1"/>
                    <a:pt x="0" y="2"/>
                  </a:cubicBezTo>
                  <a:cubicBezTo>
                    <a:pt x="1" y="2"/>
                    <a:pt x="1" y="2"/>
                    <a:pt x="2" y="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01" name="Freeform 379"/>
            <p:cNvSpPr>
              <a:spLocks/>
            </p:cNvSpPr>
            <p:nvPr/>
          </p:nvSpPr>
          <p:spPr bwMode="auto">
            <a:xfrm>
              <a:off x="1229221" y="2316994"/>
              <a:ext cx="17815" cy="8912"/>
            </a:xfrm>
            <a:custGeom>
              <a:avLst/>
              <a:gdLst>
                <a:gd name="T0" fmla="*/ 0 w 13"/>
                <a:gd name="T1" fmla="*/ 8912 h 6"/>
                <a:gd name="T2" fmla="*/ 17815 w 13"/>
                <a:gd name="T3" fmla="*/ 0 h 6"/>
                <a:gd name="T4" fmla="*/ 13704 w 13"/>
                <a:gd name="T5" fmla="*/ 0 h 6"/>
                <a:gd name="T6" fmla="*/ 1370 w 13"/>
                <a:gd name="T7" fmla="*/ 2971 h 6"/>
                <a:gd name="T8" fmla="*/ 0 w 13"/>
                <a:gd name="T9" fmla="*/ 8912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6">
                  <a:moveTo>
                    <a:pt x="0" y="6"/>
                  </a:moveTo>
                  <a:cubicBezTo>
                    <a:pt x="3" y="5"/>
                    <a:pt x="8" y="3"/>
                    <a:pt x="13" y="0"/>
                  </a:cubicBezTo>
                  <a:cubicBezTo>
                    <a:pt x="12" y="0"/>
                    <a:pt x="11" y="0"/>
                    <a:pt x="10" y="0"/>
                  </a:cubicBezTo>
                  <a:cubicBezTo>
                    <a:pt x="7" y="0"/>
                    <a:pt x="4" y="1"/>
                    <a:pt x="1" y="2"/>
                  </a:cubicBezTo>
                  <a:cubicBezTo>
                    <a:pt x="1" y="3"/>
                    <a:pt x="0" y="4"/>
                    <a:pt x="0" y="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02" name="Freeform 380"/>
            <p:cNvSpPr>
              <a:spLocks/>
            </p:cNvSpPr>
            <p:nvPr/>
          </p:nvSpPr>
          <p:spPr bwMode="auto">
            <a:xfrm>
              <a:off x="1229221" y="2318777"/>
              <a:ext cx="37411" cy="12476"/>
            </a:xfrm>
            <a:custGeom>
              <a:avLst/>
              <a:gdLst>
                <a:gd name="T0" fmla="*/ 0 w 28"/>
                <a:gd name="T1" fmla="*/ 7486 h 10"/>
                <a:gd name="T2" fmla="*/ 0 w 28"/>
                <a:gd name="T3" fmla="*/ 9981 h 10"/>
                <a:gd name="T4" fmla="*/ 5344 w 28"/>
                <a:gd name="T5" fmla="*/ 8733 h 10"/>
                <a:gd name="T6" fmla="*/ 37411 w 28"/>
                <a:gd name="T7" fmla="*/ 12476 h 10"/>
                <a:gd name="T8" fmla="*/ 20042 w 28"/>
                <a:gd name="T9" fmla="*/ 0 h 10"/>
                <a:gd name="T10" fmla="*/ 0 w 28"/>
                <a:gd name="T11" fmla="*/ 748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10">
                  <a:moveTo>
                    <a:pt x="0" y="6"/>
                  </a:moveTo>
                  <a:cubicBezTo>
                    <a:pt x="0" y="7"/>
                    <a:pt x="0" y="8"/>
                    <a:pt x="0" y="8"/>
                  </a:cubicBezTo>
                  <a:cubicBezTo>
                    <a:pt x="1" y="8"/>
                    <a:pt x="2" y="7"/>
                    <a:pt x="4" y="7"/>
                  </a:cubicBezTo>
                  <a:cubicBezTo>
                    <a:pt x="11" y="5"/>
                    <a:pt x="19" y="6"/>
                    <a:pt x="28" y="10"/>
                  </a:cubicBezTo>
                  <a:cubicBezTo>
                    <a:pt x="26" y="5"/>
                    <a:pt x="21" y="1"/>
                    <a:pt x="15" y="0"/>
                  </a:cubicBezTo>
                  <a:cubicBezTo>
                    <a:pt x="9" y="4"/>
                    <a:pt x="4" y="6"/>
                    <a:pt x="0" y="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03" name="Freeform 381"/>
            <p:cNvSpPr>
              <a:spLocks/>
            </p:cNvSpPr>
            <p:nvPr/>
          </p:nvSpPr>
          <p:spPr bwMode="auto">
            <a:xfrm>
              <a:off x="1216750" y="2329470"/>
              <a:ext cx="8908" cy="12476"/>
            </a:xfrm>
            <a:custGeom>
              <a:avLst/>
              <a:gdLst>
                <a:gd name="T0" fmla="*/ 8908 w 7"/>
                <a:gd name="T1" fmla="*/ 2772 h 9"/>
                <a:gd name="T2" fmla="*/ 8908 w 7"/>
                <a:gd name="T3" fmla="*/ 0 h 9"/>
                <a:gd name="T4" fmla="*/ 5090 w 7"/>
                <a:gd name="T5" fmla="*/ 0 h 9"/>
                <a:gd name="T6" fmla="*/ 3818 w 7"/>
                <a:gd name="T7" fmla="*/ 0 h 9"/>
                <a:gd name="T8" fmla="*/ 0 w 7"/>
                <a:gd name="T9" fmla="*/ 12476 h 9"/>
                <a:gd name="T10" fmla="*/ 8908 w 7"/>
                <a:gd name="T11" fmla="*/ 2772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9">
                  <a:moveTo>
                    <a:pt x="7" y="2"/>
                  </a:moveTo>
                  <a:cubicBezTo>
                    <a:pt x="7" y="1"/>
                    <a:pt x="7" y="1"/>
                    <a:pt x="7" y="0"/>
                  </a:cubicBezTo>
                  <a:cubicBezTo>
                    <a:pt x="6" y="0"/>
                    <a:pt x="5" y="0"/>
                    <a:pt x="4" y="0"/>
                  </a:cubicBezTo>
                  <a:cubicBezTo>
                    <a:pt x="4" y="0"/>
                    <a:pt x="3" y="0"/>
                    <a:pt x="3" y="0"/>
                  </a:cubicBezTo>
                  <a:cubicBezTo>
                    <a:pt x="1" y="3"/>
                    <a:pt x="0" y="5"/>
                    <a:pt x="0" y="9"/>
                  </a:cubicBezTo>
                  <a:cubicBezTo>
                    <a:pt x="1" y="7"/>
                    <a:pt x="3" y="4"/>
                    <a:pt x="7" y="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04" name="Freeform 382"/>
            <p:cNvSpPr>
              <a:spLocks/>
            </p:cNvSpPr>
            <p:nvPr/>
          </p:nvSpPr>
          <p:spPr bwMode="auto">
            <a:xfrm>
              <a:off x="1229221" y="2340164"/>
              <a:ext cx="35630" cy="32081"/>
            </a:xfrm>
            <a:custGeom>
              <a:avLst/>
              <a:gdLst>
                <a:gd name="T0" fmla="*/ 1320 w 27"/>
                <a:gd name="T1" fmla="*/ 1395 h 23"/>
                <a:gd name="T2" fmla="*/ 0 w 27"/>
                <a:gd name="T3" fmla="*/ 1395 h 23"/>
                <a:gd name="T4" fmla="*/ 19794 w 27"/>
                <a:gd name="T5" fmla="*/ 32081 h 23"/>
                <a:gd name="T6" fmla="*/ 35630 w 27"/>
                <a:gd name="T7" fmla="*/ 20922 h 23"/>
                <a:gd name="T8" fmla="*/ 1320 w 27"/>
                <a:gd name="T9" fmla="*/ 1395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23">
                  <a:moveTo>
                    <a:pt x="1" y="1"/>
                  </a:moveTo>
                  <a:cubicBezTo>
                    <a:pt x="1" y="1"/>
                    <a:pt x="1" y="1"/>
                    <a:pt x="0" y="1"/>
                  </a:cubicBezTo>
                  <a:cubicBezTo>
                    <a:pt x="2" y="10"/>
                    <a:pt x="7" y="18"/>
                    <a:pt x="15" y="23"/>
                  </a:cubicBezTo>
                  <a:cubicBezTo>
                    <a:pt x="20" y="22"/>
                    <a:pt x="25" y="19"/>
                    <a:pt x="27" y="15"/>
                  </a:cubicBezTo>
                  <a:cubicBezTo>
                    <a:pt x="22" y="10"/>
                    <a:pt x="10" y="0"/>
                    <a:pt x="1" y="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05" name="Freeform 383"/>
            <p:cNvSpPr>
              <a:spLocks/>
            </p:cNvSpPr>
            <p:nvPr/>
          </p:nvSpPr>
          <p:spPr bwMode="auto">
            <a:xfrm>
              <a:off x="1229221" y="2327687"/>
              <a:ext cx="40973" cy="30300"/>
            </a:xfrm>
            <a:custGeom>
              <a:avLst/>
              <a:gdLst>
                <a:gd name="T0" fmla="*/ 5463 w 30"/>
                <a:gd name="T1" fmla="*/ 2755 h 22"/>
                <a:gd name="T2" fmla="*/ 0 w 30"/>
                <a:gd name="T3" fmla="*/ 5509 h 22"/>
                <a:gd name="T4" fmla="*/ 0 w 30"/>
                <a:gd name="T5" fmla="*/ 12395 h 22"/>
                <a:gd name="T6" fmla="*/ 1366 w 30"/>
                <a:gd name="T7" fmla="*/ 11018 h 22"/>
                <a:gd name="T8" fmla="*/ 38241 w 30"/>
                <a:gd name="T9" fmla="*/ 30300 h 22"/>
                <a:gd name="T10" fmla="*/ 40973 w 30"/>
                <a:gd name="T11" fmla="*/ 17905 h 22"/>
                <a:gd name="T12" fmla="*/ 39607 w 30"/>
                <a:gd name="T13" fmla="*/ 9641 h 22"/>
                <a:gd name="T14" fmla="*/ 5463 w 30"/>
                <a:gd name="T15" fmla="*/ 2755 h 2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22">
                  <a:moveTo>
                    <a:pt x="4" y="2"/>
                  </a:moveTo>
                  <a:cubicBezTo>
                    <a:pt x="3" y="3"/>
                    <a:pt x="1" y="3"/>
                    <a:pt x="0" y="4"/>
                  </a:cubicBezTo>
                  <a:cubicBezTo>
                    <a:pt x="0" y="6"/>
                    <a:pt x="0" y="7"/>
                    <a:pt x="0" y="9"/>
                  </a:cubicBezTo>
                  <a:cubicBezTo>
                    <a:pt x="0" y="8"/>
                    <a:pt x="1" y="8"/>
                    <a:pt x="1" y="8"/>
                  </a:cubicBezTo>
                  <a:cubicBezTo>
                    <a:pt x="10" y="8"/>
                    <a:pt x="22" y="17"/>
                    <a:pt x="28" y="22"/>
                  </a:cubicBezTo>
                  <a:cubicBezTo>
                    <a:pt x="30" y="19"/>
                    <a:pt x="30" y="16"/>
                    <a:pt x="30" y="13"/>
                  </a:cubicBezTo>
                  <a:cubicBezTo>
                    <a:pt x="30" y="11"/>
                    <a:pt x="30" y="9"/>
                    <a:pt x="29" y="7"/>
                  </a:cubicBezTo>
                  <a:cubicBezTo>
                    <a:pt x="20" y="2"/>
                    <a:pt x="12" y="0"/>
                    <a:pt x="4" y="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06" name="Freeform 384"/>
            <p:cNvSpPr>
              <a:spLocks/>
            </p:cNvSpPr>
            <p:nvPr/>
          </p:nvSpPr>
          <p:spPr bwMode="auto">
            <a:xfrm>
              <a:off x="1214970" y="2333035"/>
              <a:ext cx="10689" cy="26734"/>
            </a:xfrm>
            <a:custGeom>
              <a:avLst/>
              <a:gdLst>
                <a:gd name="T0" fmla="*/ 9353 w 8"/>
                <a:gd name="T1" fmla="*/ 8442 h 19"/>
                <a:gd name="T2" fmla="*/ 10689 w 8"/>
                <a:gd name="T3" fmla="*/ 5628 h 19"/>
                <a:gd name="T4" fmla="*/ 10689 w 8"/>
                <a:gd name="T5" fmla="*/ 5628 h 19"/>
                <a:gd name="T6" fmla="*/ 10689 w 8"/>
                <a:gd name="T7" fmla="*/ 0 h 19"/>
                <a:gd name="T8" fmla="*/ 0 w 8"/>
                <a:gd name="T9" fmla="*/ 12663 h 19"/>
                <a:gd name="T10" fmla="*/ 5345 w 8"/>
                <a:gd name="T11" fmla="*/ 26734 h 19"/>
                <a:gd name="T12" fmla="*/ 9353 w 8"/>
                <a:gd name="T13" fmla="*/ 8442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19">
                  <a:moveTo>
                    <a:pt x="7" y="6"/>
                  </a:moveTo>
                  <a:cubicBezTo>
                    <a:pt x="7" y="5"/>
                    <a:pt x="8" y="5"/>
                    <a:pt x="8" y="4"/>
                  </a:cubicBezTo>
                  <a:cubicBezTo>
                    <a:pt x="8" y="4"/>
                    <a:pt x="8" y="4"/>
                    <a:pt x="8" y="4"/>
                  </a:cubicBezTo>
                  <a:cubicBezTo>
                    <a:pt x="8" y="3"/>
                    <a:pt x="8" y="1"/>
                    <a:pt x="8" y="0"/>
                  </a:cubicBezTo>
                  <a:cubicBezTo>
                    <a:pt x="5" y="2"/>
                    <a:pt x="2" y="6"/>
                    <a:pt x="0" y="9"/>
                  </a:cubicBezTo>
                  <a:cubicBezTo>
                    <a:pt x="1" y="13"/>
                    <a:pt x="2" y="16"/>
                    <a:pt x="4" y="19"/>
                  </a:cubicBezTo>
                  <a:cubicBezTo>
                    <a:pt x="4" y="16"/>
                    <a:pt x="4" y="9"/>
                    <a:pt x="7" y="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07" name="Freeform 385"/>
            <p:cNvSpPr>
              <a:spLocks/>
            </p:cNvSpPr>
            <p:nvPr/>
          </p:nvSpPr>
          <p:spPr bwMode="auto">
            <a:xfrm>
              <a:off x="1222095" y="2343729"/>
              <a:ext cx="24941" cy="30299"/>
            </a:xfrm>
            <a:custGeom>
              <a:avLst/>
              <a:gdLst>
                <a:gd name="T0" fmla="*/ 5542 w 18"/>
                <a:gd name="T1" fmla="*/ 0 h 22"/>
                <a:gd name="T2" fmla="*/ 4157 w 18"/>
                <a:gd name="T3" fmla="*/ 1377 h 22"/>
                <a:gd name="T4" fmla="*/ 1386 w 18"/>
                <a:gd name="T5" fmla="*/ 22036 h 22"/>
                <a:gd name="T6" fmla="*/ 20784 w 18"/>
                <a:gd name="T7" fmla="*/ 30299 h 22"/>
                <a:gd name="T8" fmla="*/ 24941 w 18"/>
                <a:gd name="T9" fmla="*/ 30299 h 22"/>
                <a:gd name="T10" fmla="*/ 5542 w 18"/>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22">
                  <a:moveTo>
                    <a:pt x="4" y="0"/>
                  </a:moveTo>
                  <a:cubicBezTo>
                    <a:pt x="3" y="1"/>
                    <a:pt x="3" y="1"/>
                    <a:pt x="3" y="1"/>
                  </a:cubicBezTo>
                  <a:cubicBezTo>
                    <a:pt x="0" y="5"/>
                    <a:pt x="1" y="13"/>
                    <a:pt x="1" y="16"/>
                  </a:cubicBezTo>
                  <a:cubicBezTo>
                    <a:pt x="5" y="20"/>
                    <a:pt x="10" y="22"/>
                    <a:pt x="15" y="22"/>
                  </a:cubicBezTo>
                  <a:cubicBezTo>
                    <a:pt x="16" y="22"/>
                    <a:pt x="17" y="22"/>
                    <a:pt x="18" y="22"/>
                  </a:cubicBezTo>
                  <a:cubicBezTo>
                    <a:pt x="9" y="15"/>
                    <a:pt x="5" y="7"/>
                    <a:pt x="4" y="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08" name="Freeform 386"/>
            <p:cNvSpPr>
              <a:spLocks/>
            </p:cNvSpPr>
            <p:nvPr/>
          </p:nvSpPr>
          <p:spPr bwMode="auto">
            <a:xfrm>
              <a:off x="1608676" y="1839337"/>
              <a:ext cx="44538" cy="62381"/>
            </a:xfrm>
            <a:custGeom>
              <a:avLst/>
              <a:gdLst>
                <a:gd name="T0" fmla="*/ 21594 w 33"/>
                <a:gd name="T1" fmla="*/ 62381 h 44"/>
                <a:gd name="T2" fmla="*/ 44538 w 33"/>
                <a:gd name="T3" fmla="*/ 55292 h 44"/>
                <a:gd name="T4" fmla="*/ 41839 w 33"/>
                <a:gd name="T5" fmla="*/ 22684 h 44"/>
                <a:gd name="T6" fmla="*/ 20245 w 33"/>
                <a:gd name="T7" fmla="*/ 4253 h 44"/>
                <a:gd name="T8" fmla="*/ 9447 w 33"/>
                <a:gd name="T9" fmla="*/ 31191 h 44"/>
                <a:gd name="T10" fmla="*/ 21594 w 33"/>
                <a:gd name="T11" fmla="*/ 62381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4">
                  <a:moveTo>
                    <a:pt x="16" y="44"/>
                  </a:moveTo>
                  <a:cubicBezTo>
                    <a:pt x="33" y="39"/>
                    <a:pt x="33" y="39"/>
                    <a:pt x="33" y="39"/>
                  </a:cubicBezTo>
                  <a:cubicBezTo>
                    <a:pt x="32" y="35"/>
                    <a:pt x="32" y="28"/>
                    <a:pt x="31" y="16"/>
                  </a:cubicBezTo>
                  <a:cubicBezTo>
                    <a:pt x="30" y="0"/>
                    <a:pt x="18" y="2"/>
                    <a:pt x="15" y="3"/>
                  </a:cubicBezTo>
                  <a:cubicBezTo>
                    <a:pt x="11" y="3"/>
                    <a:pt x="0" y="8"/>
                    <a:pt x="7" y="22"/>
                  </a:cubicBezTo>
                  <a:cubicBezTo>
                    <a:pt x="11" y="33"/>
                    <a:pt x="14" y="40"/>
                    <a:pt x="16" y="4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09" name="Freeform 387"/>
            <p:cNvSpPr>
              <a:spLocks/>
            </p:cNvSpPr>
            <p:nvPr/>
          </p:nvSpPr>
          <p:spPr bwMode="auto">
            <a:xfrm>
              <a:off x="1631836" y="1903499"/>
              <a:ext cx="24941" cy="16041"/>
            </a:xfrm>
            <a:custGeom>
              <a:avLst/>
              <a:gdLst>
                <a:gd name="T0" fmla="*/ 0 w 18"/>
                <a:gd name="T1" fmla="*/ 5347 h 12"/>
                <a:gd name="T2" fmla="*/ 1386 w 18"/>
                <a:gd name="T3" fmla="*/ 16041 h 12"/>
                <a:gd name="T4" fmla="*/ 24941 w 18"/>
                <a:gd name="T5" fmla="*/ 9357 h 12"/>
                <a:gd name="T6" fmla="*/ 22170 w 18"/>
                <a:gd name="T7" fmla="*/ 0 h 12"/>
                <a:gd name="T8" fmla="*/ 0 w 18"/>
                <a:gd name="T9" fmla="*/ 5347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2">
                  <a:moveTo>
                    <a:pt x="0" y="4"/>
                  </a:moveTo>
                  <a:cubicBezTo>
                    <a:pt x="0" y="6"/>
                    <a:pt x="0" y="9"/>
                    <a:pt x="1" y="12"/>
                  </a:cubicBezTo>
                  <a:cubicBezTo>
                    <a:pt x="18" y="7"/>
                    <a:pt x="18" y="7"/>
                    <a:pt x="18" y="7"/>
                  </a:cubicBezTo>
                  <a:cubicBezTo>
                    <a:pt x="17" y="4"/>
                    <a:pt x="16" y="2"/>
                    <a:pt x="16" y="0"/>
                  </a:cubicBezTo>
                  <a:lnTo>
                    <a:pt x="0" y="4"/>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10" name="Freeform 388"/>
            <p:cNvSpPr>
              <a:spLocks/>
            </p:cNvSpPr>
            <p:nvPr/>
          </p:nvSpPr>
          <p:spPr bwMode="auto">
            <a:xfrm>
              <a:off x="1621147" y="1921322"/>
              <a:ext cx="76603" cy="131890"/>
            </a:xfrm>
            <a:custGeom>
              <a:avLst/>
              <a:gdLst>
                <a:gd name="T0" fmla="*/ 46509 w 56"/>
                <a:gd name="T1" fmla="*/ 6869 h 96"/>
                <a:gd name="T2" fmla="*/ 41037 w 56"/>
                <a:gd name="T3" fmla="*/ 0 h 96"/>
                <a:gd name="T4" fmla="*/ 13679 w 56"/>
                <a:gd name="T5" fmla="*/ 6869 h 96"/>
                <a:gd name="T6" fmla="*/ 12311 w 56"/>
                <a:gd name="T7" fmla="*/ 16486 h 96"/>
                <a:gd name="T8" fmla="*/ 12311 w 56"/>
                <a:gd name="T9" fmla="*/ 78310 h 96"/>
                <a:gd name="T10" fmla="*/ 38302 w 56"/>
                <a:gd name="T11" fmla="*/ 130516 h 96"/>
                <a:gd name="T12" fmla="*/ 76603 w 56"/>
                <a:gd name="T13" fmla="*/ 120899 h 96"/>
                <a:gd name="T14" fmla="*/ 75235 w 56"/>
                <a:gd name="T15" fmla="*/ 63197 h 96"/>
                <a:gd name="T16" fmla="*/ 46509 w 56"/>
                <a:gd name="T17" fmla="*/ 6869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6" h="96">
                  <a:moveTo>
                    <a:pt x="34" y="5"/>
                  </a:moveTo>
                  <a:cubicBezTo>
                    <a:pt x="33" y="3"/>
                    <a:pt x="31" y="2"/>
                    <a:pt x="30" y="0"/>
                  </a:cubicBezTo>
                  <a:cubicBezTo>
                    <a:pt x="10" y="5"/>
                    <a:pt x="10" y="5"/>
                    <a:pt x="10" y="5"/>
                  </a:cubicBezTo>
                  <a:cubicBezTo>
                    <a:pt x="9" y="7"/>
                    <a:pt x="9" y="9"/>
                    <a:pt x="9" y="12"/>
                  </a:cubicBezTo>
                  <a:cubicBezTo>
                    <a:pt x="6" y="24"/>
                    <a:pt x="0" y="39"/>
                    <a:pt x="9" y="57"/>
                  </a:cubicBezTo>
                  <a:cubicBezTo>
                    <a:pt x="19" y="76"/>
                    <a:pt x="28" y="95"/>
                    <a:pt x="28" y="95"/>
                  </a:cubicBezTo>
                  <a:cubicBezTo>
                    <a:pt x="28" y="95"/>
                    <a:pt x="44" y="96"/>
                    <a:pt x="56" y="88"/>
                  </a:cubicBezTo>
                  <a:cubicBezTo>
                    <a:pt x="56" y="88"/>
                    <a:pt x="55" y="66"/>
                    <a:pt x="55" y="46"/>
                  </a:cubicBezTo>
                  <a:cubicBezTo>
                    <a:pt x="55" y="25"/>
                    <a:pt x="42" y="15"/>
                    <a:pt x="34" y="5"/>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11" name="Freeform 389"/>
            <p:cNvSpPr>
              <a:spLocks/>
            </p:cNvSpPr>
            <p:nvPr/>
          </p:nvSpPr>
          <p:spPr bwMode="auto">
            <a:xfrm>
              <a:off x="1517821" y="564991"/>
              <a:ext cx="40973" cy="55251"/>
            </a:xfrm>
            <a:custGeom>
              <a:avLst/>
              <a:gdLst>
                <a:gd name="T0" fmla="*/ 8195 w 30"/>
                <a:gd name="T1" fmla="*/ 55251 h 40"/>
                <a:gd name="T2" fmla="*/ 32778 w 30"/>
                <a:gd name="T3" fmla="*/ 55251 h 40"/>
                <a:gd name="T4" fmla="*/ 38241 w 30"/>
                <a:gd name="T5" fmla="*/ 23482 h 40"/>
                <a:gd name="T6" fmla="*/ 20487 w 30"/>
                <a:gd name="T7" fmla="*/ 0 h 40"/>
                <a:gd name="T8" fmla="*/ 4097 w 30"/>
                <a:gd name="T9" fmla="*/ 23482 h 40"/>
                <a:gd name="T10" fmla="*/ 8195 w 30"/>
                <a:gd name="T11" fmla="*/ 55251 h 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40">
                  <a:moveTo>
                    <a:pt x="6" y="40"/>
                  </a:moveTo>
                  <a:cubicBezTo>
                    <a:pt x="24" y="40"/>
                    <a:pt x="24" y="40"/>
                    <a:pt x="24" y="40"/>
                  </a:cubicBezTo>
                  <a:cubicBezTo>
                    <a:pt x="25" y="36"/>
                    <a:pt x="26" y="28"/>
                    <a:pt x="28" y="17"/>
                  </a:cubicBezTo>
                  <a:cubicBezTo>
                    <a:pt x="30" y="1"/>
                    <a:pt x="19" y="0"/>
                    <a:pt x="15" y="0"/>
                  </a:cubicBezTo>
                  <a:cubicBezTo>
                    <a:pt x="12" y="0"/>
                    <a:pt x="0" y="1"/>
                    <a:pt x="3" y="17"/>
                  </a:cubicBezTo>
                  <a:cubicBezTo>
                    <a:pt x="5" y="28"/>
                    <a:pt x="6" y="36"/>
                    <a:pt x="6" y="40"/>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12" name="Freeform 390"/>
            <p:cNvSpPr>
              <a:spLocks/>
            </p:cNvSpPr>
            <p:nvPr/>
          </p:nvSpPr>
          <p:spPr bwMode="auto">
            <a:xfrm>
              <a:off x="1524947" y="629153"/>
              <a:ext cx="26722" cy="8911"/>
            </a:xfrm>
            <a:custGeom>
              <a:avLst/>
              <a:gdLst>
                <a:gd name="T0" fmla="*/ 1485 w 18"/>
                <a:gd name="T1" fmla="*/ 0 h 7"/>
                <a:gd name="T2" fmla="*/ 0 w 18"/>
                <a:gd name="T3" fmla="*/ 8911 h 7"/>
                <a:gd name="T4" fmla="*/ 26722 w 18"/>
                <a:gd name="T5" fmla="*/ 8911 h 7"/>
                <a:gd name="T6" fmla="*/ 26722 w 18"/>
                <a:gd name="T7" fmla="*/ 0 h 7"/>
                <a:gd name="T8" fmla="*/ 1485 w 18"/>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7">
                  <a:moveTo>
                    <a:pt x="1" y="0"/>
                  </a:moveTo>
                  <a:cubicBezTo>
                    <a:pt x="1" y="2"/>
                    <a:pt x="1" y="4"/>
                    <a:pt x="0" y="7"/>
                  </a:cubicBezTo>
                  <a:cubicBezTo>
                    <a:pt x="18" y="7"/>
                    <a:pt x="18" y="7"/>
                    <a:pt x="18" y="7"/>
                  </a:cubicBezTo>
                  <a:cubicBezTo>
                    <a:pt x="18" y="4"/>
                    <a:pt x="18" y="2"/>
                    <a:pt x="18" y="0"/>
                  </a:cubicBezTo>
                  <a:lnTo>
                    <a:pt x="1"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13" name="Freeform 391"/>
            <p:cNvSpPr>
              <a:spLocks/>
            </p:cNvSpPr>
            <p:nvPr/>
          </p:nvSpPr>
          <p:spPr bwMode="auto">
            <a:xfrm>
              <a:off x="1500006" y="646976"/>
              <a:ext cx="78385" cy="131890"/>
            </a:xfrm>
            <a:custGeom>
              <a:avLst/>
              <a:gdLst>
                <a:gd name="T0" fmla="*/ 56382 w 57"/>
                <a:gd name="T1" fmla="*/ 8243 h 96"/>
                <a:gd name="T2" fmla="*/ 53632 w 57"/>
                <a:gd name="T3" fmla="*/ 0 h 96"/>
                <a:gd name="T4" fmla="*/ 24753 w 57"/>
                <a:gd name="T5" fmla="*/ 0 h 96"/>
                <a:gd name="T6" fmla="*/ 20628 w 57"/>
                <a:gd name="T7" fmla="*/ 8243 h 96"/>
                <a:gd name="T8" fmla="*/ 6876 w 57"/>
                <a:gd name="T9" fmla="*/ 70067 h 96"/>
                <a:gd name="T10" fmla="*/ 19252 w 57"/>
                <a:gd name="T11" fmla="*/ 126395 h 96"/>
                <a:gd name="T12" fmla="*/ 59133 w 57"/>
                <a:gd name="T13" fmla="*/ 126395 h 96"/>
                <a:gd name="T14" fmla="*/ 71509 w 57"/>
                <a:gd name="T15" fmla="*/ 70067 h 96"/>
                <a:gd name="T16" fmla="*/ 56382 w 57"/>
                <a:gd name="T17" fmla="*/ 8243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 h="96">
                  <a:moveTo>
                    <a:pt x="41" y="6"/>
                  </a:moveTo>
                  <a:cubicBezTo>
                    <a:pt x="40" y="4"/>
                    <a:pt x="40" y="2"/>
                    <a:pt x="39" y="0"/>
                  </a:cubicBezTo>
                  <a:cubicBezTo>
                    <a:pt x="18" y="0"/>
                    <a:pt x="18" y="0"/>
                    <a:pt x="18" y="0"/>
                  </a:cubicBezTo>
                  <a:cubicBezTo>
                    <a:pt x="17" y="2"/>
                    <a:pt x="16" y="4"/>
                    <a:pt x="15" y="6"/>
                  </a:cubicBezTo>
                  <a:cubicBezTo>
                    <a:pt x="10" y="18"/>
                    <a:pt x="0" y="31"/>
                    <a:pt x="5" y="51"/>
                  </a:cubicBezTo>
                  <a:cubicBezTo>
                    <a:pt x="9" y="71"/>
                    <a:pt x="14" y="92"/>
                    <a:pt x="14" y="92"/>
                  </a:cubicBezTo>
                  <a:cubicBezTo>
                    <a:pt x="14" y="92"/>
                    <a:pt x="29" y="96"/>
                    <a:pt x="43" y="92"/>
                  </a:cubicBezTo>
                  <a:cubicBezTo>
                    <a:pt x="43" y="92"/>
                    <a:pt x="47" y="71"/>
                    <a:pt x="52" y="51"/>
                  </a:cubicBezTo>
                  <a:cubicBezTo>
                    <a:pt x="57" y="31"/>
                    <a:pt x="47" y="18"/>
                    <a:pt x="41" y="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14" name="Freeform 392"/>
            <p:cNvSpPr>
              <a:spLocks/>
            </p:cNvSpPr>
            <p:nvPr/>
          </p:nvSpPr>
          <p:spPr bwMode="auto">
            <a:xfrm>
              <a:off x="1432310" y="939274"/>
              <a:ext cx="32067" cy="30299"/>
            </a:xfrm>
            <a:custGeom>
              <a:avLst/>
              <a:gdLst>
                <a:gd name="T0" fmla="*/ 23702 w 23"/>
                <a:gd name="T1" fmla="*/ 30299 h 21"/>
                <a:gd name="T2" fmla="*/ 32067 w 23"/>
                <a:gd name="T3" fmla="*/ 20199 h 21"/>
                <a:gd name="T4" fmla="*/ 20913 w 23"/>
                <a:gd name="T5" fmla="*/ 8657 h 21"/>
                <a:gd name="T6" fmla="*/ 5577 w 23"/>
                <a:gd name="T7" fmla="*/ 8657 h 21"/>
                <a:gd name="T8" fmla="*/ 9760 w 23"/>
                <a:gd name="T9" fmla="*/ 23085 h 21"/>
                <a:gd name="T10" fmla="*/ 23702 w 23"/>
                <a:gd name="T11" fmla="*/ 30299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17" y="21"/>
                  </a:moveTo>
                  <a:cubicBezTo>
                    <a:pt x="23" y="14"/>
                    <a:pt x="23" y="14"/>
                    <a:pt x="23" y="14"/>
                  </a:cubicBezTo>
                  <a:cubicBezTo>
                    <a:pt x="21" y="13"/>
                    <a:pt x="19" y="10"/>
                    <a:pt x="15" y="6"/>
                  </a:cubicBezTo>
                  <a:cubicBezTo>
                    <a:pt x="9" y="0"/>
                    <a:pt x="5" y="5"/>
                    <a:pt x="4" y="6"/>
                  </a:cubicBezTo>
                  <a:cubicBezTo>
                    <a:pt x="3" y="7"/>
                    <a:pt x="0" y="12"/>
                    <a:pt x="7" y="16"/>
                  </a:cubicBezTo>
                  <a:cubicBezTo>
                    <a:pt x="12" y="19"/>
                    <a:pt x="16" y="20"/>
                    <a:pt x="17" y="2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15" name="Freeform 393"/>
            <p:cNvSpPr>
              <a:spLocks/>
            </p:cNvSpPr>
            <p:nvPr/>
          </p:nvSpPr>
          <p:spPr bwMode="auto">
            <a:xfrm>
              <a:off x="1460814" y="962444"/>
              <a:ext cx="10689" cy="12477"/>
            </a:xfrm>
            <a:custGeom>
              <a:avLst/>
              <a:gdLst>
                <a:gd name="T0" fmla="*/ 0 w 8"/>
                <a:gd name="T1" fmla="*/ 9704 h 9"/>
                <a:gd name="T2" fmla="*/ 4008 w 8"/>
                <a:gd name="T3" fmla="*/ 12477 h 9"/>
                <a:gd name="T4" fmla="*/ 10689 w 8"/>
                <a:gd name="T5" fmla="*/ 2773 h 9"/>
                <a:gd name="T6" fmla="*/ 6681 w 8"/>
                <a:gd name="T7" fmla="*/ 0 h 9"/>
                <a:gd name="T8" fmla="*/ 0 w 8"/>
                <a:gd name="T9" fmla="*/ 9704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9">
                  <a:moveTo>
                    <a:pt x="0" y="7"/>
                  </a:moveTo>
                  <a:cubicBezTo>
                    <a:pt x="1" y="7"/>
                    <a:pt x="2" y="8"/>
                    <a:pt x="3" y="9"/>
                  </a:cubicBezTo>
                  <a:cubicBezTo>
                    <a:pt x="8" y="2"/>
                    <a:pt x="8" y="2"/>
                    <a:pt x="8" y="2"/>
                  </a:cubicBezTo>
                  <a:cubicBezTo>
                    <a:pt x="7" y="1"/>
                    <a:pt x="6" y="1"/>
                    <a:pt x="5" y="0"/>
                  </a:cubicBezTo>
                  <a:lnTo>
                    <a:pt x="0" y="7"/>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16" name="Freeform 394"/>
            <p:cNvSpPr>
              <a:spLocks/>
            </p:cNvSpPr>
            <p:nvPr/>
          </p:nvSpPr>
          <p:spPr bwMode="auto">
            <a:xfrm>
              <a:off x="1466158" y="966008"/>
              <a:ext cx="60570" cy="51687"/>
            </a:xfrm>
            <a:custGeom>
              <a:avLst/>
              <a:gdLst>
                <a:gd name="T0" fmla="*/ 12389 w 44"/>
                <a:gd name="T1" fmla="*/ 1397 h 37"/>
                <a:gd name="T2" fmla="*/ 8260 w 44"/>
                <a:gd name="T3" fmla="*/ 0 h 37"/>
                <a:gd name="T4" fmla="*/ 0 w 44"/>
                <a:gd name="T5" fmla="*/ 12573 h 37"/>
                <a:gd name="T6" fmla="*/ 1377 w 44"/>
                <a:gd name="T7" fmla="*/ 16763 h 37"/>
                <a:gd name="T8" fmla="*/ 22025 w 44"/>
                <a:gd name="T9" fmla="*/ 40511 h 37"/>
                <a:gd name="T10" fmla="*/ 48181 w 44"/>
                <a:gd name="T11" fmla="*/ 51687 h 37"/>
                <a:gd name="T12" fmla="*/ 60570 w 44"/>
                <a:gd name="T13" fmla="*/ 34924 h 37"/>
                <a:gd name="T14" fmla="*/ 41298 w 44"/>
                <a:gd name="T15" fmla="*/ 13969 h 37"/>
                <a:gd name="T16" fmla="*/ 12389 w 44"/>
                <a:gd name="T17" fmla="*/ 1397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 h="37">
                  <a:moveTo>
                    <a:pt x="9" y="1"/>
                  </a:moveTo>
                  <a:cubicBezTo>
                    <a:pt x="8" y="1"/>
                    <a:pt x="7" y="1"/>
                    <a:pt x="6" y="0"/>
                  </a:cubicBezTo>
                  <a:cubicBezTo>
                    <a:pt x="0" y="9"/>
                    <a:pt x="0" y="9"/>
                    <a:pt x="0" y="9"/>
                  </a:cubicBezTo>
                  <a:cubicBezTo>
                    <a:pt x="0" y="10"/>
                    <a:pt x="1" y="11"/>
                    <a:pt x="1" y="12"/>
                  </a:cubicBezTo>
                  <a:cubicBezTo>
                    <a:pt x="4" y="17"/>
                    <a:pt x="7" y="25"/>
                    <a:pt x="16" y="29"/>
                  </a:cubicBezTo>
                  <a:cubicBezTo>
                    <a:pt x="26" y="33"/>
                    <a:pt x="35" y="37"/>
                    <a:pt x="35" y="37"/>
                  </a:cubicBezTo>
                  <a:cubicBezTo>
                    <a:pt x="35" y="37"/>
                    <a:pt x="41" y="32"/>
                    <a:pt x="44" y="25"/>
                  </a:cubicBezTo>
                  <a:cubicBezTo>
                    <a:pt x="44" y="25"/>
                    <a:pt x="37" y="18"/>
                    <a:pt x="30" y="10"/>
                  </a:cubicBezTo>
                  <a:cubicBezTo>
                    <a:pt x="23" y="2"/>
                    <a:pt x="15" y="2"/>
                    <a:pt x="9" y="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17" name="Freeform 395"/>
            <p:cNvSpPr>
              <a:spLocks/>
            </p:cNvSpPr>
            <p:nvPr/>
          </p:nvSpPr>
          <p:spPr bwMode="auto">
            <a:xfrm>
              <a:off x="1264851" y="2117376"/>
              <a:ext cx="28504" cy="32081"/>
            </a:xfrm>
            <a:custGeom>
              <a:avLst/>
              <a:gdLst>
                <a:gd name="T0" fmla="*/ 18528 w 20"/>
                <a:gd name="T1" fmla="*/ 32081 h 23"/>
                <a:gd name="T2" fmla="*/ 28504 w 20"/>
                <a:gd name="T3" fmla="*/ 25107 h 23"/>
                <a:gd name="T4" fmla="*/ 22803 w 20"/>
                <a:gd name="T5" fmla="*/ 11159 h 23"/>
                <a:gd name="T6" fmla="*/ 8551 w 20"/>
                <a:gd name="T7" fmla="*/ 4184 h 23"/>
                <a:gd name="T8" fmla="*/ 7126 w 20"/>
                <a:gd name="T9" fmla="*/ 19528 h 23"/>
                <a:gd name="T10" fmla="*/ 18528 w 20"/>
                <a:gd name="T11" fmla="*/ 32081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23">
                  <a:moveTo>
                    <a:pt x="13" y="23"/>
                  </a:moveTo>
                  <a:cubicBezTo>
                    <a:pt x="20" y="18"/>
                    <a:pt x="20" y="18"/>
                    <a:pt x="20" y="18"/>
                  </a:cubicBezTo>
                  <a:cubicBezTo>
                    <a:pt x="19" y="16"/>
                    <a:pt x="18" y="13"/>
                    <a:pt x="16" y="8"/>
                  </a:cubicBezTo>
                  <a:cubicBezTo>
                    <a:pt x="13" y="0"/>
                    <a:pt x="8" y="3"/>
                    <a:pt x="6" y="3"/>
                  </a:cubicBezTo>
                  <a:cubicBezTo>
                    <a:pt x="5" y="4"/>
                    <a:pt x="0" y="8"/>
                    <a:pt x="5" y="14"/>
                  </a:cubicBezTo>
                  <a:cubicBezTo>
                    <a:pt x="9" y="18"/>
                    <a:pt x="11" y="21"/>
                    <a:pt x="13" y="23"/>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18" name="Freeform 396"/>
            <p:cNvSpPr>
              <a:spLocks/>
            </p:cNvSpPr>
            <p:nvPr/>
          </p:nvSpPr>
          <p:spPr bwMode="auto">
            <a:xfrm>
              <a:off x="1286229" y="2145893"/>
              <a:ext cx="12470" cy="10694"/>
            </a:xfrm>
            <a:custGeom>
              <a:avLst/>
              <a:gdLst>
                <a:gd name="T0" fmla="*/ 0 w 10"/>
                <a:gd name="T1" fmla="*/ 5347 h 8"/>
                <a:gd name="T2" fmla="*/ 2494 w 10"/>
                <a:gd name="T3" fmla="*/ 10694 h 8"/>
                <a:gd name="T4" fmla="*/ 12470 w 10"/>
                <a:gd name="T5" fmla="*/ 4010 h 8"/>
                <a:gd name="T6" fmla="*/ 9976 w 10"/>
                <a:gd name="T7" fmla="*/ 0 h 8"/>
                <a:gd name="T8" fmla="*/ 0 w 10"/>
                <a:gd name="T9" fmla="*/ 5347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0" y="4"/>
                  </a:moveTo>
                  <a:cubicBezTo>
                    <a:pt x="1" y="5"/>
                    <a:pt x="1" y="6"/>
                    <a:pt x="2" y="8"/>
                  </a:cubicBezTo>
                  <a:cubicBezTo>
                    <a:pt x="10" y="3"/>
                    <a:pt x="10" y="3"/>
                    <a:pt x="10" y="3"/>
                  </a:cubicBezTo>
                  <a:cubicBezTo>
                    <a:pt x="9" y="2"/>
                    <a:pt x="8" y="1"/>
                    <a:pt x="8" y="0"/>
                  </a:cubicBezTo>
                  <a:lnTo>
                    <a:pt x="0" y="4"/>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19" name="Freeform 397"/>
            <p:cNvSpPr>
              <a:spLocks/>
            </p:cNvSpPr>
            <p:nvPr/>
          </p:nvSpPr>
          <p:spPr bwMode="auto">
            <a:xfrm>
              <a:off x="1289792" y="2154805"/>
              <a:ext cx="44536" cy="62380"/>
            </a:xfrm>
            <a:custGeom>
              <a:avLst/>
              <a:gdLst>
                <a:gd name="T0" fmla="*/ 14845 w 33"/>
                <a:gd name="T1" fmla="*/ 2712 h 46"/>
                <a:gd name="T2" fmla="*/ 12146 w 33"/>
                <a:gd name="T3" fmla="*/ 0 h 46"/>
                <a:gd name="T4" fmla="*/ 0 w 33"/>
                <a:gd name="T5" fmla="*/ 8137 h 46"/>
                <a:gd name="T6" fmla="*/ 0 w 33"/>
                <a:gd name="T7" fmla="*/ 12205 h 46"/>
                <a:gd name="T8" fmla="*/ 9447 w 33"/>
                <a:gd name="T9" fmla="*/ 42039 h 46"/>
                <a:gd name="T10" fmla="*/ 28341 w 33"/>
                <a:gd name="T11" fmla="*/ 62380 h 46"/>
                <a:gd name="T12" fmla="*/ 44536 w 33"/>
                <a:gd name="T13" fmla="*/ 52887 h 46"/>
                <a:gd name="T14" fmla="*/ 36439 w 33"/>
                <a:gd name="T15" fmla="*/ 25766 h 46"/>
                <a:gd name="T16" fmla="*/ 14845 w 33"/>
                <a:gd name="T17" fmla="*/ 2712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 h="46">
                  <a:moveTo>
                    <a:pt x="11" y="2"/>
                  </a:moveTo>
                  <a:cubicBezTo>
                    <a:pt x="10" y="2"/>
                    <a:pt x="10" y="1"/>
                    <a:pt x="9" y="0"/>
                  </a:cubicBezTo>
                  <a:cubicBezTo>
                    <a:pt x="0" y="6"/>
                    <a:pt x="0" y="6"/>
                    <a:pt x="0" y="6"/>
                  </a:cubicBezTo>
                  <a:cubicBezTo>
                    <a:pt x="0" y="7"/>
                    <a:pt x="0" y="8"/>
                    <a:pt x="0" y="9"/>
                  </a:cubicBezTo>
                  <a:cubicBezTo>
                    <a:pt x="1" y="15"/>
                    <a:pt x="0" y="23"/>
                    <a:pt x="7" y="31"/>
                  </a:cubicBezTo>
                  <a:cubicBezTo>
                    <a:pt x="14" y="38"/>
                    <a:pt x="21" y="46"/>
                    <a:pt x="21" y="46"/>
                  </a:cubicBezTo>
                  <a:cubicBezTo>
                    <a:pt x="21" y="46"/>
                    <a:pt x="28" y="44"/>
                    <a:pt x="33" y="39"/>
                  </a:cubicBezTo>
                  <a:cubicBezTo>
                    <a:pt x="33" y="39"/>
                    <a:pt x="30" y="29"/>
                    <a:pt x="27" y="19"/>
                  </a:cubicBezTo>
                  <a:cubicBezTo>
                    <a:pt x="24" y="9"/>
                    <a:pt x="17" y="6"/>
                    <a:pt x="11" y="2"/>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20" name="Freeform 398"/>
            <p:cNvSpPr>
              <a:spLocks/>
            </p:cNvSpPr>
            <p:nvPr/>
          </p:nvSpPr>
          <p:spPr bwMode="auto">
            <a:xfrm>
              <a:off x="703684" y="1158497"/>
              <a:ext cx="3261891" cy="907193"/>
            </a:xfrm>
            <a:custGeom>
              <a:avLst/>
              <a:gdLst>
                <a:gd name="T0" fmla="*/ 0 w 2366"/>
                <a:gd name="T1" fmla="*/ 135320 h 657"/>
                <a:gd name="T2" fmla="*/ 900260 w 2366"/>
                <a:gd name="T3" fmla="*/ 223691 h 657"/>
                <a:gd name="T4" fmla="*/ 2182406 w 2366"/>
                <a:gd name="T5" fmla="*/ 524708 h 657"/>
                <a:gd name="T6" fmla="*/ 3261891 w 2366"/>
                <a:gd name="T7" fmla="*/ 559229 h 657"/>
                <a:gd name="T8" fmla="*/ 2979267 w 2366"/>
                <a:gd name="T9" fmla="*/ 730449 h 657"/>
                <a:gd name="T10" fmla="*/ 2309242 w 2366"/>
                <a:gd name="T11" fmla="*/ 657266 h 657"/>
                <a:gd name="T12" fmla="*/ 1235272 w 2366"/>
                <a:gd name="T13" fmla="*/ 753923 h 657"/>
                <a:gd name="T14" fmla="*/ 158545 w 2366"/>
                <a:gd name="T15" fmla="*/ 394912 h 657"/>
                <a:gd name="T16" fmla="*/ 0 w 2366"/>
                <a:gd name="T17" fmla="*/ 135320 h 6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66" h="657">
                  <a:moveTo>
                    <a:pt x="0" y="98"/>
                  </a:moveTo>
                  <a:cubicBezTo>
                    <a:pt x="0" y="98"/>
                    <a:pt x="243" y="0"/>
                    <a:pt x="653" y="162"/>
                  </a:cubicBezTo>
                  <a:cubicBezTo>
                    <a:pt x="1062" y="324"/>
                    <a:pt x="1165" y="550"/>
                    <a:pt x="1583" y="380"/>
                  </a:cubicBezTo>
                  <a:cubicBezTo>
                    <a:pt x="2001" y="209"/>
                    <a:pt x="2366" y="405"/>
                    <a:pt x="2366" y="405"/>
                  </a:cubicBezTo>
                  <a:cubicBezTo>
                    <a:pt x="2366" y="405"/>
                    <a:pt x="2213" y="486"/>
                    <a:pt x="2161" y="529"/>
                  </a:cubicBezTo>
                  <a:cubicBezTo>
                    <a:pt x="2161" y="529"/>
                    <a:pt x="1860" y="407"/>
                    <a:pt x="1675" y="476"/>
                  </a:cubicBezTo>
                  <a:cubicBezTo>
                    <a:pt x="1427" y="568"/>
                    <a:pt x="1195" y="657"/>
                    <a:pt x="896" y="546"/>
                  </a:cubicBezTo>
                  <a:cubicBezTo>
                    <a:pt x="597" y="435"/>
                    <a:pt x="375" y="209"/>
                    <a:pt x="115" y="286"/>
                  </a:cubicBezTo>
                  <a:lnTo>
                    <a:pt x="0" y="98"/>
                  </a:lnTo>
                  <a:close/>
                </a:path>
              </a:pathLst>
            </a:custGeom>
            <a:solidFill>
              <a:srgbClr val="26687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21" name="Freeform 399"/>
            <p:cNvSpPr>
              <a:spLocks/>
            </p:cNvSpPr>
            <p:nvPr/>
          </p:nvSpPr>
          <p:spPr bwMode="auto">
            <a:xfrm>
              <a:off x="885395" y="1285041"/>
              <a:ext cx="292163" cy="228135"/>
            </a:xfrm>
            <a:custGeom>
              <a:avLst/>
              <a:gdLst>
                <a:gd name="T0" fmla="*/ 292163 w 212"/>
                <a:gd name="T1" fmla="*/ 13826 h 165"/>
                <a:gd name="T2" fmla="*/ 235660 w 212"/>
                <a:gd name="T3" fmla="*/ 6913 h 165"/>
                <a:gd name="T4" fmla="*/ 220500 w 212"/>
                <a:gd name="T5" fmla="*/ 92637 h 165"/>
                <a:gd name="T6" fmla="*/ 208097 w 212"/>
                <a:gd name="T7" fmla="*/ 164534 h 165"/>
                <a:gd name="T8" fmla="*/ 208097 w 212"/>
                <a:gd name="T9" fmla="*/ 164534 h 165"/>
                <a:gd name="T10" fmla="*/ 192938 w 212"/>
                <a:gd name="T11" fmla="*/ 92637 h 165"/>
                <a:gd name="T12" fmla="*/ 170888 w 212"/>
                <a:gd name="T13" fmla="*/ 1383 h 165"/>
                <a:gd name="T14" fmla="*/ 130922 w 212"/>
                <a:gd name="T15" fmla="*/ 0 h 165"/>
                <a:gd name="T16" fmla="*/ 103360 w 212"/>
                <a:gd name="T17" fmla="*/ 94019 h 165"/>
                <a:gd name="T18" fmla="*/ 85444 w 212"/>
                <a:gd name="T19" fmla="*/ 164534 h 165"/>
                <a:gd name="T20" fmla="*/ 84066 w 212"/>
                <a:gd name="T21" fmla="*/ 164534 h 165"/>
                <a:gd name="T22" fmla="*/ 74419 w 212"/>
                <a:gd name="T23" fmla="*/ 94019 h 165"/>
                <a:gd name="T24" fmla="*/ 57881 w 212"/>
                <a:gd name="T25" fmla="*/ 1383 h 165"/>
                <a:gd name="T26" fmla="*/ 0 w 212"/>
                <a:gd name="T27" fmla="*/ 4148 h 165"/>
                <a:gd name="T28" fmla="*/ 52369 w 212"/>
                <a:gd name="T29" fmla="*/ 221222 h 165"/>
                <a:gd name="T30" fmla="*/ 111628 w 212"/>
                <a:gd name="T31" fmla="*/ 217074 h 165"/>
                <a:gd name="T32" fmla="*/ 129544 w 212"/>
                <a:gd name="T33" fmla="*/ 149325 h 165"/>
                <a:gd name="T34" fmla="*/ 146082 w 212"/>
                <a:gd name="T35" fmla="*/ 82958 h 165"/>
                <a:gd name="T36" fmla="*/ 146082 w 212"/>
                <a:gd name="T37" fmla="*/ 82958 h 165"/>
                <a:gd name="T38" fmla="*/ 159863 w 212"/>
                <a:gd name="T39" fmla="*/ 149325 h 165"/>
                <a:gd name="T40" fmla="*/ 175022 w 212"/>
                <a:gd name="T41" fmla="*/ 218457 h 165"/>
                <a:gd name="T42" fmla="*/ 241172 w 212"/>
                <a:gd name="T43" fmla="*/ 228135 h 165"/>
                <a:gd name="T44" fmla="*/ 292163 w 212"/>
                <a:gd name="T45" fmla="*/ 13826 h 16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2" h="165">
                  <a:moveTo>
                    <a:pt x="212" y="10"/>
                  </a:moveTo>
                  <a:cubicBezTo>
                    <a:pt x="199" y="8"/>
                    <a:pt x="185" y="6"/>
                    <a:pt x="171" y="5"/>
                  </a:cubicBezTo>
                  <a:cubicBezTo>
                    <a:pt x="160" y="67"/>
                    <a:pt x="160" y="67"/>
                    <a:pt x="160" y="67"/>
                  </a:cubicBezTo>
                  <a:cubicBezTo>
                    <a:pt x="157" y="84"/>
                    <a:pt x="154" y="100"/>
                    <a:pt x="151" y="119"/>
                  </a:cubicBezTo>
                  <a:cubicBezTo>
                    <a:pt x="151" y="119"/>
                    <a:pt x="151" y="119"/>
                    <a:pt x="151" y="119"/>
                  </a:cubicBezTo>
                  <a:cubicBezTo>
                    <a:pt x="148" y="100"/>
                    <a:pt x="144" y="84"/>
                    <a:pt x="140" y="67"/>
                  </a:cubicBezTo>
                  <a:cubicBezTo>
                    <a:pt x="124" y="1"/>
                    <a:pt x="124" y="1"/>
                    <a:pt x="124" y="1"/>
                  </a:cubicBezTo>
                  <a:cubicBezTo>
                    <a:pt x="114" y="1"/>
                    <a:pt x="104" y="0"/>
                    <a:pt x="95" y="0"/>
                  </a:cubicBezTo>
                  <a:cubicBezTo>
                    <a:pt x="75" y="68"/>
                    <a:pt x="75" y="68"/>
                    <a:pt x="75" y="68"/>
                  </a:cubicBezTo>
                  <a:cubicBezTo>
                    <a:pt x="70" y="85"/>
                    <a:pt x="65" y="101"/>
                    <a:pt x="62" y="119"/>
                  </a:cubicBezTo>
                  <a:cubicBezTo>
                    <a:pt x="61" y="119"/>
                    <a:pt x="61" y="119"/>
                    <a:pt x="61" y="119"/>
                  </a:cubicBezTo>
                  <a:cubicBezTo>
                    <a:pt x="59" y="102"/>
                    <a:pt x="57" y="85"/>
                    <a:pt x="54" y="68"/>
                  </a:cubicBezTo>
                  <a:cubicBezTo>
                    <a:pt x="42" y="1"/>
                    <a:pt x="42" y="1"/>
                    <a:pt x="42" y="1"/>
                  </a:cubicBezTo>
                  <a:cubicBezTo>
                    <a:pt x="27" y="1"/>
                    <a:pt x="13" y="2"/>
                    <a:pt x="0" y="3"/>
                  </a:cubicBezTo>
                  <a:cubicBezTo>
                    <a:pt x="38" y="160"/>
                    <a:pt x="38" y="160"/>
                    <a:pt x="38" y="160"/>
                  </a:cubicBezTo>
                  <a:cubicBezTo>
                    <a:pt x="52" y="158"/>
                    <a:pt x="67" y="157"/>
                    <a:pt x="81" y="157"/>
                  </a:cubicBezTo>
                  <a:cubicBezTo>
                    <a:pt x="94" y="108"/>
                    <a:pt x="94" y="108"/>
                    <a:pt x="94" y="108"/>
                  </a:cubicBezTo>
                  <a:cubicBezTo>
                    <a:pt x="98" y="94"/>
                    <a:pt x="102" y="77"/>
                    <a:pt x="106" y="60"/>
                  </a:cubicBezTo>
                  <a:cubicBezTo>
                    <a:pt x="106" y="60"/>
                    <a:pt x="106" y="60"/>
                    <a:pt x="106" y="60"/>
                  </a:cubicBezTo>
                  <a:cubicBezTo>
                    <a:pt x="109" y="78"/>
                    <a:pt x="113" y="95"/>
                    <a:pt x="116" y="108"/>
                  </a:cubicBezTo>
                  <a:cubicBezTo>
                    <a:pt x="127" y="158"/>
                    <a:pt x="127" y="158"/>
                    <a:pt x="127" y="158"/>
                  </a:cubicBezTo>
                  <a:cubicBezTo>
                    <a:pt x="143" y="160"/>
                    <a:pt x="159" y="162"/>
                    <a:pt x="175" y="165"/>
                  </a:cubicBezTo>
                  <a:lnTo>
                    <a:pt x="212" y="1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22" name="Freeform 400"/>
            <p:cNvSpPr>
              <a:spLocks/>
            </p:cNvSpPr>
            <p:nvPr/>
          </p:nvSpPr>
          <p:spPr bwMode="auto">
            <a:xfrm>
              <a:off x="1182903" y="1308210"/>
              <a:ext cx="110452" cy="237047"/>
            </a:xfrm>
            <a:custGeom>
              <a:avLst/>
              <a:gdLst>
                <a:gd name="T0" fmla="*/ 0 w 80"/>
                <a:gd name="T1" fmla="*/ 219026 h 171"/>
                <a:gd name="T2" fmla="*/ 59368 w 80"/>
                <a:gd name="T3" fmla="*/ 237047 h 171"/>
                <a:gd name="T4" fmla="*/ 110452 w 80"/>
                <a:gd name="T5" fmla="*/ 11090 h 171"/>
                <a:gd name="T6" fmla="*/ 52465 w 80"/>
                <a:gd name="T7" fmla="*/ 0 h 171"/>
                <a:gd name="T8" fmla="*/ 0 w 80"/>
                <a:gd name="T9" fmla="*/ 219026 h 1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71">
                  <a:moveTo>
                    <a:pt x="0" y="158"/>
                  </a:moveTo>
                  <a:cubicBezTo>
                    <a:pt x="15" y="162"/>
                    <a:pt x="29" y="166"/>
                    <a:pt x="43" y="171"/>
                  </a:cubicBezTo>
                  <a:cubicBezTo>
                    <a:pt x="80" y="8"/>
                    <a:pt x="80" y="8"/>
                    <a:pt x="80" y="8"/>
                  </a:cubicBezTo>
                  <a:cubicBezTo>
                    <a:pt x="66" y="5"/>
                    <a:pt x="52" y="2"/>
                    <a:pt x="38" y="0"/>
                  </a:cubicBezTo>
                  <a:lnTo>
                    <a:pt x="0" y="158"/>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23" name="Freeform 401"/>
            <p:cNvSpPr>
              <a:spLocks/>
            </p:cNvSpPr>
            <p:nvPr/>
          </p:nvSpPr>
          <p:spPr bwMode="auto">
            <a:xfrm>
              <a:off x="1271977" y="1334945"/>
              <a:ext cx="272566" cy="301209"/>
            </a:xfrm>
            <a:custGeom>
              <a:avLst/>
              <a:gdLst>
                <a:gd name="T0" fmla="*/ 272566 w 198"/>
                <a:gd name="T1" fmla="*/ 59141 h 219"/>
                <a:gd name="T2" fmla="*/ 214749 w 198"/>
                <a:gd name="T3" fmla="*/ 38511 h 219"/>
                <a:gd name="T4" fmla="*/ 191347 w 198"/>
                <a:gd name="T5" fmla="*/ 110031 h 219"/>
                <a:gd name="T6" fmla="*/ 161062 w 198"/>
                <a:gd name="T7" fmla="*/ 206308 h 219"/>
                <a:gd name="T8" fmla="*/ 161062 w 198"/>
                <a:gd name="T9" fmla="*/ 206308 h 219"/>
                <a:gd name="T10" fmla="*/ 150049 w 198"/>
                <a:gd name="T11" fmla="*/ 134788 h 219"/>
                <a:gd name="T12" fmla="*/ 133530 w 198"/>
                <a:gd name="T13" fmla="*/ 12378 h 219"/>
                <a:gd name="T14" fmla="*/ 83972 w 198"/>
                <a:gd name="T15" fmla="*/ 0 h 219"/>
                <a:gd name="T16" fmla="*/ 0 w 198"/>
                <a:gd name="T17" fmla="*/ 218686 h 219"/>
                <a:gd name="T18" fmla="*/ 55064 w 198"/>
                <a:gd name="T19" fmla="*/ 242068 h 219"/>
                <a:gd name="T20" fmla="*/ 71583 w 198"/>
                <a:gd name="T21" fmla="*/ 193929 h 219"/>
                <a:gd name="T22" fmla="*/ 101868 w 198"/>
                <a:gd name="T23" fmla="*/ 99028 h 219"/>
                <a:gd name="T24" fmla="*/ 103245 w 198"/>
                <a:gd name="T25" fmla="*/ 99028 h 219"/>
                <a:gd name="T26" fmla="*/ 111504 w 198"/>
                <a:gd name="T27" fmla="*/ 173298 h 219"/>
                <a:gd name="T28" fmla="*/ 128023 w 198"/>
                <a:gd name="T29" fmla="*/ 275077 h 219"/>
                <a:gd name="T30" fmla="*/ 178957 w 198"/>
                <a:gd name="T31" fmla="*/ 301209 h 219"/>
                <a:gd name="T32" fmla="*/ 272566 w 198"/>
                <a:gd name="T33" fmla="*/ 59141 h 2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8" h="219">
                  <a:moveTo>
                    <a:pt x="198" y="43"/>
                  </a:moveTo>
                  <a:cubicBezTo>
                    <a:pt x="184" y="37"/>
                    <a:pt x="170" y="33"/>
                    <a:pt x="156" y="28"/>
                  </a:cubicBezTo>
                  <a:cubicBezTo>
                    <a:pt x="139" y="80"/>
                    <a:pt x="139" y="80"/>
                    <a:pt x="139" y="80"/>
                  </a:cubicBezTo>
                  <a:cubicBezTo>
                    <a:pt x="129" y="107"/>
                    <a:pt x="122" y="134"/>
                    <a:pt x="117" y="150"/>
                  </a:cubicBezTo>
                  <a:cubicBezTo>
                    <a:pt x="117" y="150"/>
                    <a:pt x="117" y="150"/>
                    <a:pt x="117" y="150"/>
                  </a:cubicBezTo>
                  <a:cubicBezTo>
                    <a:pt x="115" y="135"/>
                    <a:pt x="112" y="112"/>
                    <a:pt x="109" y="98"/>
                  </a:cubicBezTo>
                  <a:cubicBezTo>
                    <a:pt x="97" y="9"/>
                    <a:pt x="97" y="9"/>
                    <a:pt x="97" y="9"/>
                  </a:cubicBezTo>
                  <a:cubicBezTo>
                    <a:pt x="85" y="6"/>
                    <a:pt x="73" y="3"/>
                    <a:pt x="61" y="0"/>
                  </a:cubicBezTo>
                  <a:cubicBezTo>
                    <a:pt x="0" y="159"/>
                    <a:pt x="0" y="159"/>
                    <a:pt x="0" y="159"/>
                  </a:cubicBezTo>
                  <a:cubicBezTo>
                    <a:pt x="13" y="164"/>
                    <a:pt x="26" y="170"/>
                    <a:pt x="40" y="176"/>
                  </a:cubicBezTo>
                  <a:cubicBezTo>
                    <a:pt x="52" y="141"/>
                    <a:pt x="52" y="141"/>
                    <a:pt x="52" y="141"/>
                  </a:cubicBezTo>
                  <a:cubicBezTo>
                    <a:pt x="63" y="111"/>
                    <a:pt x="70" y="88"/>
                    <a:pt x="74" y="72"/>
                  </a:cubicBezTo>
                  <a:cubicBezTo>
                    <a:pt x="75" y="72"/>
                    <a:pt x="75" y="72"/>
                    <a:pt x="75" y="72"/>
                  </a:cubicBezTo>
                  <a:cubicBezTo>
                    <a:pt x="75" y="88"/>
                    <a:pt x="78" y="110"/>
                    <a:pt x="81" y="126"/>
                  </a:cubicBezTo>
                  <a:cubicBezTo>
                    <a:pt x="93" y="200"/>
                    <a:pt x="93" y="200"/>
                    <a:pt x="93" y="200"/>
                  </a:cubicBezTo>
                  <a:cubicBezTo>
                    <a:pt x="105" y="206"/>
                    <a:pt x="118" y="213"/>
                    <a:pt x="130" y="219"/>
                  </a:cubicBezTo>
                  <a:lnTo>
                    <a:pt x="198" y="43"/>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24" name="Freeform 402"/>
            <p:cNvSpPr>
              <a:spLocks/>
            </p:cNvSpPr>
            <p:nvPr/>
          </p:nvSpPr>
          <p:spPr bwMode="auto">
            <a:xfrm>
              <a:off x="1471503" y="1411584"/>
              <a:ext cx="304633" cy="331508"/>
            </a:xfrm>
            <a:custGeom>
              <a:avLst/>
              <a:gdLst>
                <a:gd name="T0" fmla="*/ 304633 w 221"/>
                <a:gd name="T1" fmla="*/ 82533 h 241"/>
                <a:gd name="T2" fmla="*/ 245361 w 221"/>
                <a:gd name="T3" fmla="*/ 55022 h 241"/>
                <a:gd name="T4" fmla="*/ 208143 w 221"/>
                <a:gd name="T5" fmla="*/ 140306 h 241"/>
                <a:gd name="T6" fmla="*/ 166790 w 221"/>
                <a:gd name="T7" fmla="*/ 236595 h 241"/>
                <a:gd name="T8" fmla="*/ 165412 w 221"/>
                <a:gd name="T9" fmla="*/ 235219 h 241"/>
                <a:gd name="T10" fmla="*/ 164033 w 221"/>
                <a:gd name="T11" fmla="*/ 160940 h 241"/>
                <a:gd name="T12" fmla="*/ 168168 w 221"/>
                <a:gd name="T13" fmla="*/ 20633 h 241"/>
                <a:gd name="T14" fmla="*/ 121302 w 221"/>
                <a:gd name="T15" fmla="*/ 1376 h 241"/>
                <a:gd name="T16" fmla="*/ 117167 w 221"/>
                <a:gd name="T17" fmla="*/ 0 h 241"/>
                <a:gd name="T18" fmla="*/ 0 w 221"/>
                <a:gd name="T19" fmla="*/ 235219 h 241"/>
                <a:gd name="T20" fmla="*/ 51002 w 221"/>
                <a:gd name="T21" fmla="*/ 262730 h 241"/>
                <a:gd name="T22" fmla="*/ 75814 w 221"/>
                <a:gd name="T23" fmla="*/ 213211 h 241"/>
                <a:gd name="T24" fmla="*/ 118545 w 221"/>
                <a:gd name="T25" fmla="*/ 118297 h 241"/>
                <a:gd name="T26" fmla="*/ 118545 w 221"/>
                <a:gd name="T27" fmla="*/ 119673 h 241"/>
                <a:gd name="T28" fmla="*/ 118545 w 221"/>
                <a:gd name="T29" fmla="*/ 195328 h 241"/>
                <a:gd name="T30" fmla="*/ 121302 w 221"/>
                <a:gd name="T31" fmla="*/ 301246 h 241"/>
                <a:gd name="T32" fmla="*/ 176439 w 221"/>
                <a:gd name="T33" fmla="*/ 331508 h 241"/>
                <a:gd name="T34" fmla="*/ 304633 w 221"/>
                <a:gd name="T35" fmla="*/ 82533 h 2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1" h="241">
                  <a:moveTo>
                    <a:pt x="221" y="60"/>
                  </a:moveTo>
                  <a:cubicBezTo>
                    <a:pt x="207" y="53"/>
                    <a:pt x="193" y="47"/>
                    <a:pt x="178" y="40"/>
                  </a:cubicBezTo>
                  <a:cubicBezTo>
                    <a:pt x="151" y="102"/>
                    <a:pt x="151" y="102"/>
                    <a:pt x="151" y="102"/>
                  </a:cubicBezTo>
                  <a:cubicBezTo>
                    <a:pt x="138" y="129"/>
                    <a:pt x="128" y="156"/>
                    <a:pt x="121" y="172"/>
                  </a:cubicBezTo>
                  <a:cubicBezTo>
                    <a:pt x="120" y="171"/>
                    <a:pt x="120" y="171"/>
                    <a:pt x="120" y="171"/>
                  </a:cubicBezTo>
                  <a:cubicBezTo>
                    <a:pt x="121" y="156"/>
                    <a:pt x="120" y="131"/>
                    <a:pt x="119" y="117"/>
                  </a:cubicBezTo>
                  <a:cubicBezTo>
                    <a:pt x="122" y="15"/>
                    <a:pt x="122" y="15"/>
                    <a:pt x="122" y="15"/>
                  </a:cubicBezTo>
                  <a:cubicBezTo>
                    <a:pt x="111" y="10"/>
                    <a:pt x="99" y="5"/>
                    <a:pt x="88" y="1"/>
                  </a:cubicBezTo>
                  <a:cubicBezTo>
                    <a:pt x="87" y="0"/>
                    <a:pt x="86" y="0"/>
                    <a:pt x="85" y="0"/>
                  </a:cubicBezTo>
                  <a:cubicBezTo>
                    <a:pt x="0" y="171"/>
                    <a:pt x="0" y="171"/>
                    <a:pt x="0" y="171"/>
                  </a:cubicBezTo>
                  <a:cubicBezTo>
                    <a:pt x="12" y="178"/>
                    <a:pt x="25" y="185"/>
                    <a:pt x="37" y="191"/>
                  </a:cubicBezTo>
                  <a:cubicBezTo>
                    <a:pt x="55" y="155"/>
                    <a:pt x="55" y="155"/>
                    <a:pt x="55" y="155"/>
                  </a:cubicBezTo>
                  <a:cubicBezTo>
                    <a:pt x="70" y="125"/>
                    <a:pt x="80" y="102"/>
                    <a:pt x="86" y="86"/>
                  </a:cubicBezTo>
                  <a:cubicBezTo>
                    <a:pt x="86" y="87"/>
                    <a:pt x="86" y="87"/>
                    <a:pt x="86" y="87"/>
                  </a:cubicBezTo>
                  <a:cubicBezTo>
                    <a:pt x="85" y="102"/>
                    <a:pt x="85" y="126"/>
                    <a:pt x="86" y="142"/>
                  </a:cubicBezTo>
                  <a:cubicBezTo>
                    <a:pt x="88" y="219"/>
                    <a:pt x="88" y="219"/>
                    <a:pt x="88" y="219"/>
                  </a:cubicBezTo>
                  <a:cubicBezTo>
                    <a:pt x="102" y="226"/>
                    <a:pt x="115" y="233"/>
                    <a:pt x="128" y="241"/>
                  </a:cubicBezTo>
                  <a:lnTo>
                    <a:pt x="221" y="6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25" name="Freeform 403"/>
            <p:cNvSpPr>
              <a:spLocks/>
            </p:cNvSpPr>
            <p:nvPr/>
          </p:nvSpPr>
          <p:spPr bwMode="auto">
            <a:xfrm>
              <a:off x="1683498" y="1511393"/>
              <a:ext cx="251189" cy="315468"/>
            </a:xfrm>
            <a:custGeom>
              <a:avLst/>
              <a:gdLst>
                <a:gd name="T0" fmla="*/ 233247 w 182"/>
                <a:gd name="T1" fmla="*/ 101942 h 229"/>
                <a:gd name="T2" fmla="*/ 251189 w 182"/>
                <a:gd name="T3" fmla="*/ 67502 h 229"/>
                <a:gd name="T4" fmla="*/ 125595 w 182"/>
                <a:gd name="T5" fmla="*/ 0 h 229"/>
                <a:gd name="T6" fmla="*/ 0 w 182"/>
                <a:gd name="T7" fmla="*/ 250721 h 229"/>
                <a:gd name="T8" fmla="*/ 129735 w 182"/>
                <a:gd name="T9" fmla="*/ 315468 h 229"/>
                <a:gd name="T10" fmla="*/ 154578 w 182"/>
                <a:gd name="T11" fmla="*/ 267252 h 229"/>
                <a:gd name="T12" fmla="*/ 80049 w 182"/>
                <a:gd name="T13" fmla="*/ 232813 h 229"/>
                <a:gd name="T14" fmla="*/ 117314 w 182"/>
                <a:gd name="T15" fmla="*/ 161178 h 229"/>
                <a:gd name="T16" fmla="*/ 182181 w 182"/>
                <a:gd name="T17" fmla="*/ 192863 h 229"/>
                <a:gd name="T18" fmla="*/ 197363 w 182"/>
                <a:gd name="T19" fmla="*/ 161178 h 229"/>
                <a:gd name="T20" fmla="*/ 131115 w 182"/>
                <a:gd name="T21" fmla="*/ 130871 h 229"/>
                <a:gd name="T22" fmla="*/ 164239 w 182"/>
                <a:gd name="T23" fmla="*/ 68879 h 229"/>
                <a:gd name="T24" fmla="*/ 233247 w 182"/>
                <a:gd name="T25" fmla="*/ 101942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2" h="229">
                  <a:moveTo>
                    <a:pt x="169" y="74"/>
                  </a:moveTo>
                  <a:cubicBezTo>
                    <a:pt x="182" y="49"/>
                    <a:pt x="182" y="49"/>
                    <a:pt x="182" y="49"/>
                  </a:cubicBezTo>
                  <a:cubicBezTo>
                    <a:pt x="154" y="33"/>
                    <a:pt x="123" y="16"/>
                    <a:pt x="91" y="0"/>
                  </a:cubicBezTo>
                  <a:cubicBezTo>
                    <a:pt x="0" y="182"/>
                    <a:pt x="0" y="182"/>
                    <a:pt x="0" y="182"/>
                  </a:cubicBezTo>
                  <a:cubicBezTo>
                    <a:pt x="31" y="198"/>
                    <a:pt x="62" y="214"/>
                    <a:pt x="94" y="229"/>
                  </a:cubicBezTo>
                  <a:cubicBezTo>
                    <a:pt x="112" y="194"/>
                    <a:pt x="112" y="194"/>
                    <a:pt x="112" y="194"/>
                  </a:cubicBezTo>
                  <a:cubicBezTo>
                    <a:pt x="58" y="169"/>
                    <a:pt x="58" y="169"/>
                    <a:pt x="58" y="169"/>
                  </a:cubicBezTo>
                  <a:cubicBezTo>
                    <a:pt x="85" y="117"/>
                    <a:pt x="85" y="117"/>
                    <a:pt x="85" y="117"/>
                  </a:cubicBezTo>
                  <a:cubicBezTo>
                    <a:pt x="132" y="140"/>
                    <a:pt x="132" y="140"/>
                    <a:pt x="132" y="140"/>
                  </a:cubicBezTo>
                  <a:cubicBezTo>
                    <a:pt x="143" y="117"/>
                    <a:pt x="143" y="117"/>
                    <a:pt x="143" y="117"/>
                  </a:cubicBezTo>
                  <a:cubicBezTo>
                    <a:pt x="95" y="95"/>
                    <a:pt x="95" y="95"/>
                    <a:pt x="95" y="95"/>
                  </a:cubicBezTo>
                  <a:cubicBezTo>
                    <a:pt x="119" y="50"/>
                    <a:pt x="119" y="50"/>
                    <a:pt x="119" y="50"/>
                  </a:cubicBezTo>
                  <a:lnTo>
                    <a:pt x="169" y="74"/>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26" name="Freeform 404"/>
            <p:cNvSpPr>
              <a:spLocks noEditPoints="1"/>
            </p:cNvSpPr>
            <p:nvPr/>
          </p:nvSpPr>
          <p:spPr bwMode="auto">
            <a:xfrm>
              <a:off x="1850957" y="1596943"/>
              <a:ext cx="245844" cy="315468"/>
            </a:xfrm>
            <a:custGeom>
              <a:avLst/>
              <a:gdLst>
                <a:gd name="T0" fmla="*/ 234857 w 179"/>
                <a:gd name="T1" fmla="*/ 74066 h 230"/>
                <a:gd name="T2" fmla="*/ 168932 w 179"/>
                <a:gd name="T3" fmla="*/ 26060 h 230"/>
                <a:gd name="T4" fmla="*/ 111248 w 179"/>
                <a:gd name="T5" fmla="*/ 0 h 230"/>
                <a:gd name="T6" fmla="*/ 0 w 179"/>
                <a:gd name="T7" fmla="*/ 245516 h 230"/>
                <a:gd name="T8" fmla="*/ 49443 w 179"/>
                <a:gd name="T9" fmla="*/ 268834 h 230"/>
                <a:gd name="T10" fmla="*/ 105754 w 179"/>
                <a:gd name="T11" fmla="*/ 146761 h 230"/>
                <a:gd name="T12" fmla="*/ 113995 w 179"/>
                <a:gd name="T13" fmla="*/ 149504 h 230"/>
                <a:gd name="T14" fmla="*/ 130476 w 179"/>
                <a:gd name="T15" fmla="*/ 190652 h 230"/>
                <a:gd name="T16" fmla="*/ 109874 w 179"/>
                <a:gd name="T17" fmla="*/ 297637 h 230"/>
                <a:gd name="T18" fmla="*/ 168932 w 179"/>
                <a:gd name="T19" fmla="*/ 315468 h 230"/>
                <a:gd name="T20" fmla="*/ 181293 w 179"/>
                <a:gd name="T21" fmla="*/ 208483 h 230"/>
                <a:gd name="T22" fmla="*/ 166185 w 179"/>
                <a:gd name="T23" fmla="*/ 159106 h 230"/>
                <a:gd name="T24" fmla="*/ 166185 w 179"/>
                <a:gd name="T25" fmla="*/ 159106 h 230"/>
                <a:gd name="T26" fmla="*/ 227989 w 179"/>
                <a:gd name="T27" fmla="*/ 126187 h 230"/>
                <a:gd name="T28" fmla="*/ 234857 w 179"/>
                <a:gd name="T29" fmla="*/ 74066 h 230"/>
                <a:gd name="T30" fmla="*/ 173052 w 179"/>
                <a:gd name="T31" fmla="*/ 113843 h 230"/>
                <a:gd name="T32" fmla="*/ 127729 w 179"/>
                <a:gd name="T33" fmla="*/ 124816 h 230"/>
                <a:gd name="T34" fmla="*/ 118115 w 179"/>
                <a:gd name="T35" fmla="*/ 120701 h 230"/>
                <a:gd name="T36" fmla="*/ 141463 w 179"/>
                <a:gd name="T37" fmla="*/ 69952 h 230"/>
                <a:gd name="T38" fmla="*/ 153824 w 179"/>
                <a:gd name="T39" fmla="*/ 74066 h 230"/>
                <a:gd name="T40" fmla="*/ 173052 w 179"/>
                <a:gd name="T41" fmla="*/ 113843 h 2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9" h="230">
                  <a:moveTo>
                    <a:pt x="171" y="54"/>
                  </a:moveTo>
                  <a:cubicBezTo>
                    <a:pt x="162" y="41"/>
                    <a:pt x="143" y="28"/>
                    <a:pt x="123" y="19"/>
                  </a:cubicBezTo>
                  <a:cubicBezTo>
                    <a:pt x="109" y="13"/>
                    <a:pt x="94" y="4"/>
                    <a:pt x="81" y="0"/>
                  </a:cubicBezTo>
                  <a:cubicBezTo>
                    <a:pt x="0" y="179"/>
                    <a:pt x="0" y="179"/>
                    <a:pt x="0" y="179"/>
                  </a:cubicBezTo>
                  <a:cubicBezTo>
                    <a:pt x="36" y="196"/>
                    <a:pt x="36" y="196"/>
                    <a:pt x="36" y="196"/>
                  </a:cubicBezTo>
                  <a:cubicBezTo>
                    <a:pt x="77" y="107"/>
                    <a:pt x="77" y="107"/>
                    <a:pt x="77" y="107"/>
                  </a:cubicBezTo>
                  <a:cubicBezTo>
                    <a:pt x="83" y="109"/>
                    <a:pt x="83" y="109"/>
                    <a:pt x="83" y="109"/>
                  </a:cubicBezTo>
                  <a:cubicBezTo>
                    <a:pt x="95" y="115"/>
                    <a:pt x="99" y="122"/>
                    <a:pt x="95" y="139"/>
                  </a:cubicBezTo>
                  <a:cubicBezTo>
                    <a:pt x="91" y="154"/>
                    <a:pt x="83" y="193"/>
                    <a:pt x="80" y="217"/>
                  </a:cubicBezTo>
                  <a:cubicBezTo>
                    <a:pt x="123" y="230"/>
                    <a:pt x="123" y="230"/>
                    <a:pt x="123" y="230"/>
                  </a:cubicBezTo>
                  <a:cubicBezTo>
                    <a:pt x="126" y="204"/>
                    <a:pt x="130" y="167"/>
                    <a:pt x="132" y="152"/>
                  </a:cubicBezTo>
                  <a:cubicBezTo>
                    <a:pt x="135" y="136"/>
                    <a:pt x="132" y="126"/>
                    <a:pt x="121" y="116"/>
                  </a:cubicBezTo>
                  <a:cubicBezTo>
                    <a:pt x="121" y="116"/>
                    <a:pt x="121" y="116"/>
                    <a:pt x="121" y="116"/>
                  </a:cubicBezTo>
                  <a:cubicBezTo>
                    <a:pt x="143" y="119"/>
                    <a:pt x="159" y="105"/>
                    <a:pt x="166" y="92"/>
                  </a:cubicBezTo>
                  <a:cubicBezTo>
                    <a:pt x="171" y="81"/>
                    <a:pt x="179" y="66"/>
                    <a:pt x="171" y="54"/>
                  </a:cubicBezTo>
                  <a:close/>
                  <a:moveTo>
                    <a:pt x="126" y="83"/>
                  </a:moveTo>
                  <a:cubicBezTo>
                    <a:pt x="121" y="94"/>
                    <a:pt x="108" y="98"/>
                    <a:pt x="93" y="91"/>
                  </a:cubicBezTo>
                  <a:cubicBezTo>
                    <a:pt x="86" y="88"/>
                    <a:pt x="86" y="88"/>
                    <a:pt x="86" y="88"/>
                  </a:cubicBezTo>
                  <a:cubicBezTo>
                    <a:pt x="103" y="51"/>
                    <a:pt x="103" y="51"/>
                    <a:pt x="103" y="51"/>
                  </a:cubicBezTo>
                  <a:cubicBezTo>
                    <a:pt x="105" y="51"/>
                    <a:pt x="109" y="52"/>
                    <a:pt x="112" y="54"/>
                  </a:cubicBezTo>
                  <a:cubicBezTo>
                    <a:pt x="128" y="62"/>
                    <a:pt x="131" y="72"/>
                    <a:pt x="126" y="83"/>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1515" name="矩形 431"/>
          <p:cNvSpPr>
            <a:spLocks noChangeArrowheads="1"/>
          </p:cNvSpPr>
          <p:nvPr/>
        </p:nvSpPr>
        <p:spPr bwMode="auto">
          <a:xfrm>
            <a:off x="5181600" y="2276475"/>
            <a:ext cx="11144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2800" b="1" dirty="0">
                <a:solidFill>
                  <a:schemeClr val="bg1"/>
                </a:solidFill>
                <a:latin typeface="Calibri" panose="020F0502020204030204" pitchFamily="34" charset="0"/>
              </a:rPr>
              <a:t>α</a:t>
            </a:r>
            <a:r>
              <a:rPr lang="zh-CN" altLang="en-US" sz="2800" b="1" dirty="0">
                <a:solidFill>
                  <a:schemeClr val="bg1"/>
                </a:solidFill>
                <a:latin typeface="Calibri" panose="020F0502020204030204" pitchFamily="34" charset="0"/>
              </a:rPr>
              <a:t>版本</a:t>
            </a:r>
            <a:endParaRPr lang="zh-CN" altLang="en-US" sz="2800" dirty="0">
              <a:solidFill>
                <a:schemeClr val="bg1"/>
              </a:solidFill>
              <a:latin typeface="Calibri" panose="020F0502020204030204" pitchFamily="34" charset="0"/>
            </a:endParaRPr>
          </a:p>
        </p:txBody>
      </p:sp>
      <p:sp>
        <p:nvSpPr>
          <p:cNvPr id="21516" name="矩形 432"/>
          <p:cNvSpPr>
            <a:spLocks noChangeArrowheads="1"/>
          </p:cNvSpPr>
          <p:nvPr/>
        </p:nvSpPr>
        <p:spPr bwMode="auto">
          <a:xfrm>
            <a:off x="6490579" y="2295228"/>
            <a:ext cx="10983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2800" b="1" dirty="0">
                <a:solidFill>
                  <a:schemeClr val="bg1"/>
                </a:solidFill>
                <a:latin typeface="Calibri" panose="020F0502020204030204" pitchFamily="34" charset="0"/>
              </a:rPr>
              <a:t>β</a:t>
            </a:r>
            <a:r>
              <a:rPr lang="zh-CN" altLang="en-US" sz="2800" b="1" dirty="0">
                <a:solidFill>
                  <a:schemeClr val="bg1"/>
                </a:solidFill>
                <a:latin typeface="Calibri" panose="020F0502020204030204" pitchFamily="34" charset="0"/>
              </a:rPr>
              <a:t>版本</a:t>
            </a:r>
            <a:endParaRPr lang="zh-CN" altLang="en-US" sz="2800" dirty="0">
              <a:solidFill>
                <a:schemeClr val="bg1"/>
              </a:solidFill>
              <a:latin typeface="Calibri" panose="020F0502020204030204" pitchFamily="34" charset="0"/>
            </a:endParaRPr>
          </a:p>
        </p:txBody>
      </p:sp>
      <p:sp>
        <p:nvSpPr>
          <p:cNvPr id="21518" name="矩形 55"/>
          <p:cNvSpPr>
            <a:spLocks noChangeArrowheads="1"/>
          </p:cNvSpPr>
          <p:nvPr/>
        </p:nvSpPr>
        <p:spPr bwMode="auto">
          <a:xfrm>
            <a:off x="3473450" y="3538538"/>
            <a:ext cx="1414463"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900" dirty="0">
                <a:solidFill>
                  <a:schemeClr val="bg1"/>
                </a:solidFill>
                <a:latin typeface="Arial" panose="020B0604020202020204" pitchFamily="34" charset="0"/>
                <a:ea typeface="方正兰亭超细黑简体" pitchFamily="2" charset="-122"/>
              </a:rPr>
              <a:t>将项目的设计落地，继续完善设计类图，并在正式开始开发之前设计好系统和数据库、制定好计划和分工；</a:t>
            </a:r>
          </a:p>
          <a:p>
            <a:pPr eaLnBrk="1" hangingPunct="1"/>
            <a:r>
              <a:rPr lang="zh-CN" altLang="en-US" sz="900" dirty="0">
                <a:solidFill>
                  <a:schemeClr val="bg1"/>
                </a:solidFill>
                <a:latin typeface="Arial" panose="020B0604020202020204" pitchFamily="34" charset="0"/>
                <a:ea typeface="方正兰亭超细黑简体" pitchFamily="2" charset="-122"/>
              </a:rPr>
              <a:t>磨刀不误砍柴工，希望大家重视这次作业，为下一次的团队</a:t>
            </a:r>
            <a:r>
              <a:rPr lang="en-US" altLang="zh-CN" sz="900" dirty="0">
                <a:solidFill>
                  <a:schemeClr val="bg1"/>
                </a:solidFill>
                <a:latin typeface="Arial" panose="020B0604020202020204" pitchFamily="34" charset="0"/>
                <a:ea typeface="方正兰亭超细黑简体" pitchFamily="2" charset="-122"/>
              </a:rPr>
              <a:t>Alpha</a:t>
            </a:r>
            <a:r>
              <a:rPr lang="zh-CN" altLang="en-US" sz="900" dirty="0">
                <a:solidFill>
                  <a:schemeClr val="bg1"/>
                </a:solidFill>
                <a:latin typeface="Arial" panose="020B0604020202020204" pitchFamily="34" charset="0"/>
                <a:ea typeface="方正兰亭超细黑简体" pitchFamily="2" charset="-122"/>
              </a:rPr>
              <a:t>冲刺作业提前做好准备；</a:t>
            </a:r>
            <a:endParaRPr lang="zh-CN" altLang="en-US" sz="1200" dirty="0">
              <a:solidFill>
                <a:schemeClr val="bg1"/>
              </a:solidFill>
              <a:latin typeface="Calibri" panose="020F0502020204030204" pitchFamily="34" charset="0"/>
              <a:ea typeface="方正兰亭超细黑简体" pitchFamily="2" charset="-122"/>
            </a:endParaRPr>
          </a:p>
        </p:txBody>
      </p:sp>
      <p:sp>
        <p:nvSpPr>
          <p:cNvPr id="21519" name="矩形 55"/>
          <p:cNvSpPr>
            <a:spLocks noChangeArrowheads="1"/>
          </p:cNvSpPr>
          <p:nvPr/>
        </p:nvSpPr>
        <p:spPr bwMode="auto">
          <a:xfrm>
            <a:off x="4837113" y="3538538"/>
            <a:ext cx="1412875"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900" dirty="0">
                <a:solidFill>
                  <a:schemeClr val="bg1"/>
                </a:solidFill>
                <a:latin typeface="Arial" panose="020B0604020202020204" pitchFamily="34" charset="0"/>
                <a:ea typeface="方正兰亭超细黑简体" pitchFamily="2" charset="-122"/>
              </a:rPr>
              <a:t>计划阶段</a:t>
            </a:r>
            <a:r>
              <a:rPr lang="en-US" altLang="zh-CN" sz="900" dirty="0">
                <a:solidFill>
                  <a:schemeClr val="bg1"/>
                </a:solidFill>
                <a:latin typeface="Arial" panose="020B0604020202020204" pitchFamily="34" charset="0"/>
                <a:ea typeface="方正兰亭超细黑简体" pitchFamily="2" charset="-122"/>
              </a:rPr>
              <a:t>4</a:t>
            </a:r>
            <a:r>
              <a:rPr lang="zh-CN" altLang="en-US" sz="900" dirty="0">
                <a:solidFill>
                  <a:schemeClr val="bg1"/>
                </a:solidFill>
                <a:latin typeface="Arial" panose="020B0604020202020204" pitchFamily="34" charset="0"/>
                <a:ea typeface="方正兰亭超细黑简体" pitchFamily="2" charset="-122"/>
              </a:rPr>
              <a:t>天，</a:t>
            </a:r>
            <a:r>
              <a:rPr lang="en-US" altLang="zh-CN" sz="900" dirty="0">
                <a:solidFill>
                  <a:schemeClr val="bg1"/>
                </a:solidFill>
                <a:latin typeface="Arial" panose="020B0604020202020204" pitchFamily="34" charset="0"/>
                <a:ea typeface="方正兰亭超细黑简体" pitchFamily="2" charset="-122"/>
              </a:rPr>
              <a:t>Alpha</a:t>
            </a:r>
            <a:r>
              <a:rPr lang="zh-CN" altLang="en-US" sz="900" dirty="0">
                <a:solidFill>
                  <a:schemeClr val="bg1"/>
                </a:solidFill>
                <a:latin typeface="Arial" panose="020B0604020202020204" pitchFamily="34" charset="0"/>
                <a:ea typeface="方正兰亭超细黑简体" pitchFamily="2" charset="-122"/>
              </a:rPr>
              <a:t>冲刺阶段共计</a:t>
            </a:r>
            <a:r>
              <a:rPr lang="en-US" altLang="zh-CN" sz="900" dirty="0">
                <a:solidFill>
                  <a:schemeClr val="bg1"/>
                </a:solidFill>
                <a:latin typeface="Arial" panose="020B0604020202020204" pitchFamily="34" charset="0"/>
                <a:ea typeface="方正兰亭超细黑简体" pitchFamily="2" charset="-122"/>
              </a:rPr>
              <a:t>10</a:t>
            </a:r>
            <a:r>
              <a:rPr lang="zh-CN" altLang="en-US" sz="900" dirty="0">
                <a:solidFill>
                  <a:schemeClr val="bg1"/>
                </a:solidFill>
                <a:latin typeface="Arial" panose="020B0604020202020204" pitchFamily="34" charset="0"/>
                <a:ea typeface="方正兰亭超细黑简体" pitchFamily="2" charset="-122"/>
              </a:rPr>
              <a:t>天，冲刺阶段要求每天进行小组会议，讨论当前项目昨日进展、存在问题、今日安排（安排需要组长根据情况灵活修改）</a:t>
            </a:r>
            <a:endParaRPr lang="zh-CN" altLang="en-US" sz="1200" dirty="0">
              <a:solidFill>
                <a:schemeClr val="bg1"/>
              </a:solidFill>
              <a:latin typeface="Calibri" panose="020F0502020204030204" pitchFamily="34" charset="0"/>
              <a:ea typeface="方正兰亭超细黑简体" pitchFamily="2" charset="-122"/>
            </a:endParaRPr>
          </a:p>
        </p:txBody>
      </p:sp>
      <p:sp>
        <p:nvSpPr>
          <p:cNvPr id="21520" name="矩形 55"/>
          <p:cNvSpPr>
            <a:spLocks noChangeArrowheads="1"/>
          </p:cNvSpPr>
          <p:nvPr/>
        </p:nvSpPr>
        <p:spPr bwMode="auto">
          <a:xfrm>
            <a:off x="6199188" y="3538538"/>
            <a:ext cx="1414462"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900" dirty="0">
                <a:solidFill>
                  <a:schemeClr val="bg1"/>
                </a:solidFill>
                <a:latin typeface="Arial" panose="020B0604020202020204" pitchFamily="34" charset="0"/>
                <a:ea typeface="方正兰亭超细黑简体" pitchFamily="2" charset="-122"/>
              </a:rPr>
              <a:t>计划阶段</a:t>
            </a:r>
            <a:r>
              <a:rPr lang="en-US" altLang="zh-CN" sz="900" dirty="0">
                <a:solidFill>
                  <a:schemeClr val="bg1"/>
                </a:solidFill>
                <a:latin typeface="Arial" panose="020B0604020202020204" pitchFamily="34" charset="0"/>
                <a:ea typeface="方正兰亭超细黑简体" pitchFamily="2" charset="-122"/>
              </a:rPr>
              <a:t>4</a:t>
            </a:r>
            <a:r>
              <a:rPr lang="zh-CN" altLang="en-US" sz="900" dirty="0">
                <a:solidFill>
                  <a:schemeClr val="bg1"/>
                </a:solidFill>
                <a:latin typeface="Arial" panose="020B0604020202020204" pitchFamily="34" charset="0"/>
                <a:ea typeface="方正兰亭超细黑简体" pitchFamily="2" charset="-122"/>
              </a:rPr>
              <a:t>天，</a:t>
            </a:r>
            <a:r>
              <a:rPr lang="en-US" altLang="zh-CN" sz="900" dirty="0">
                <a:solidFill>
                  <a:schemeClr val="bg1"/>
                </a:solidFill>
                <a:latin typeface="Arial" panose="020B0604020202020204" pitchFamily="34" charset="0"/>
                <a:ea typeface="方正兰亭超细黑简体" pitchFamily="2" charset="-122"/>
              </a:rPr>
              <a:t>Beta</a:t>
            </a:r>
            <a:r>
              <a:rPr lang="zh-CN" altLang="en-US" sz="900" dirty="0">
                <a:solidFill>
                  <a:schemeClr val="bg1"/>
                </a:solidFill>
                <a:latin typeface="Arial" panose="020B0604020202020204" pitchFamily="34" charset="0"/>
                <a:ea typeface="方正兰亭超细黑简体" pitchFamily="2" charset="-122"/>
              </a:rPr>
              <a:t>冲刺阶段共计</a:t>
            </a:r>
            <a:r>
              <a:rPr lang="en-US" altLang="zh-CN" sz="900" dirty="0">
                <a:solidFill>
                  <a:schemeClr val="bg1"/>
                </a:solidFill>
                <a:latin typeface="Arial" panose="020B0604020202020204" pitchFamily="34" charset="0"/>
                <a:ea typeface="方正兰亭超细黑简体" pitchFamily="2" charset="-122"/>
              </a:rPr>
              <a:t>10</a:t>
            </a:r>
            <a:r>
              <a:rPr lang="zh-CN" altLang="en-US" sz="900" dirty="0">
                <a:solidFill>
                  <a:schemeClr val="bg1"/>
                </a:solidFill>
                <a:latin typeface="Arial" panose="020B0604020202020204" pitchFamily="34" charset="0"/>
                <a:ea typeface="方正兰亭超细黑简体" pitchFamily="2" charset="-122"/>
              </a:rPr>
              <a:t>天，冲刺阶段要求每天进行小组会议，讨论当前项目昨日进展、存在问题、今日安排（安排需要组长根据情况灵活修改）</a:t>
            </a:r>
            <a:endParaRPr lang="zh-CN" altLang="en-US" sz="1200" dirty="0">
              <a:solidFill>
                <a:schemeClr val="bg1"/>
              </a:solidFill>
              <a:latin typeface="Calibri" panose="020F0502020204030204" pitchFamily="34" charset="0"/>
              <a:ea typeface="方正兰亭超细黑简体" pitchFamily="2" charset="-122"/>
            </a:endParaRPr>
          </a:p>
        </p:txBody>
      </p:sp>
      <p:sp>
        <p:nvSpPr>
          <p:cNvPr id="21521" name="矩形 55"/>
          <p:cNvSpPr>
            <a:spLocks noChangeArrowheads="1"/>
          </p:cNvSpPr>
          <p:nvPr/>
        </p:nvSpPr>
        <p:spPr bwMode="auto">
          <a:xfrm>
            <a:off x="7561263" y="3538538"/>
            <a:ext cx="14144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900" dirty="0">
                <a:solidFill>
                  <a:schemeClr val="bg1"/>
                </a:solidFill>
                <a:latin typeface="Arial" panose="020B0604020202020204" pitchFamily="34" charset="0"/>
                <a:ea typeface="方正兰亭超细黑简体" pitchFamily="2" charset="-122"/>
              </a:rPr>
              <a:t>游戏在</a:t>
            </a:r>
            <a:r>
              <a:rPr lang="en-US" altLang="zh-CN" sz="900" dirty="0">
                <a:solidFill>
                  <a:schemeClr val="bg1"/>
                </a:solidFill>
                <a:latin typeface="Arial" panose="020B0604020202020204" pitchFamily="34" charset="0"/>
                <a:ea typeface="方正兰亭超细黑简体" pitchFamily="2" charset="-122"/>
              </a:rPr>
              <a:t>steam</a:t>
            </a:r>
            <a:r>
              <a:rPr lang="zh-CN" altLang="en-US" sz="900" dirty="0">
                <a:solidFill>
                  <a:schemeClr val="bg1"/>
                </a:solidFill>
                <a:latin typeface="Arial" panose="020B0604020202020204" pitchFamily="34" charset="0"/>
                <a:ea typeface="方正兰亭超细黑简体" pitchFamily="2" charset="-122"/>
              </a:rPr>
              <a:t>等平台上进行发布，尽可能的做一个小视频投放到</a:t>
            </a:r>
            <a:r>
              <a:rPr lang="en-US" altLang="zh-CN" sz="900" dirty="0" err="1">
                <a:solidFill>
                  <a:schemeClr val="bg1"/>
                </a:solidFill>
                <a:latin typeface="Arial" panose="020B0604020202020204" pitchFamily="34" charset="0"/>
                <a:ea typeface="方正兰亭超细黑简体" pitchFamily="2" charset="-122"/>
              </a:rPr>
              <a:t>Bilibili</a:t>
            </a:r>
            <a:r>
              <a:rPr lang="zh-CN" altLang="en-US" sz="900" dirty="0">
                <a:solidFill>
                  <a:schemeClr val="bg1"/>
                </a:solidFill>
                <a:latin typeface="Arial" panose="020B0604020202020204" pitchFamily="34" charset="0"/>
                <a:ea typeface="方正兰亭超细黑简体" pitchFamily="2" charset="-122"/>
              </a:rPr>
              <a:t>等视频网站上宣传，最后在进行工作总结和庆祝活动</a:t>
            </a:r>
            <a:endParaRPr lang="zh-CN" altLang="en-US" sz="1200" dirty="0">
              <a:solidFill>
                <a:schemeClr val="bg1"/>
              </a:solidFill>
              <a:latin typeface="Calibri" panose="020F0502020204030204" pitchFamily="34" charset="0"/>
              <a:ea typeface="方正兰亭超细黑简体" pitchFamily="2" charset="-122"/>
            </a:endParaRPr>
          </a:p>
        </p:txBody>
      </p:sp>
      <p:sp>
        <p:nvSpPr>
          <p:cNvPr id="21522" name="矩形 439"/>
          <p:cNvSpPr>
            <a:spLocks noChangeArrowheads="1"/>
          </p:cNvSpPr>
          <p:nvPr/>
        </p:nvSpPr>
        <p:spPr bwMode="auto">
          <a:xfrm>
            <a:off x="3741738" y="3171825"/>
            <a:ext cx="857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2000" b="1" dirty="0">
                <a:solidFill>
                  <a:srgbClr val="FFFFFF"/>
                </a:solidFill>
              </a:rPr>
              <a:t>规划</a:t>
            </a:r>
            <a:r>
              <a:rPr lang="en-US" altLang="zh-CN" sz="2000" b="1" dirty="0">
                <a:solidFill>
                  <a:srgbClr val="FFFFFF"/>
                </a:solidFill>
              </a:rPr>
              <a:t>1</a:t>
            </a:r>
            <a:endParaRPr lang="zh-CN" altLang="en-US" sz="2000" b="1" dirty="0">
              <a:solidFill>
                <a:srgbClr val="FFFFFF"/>
              </a:solidFill>
            </a:endParaRPr>
          </a:p>
        </p:txBody>
      </p:sp>
      <p:sp>
        <p:nvSpPr>
          <p:cNvPr id="21523" name="矩形 440"/>
          <p:cNvSpPr>
            <a:spLocks noChangeArrowheads="1"/>
          </p:cNvSpPr>
          <p:nvPr/>
        </p:nvSpPr>
        <p:spPr bwMode="auto">
          <a:xfrm>
            <a:off x="5032375" y="3190875"/>
            <a:ext cx="85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2000" b="1">
                <a:solidFill>
                  <a:srgbClr val="FFFFFF"/>
                </a:solidFill>
              </a:rPr>
              <a:t>规划</a:t>
            </a:r>
            <a:r>
              <a:rPr lang="en-US" altLang="zh-CN" sz="2000" b="1">
                <a:solidFill>
                  <a:srgbClr val="FFFFFF"/>
                </a:solidFill>
              </a:rPr>
              <a:t>2</a:t>
            </a:r>
            <a:endParaRPr lang="zh-CN" altLang="en-US" sz="2000" b="1">
              <a:solidFill>
                <a:srgbClr val="FFFFFF"/>
              </a:solidFill>
            </a:endParaRPr>
          </a:p>
        </p:txBody>
      </p:sp>
      <p:sp>
        <p:nvSpPr>
          <p:cNvPr id="21524" name="矩形 441"/>
          <p:cNvSpPr>
            <a:spLocks noChangeArrowheads="1"/>
          </p:cNvSpPr>
          <p:nvPr/>
        </p:nvSpPr>
        <p:spPr bwMode="auto">
          <a:xfrm>
            <a:off x="6350000" y="3190875"/>
            <a:ext cx="855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2000" b="1">
                <a:solidFill>
                  <a:srgbClr val="FFFFFF"/>
                </a:solidFill>
              </a:rPr>
              <a:t>规划</a:t>
            </a:r>
            <a:r>
              <a:rPr lang="en-US" altLang="zh-CN" sz="2000" b="1">
                <a:solidFill>
                  <a:srgbClr val="FFFFFF"/>
                </a:solidFill>
              </a:rPr>
              <a:t>3</a:t>
            </a:r>
            <a:endParaRPr lang="zh-CN" altLang="en-US" sz="2000" b="1">
              <a:solidFill>
                <a:srgbClr val="FFFFFF"/>
              </a:solidFill>
            </a:endParaRPr>
          </a:p>
        </p:txBody>
      </p:sp>
      <p:sp>
        <p:nvSpPr>
          <p:cNvPr id="21525" name="矩形 442"/>
          <p:cNvSpPr>
            <a:spLocks noChangeArrowheads="1"/>
          </p:cNvSpPr>
          <p:nvPr/>
        </p:nvSpPr>
        <p:spPr bwMode="auto">
          <a:xfrm>
            <a:off x="7697788" y="3190875"/>
            <a:ext cx="857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defTabSz="914400" eaLnBrk="1" hangingPunct="1"/>
            <a:r>
              <a:rPr lang="zh-CN" altLang="en-US" sz="2000" b="1">
                <a:solidFill>
                  <a:srgbClr val="FFFFFF"/>
                </a:solidFill>
              </a:rPr>
              <a:t>规划</a:t>
            </a:r>
            <a:r>
              <a:rPr lang="en-US" altLang="zh-CN" sz="2000" b="1">
                <a:solidFill>
                  <a:srgbClr val="FFFFFF"/>
                </a:solidFill>
              </a:rPr>
              <a:t>4</a:t>
            </a:r>
            <a:endParaRPr lang="zh-CN" altLang="en-US" sz="2000" b="1">
              <a:solidFill>
                <a:srgbClr val="FFFFFF"/>
              </a:solidFill>
            </a:endParaRPr>
          </a:p>
        </p:txBody>
      </p:sp>
      <p:sp>
        <p:nvSpPr>
          <p:cNvPr id="229" name="矩形 432"/>
          <p:cNvSpPr>
            <a:spLocks noChangeArrowheads="1"/>
          </p:cNvSpPr>
          <p:nvPr/>
        </p:nvSpPr>
        <p:spPr bwMode="auto">
          <a:xfrm>
            <a:off x="7914338" y="2277745"/>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800" b="1" dirty="0">
                <a:solidFill>
                  <a:schemeClr val="bg1"/>
                </a:solidFill>
                <a:latin typeface="Calibri" panose="020F0502020204030204" pitchFamily="34" charset="0"/>
              </a:rPr>
              <a:t>完成</a:t>
            </a:r>
            <a:endParaRPr lang="zh-CN" altLang="en-US" sz="2800" dirty="0">
              <a:solidFill>
                <a:schemeClr val="bg1"/>
              </a:solidFill>
              <a:latin typeface="Calibri" panose="020F0502020204030204" pitchFamily="34" charset="0"/>
            </a:endParaRP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23"/>
          <p:cNvSpPr txBox="1">
            <a:spLocks noChangeArrowheads="1"/>
          </p:cNvSpPr>
          <p:nvPr/>
        </p:nvSpPr>
        <p:spPr bwMode="auto">
          <a:xfrm>
            <a:off x="2820988" y="1798638"/>
            <a:ext cx="31035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4000" b="1">
                <a:solidFill>
                  <a:srgbClr val="FFC000"/>
                </a:solidFill>
                <a:latin typeface="微软雅黑" panose="020B0503020204020204" pitchFamily="34" charset="-122"/>
                <a:ea typeface="微软雅黑" panose="020B0503020204020204" pitchFamily="34" charset="-122"/>
              </a:rPr>
              <a:t>02.</a:t>
            </a:r>
            <a:r>
              <a:rPr lang="zh-CN" altLang="en-US" sz="4000" b="1">
                <a:solidFill>
                  <a:srgbClr val="FFC000"/>
                </a:solidFill>
                <a:latin typeface="微软雅黑" panose="020B0503020204020204" pitchFamily="34" charset="-122"/>
                <a:ea typeface="微软雅黑" panose="020B0503020204020204" pitchFamily="34" charset="-122"/>
              </a:rPr>
              <a:t>项目规划</a:t>
            </a:r>
          </a:p>
        </p:txBody>
      </p:sp>
      <p:sp>
        <p:nvSpPr>
          <p:cNvPr id="20483" name="文本框 4"/>
          <p:cNvSpPr txBox="1">
            <a:spLocks noChangeArrowheads="1"/>
          </p:cNvSpPr>
          <p:nvPr/>
        </p:nvSpPr>
        <p:spPr bwMode="auto">
          <a:xfrm>
            <a:off x="3643313" y="2425700"/>
            <a:ext cx="1633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400" b="1" dirty="0">
                <a:solidFill>
                  <a:srgbClr val="FFC000"/>
                </a:solidFill>
              </a:rPr>
              <a:t>02.Project  </a:t>
            </a:r>
            <a:r>
              <a:rPr lang="en-US" altLang="zh-CN" sz="1600" b="1" dirty="0">
                <a:solidFill>
                  <a:srgbClr val="FFC000"/>
                </a:solidFill>
              </a:rPr>
              <a:t>Plan</a:t>
            </a:r>
            <a:endParaRPr lang="en-US" altLang="zh-CN" sz="1400" b="1" dirty="0">
              <a:solidFill>
                <a:srgbClr val="FFC000"/>
              </a:solidFill>
            </a:endParaRPr>
          </a:p>
        </p:txBody>
      </p:sp>
      <p:pic>
        <p:nvPicPr>
          <p:cNvPr id="20485" name="直接连接符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663" y="2835275"/>
            <a:ext cx="4016375"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直接连接符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018" y="3027997"/>
            <a:ext cx="4017963"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34"/>
          <p:cNvGrpSpPr>
            <a:grpSpLocks/>
          </p:cNvGrpSpPr>
          <p:nvPr/>
        </p:nvGrpSpPr>
        <p:grpSpPr bwMode="auto">
          <a:xfrm>
            <a:off x="6330950" y="1057275"/>
            <a:ext cx="1865313" cy="1865313"/>
            <a:chOff x="0" y="0"/>
            <a:chExt cx="4028072" cy="4028072"/>
          </a:xfrm>
        </p:grpSpPr>
        <p:grpSp>
          <p:nvGrpSpPr>
            <p:cNvPr id="18468" name="组合 35"/>
            <p:cNvGrpSpPr>
              <a:grpSpLocks/>
            </p:cNvGrpSpPr>
            <p:nvPr/>
          </p:nvGrpSpPr>
          <p:grpSpPr bwMode="auto">
            <a:xfrm>
              <a:off x="0" y="0"/>
              <a:ext cx="4028072" cy="4028072"/>
              <a:chOff x="0" y="0"/>
              <a:chExt cx="672490" cy="672490"/>
            </a:xfrm>
          </p:grpSpPr>
          <p:sp>
            <p:nvSpPr>
              <p:cNvPr id="18470" name="椭圆 37"/>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71" name="椭圆 38"/>
              <p:cNvSpPr>
                <a:spLocks noChangeArrowheads="1"/>
              </p:cNvSpPr>
              <p:nvPr/>
            </p:nvSpPr>
            <p:spPr bwMode="auto">
              <a:xfrm>
                <a:off x="80126" y="80126"/>
                <a:ext cx="512237"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72" name="椭圆 39"/>
              <p:cNvSpPr>
                <a:spLocks noChangeArrowheads="1"/>
              </p:cNvSpPr>
              <p:nvPr/>
            </p:nvSpPr>
            <p:spPr bwMode="auto">
              <a:xfrm>
                <a:off x="160253" y="164832"/>
                <a:ext cx="351984"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8469" name="椭圆 36"/>
            <p:cNvSpPr>
              <a:spLocks noChangeArrowheads="1"/>
            </p:cNvSpPr>
            <p:nvPr/>
          </p:nvSpPr>
          <p:spPr bwMode="auto">
            <a:xfrm>
              <a:off x="1288983" y="1395256"/>
              <a:ext cx="1391827" cy="138839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grpSp>
        <p:nvGrpSpPr>
          <p:cNvPr id="18435" name="组合 28"/>
          <p:cNvGrpSpPr>
            <a:grpSpLocks/>
          </p:cNvGrpSpPr>
          <p:nvPr/>
        </p:nvGrpSpPr>
        <p:grpSpPr bwMode="auto">
          <a:xfrm>
            <a:off x="3795713" y="1062038"/>
            <a:ext cx="1866900" cy="1865312"/>
            <a:chOff x="0" y="0"/>
            <a:chExt cx="4028072" cy="4028072"/>
          </a:xfrm>
        </p:grpSpPr>
        <p:grpSp>
          <p:nvGrpSpPr>
            <p:cNvPr id="18463" name="组合 29"/>
            <p:cNvGrpSpPr>
              <a:grpSpLocks/>
            </p:cNvGrpSpPr>
            <p:nvPr/>
          </p:nvGrpSpPr>
          <p:grpSpPr bwMode="auto">
            <a:xfrm>
              <a:off x="0" y="0"/>
              <a:ext cx="4028072" cy="4028072"/>
              <a:chOff x="0" y="0"/>
              <a:chExt cx="672490" cy="672490"/>
            </a:xfrm>
          </p:grpSpPr>
          <p:sp>
            <p:nvSpPr>
              <p:cNvPr id="18465" name="椭圆 31"/>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66" name="椭圆 32"/>
              <p:cNvSpPr>
                <a:spLocks noChangeArrowheads="1"/>
              </p:cNvSpPr>
              <p:nvPr/>
            </p:nvSpPr>
            <p:spPr bwMode="auto">
              <a:xfrm>
                <a:off x="80058" y="80126"/>
                <a:ext cx="512373"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67" name="椭圆 33"/>
              <p:cNvSpPr>
                <a:spLocks noChangeArrowheads="1"/>
              </p:cNvSpPr>
              <p:nvPr/>
            </p:nvSpPr>
            <p:spPr bwMode="auto">
              <a:xfrm>
                <a:off x="160688" y="164832"/>
                <a:ext cx="351113"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8464" name="椭圆 30"/>
            <p:cNvSpPr>
              <a:spLocks noChangeArrowheads="1"/>
            </p:cNvSpPr>
            <p:nvPr/>
          </p:nvSpPr>
          <p:spPr bwMode="auto">
            <a:xfrm>
              <a:off x="1291311" y="1395255"/>
              <a:ext cx="1390644" cy="1388401"/>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grpSp>
        <p:nvGrpSpPr>
          <p:cNvPr id="18436" name="组合 22"/>
          <p:cNvGrpSpPr>
            <a:grpSpLocks/>
          </p:cNvGrpSpPr>
          <p:nvPr/>
        </p:nvGrpSpPr>
        <p:grpSpPr bwMode="auto">
          <a:xfrm>
            <a:off x="1230313" y="1062038"/>
            <a:ext cx="1865312" cy="1865312"/>
            <a:chOff x="0" y="0"/>
            <a:chExt cx="4028072" cy="4028072"/>
          </a:xfrm>
        </p:grpSpPr>
        <p:grpSp>
          <p:nvGrpSpPr>
            <p:cNvPr id="18458" name="组合 23"/>
            <p:cNvGrpSpPr>
              <a:grpSpLocks/>
            </p:cNvGrpSpPr>
            <p:nvPr/>
          </p:nvGrpSpPr>
          <p:grpSpPr bwMode="auto">
            <a:xfrm>
              <a:off x="0" y="0"/>
              <a:ext cx="4028072" cy="4028072"/>
              <a:chOff x="0" y="0"/>
              <a:chExt cx="672490" cy="672490"/>
            </a:xfrm>
          </p:grpSpPr>
          <p:sp>
            <p:nvSpPr>
              <p:cNvPr id="18460" name="椭圆 25"/>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61" name="椭圆 26"/>
              <p:cNvSpPr>
                <a:spLocks noChangeArrowheads="1"/>
              </p:cNvSpPr>
              <p:nvPr/>
            </p:nvSpPr>
            <p:spPr bwMode="auto">
              <a:xfrm>
                <a:off x="80126" y="80126"/>
                <a:ext cx="512237"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62" name="椭圆 27"/>
              <p:cNvSpPr>
                <a:spLocks noChangeArrowheads="1"/>
              </p:cNvSpPr>
              <p:nvPr/>
            </p:nvSpPr>
            <p:spPr bwMode="auto">
              <a:xfrm>
                <a:off x="160253" y="164832"/>
                <a:ext cx="351984"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8459" name="椭圆 24"/>
            <p:cNvSpPr>
              <a:spLocks noChangeArrowheads="1"/>
            </p:cNvSpPr>
            <p:nvPr/>
          </p:nvSpPr>
          <p:spPr bwMode="auto">
            <a:xfrm>
              <a:off x="1288983" y="1395255"/>
              <a:ext cx="1391828" cy="1388401"/>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8437"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8438" name="文本框 95"/>
          <p:cNvSpPr txBox="1">
            <a:spLocks noChangeArrowheads="1"/>
          </p:cNvSpPr>
          <p:nvPr/>
        </p:nvSpPr>
        <p:spPr bwMode="auto">
          <a:xfrm>
            <a:off x="193675" y="152400"/>
            <a:ext cx="16786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2.1 </a:t>
            </a:r>
            <a:r>
              <a:rPr lang="zh-CN" altLang="en-US" sz="2000" b="1" dirty="0">
                <a:solidFill>
                  <a:schemeClr val="bg1"/>
                </a:solidFill>
              </a:rPr>
              <a:t>团队简介</a:t>
            </a:r>
          </a:p>
        </p:txBody>
      </p:sp>
      <p:sp>
        <p:nvSpPr>
          <p:cNvPr id="18439" name="文本框 96"/>
          <p:cNvSpPr txBox="1">
            <a:spLocks noChangeArrowheads="1"/>
          </p:cNvSpPr>
          <p:nvPr/>
        </p:nvSpPr>
        <p:spPr bwMode="auto">
          <a:xfrm>
            <a:off x="274638" y="552450"/>
            <a:ext cx="15424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2.1 Team Introduction</a:t>
            </a:r>
          </a:p>
        </p:txBody>
      </p:sp>
      <p:grpSp>
        <p:nvGrpSpPr>
          <p:cNvPr id="18441" name="组合 4"/>
          <p:cNvGrpSpPr>
            <a:grpSpLocks/>
          </p:cNvGrpSpPr>
          <p:nvPr/>
        </p:nvGrpSpPr>
        <p:grpSpPr bwMode="auto">
          <a:xfrm>
            <a:off x="1525588" y="2992438"/>
            <a:ext cx="1195387" cy="338554"/>
            <a:chOff x="0" y="0"/>
            <a:chExt cx="1195387" cy="338554"/>
          </a:xfrm>
        </p:grpSpPr>
        <p:sp>
          <p:nvSpPr>
            <p:cNvPr id="18456" name="圆角矩形 121"/>
            <p:cNvSpPr>
              <a:spLocks noChangeArrowheads="1"/>
            </p:cNvSpPr>
            <p:nvPr/>
          </p:nvSpPr>
          <p:spPr bwMode="auto">
            <a:xfrm>
              <a:off x="0" y="4762"/>
              <a:ext cx="1195387" cy="330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57" name="矩形 108"/>
            <p:cNvSpPr>
              <a:spLocks noChangeArrowheads="1"/>
            </p:cNvSpPr>
            <p:nvPr/>
          </p:nvSpPr>
          <p:spPr bwMode="auto">
            <a:xfrm>
              <a:off x="92075" y="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600" b="1" dirty="0">
                  <a:solidFill>
                    <a:srgbClr val="1F576D"/>
                  </a:solidFill>
                </a:rPr>
                <a:t>脚本人员</a:t>
              </a:r>
            </a:p>
          </p:txBody>
        </p:sp>
      </p:grpSp>
      <p:grpSp>
        <p:nvGrpSpPr>
          <p:cNvPr id="18442" name="组合 6"/>
          <p:cNvGrpSpPr>
            <a:grpSpLocks/>
          </p:cNvGrpSpPr>
          <p:nvPr/>
        </p:nvGrpSpPr>
        <p:grpSpPr bwMode="auto">
          <a:xfrm>
            <a:off x="6650038" y="2998788"/>
            <a:ext cx="1195387" cy="338554"/>
            <a:chOff x="0" y="0"/>
            <a:chExt cx="1195387" cy="338554"/>
          </a:xfrm>
        </p:grpSpPr>
        <p:sp>
          <p:nvSpPr>
            <p:cNvPr id="18454" name="圆角矩形 124"/>
            <p:cNvSpPr>
              <a:spLocks noChangeArrowheads="1"/>
            </p:cNvSpPr>
            <p:nvPr/>
          </p:nvSpPr>
          <p:spPr bwMode="auto">
            <a:xfrm>
              <a:off x="0" y="3175"/>
              <a:ext cx="1195387" cy="331787"/>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55" name="矩形 109"/>
            <p:cNvSpPr>
              <a:spLocks noChangeArrowheads="1"/>
            </p:cNvSpPr>
            <p:nvPr/>
          </p:nvSpPr>
          <p:spPr bwMode="auto">
            <a:xfrm>
              <a:off x="92075" y="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600" b="1" dirty="0">
                  <a:solidFill>
                    <a:srgbClr val="1F576D"/>
                  </a:solidFill>
                </a:rPr>
                <a:t>脚本人员</a:t>
              </a:r>
            </a:p>
          </p:txBody>
        </p:sp>
      </p:grpSp>
      <p:grpSp>
        <p:nvGrpSpPr>
          <p:cNvPr id="18443" name="组合 5"/>
          <p:cNvGrpSpPr>
            <a:grpSpLocks/>
          </p:cNvGrpSpPr>
          <p:nvPr/>
        </p:nvGrpSpPr>
        <p:grpSpPr bwMode="auto">
          <a:xfrm>
            <a:off x="4108450" y="2998788"/>
            <a:ext cx="1195388" cy="338554"/>
            <a:chOff x="0" y="0"/>
            <a:chExt cx="1195387" cy="338554"/>
          </a:xfrm>
        </p:grpSpPr>
        <p:sp>
          <p:nvSpPr>
            <p:cNvPr id="18452" name="圆角矩形 127"/>
            <p:cNvSpPr>
              <a:spLocks noChangeArrowheads="1"/>
            </p:cNvSpPr>
            <p:nvPr/>
          </p:nvSpPr>
          <p:spPr bwMode="auto">
            <a:xfrm>
              <a:off x="0" y="4762"/>
              <a:ext cx="1195387" cy="330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53" name="矩形 110"/>
            <p:cNvSpPr>
              <a:spLocks noChangeArrowheads="1"/>
            </p:cNvSpPr>
            <p:nvPr/>
          </p:nvSpPr>
          <p:spPr bwMode="auto">
            <a:xfrm>
              <a:off x="97909" y="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600" b="1" dirty="0">
                  <a:solidFill>
                    <a:srgbClr val="1F576D"/>
                  </a:solidFill>
                </a:rPr>
                <a:t>脚本人员</a:t>
              </a:r>
            </a:p>
          </p:txBody>
        </p:sp>
      </p:grpSp>
      <p:sp>
        <p:nvSpPr>
          <p:cNvPr id="18444" name="矩形 129"/>
          <p:cNvSpPr>
            <a:spLocks noChangeArrowheads="1"/>
          </p:cNvSpPr>
          <p:nvPr/>
        </p:nvSpPr>
        <p:spPr bwMode="auto">
          <a:xfrm>
            <a:off x="1452562" y="3676357"/>
            <a:ext cx="15287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050" dirty="0">
                <a:solidFill>
                  <a:schemeClr val="bg1"/>
                </a:solidFill>
                <a:latin typeface="Arial" panose="020B0604020202020204" pitchFamily="34" charset="0"/>
                <a:ea typeface="方正兰亭超细黑简体" pitchFamily="2" charset="-122"/>
              </a:rPr>
              <a:t>负责普通怪物移动方式的脚本开发，怪物攻击方式的脚本开发以及怪物</a:t>
            </a:r>
            <a:r>
              <a:rPr lang="en-US" altLang="zh-CN" sz="1050" dirty="0">
                <a:solidFill>
                  <a:schemeClr val="bg1"/>
                </a:solidFill>
                <a:latin typeface="Arial" panose="020B0604020202020204" pitchFamily="34" charset="0"/>
                <a:ea typeface="方正兰亭超细黑简体" pitchFamily="2" charset="-122"/>
              </a:rPr>
              <a:t>AI</a:t>
            </a:r>
            <a:r>
              <a:rPr lang="zh-CN" altLang="en-US" sz="1050" dirty="0">
                <a:solidFill>
                  <a:schemeClr val="bg1"/>
                </a:solidFill>
                <a:latin typeface="Arial" panose="020B0604020202020204" pitchFamily="34" charset="0"/>
                <a:ea typeface="方正兰亭超细黑简体" pitchFamily="2" charset="-122"/>
              </a:rPr>
              <a:t>的编写。</a:t>
            </a:r>
            <a:endParaRPr lang="en-US" altLang="zh-CN" sz="1050" dirty="0">
              <a:solidFill>
                <a:schemeClr val="bg1"/>
              </a:solidFill>
              <a:latin typeface="Arial" panose="020B0604020202020204" pitchFamily="34" charset="0"/>
              <a:ea typeface="方正兰亭超细黑简体" pitchFamily="2" charset="-122"/>
            </a:endParaRPr>
          </a:p>
        </p:txBody>
      </p:sp>
      <p:sp>
        <p:nvSpPr>
          <p:cNvPr id="18445" name="矩形 130"/>
          <p:cNvSpPr>
            <a:spLocks noChangeArrowheads="1"/>
          </p:cNvSpPr>
          <p:nvPr/>
        </p:nvSpPr>
        <p:spPr bwMode="auto">
          <a:xfrm>
            <a:off x="4017462" y="3681426"/>
            <a:ext cx="15271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05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itchFamily="2" charset="-122"/>
                <a:cs typeface="+mn-cs"/>
              </a:rPr>
              <a:t>负责精英怪物移动方式的脚本开发，怪物攻击方式的脚本开发以及怪物</a:t>
            </a:r>
            <a:r>
              <a:rPr kumimoji="0" lang="en-US" altLang="zh-CN" sz="105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itchFamily="2" charset="-122"/>
                <a:cs typeface="+mn-cs"/>
              </a:rPr>
              <a:t>AI</a:t>
            </a:r>
            <a:r>
              <a:rPr kumimoji="0" lang="zh-CN" altLang="en-US" sz="105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itchFamily="2" charset="-122"/>
                <a:cs typeface="+mn-cs"/>
              </a:rPr>
              <a:t>的编写。</a:t>
            </a:r>
            <a:endParaRPr kumimoji="0" lang="en-US" altLang="zh-CN" sz="105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itchFamily="2" charset="-122"/>
              <a:cs typeface="+mn-cs"/>
            </a:endParaRPr>
          </a:p>
        </p:txBody>
      </p:sp>
      <p:sp>
        <p:nvSpPr>
          <p:cNvPr id="18446" name="矩形 131"/>
          <p:cNvSpPr>
            <a:spLocks noChangeArrowheads="1"/>
          </p:cNvSpPr>
          <p:nvPr/>
        </p:nvSpPr>
        <p:spPr bwMode="auto">
          <a:xfrm>
            <a:off x="6481226" y="3637683"/>
            <a:ext cx="15271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05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itchFamily="2" charset="-122"/>
                <a:cs typeface="+mn-cs"/>
              </a:rPr>
              <a:t>负责</a:t>
            </a:r>
            <a:r>
              <a:rPr kumimoji="0" lang="en-US" altLang="zh-CN" sz="105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itchFamily="2" charset="-122"/>
                <a:cs typeface="+mn-cs"/>
              </a:rPr>
              <a:t>BOSS</a:t>
            </a:r>
            <a:r>
              <a:rPr kumimoji="0" lang="zh-CN" altLang="en-US" sz="105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itchFamily="2" charset="-122"/>
                <a:cs typeface="+mn-cs"/>
              </a:rPr>
              <a:t>移动方式的脚本开发，怪物攻击方式的脚本开发以及怪物</a:t>
            </a:r>
            <a:r>
              <a:rPr kumimoji="0" lang="en-US" altLang="zh-CN" sz="105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itchFamily="2" charset="-122"/>
                <a:cs typeface="+mn-cs"/>
              </a:rPr>
              <a:t>AI</a:t>
            </a:r>
            <a:r>
              <a:rPr kumimoji="0" lang="zh-CN" altLang="en-US" sz="105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itchFamily="2" charset="-122"/>
                <a:cs typeface="+mn-cs"/>
              </a:rPr>
              <a:t>的编写。</a:t>
            </a:r>
            <a:endParaRPr kumimoji="0" lang="en-US" altLang="zh-CN" sz="105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itchFamily="2" charset="-122"/>
              <a:cs typeface="+mn-cs"/>
            </a:endParaRPr>
          </a:p>
        </p:txBody>
      </p:sp>
      <p:sp>
        <p:nvSpPr>
          <p:cNvPr id="18447" name="文本框 132"/>
          <p:cNvSpPr txBox="1">
            <a:spLocks noChangeArrowheads="1"/>
          </p:cNvSpPr>
          <p:nvPr/>
        </p:nvSpPr>
        <p:spPr bwMode="auto">
          <a:xfrm>
            <a:off x="1835670" y="3368934"/>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zh-CN" altLang="en-US" sz="1200" b="1" dirty="0">
                <a:solidFill>
                  <a:schemeClr val="bg1"/>
                </a:solidFill>
              </a:rPr>
              <a:t>王国志</a:t>
            </a:r>
            <a:endParaRPr lang="en-US" altLang="zh-CN" sz="1200" b="1" dirty="0">
              <a:solidFill>
                <a:schemeClr val="bg1"/>
              </a:solidFill>
            </a:endParaRPr>
          </a:p>
        </p:txBody>
      </p:sp>
      <p:sp>
        <p:nvSpPr>
          <p:cNvPr id="18448" name="文本框 133"/>
          <p:cNvSpPr txBox="1">
            <a:spLocks noChangeArrowheads="1"/>
          </p:cNvSpPr>
          <p:nvPr/>
        </p:nvSpPr>
        <p:spPr bwMode="auto">
          <a:xfrm>
            <a:off x="4422665" y="3360684"/>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zh-CN" altLang="en-US" sz="1200" b="1" dirty="0">
                <a:solidFill>
                  <a:schemeClr val="bg1"/>
                </a:solidFill>
              </a:rPr>
              <a:t>宋方滐</a:t>
            </a:r>
            <a:endParaRPr lang="en-US" altLang="zh-CN" sz="1200" b="1" dirty="0">
              <a:solidFill>
                <a:schemeClr val="bg1"/>
              </a:solidFill>
            </a:endParaRPr>
          </a:p>
        </p:txBody>
      </p:sp>
      <p:sp>
        <p:nvSpPr>
          <p:cNvPr id="18449" name="文本框 134"/>
          <p:cNvSpPr txBox="1">
            <a:spLocks noChangeArrowheads="1"/>
          </p:cNvSpPr>
          <p:nvPr/>
        </p:nvSpPr>
        <p:spPr bwMode="auto">
          <a:xfrm>
            <a:off x="6940439" y="3368934"/>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zh-CN" altLang="en-US" sz="1200" b="1" dirty="0">
                <a:solidFill>
                  <a:schemeClr val="bg1"/>
                </a:solidFill>
              </a:rPr>
              <a:t>司维维</a:t>
            </a:r>
            <a:endParaRPr lang="en-US" altLang="zh-CN" sz="1200" b="1" dirty="0">
              <a:solidFill>
                <a:schemeClr val="bg1"/>
              </a:solidFill>
            </a:endParaRPr>
          </a:p>
        </p:txBody>
      </p:sp>
      <p:pic>
        <p:nvPicPr>
          <p:cNvPr id="3" name="图片 2">
            <a:extLst>
              <a:ext uri="{FF2B5EF4-FFF2-40B4-BE49-F238E27FC236}">
                <a16:creationId xmlns:a16="http://schemas.microsoft.com/office/drawing/2014/main" id="{A811990F-8EF5-452A-BBD4-EDAF142599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3635" y="1341438"/>
            <a:ext cx="1310400" cy="1310400"/>
          </a:xfrm>
          <a:prstGeom prst="flowChartConnector">
            <a:avLst/>
          </a:prstGeom>
        </p:spPr>
      </p:pic>
      <p:pic>
        <p:nvPicPr>
          <p:cNvPr id="5" name="图片 4" descr="卡通人物&#10;&#10;描述已自动生成">
            <a:extLst>
              <a:ext uri="{FF2B5EF4-FFF2-40B4-BE49-F238E27FC236}">
                <a16:creationId xmlns:a16="http://schemas.microsoft.com/office/drawing/2014/main" id="{2F5B32CC-843E-4638-AAAA-9275311334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9066" y="1330841"/>
            <a:ext cx="1310400" cy="1310400"/>
          </a:xfrm>
          <a:prstGeom prst="flowChartConnector">
            <a:avLst/>
          </a:prstGeom>
        </p:spPr>
      </p:pic>
      <p:pic>
        <p:nvPicPr>
          <p:cNvPr id="9" name="图片 8" descr="女人在水里&#10;&#10;描述已自动生成">
            <a:extLst>
              <a:ext uri="{FF2B5EF4-FFF2-40B4-BE49-F238E27FC236}">
                <a16:creationId xmlns:a16="http://schemas.microsoft.com/office/drawing/2014/main" id="{206B0719-808E-44E2-87F6-7DC04583A4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3961" y="1335060"/>
            <a:ext cx="1310400" cy="1310400"/>
          </a:xfrm>
          <a:prstGeom prst="flowChartConnector">
            <a:avLst/>
          </a:prstGeom>
        </p:spPr>
      </p:pic>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34"/>
          <p:cNvGrpSpPr>
            <a:grpSpLocks/>
          </p:cNvGrpSpPr>
          <p:nvPr/>
        </p:nvGrpSpPr>
        <p:grpSpPr bwMode="auto">
          <a:xfrm>
            <a:off x="6330950" y="1057275"/>
            <a:ext cx="1865313" cy="1865313"/>
            <a:chOff x="0" y="0"/>
            <a:chExt cx="4028072" cy="4028072"/>
          </a:xfrm>
        </p:grpSpPr>
        <p:grpSp>
          <p:nvGrpSpPr>
            <p:cNvPr id="18468" name="组合 35"/>
            <p:cNvGrpSpPr>
              <a:grpSpLocks/>
            </p:cNvGrpSpPr>
            <p:nvPr/>
          </p:nvGrpSpPr>
          <p:grpSpPr bwMode="auto">
            <a:xfrm>
              <a:off x="0" y="0"/>
              <a:ext cx="4028072" cy="4028072"/>
              <a:chOff x="0" y="0"/>
              <a:chExt cx="672490" cy="672490"/>
            </a:xfrm>
          </p:grpSpPr>
          <p:sp>
            <p:nvSpPr>
              <p:cNvPr id="18470" name="椭圆 37"/>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71" name="椭圆 38"/>
              <p:cNvSpPr>
                <a:spLocks noChangeArrowheads="1"/>
              </p:cNvSpPr>
              <p:nvPr/>
            </p:nvSpPr>
            <p:spPr bwMode="auto">
              <a:xfrm>
                <a:off x="80126" y="80126"/>
                <a:ext cx="512237"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72" name="椭圆 39"/>
              <p:cNvSpPr>
                <a:spLocks noChangeArrowheads="1"/>
              </p:cNvSpPr>
              <p:nvPr/>
            </p:nvSpPr>
            <p:spPr bwMode="auto">
              <a:xfrm>
                <a:off x="160253" y="164832"/>
                <a:ext cx="351984"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8469" name="椭圆 36"/>
            <p:cNvSpPr>
              <a:spLocks noChangeArrowheads="1"/>
            </p:cNvSpPr>
            <p:nvPr/>
          </p:nvSpPr>
          <p:spPr bwMode="auto">
            <a:xfrm>
              <a:off x="1288983" y="1395256"/>
              <a:ext cx="1391827" cy="138839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grpSp>
        <p:nvGrpSpPr>
          <p:cNvPr id="18435" name="组合 28"/>
          <p:cNvGrpSpPr>
            <a:grpSpLocks/>
          </p:cNvGrpSpPr>
          <p:nvPr/>
        </p:nvGrpSpPr>
        <p:grpSpPr bwMode="auto">
          <a:xfrm>
            <a:off x="3795713" y="1062038"/>
            <a:ext cx="1866900" cy="1865312"/>
            <a:chOff x="0" y="0"/>
            <a:chExt cx="4028072" cy="4028072"/>
          </a:xfrm>
        </p:grpSpPr>
        <p:grpSp>
          <p:nvGrpSpPr>
            <p:cNvPr id="18463" name="组合 29"/>
            <p:cNvGrpSpPr>
              <a:grpSpLocks/>
            </p:cNvGrpSpPr>
            <p:nvPr/>
          </p:nvGrpSpPr>
          <p:grpSpPr bwMode="auto">
            <a:xfrm>
              <a:off x="0" y="0"/>
              <a:ext cx="4028072" cy="4028072"/>
              <a:chOff x="0" y="0"/>
              <a:chExt cx="672490" cy="672490"/>
            </a:xfrm>
          </p:grpSpPr>
          <p:sp>
            <p:nvSpPr>
              <p:cNvPr id="18465" name="椭圆 31"/>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66" name="椭圆 32"/>
              <p:cNvSpPr>
                <a:spLocks noChangeArrowheads="1"/>
              </p:cNvSpPr>
              <p:nvPr/>
            </p:nvSpPr>
            <p:spPr bwMode="auto">
              <a:xfrm>
                <a:off x="80058" y="80126"/>
                <a:ext cx="512373"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67" name="椭圆 33"/>
              <p:cNvSpPr>
                <a:spLocks noChangeArrowheads="1"/>
              </p:cNvSpPr>
              <p:nvPr/>
            </p:nvSpPr>
            <p:spPr bwMode="auto">
              <a:xfrm>
                <a:off x="160688" y="164832"/>
                <a:ext cx="351113"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8464" name="椭圆 30"/>
            <p:cNvSpPr>
              <a:spLocks noChangeArrowheads="1"/>
            </p:cNvSpPr>
            <p:nvPr/>
          </p:nvSpPr>
          <p:spPr bwMode="auto">
            <a:xfrm>
              <a:off x="1291311" y="1395255"/>
              <a:ext cx="1390644" cy="1388401"/>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grpSp>
        <p:nvGrpSpPr>
          <p:cNvPr id="18436" name="组合 22"/>
          <p:cNvGrpSpPr>
            <a:grpSpLocks/>
          </p:cNvGrpSpPr>
          <p:nvPr/>
        </p:nvGrpSpPr>
        <p:grpSpPr bwMode="auto">
          <a:xfrm>
            <a:off x="1230313" y="1062038"/>
            <a:ext cx="1865312" cy="1865312"/>
            <a:chOff x="0" y="0"/>
            <a:chExt cx="4028072" cy="4028072"/>
          </a:xfrm>
        </p:grpSpPr>
        <p:grpSp>
          <p:nvGrpSpPr>
            <p:cNvPr id="18458" name="组合 23"/>
            <p:cNvGrpSpPr>
              <a:grpSpLocks/>
            </p:cNvGrpSpPr>
            <p:nvPr/>
          </p:nvGrpSpPr>
          <p:grpSpPr bwMode="auto">
            <a:xfrm>
              <a:off x="0" y="0"/>
              <a:ext cx="4028072" cy="4028072"/>
              <a:chOff x="0" y="0"/>
              <a:chExt cx="672490" cy="672490"/>
            </a:xfrm>
          </p:grpSpPr>
          <p:sp>
            <p:nvSpPr>
              <p:cNvPr id="18460" name="椭圆 25"/>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61" name="椭圆 26"/>
              <p:cNvSpPr>
                <a:spLocks noChangeArrowheads="1"/>
              </p:cNvSpPr>
              <p:nvPr/>
            </p:nvSpPr>
            <p:spPr bwMode="auto">
              <a:xfrm>
                <a:off x="80126" y="80126"/>
                <a:ext cx="512237"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62" name="椭圆 27"/>
              <p:cNvSpPr>
                <a:spLocks noChangeArrowheads="1"/>
              </p:cNvSpPr>
              <p:nvPr/>
            </p:nvSpPr>
            <p:spPr bwMode="auto">
              <a:xfrm>
                <a:off x="160253" y="164832"/>
                <a:ext cx="351984"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8459" name="椭圆 24"/>
            <p:cNvSpPr>
              <a:spLocks noChangeArrowheads="1"/>
            </p:cNvSpPr>
            <p:nvPr/>
          </p:nvSpPr>
          <p:spPr bwMode="auto">
            <a:xfrm>
              <a:off x="1288983" y="1395255"/>
              <a:ext cx="1391828" cy="1388401"/>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8437"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8438" name="文本框 95"/>
          <p:cNvSpPr txBox="1">
            <a:spLocks noChangeArrowheads="1"/>
          </p:cNvSpPr>
          <p:nvPr/>
        </p:nvSpPr>
        <p:spPr bwMode="auto">
          <a:xfrm>
            <a:off x="193675" y="152400"/>
            <a:ext cx="1684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2.1 </a:t>
            </a:r>
            <a:r>
              <a:rPr lang="zh-CN" altLang="en-US" sz="2000" b="1" dirty="0">
                <a:solidFill>
                  <a:schemeClr val="bg1"/>
                </a:solidFill>
              </a:rPr>
              <a:t>团队简介</a:t>
            </a:r>
          </a:p>
        </p:txBody>
      </p:sp>
      <p:sp>
        <p:nvSpPr>
          <p:cNvPr id="18439" name="文本框 96"/>
          <p:cNvSpPr txBox="1">
            <a:spLocks noChangeArrowheads="1"/>
          </p:cNvSpPr>
          <p:nvPr/>
        </p:nvSpPr>
        <p:spPr bwMode="auto">
          <a:xfrm>
            <a:off x="274638" y="552450"/>
            <a:ext cx="15424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2.1 Team Introduction</a:t>
            </a:r>
          </a:p>
        </p:txBody>
      </p:sp>
      <p:grpSp>
        <p:nvGrpSpPr>
          <p:cNvPr id="18441" name="组合 4"/>
          <p:cNvGrpSpPr>
            <a:grpSpLocks/>
          </p:cNvGrpSpPr>
          <p:nvPr/>
        </p:nvGrpSpPr>
        <p:grpSpPr bwMode="auto">
          <a:xfrm>
            <a:off x="1525588" y="2992438"/>
            <a:ext cx="1195387" cy="338554"/>
            <a:chOff x="0" y="0"/>
            <a:chExt cx="1195387" cy="338554"/>
          </a:xfrm>
        </p:grpSpPr>
        <p:sp>
          <p:nvSpPr>
            <p:cNvPr id="18456" name="圆角矩形 121"/>
            <p:cNvSpPr>
              <a:spLocks noChangeArrowheads="1"/>
            </p:cNvSpPr>
            <p:nvPr/>
          </p:nvSpPr>
          <p:spPr bwMode="auto">
            <a:xfrm>
              <a:off x="0" y="4762"/>
              <a:ext cx="1195387" cy="330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57" name="矩形 108"/>
            <p:cNvSpPr>
              <a:spLocks noChangeArrowheads="1"/>
            </p:cNvSpPr>
            <p:nvPr/>
          </p:nvSpPr>
          <p:spPr bwMode="auto">
            <a:xfrm>
              <a:off x="92075" y="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600" b="1" dirty="0">
                  <a:solidFill>
                    <a:srgbClr val="1F576D"/>
                  </a:solidFill>
                </a:rPr>
                <a:t>脚本人员</a:t>
              </a:r>
            </a:p>
          </p:txBody>
        </p:sp>
      </p:grpSp>
      <p:grpSp>
        <p:nvGrpSpPr>
          <p:cNvPr id="18442" name="组合 6"/>
          <p:cNvGrpSpPr>
            <a:grpSpLocks/>
          </p:cNvGrpSpPr>
          <p:nvPr/>
        </p:nvGrpSpPr>
        <p:grpSpPr bwMode="auto">
          <a:xfrm>
            <a:off x="6650038" y="2998788"/>
            <a:ext cx="1195387" cy="338554"/>
            <a:chOff x="0" y="0"/>
            <a:chExt cx="1195387" cy="338554"/>
          </a:xfrm>
        </p:grpSpPr>
        <p:sp>
          <p:nvSpPr>
            <p:cNvPr id="18454" name="圆角矩形 124"/>
            <p:cNvSpPr>
              <a:spLocks noChangeArrowheads="1"/>
            </p:cNvSpPr>
            <p:nvPr/>
          </p:nvSpPr>
          <p:spPr bwMode="auto">
            <a:xfrm>
              <a:off x="0" y="3175"/>
              <a:ext cx="1195387" cy="331787"/>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55" name="矩形 109"/>
            <p:cNvSpPr>
              <a:spLocks noChangeArrowheads="1"/>
            </p:cNvSpPr>
            <p:nvPr/>
          </p:nvSpPr>
          <p:spPr bwMode="auto">
            <a:xfrm>
              <a:off x="92075" y="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600" b="1" dirty="0">
                  <a:solidFill>
                    <a:srgbClr val="1F576D"/>
                  </a:solidFill>
                </a:rPr>
                <a:t>脚本人员</a:t>
              </a:r>
            </a:p>
          </p:txBody>
        </p:sp>
      </p:grpSp>
      <p:grpSp>
        <p:nvGrpSpPr>
          <p:cNvPr id="18443" name="组合 5"/>
          <p:cNvGrpSpPr>
            <a:grpSpLocks/>
          </p:cNvGrpSpPr>
          <p:nvPr/>
        </p:nvGrpSpPr>
        <p:grpSpPr bwMode="auto">
          <a:xfrm>
            <a:off x="4108450" y="2998788"/>
            <a:ext cx="1195388" cy="338554"/>
            <a:chOff x="0" y="0"/>
            <a:chExt cx="1195387" cy="338554"/>
          </a:xfrm>
        </p:grpSpPr>
        <p:sp>
          <p:nvSpPr>
            <p:cNvPr id="18452" name="圆角矩形 127"/>
            <p:cNvSpPr>
              <a:spLocks noChangeArrowheads="1"/>
            </p:cNvSpPr>
            <p:nvPr/>
          </p:nvSpPr>
          <p:spPr bwMode="auto">
            <a:xfrm>
              <a:off x="0" y="4762"/>
              <a:ext cx="1195387" cy="330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53" name="矩形 110"/>
            <p:cNvSpPr>
              <a:spLocks noChangeArrowheads="1"/>
            </p:cNvSpPr>
            <p:nvPr/>
          </p:nvSpPr>
          <p:spPr bwMode="auto">
            <a:xfrm>
              <a:off x="94992" y="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600" b="1" dirty="0">
                  <a:solidFill>
                    <a:srgbClr val="1F576D"/>
                  </a:solidFill>
                </a:rPr>
                <a:t>脚本人员</a:t>
              </a:r>
            </a:p>
          </p:txBody>
        </p:sp>
      </p:grpSp>
      <p:sp>
        <p:nvSpPr>
          <p:cNvPr id="18444" name="矩形 129"/>
          <p:cNvSpPr>
            <a:spLocks noChangeArrowheads="1"/>
          </p:cNvSpPr>
          <p:nvPr/>
        </p:nvSpPr>
        <p:spPr bwMode="auto">
          <a:xfrm>
            <a:off x="1452562" y="3676357"/>
            <a:ext cx="1528763"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050" dirty="0">
                <a:solidFill>
                  <a:schemeClr val="bg1"/>
                </a:solidFill>
                <a:latin typeface="Arial" panose="020B0604020202020204" pitchFamily="34" charset="0"/>
                <a:ea typeface="方正兰亭超细黑简体" pitchFamily="2" charset="-122"/>
              </a:rPr>
              <a:t>负责从序列化文件中获取存档、相关特效的脚本开发。</a:t>
            </a:r>
            <a:endParaRPr lang="en-US" altLang="zh-CN" sz="1050" dirty="0">
              <a:solidFill>
                <a:schemeClr val="bg1"/>
              </a:solidFill>
              <a:latin typeface="Arial" panose="020B0604020202020204" pitchFamily="34" charset="0"/>
              <a:ea typeface="方正兰亭超细黑简体" pitchFamily="2" charset="-122"/>
            </a:endParaRPr>
          </a:p>
        </p:txBody>
      </p:sp>
      <p:sp>
        <p:nvSpPr>
          <p:cNvPr id="18445" name="矩形 130"/>
          <p:cNvSpPr>
            <a:spLocks noChangeArrowheads="1"/>
          </p:cNvSpPr>
          <p:nvPr/>
        </p:nvSpPr>
        <p:spPr bwMode="auto">
          <a:xfrm>
            <a:off x="4017462" y="3681426"/>
            <a:ext cx="15271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050" dirty="0">
                <a:solidFill>
                  <a:schemeClr val="bg1"/>
                </a:solidFill>
                <a:latin typeface="Arial" panose="020B0604020202020204" pitchFamily="34" charset="0"/>
                <a:ea typeface="方正兰亭超细黑简体" pitchFamily="2" charset="-122"/>
              </a:rPr>
              <a:t>负责从</a:t>
            </a:r>
            <a:r>
              <a:rPr lang="en-US" altLang="zh-CN" sz="1050" dirty="0">
                <a:solidFill>
                  <a:schemeClr val="bg1"/>
                </a:solidFill>
                <a:latin typeface="Arial" panose="020B0604020202020204" pitchFamily="34" charset="0"/>
                <a:ea typeface="方正兰亭超细黑简体" pitchFamily="2" charset="-122"/>
              </a:rPr>
              <a:t>json</a:t>
            </a:r>
            <a:r>
              <a:rPr lang="zh-CN" altLang="en-US" sz="1050" dirty="0">
                <a:solidFill>
                  <a:schemeClr val="bg1"/>
                </a:solidFill>
                <a:latin typeface="Arial" panose="020B0604020202020204" pitchFamily="34" charset="0"/>
                <a:ea typeface="方正兰亭超细黑简体" pitchFamily="2" charset="-122"/>
              </a:rPr>
              <a:t>文件中获取对话信息、背包内容、地图的脚本开发。</a:t>
            </a:r>
            <a:endParaRPr lang="en-US" altLang="zh-CN" sz="1050" dirty="0">
              <a:solidFill>
                <a:schemeClr val="bg1"/>
              </a:solidFill>
              <a:latin typeface="Arial" panose="020B0604020202020204" pitchFamily="34" charset="0"/>
              <a:ea typeface="方正兰亭超细黑简体" pitchFamily="2" charset="-122"/>
            </a:endParaRPr>
          </a:p>
          <a:p>
            <a:pPr eaLnBrk="1" hangingPunct="1"/>
            <a:endParaRPr lang="en-US" altLang="zh-CN" sz="1050" dirty="0">
              <a:solidFill>
                <a:schemeClr val="bg1"/>
              </a:solidFill>
              <a:latin typeface="Arial" panose="020B0604020202020204" pitchFamily="34" charset="0"/>
              <a:ea typeface="方正兰亭超细黑简体" pitchFamily="2" charset="-122"/>
            </a:endParaRPr>
          </a:p>
        </p:txBody>
      </p:sp>
      <p:sp>
        <p:nvSpPr>
          <p:cNvPr id="18446" name="矩形 131"/>
          <p:cNvSpPr>
            <a:spLocks noChangeArrowheads="1"/>
          </p:cNvSpPr>
          <p:nvPr/>
        </p:nvSpPr>
        <p:spPr bwMode="auto">
          <a:xfrm>
            <a:off x="6481226" y="3637683"/>
            <a:ext cx="1527175"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05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itchFamily="2" charset="-122"/>
                <a:cs typeface="+mn-cs"/>
              </a:rPr>
              <a:t>负责</a:t>
            </a:r>
            <a:r>
              <a:rPr kumimoji="0" lang="en-US" altLang="zh-CN" sz="105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itchFamily="2" charset="-122"/>
                <a:cs typeface="+mn-cs"/>
              </a:rPr>
              <a:t>UI</a:t>
            </a:r>
            <a:r>
              <a:rPr kumimoji="0" lang="zh-CN" altLang="en-US" sz="105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itchFamily="2" charset="-122"/>
                <a:cs typeface="+mn-cs"/>
              </a:rPr>
              <a:t>界面上各种按钮</a:t>
            </a:r>
            <a:r>
              <a:rPr lang="zh-CN" altLang="en-US" sz="1050" dirty="0">
                <a:solidFill>
                  <a:srgbClr val="FFFFFF"/>
                </a:solidFill>
                <a:latin typeface="Arial" panose="020B0604020202020204" pitchFamily="34" charset="0"/>
                <a:ea typeface="方正兰亭超细黑简体" pitchFamily="2" charset="-122"/>
              </a:rPr>
              <a:t>以及</a:t>
            </a:r>
            <a:r>
              <a:rPr kumimoji="0" lang="zh-CN" altLang="en-US" sz="105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itchFamily="2" charset="-122"/>
                <a:cs typeface="+mn-cs"/>
              </a:rPr>
              <a:t>设置界面里面的各种操作的脚本开发工作。</a:t>
            </a:r>
            <a:endParaRPr kumimoji="0" lang="en-US" altLang="zh-CN" sz="105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itchFamily="2" charset="-122"/>
              <a:cs typeface="+mn-cs"/>
            </a:endParaRPr>
          </a:p>
        </p:txBody>
      </p:sp>
      <p:sp>
        <p:nvSpPr>
          <p:cNvPr id="18447" name="文本框 132"/>
          <p:cNvSpPr txBox="1">
            <a:spLocks noChangeArrowheads="1"/>
          </p:cNvSpPr>
          <p:nvPr/>
        </p:nvSpPr>
        <p:spPr bwMode="auto">
          <a:xfrm>
            <a:off x="1835670" y="3368934"/>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zh-CN" altLang="en-US" sz="1200" b="1" dirty="0">
                <a:solidFill>
                  <a:schemeClr val="bg1"/>
                </a:solidFill>
              </a:rPr>
              <a:t>王振南</a:t>
            </a:r>
            <a:endParaRPr lang="en-US" altLang="zh-CN" sz="1200" b="1" dirty="0">
              <a:solidFill>
                <a:schemeClr val="bg1"/>
              </a:solidFill>
            </a:endParaRPr>
          </a:p>
        </p:txBody>
      </p:sp>
      <p:sp>
        <p:nvSpPr>
          <p:cNvPr id="18448" name="文本框 133"/>
          <p:cNvSpPr txBox="1">
            <a:spLocks noChangeArrowheads="1"/>
          </p:cNvSpPr>
          <p:nvPr/>
        </p:nvSpPr>
        <p:spPr bwMode="auto">
          <a:xfrm>
            <a:off x="4422665" y="3360684"/>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zh-CN" altLang="en-US" sz="1200" b="1" dirty="0">
                <a:solidFill>
                  <a:schemeClr val="bg1"/>
                </a:solidFill>
              </a:rPr>
              <a:t>吴特锦</a:t>
            </a:r>
            <a:endParaRPr lang="en-US" altLang="zh-CN" sz="1200" b="1" dirty="0">
              <a:solidFill>
                <a:schemeClr val="bg1"/>
              </a:solidFill>
            </a:endParaRPr>
          </a:p>
        </p:txBody>
      </p:sp>
      <p:sp>
        <p:nvSpPr>
          <p:cNvPr id="18449" name="文本框 134"/>
          <p:cNvSpPr txBox="1">
            <a:spLocks noChangeArrowheads="1"/>
          </p:cNvSpPr>
          <p:nvPr/>
        </p:nvSpPr>
        <p:spPr bwMode="auto">
          <a:xfrm>
            <a:off x="6940439" y="3368934"/>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zh-CN" altLang="en-US" sz="1200" b="1" dirty="0">
                <a:solidFill>
                  <a:schemeClr val="bg1"/>
                </a:solidFill>
              </a:rPr>
              <a:t>汪碧桢</a:t>
            </a:r>
            <a:endParaRPr lang="en-US" altLang="zh-CN" sz="1200" b="1" dirty="0">
              <a:solidFill>
                <a:schemeClr val="bg1"/>
              </a:solidFill>
            </a:endParaRPr>
          </a:p>
        </p:txBody>
      </p:sp>
      <p:pic>
        <p:nvPicPr>
          <p:cNvPr id="3" name="图片 2" descr="图标&#10;&#10;描述已自动生成">
            <a:extLst>
              <a:ext uri="{FF2B5EF4-FFF2-40B4-BE49-F238E27FC236}">
                <a16:creationId xmlns:a16="http://schemas.microsoft.com/office/drawing/2014/main" id="{351D1929-4F60-4E57-A846-CECBC43667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3635" y="1340725"/>
            <a:ext cx="1310400" cy="1310400"/>
          </a:xfrm>
          <a:prstGeom prst="flowChartConnector">
            <a:avLst/>
          </a:prstGeom>
        </p:spPr>
      </p:pic>
      <p:pic>
        <p:nvPicPr>
          <p:cNvPr id="7" name="图片 6" descr="图片包含 形状&#10;&#10;描述已自动生成">
            <a:extLst>
              <a:ext uri="{FF2B5EF4-FFF2-40B4-BE49-F238E27FC236}">
                <a16:creationId xmlns:a16="http://schemas.microsoft.com/office/drawing/2014/main" id="{BCB49CEC-5668-4A8C-B145-770490DAAC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8404" y="1330841"/>
            <a:ext cx="1310400" cy="1310400"/>
          </a:xfrm>
          <a:prstGeom prst="flowChartConnector">
            <a:avLst/>
          </a:prstGeom>
        </p:spPr>
      </p:pic>
      <p:pic>
        <p:nvPicPr>
          <p:cNvPr id="9" name="图片 8" descr="猫在橱柜上&#10;&#10;中度可信度描述已自动生成">
            <a:extLst>
              <a:ext uri="{FF2B5EF4-FFF2-40B4-BE49-F238E27FC236}">
                <a16:creationId xmlns:a16="http://schemas.microsoft.com/office/drawing/2014/main" id="{7A70CDBA-BAE3-43D3-AED4-4214DA5A9D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3961" y="1330841"/>
            <a:ext cx="1310400" cy="1310400"/>
          </a:xfrm>
          <a:prstGeom prst="flowChartConnector">
            <a:avLst/>
          </a:prstGeom>
        </p:spPr>
      </p:pic>
    </p:spTree>
    <p:extLst>
      <p:ext uri="{BB962C8B-B14F-4D97-AF65-F5344CB8AC3E}">
        <p14:creationId xmlns:p14="http://schemas.microsoft.com/office/powerpoint/2010/main" val="3175801202"/>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34"/>
          <p:cNvGrpSpPr>
            <a:grpSpLocks/>
          </p:cNvGrpSpPr>
          <p:nvPr/>
        </p:nvGrpSpPr>
        <p:grpSpPr bwMode="auto">
          <a:xfrm>
            <a:off x="6330950" y="1057275"/>
            <a:ext cx="1865313" cy="1865313"/>
            <a:chOff x="0" y="0"/>
            <a:chExt cx="4028072" cy="4028072"/>
          </a:xfrm>
        </p:grpSpPr>
        <p:grpSp>
          <p:nvGrpSpPr>
            <p:cNvPr id="18468" name="组合 35"/>
            <p:cNvGrpSpPr>
              <a:grpSpLocks/>
            </p:cNvGrpSpPr>
            <p:nvPr/>
          </p:nvGrpSpPr>
          <p:grpSpPr bwMode="auto">
            <a:xfrm>
              <a:off x="0" y="0"/>
              <a:ext cx="4028072" cy="4028072"/>
              <a:chOff x="0" y="0"/>
              <a:chExt cx="672490" cy="672490"/>
            </a:xfrm>
          </p:grpSpPr>
          <p:sp>
            <p:nvSpPr>
              <p:cNvPr id="18470" name="椭圆 37"/>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71" name="椭圆 38"/>
              <p:cNvSpPr>
                <a:spLocks noChangeArrowheads="1"/>
              </p:cNvSpPr>
              <p:nvPr/>
            </p:nvSpPr>
            <p:spPr bwMode="auto">
              <a:xfrm>
                <a:off x="80126" y="80126"/>
                <a:ext cx="512237"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72" name="椭圆 39"/>
              <p:cNvSpPr>
                <a:spLocks noChangeArrowheads="1"/>
              </p:cNvSpPr>
              <p:nvPr/>
            </p:nvSpPr>
            <p:spPr bwMode="auto">
              <a:xfrm>
                <a:off x="160253" y="164832"/>
                <a:ext cx="351984"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8469" name="椭圆 36"/>
            <p:cNvSpPr>
              <a:spLocks noChangeArrowheads="1"/>
            </p:cNvSpPr>
            <p:nvPr/>
          </p:nvSpPr>
          <p:spPr bwMode="auto">
            <a:xfrm>
              <a:off x="1288983" y="1395256"/>
              <a:ext cx="1391827" cy="138839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grpSp>
        <p:nvGrpSpPr>
          <p:cNvPr id="18435" name="组合 28"/>
          <p:cNvGrpSpPr>
            <a:grpSpLocks/>
          </p:cNvGrpSpPr>
          <p:nvPr/>
        </p:nvGrpSpPr>
        <p:grpSpPr bwMode="auto">
          <a:xfrm>
            <a:off x="3795713" y="1062038"/>
            <a:ext cx="1866900" cy="1865312"/>
            <a:chOff x="0" y="0"/>
            <a:chExt cx="4028072" cy="4028072"/>
          </a:xfrm>
        </p:grpSpPr>
        <p:grpSp>
          <p:nvGrpSpPr>
            <p:cNvPr id="18463" name="组合 29"/>
            <p:cNvGrpSpPr>
              <a:grpSpLocks/>
            </p:cNvGrpSpPr>
            <p:nvPr/>
          </p:nvGrpSpPr>
          <p:grpSpPr bwMode="auto">
            <a:xfrm>
              <a:off x="0" y="0"/>
              <a:ext cx="4028072" cy="4028072"/>
              <a:chOff x="0" y="0"/>
              <a:chExt cx="672490" cy="672490"/>
            </a:xfrm>
          </p:grpSpPr>
          <p:sp>
            <p:nvSpPr>
              <p:cNvPr id="18465" name="椭圆 31"/>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66" name="椭圆 32"/>
              <p:cNvSpPr>
                <a:spLocks noChangeArrowheads="1"/>
              </p:cNvSpPr>
              <p:nvPr/>
            </p:nvSpPr>
            <p:spPr bwMode="auto">
              <a:xfrm>
                <a:off x="80058" y="80126"/>
                <a:ext cx="512373"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67" name="椭圆 33"/>
              <p:cNvSpPr>
                <a:spLocks noChangeArrowheads="1"/>
              </p:cNvSpPr>
              <p:nvPr/>
            </p:nvSpPr>
            <p:spPr bwMode="auto">
              <a:xfrm>
                <a:off x="160688" y="164832"/>
                <a:ext cx="351113"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8464" name="椭圆 30"/>
            <p:cNvSpPr>
              <a:spLocks noChangeArrowheads="1"/>
            </p:cNvSpPr>
            <p:nvPr/>
          </p:nvSpPr>
          <p:spPr bwMode="auto">
            <a:xfrm>
              <a:off x="1291311" y="1395255"/>
              <a:ext cx="1390644" cy="1388401"/>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grpSp>
        <p:nvGrpSpPr>
          <p:cNvPr id="18436" name="组合 22"/>
          <p:cNvGrpSpPr>
            <a:grpSpLocks/>
          </p:cNvGrpSpPr>
          <p:nvPr/>
        </p:nvGrpSpPr>
        <p:grpSpPr bwMode="auto">
          <a:xfrm>
            <a:off x="1230313" y="1062038"/>
            <a:ext cx="1865312" cy="1865312"/>
            <a:chOff x="0" y="0"/>
            <a:chExt cx="4028072" cy="4028072"/>
          </a:xfrm>
        </p:grpSpPr>
        <p:grpSp>
          <p:nvGrpSpPr>
            <p:cNvPr id="18458" name="组合 23"/>
            <p:cNvGrpSpPr>
              <a:grpSpLocks/>
            </p:cNvGrpSpPr>
            <p:nvPr/>
          </p:nvGrpSpPr>
          <p:grpSpPr bwMode="auto">
            <a:xfrm>
              <a:off x="0" y="0"/>
              <a:ext cx="4028072" cy="4028072"/>
              <a:chOff x="0" y="0"/>
              <a:chExt cx="672490" cy="672490"/>
            </a:xfrm>
          </p:grpSpPr>
          <p:sp>
            <p:nvSpPr>
              <p:cNvPr id="18460" name="椭圆 25"/>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61" name="椭圆 26"/>
              <p:cNvSpPr>
                <a:spLocks noChangeArrowheads="1"/>
              </p:cNvSpPr>
              <p:nvPr/>
            </p:nvSpPr>
            <p:spPr bwMode="auto">
              <a:xfrm>
                <a:off x="80126" y="80126"/>
                <a:ext cx="512237"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62" name="椭圆 27"/>
              <p:cNvSpPr>
                <a:spLocks noChangeArrowheads="1"/>
              </p:cNvSpPr>
              <p:nvPr/>
            </p:nvSpPr>
            <p:spPr bwMode="auto">
              <a:xfrm>
                <a:off x="160253" y="164832"/>
                <a:ext cx="351984"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8459" name="椭圆 24"/>
            <p:cNvSpPr>
              <a:spLocks noChangeArrowheads="1"/>
            </p:cNvSpPr>
            <p:nvPr/>
          </p:nvSpPr>
          <p:spPr bwMode="auto">
            <a:xfrm>
              <a:off x="1288983" y="1395255"/>
              <a:ext cx="1391828" cy="1388401"/>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8437"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8438" name="文本框 95"/>
          <p:cNvSpPr txBox="1">
            <a:spLocks noChangeArrowheads="1"/>
          </p:cNvSpPr>
          <p:nvPr/>
        </p:nvSpPr>
        <p:spPr bwMode="auto">
          <a:xfrm>
            <a:off x="193675" y="152400"/>
            <a:ext cx="1684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2000" b="1" dirty="0">
                <a:solidFill>
                  <a:schemeClr val="bg1"/>
                </a:solidFill>
              </a:rPr>
              <a:t>2.1 </a:t>
            </a:r>
            <a:r>
              <a:rPr lang="zh-CN" altLang="en-US" sz="2000" b="1" dirty="0">
                <a:solidFill>
                  <a:schemeClr val="bg1"/>
                </a:solidFill>
              </a:rPr>
              <a:t>团队简介</a:t>
            </a:r>
          </a:p>
        </p:txBody>
      </p:sp>
      <p:sp>
        <p:nvSpPr>
          <p:cNvPr id="18439" name="文本框 96"/>
          <p:cNvSpPr txBox="1">
            <a:spLocks noChangeArrowheads="1"/>
          </p:cNvSpPr>
          <p:nvPr/>
        </p:nvSpPr>
        <p:spPr bwMode="auto">
          <a:xfrm>
            <a:off x="274638" y="552450"/>
            <a:ext cx="15424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altLang="zh-CN" sz="1000" dirty="0">
                <a:solidFill>
                  <a:schemeClr val="bg1"/>
                </a:solidFill>
              </a:rPr>
              <a:t>2.1 Team Introduction</a:t>
            </a:r>
          </a:p>
        </p:txBody>
      </p:sp>
      <p:grpSp>
        <p:nvGrpSpPr>
          <p:cNvPr id="18441" name="组合 4"/>
          <p:cNvGrpSpPr>
            <a:grpSpLocks/>
          </p:cNvGrpSpPr>
          <p:nvPr/>
        </p:nvGrpSpPr>
        <p:grpSpPr bwMode="auto">
          <a:xfrm>
            <a:off x="1525588" y="2992438"/>
            <a:ext cx="1195387" cy="338554"/>
            <a:chOff x="0" y="0"/>
            <a:chExt cx="1195387" cy="338554"/>
          </a:xfrm>
        </p:grpSpPr>
        <p:sp>
          <p:nvSpPr>
            <p:cNvPr id="18456" name="圆角矩形 121"/>
            <p:cNvSpPr>
              <a:spLocks noChangeArrowheads="1"/>
            </p:cNvSpPr>
            <p:nvPr/>
          </p:nvSpPr>
          <p:spPr bwMode="auto">
            <a:xfrm>
              <a:off x="0" y="4762"/>
              <a:ext cx="1195387" cy="330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57" name="矩形 108"/>
            <p:cNvSpPr>
              <a:spLocks noChangeArrowheads="1"/>
            </p:cNvSpPr>
            <p:nvPr/>
          </p:nvSpPr>
          <p:spPr bwMode="auto">
            <a:xfrm>
              <a:off x="92075" y="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600" b="1" dirty="0">
                  <a:solidFill>
                    <a:srgbClr val="1F576D"/>
                  </a:solidFill>
                </a:rPr>
                <a:t>脚本人员</a:t>
              </a:r>
            </a:p>
          </p:txBody>
        </p:sp>
      </p:grpSp>
      <p:grpSp>
        <p:nvGrpSpPr>
          <p:cNvPr id="18442" name="组合 6"/>
          <p:cNvGrpSpPr>
            <a:grpSpLocks/>
          </p:cNvGrpSpPr>
          <p:nvPr/>
        </p:nvGrpSpPr>
        <p:grpSpPr bwMode="auto">
          <a:xfrm>
            <a:off x="6650038" y="2984502"/>
            <a:ext cx="1195387" cy="349248"/>
            <a:chOff x="0" y="-14286"/>
            <a:chExt cx="1195387" cy="349248"/>
          </a:xfrm>
        </p:grpSpPr>
        <p:sp>
          <p:nvSpPr>
            <p:cNvPr id="18454" name="圆角矩形 124"/>
            <p:cNvSpPr>
              <a:spLocks noChangeArrowheads="1"/>
            </p:cNvSpPr>
            <p:nvPr/>
          </p:nvSpPr>
          <p:spPr bwMode="auto">
            <a:xfrm>
              <a:off x="0" y="3175"/>
              <a:ext cx="1195387" cy="331787"/>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55" name="矩形 109"/>
            <p:cNvSpPr>
              <a:spLocks noChangeArrowheads="1"/>
            </p:cNvSpPr>
            <p:nvPr/>
          </p:nvSpPr>
          <p:spPr bwMode="auto">
            <a:xfrm>
              <a:off x="300177" y="-14286"/>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600" b="1" dirty="0">
                  <a:solidFill>
                    <a:srgbClr val="1F576D"/>
                  </a:solidFill>
                </a:rPr>
                <a:t>美工</a:t>
              </a:r>
            </a:p>
          </p:txBody>
        </p:sp>
      </p:grpSp>
      <p:grpSp>
        <p:nvGrpSpPr>
          <p:cNvPr id="18443" name="组合 5"/>
          <p:cNvGrpSpPr>
            <a:grpSpLocks/>
          </p:cNvGrpSpPr>
          <p:nvPr/>
        </p:nvGrpSpPr>
        <p:grpSpPr bwMode="auto">
          <a:xfrm>
            <a:off x="4108450" y="2998788"/>
            <a:ext cx="1195388" cy="338554"/>
            <a:chOff x="0" y="0"/>
            <a:chExt cx="1195387" cy="338554"/>
          </a:xfrm>
        </p:grpSpPr>
        <p:sp>
          <p:nvSpPr>
            <p:cNvPr id="18452" name="圆角矩形 127"/>
            <p:cNvSpPr>
              <a:spLocks noChangeArrowheads="1"/>
            </p:cNvSpPr>
            <p:nvPr/>
          </p:nvSpPr>
          <p:spPr bwMode="auto">
            <a:xfrm>
              <a:off x="0" y="4762"/>
              <a:ext cx="1195387" cy="330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8453" name="矩形 110"/>
            <p:cNvSpPr>
              <a:spLocks noChangeArrowheads="1"/>
            </p:cNvSpPr>
            <p:nvPr/>
          </p:nvSpPr>
          <p:spPr bwMode="auto">
            <a:xfrm>
              <a:off x="300176" y="0"/>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600" b="1" dirty="0">
                  <a:solidFill>
                    <a:srgbClr val="1F576D"/>
                  </a:solidFill>
                </a:rPr>
                <a:t>美工</a:t>
              </a:r>
            </a:p>
          </p:txBody>
        </p:sp>
      </p:grpSp>
      <p:sp>
        <p:nvSpPr>
          <p:cNvPr id="18444" name="矩形 129"/>
          <p:cNvSpPr>
            <a:spLocks noChangeArrowheads="1"/>
          </p:cNvSpPr>
          <p:nvPr/>
        </p:nvSpPr>
        <p:spPr bwMode="auto">
          <a:xfrm>
            <a:off x="1452562" y="3676357"/>
            <a:ext cx="152876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050" dirty="0">
                <a:solidFill>
                  <a:schemeClr val="bg1"/>
                </a:solidFill>
                <a:latin typeface="Arial" panose="020B0604020202020204" pitchFamily="34" charset="0"/>
                <a:ea typeface="方正兰亭超细黑简体" pitchFamily="2" charset="-122"/>
              </a:rPr>
              <a:t>负责音频管理、动画的脚本操作</a:t>
            </a:r>
            <a:endParaRPr lang="en-US" altLang="zh-CN" sz="1050" dirty="0">
              <a:solidFill>
                <a:schemeClr val="bg1"/>
              </a:solidFill>
              <a:latin typeface="Arial" panose="020B0604020202020204" pitchFamily="34" charset="0"/>
              <a:ea typeface="方正兰亭超细黑简体" pitchFamily="2" charset="-122"/>
            </a:endParaRPr>
          </a:p>
        </p:txBody>
      </p:sp>
      <p:sp>
        <p:nvSpPr>
          <p:cNvPr id="18445" name="矩形 130"/>
          <p:cNvSpPr>
            <a:spLocks noChangeArrowheads="1"/>
          </p:cNvSpPr>
          <p:nvPr/>
        </p:nvSpPr>
        <p:spPr bwMode="auto">
          <a:xfrm>
            <a:off x="4017462" y="3681426"/>
            <a:ext cx="1527175"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050" dirty="0">
                <a:solidFill>
                  <a:schemeClr val="bg1"/>
                </a:solidFill>
                <a:latin typeface="Arial" panose="020B0604020202020204" pitchFamily="34" charset="0"/>
                <a:ea typeface="方正兰亭超细黑简体" pitchFamily="2" charset="-122"/>
              </a:rPr>
              <a:t>负责怪物设计、</a:t>
            </a:r>
            <a:r>
              <a:rPr lang="en-US" altLang="zh-CN" sz="1050" dirty="0">
                <a:solidFill>
                  <a:schemeClr val="bg1"/>
                </a:solidFill>
                <a:latin typeface="Arial" panose="020B0604020202020204" pitchFamily="34" charset="0"/>
                <a:ea typeface="方正兰亭超细黑简体" pitchFamily="2" charset="-122"/>
              </a:rPr>
              <a:t>UI</a:t>
            </a:r>
            <a:r>
              <a:rPr lang="zh-CN" altLang="en-US" sz="1050" dirty="0">
                <a:solidFill>
                  <a:schemeClr val="bg1"/>
                </a:solidFill>
                <a:latin typeface="Arial" panose="020B0604020202020204" pitchFamily="34" charset="0"/>
                <a:ea typeface="方正兰亭超细黑简体" pitchFamily="2" charset="-122"/>
              </a:rPr>
              <a:t>界面设计、关卡设计、剧情设计、场景搭建</a:t>
            </a:r>
            <a:endParaRPr lang="en-US" altLang="zh-CN" sz="1050" dirty="0">
              <a:solidFill>
                <a:schemeClr val="bg1"/>
              </a:solidFill>
              <a:latin typeface="Arial" panose="020B0604020202020204" pitchFamily="34" charset="0"/>
              <a:ea typeface="方正兰亭超细黑简体" pitchFamily="2" charset="-122"/>
            </a:endParaRPr>
          </a:p>
        </p:txBody>
      </p:sp>
      <p:sp>
        <p:nvSpPr>
          <p:cNvPr id="18446" name="矩形 131"/>
          <p:cNvSpPr>
            <a:spLocks noChangeArrowheads="1"/>
          </p:cNvSpPr>
          <p:nvPr/>
        </p:nvSpPr>
        <p:spPr bwMode="auto">
          <a:xfrm>
            <a:off x="6481226" y="3637683"/>
            <a:ext cx="1527175"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1050" dirty="0">
                <a:solidFill>
                  <a:schemeClr val="bg1"/>
                </a:solidFill>
                <a:latin typeface="Arial" panose="020B0604020202020204" pitchFamily="34" charset="0"/>
                <a:ea typeface="方正兰亭超细黑简体" pitchFamily="2" charset="-122"/>
              </a:rPr>
              <a:t>负责主角设计、</a:t>
            </a:r>
            <a:r>
              <a:rPr lang="en-US" altLang="zh-CN" sz="1050" dirty="0">
                <a:solidFill>
                  <a:schemeClr val="bg1"/>
                </a:solidFill>
                <a:latin typeface="Arial" panose="020B0604020202020204" pitchFamily="34" charset="0"/>
                <a:ea typeface="方正兰亭超细黑简体" pitchFamily="2" charset="-122"/>
              </a:rPr>
              <a:t>UI</a:t>
            </a:r>
            <a:r>
              <a:rPr lang="zh-CN" altLang="en-US" sz="1050" dirty="0">
                <a:solidFill>
                  <a:schemeClr val="bg1"/>
                </a:solidFill>
                <a:latin typeface="Arial" panose="020B0604020202020204" pitchFamily="34" charset="0"/>
                <a:ea typeface="方正兰亭超细黑简体" pitchFamily="2" charset="-122"/>
              </a:rPr>
              <a:t>界面设计、关卡设计、场景搭建</a:t>
            </a:r>
            <a:endParaRPr lang="en-US" altLang="zh-CN" sz="1050" dirty="0">
              <a:solidFill>
                <a:schemeClr val="bg1"/>
              </a:solidFill>
              <a:latin typeface="Arial" panose="020B0604020202020204" pitchFamily="34" charset="0"/>
              <a:ea typeface="方正兰亭超细黑简体" pitchFamily="2" charset="-122"/>
            </a:endParaRPr>
          </a:p>
        </p:txBody>
      </p:sp>
      <p:sp>
        <p:nvSpPr>
          <p:cNvPr id="18447" name="文本框 132"/>
          <p:cNvSpPr txBox="1">
            <a:spLocks noChangeArrowheads="1"/>
          </p:cNvSpPr>
          <p:nvPr/>
        </p:nvSpPr>
        <p:spPr bwMode="auto">
          <a:xfrm>
            <a:off x="1835670" y="3368934"/>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zh-CN" altLang="en-US" sz="1200" b="1" dirty="0">
                <a:solidFill>
                  <a:schemeClr val="bg1"/>
                </a:solidFill>
              </a:rPr>
              <a:t>宋喜仁</a:t>
            </a:r>
            <a:endParaRPr lang="en-US" altLang="zh-CN" sz="1200" b="1" dirty="0">
              <a:solidFill>
                <a:schemeClr val="bg1"/>
              </a:solidFill>
            </a:endParaRPr>
          </a:p>
        </p:txBody>
      </p:sp>
      <p:sp>
        <p:nvSpPr>
          <p:cNvPr id="18448" name="文本框 133"/>
          <p:cNvSpPr txBox="1">
            <a:spLocks noChangeArrowheads="1"/>
          </p:cNvSpPr>
          <p:nvPr/>
        </p:nvSpPr>
        <p:spPr bwMode="auto">
          <a:xfrm>
            <a:off x="4422665" y="3360684"/>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zh-CN" altLang="en-US" sz="1200" b="1" dirty="0">
                <a:solidFill>
                  <a:schemeClr val="bg1"/>
                </a:solidFill>
              </a:rPr>
              <a:t>毛富林</a:t>
            </a:r>
            <a:endParaRPr lang="en-US" altLang="zh-CN" sz="1200" b="1" dirty="0">
              <a:solidFill>
                <a:schemeClr val="bg1"/>
              </a:solidFill>
            </a:endParaRPr>
          </a:p>
        </p:txBody>
      </p:sp>
      <p:sp>
        <p:nvSpPr>
          <p:cNvPr id="18449" name="文本框 134"/>
          <p:cNvSpPr txBox="1">
            <a:spLocks noChangeArrowheads="1"/>
          </p:cNvSpPr>
          <p:nvPr/>
        </p:nvSpPr>
        <p:spPr bwMode="auto">
          <a:xfrm>
            <a:off x="6940439" y="3368934"/>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zh-CN" altLang="en-US" sz="1200" b="1" dirty="0">
                <a:solidFill>
                  <a:schemeClr val="bg1"/>
                </a:solidFill>
              </a:rPr>
              <a:t>周美婷</a:t>
            </a:r>
            <a:endParaRPr lang="en-US" altLang="zh-CN" sz="1200" b="1" dirty="0">
              <a:solidFill>
                <a:schemeClr val="bg1"/>
              </a:solidFill>
            </a:endParaRPr>
          </a:p>
        </p:txBody>
      </p:sp>
      <p:pic>
        <p:nvPicPr>
          <p:cNvPr id="3" name="图片 2" descr="画里面的卡通动物&#10;&#10;描述已自动生成">
            <a:extLst>
              <a:ext uri="{FF2B5EF4-FFF2-40B4-BE49-F238E27FC236}">
                <a16:creationId xmlns:a16="http://schemas.microsoft.com/office/drawing/2014/main" id="{D432544F-AAA3-4E5A-962D-533C62A4B6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4199" y="1333081"/>
            <a:ext cx="1310400" cy="1310400"/>
          </a:xfrm>
          <a:prstGeom prst="flowChartConnector">
            <a:avLst/>
          </a:prstGeom>
        </p:spPr>
      </p:pic>
      <p:pic>
        <p:nvPicPr>
          <p:cNvPr id="5" name="图片 4" descr="卡通人物&#10;&#10;描述已自动生成">
            <a:extLst>
              <a:ext uri="{FF2B5EF4-FFF2-40B4-BE49-F238E27FC236}">
                <a16:creationId xmlns:a16="http://schemas.microsoft.com/office/drawing/2014/main" id="{7D26765B-CB4C-4E18-8E49-AC7C75B7D8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3961" y="1341438"/>
            <a:ext cx="1310400" cy="1310400"/>
          </a:xfrm>
          <a:prstGeom prst="flowChartConnector">
            <a:avLst/>
          </a:prstGeom>
        </p:spPr>
      </p:pic>
      <p:pic>
        <p:nvPicPr>
          <p:cNvPr id="7" name="图片 6" descr="卡通人物&#10;&#10;中度可信度描述已自动生成">
            <a:extLst>
              <a:ext uri="{FF2B5EF4-FFF2-40B4-BE49-F238E27FC236}">
                <a16:creationId xmlns:a16="http://schemas.microsoft.com/office/drawing/2014/main" id="{3C7EC803-2BFF-40F9-B358-0F4C837A2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6196" y="1324134"/>
            <a:ext cx="1377816" cy="1310400"/>
          </a:xfrm>
          <a:prstGeom prst="flowChartConnector">
            <a:avLst/>
          </a:prstGeom>
        </p:spPr>
      </p:pic>
    </p:spTree>
    <p:extLst>
      <p:ext uri="{BB962C8B-B14F-4D97-AF65-F5344CB8AC3E}">
        <p14:creationId xmlns:p14="http://schemas.microsoft.com/office/powerpoint/2010/main" val="2776404298"/>
      </p:ext>
    </p:extLst>
  </p:cSld>
  <p:clrMapOvr>
    <a:masterClrMapping/>
  </p:clrMapOvr>
  <p:transition spd="slow">
    <p:wipe dir="r"/>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itchFamily="34" charset="0"/>
          <a:buNone/>
          <a:tabLst/>
          <a:defRPr kumimoji="0" lang="zh-CN" alt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itchFamily="34" charset="0"/>
          <a:buNone/>
          <a:tabLst/>
          <a:defRPr kumimoji="0" lang="zh-CN" alt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itchFamily="34" charset="0"/>
          <a:buNone/>
          <a:tabLst/>
          <a:defRPr kumimoji="0" lang="zh-CN" alt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itchFamily="34" charset="0"/>
          <a:buNone/>
          <a:tabLst/>
          <a:defRPr kumimoji="0" lang="zh-CN" alt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itchFamily="34" charset="0"/>
          <a:buNone/>
          <a:tabLst/>
          <a:defRPr kumimoji="0" lang="zh-CN" alt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itchFamily="34" charset="0"/>
          <a:buNone/>
          <a:tabLst/>
          <a:defRPr kumimoji="0" lang="zh-CN" alt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itchFamily="34" charset="0"/>
          <a:buNone/>
          <a:tabLst/>
          <a:defRPr kumimoji="0" lang="zh-CN" alt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itchFamily="34" charset="0"/>
          <a:buNone/>
          <a:tabLst/>
          <a:defRPr kumimoji="0" lang="zh-CN" alt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itchFamily="34" charset="0"/>
          <a:buNone/>
          <a:tabLst/>
          <a:defRPr kumimoji="0" lang="zh-CN" alt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itchFamily="34" charset="0"/>
          <a:buNone/>
          <a:tabLst/>
          <a:defRPr kumimoji="0" lang="zh-CN" alt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itchFamily="34" charset="0"/>
          <a:buNone/>
          <a:tabLst/>
          <a:defRPr kumimoji="0" lang="zh-CN" alt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itchFamily="34" charset="0"/>
          <a:buNone/>
          <a:tabLst/>
          <a:defRPr kumimoji="0" lang="zh-CN" alt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itchFamily="34" charset="0"/>
          <a:buNone/>
          <a:tabLst/>
          <a:defRPr kumimoji="0" lang="zh-CN" alt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itchFamily="34" charset="0"/>
          <a:buNone/>
          <a:tabLst/>
          <a:defRPr kumimoji="0" lang="zh-CN" alt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itchFamily="34" charset="0"/>
          <a:buNone/>
          <a:tabLst/>
          <a:defRPr kumimoji="0" lang="zh-CN" alt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itchFamily="34" charset="0"/>
          <a:buNone/>
          <a:tabLst/>
          <a:defRPr kumimoji="0" lang="zh-CN" alt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2063</Words>
  <Characters>0</Characters>
  <Application>Microsoft Office PowerPoint</Application>
  <DocSecurity>0</DocSecurity>
  <PresentationFormat>全屏显示(16:9)</PresentationFormat>
  <Lines>0</Lines>
  <Paragraphs>266</Paragraphs>
  <Slides>30</Slides>
  <Notes>1</Notes>
  <HiddenSlides>0</HiddenSlides>
  <MMClips>0</MMClips>
  <ScaleCrop>false</ScaleCrop>
  <HeadingPairs>
    <vt:vector size="6" baseType="variant">
      <vt:variant>
        <vt:lpstr>已用的字体</vt:lpstr>
      </vt:variant>
      <vt:variant>
        <vt:i4>5</vt:i4>
      </vt:variant>
      <vt:variant>
        <vt:lpstr>主题</vt:lpstr>
      </vt:variant>
      <vt:variant>
        <vt:i4>8</vt:i4>
      </vt:variant>
      <vt:variant>
        <vt:lpstr>幻灯片标题</vt:lpstr>
      </vt:variant>
      <vt:variant>
        <vt:i4>30</vt:i4>
      </vt:variant>
    </vt:vector>
  </HeadingPairs>
  <TitlesOfParts>
    <vt:vector size="43" baseType="lpstr">
      <vt:lpstr>Roboto</vt:lpstr>
      <vt:lpstr>方正兰亭黑_GBK</vt:lpstr>
      <vt:lpstr>微软雅黑</vt:lpstr>
      <vt:lpstr>Arial</vt:lpstr>
      <vt:lpstr>Calibri</vt:lpstr>
      <vt:lpstr>Office 主题</vt:lpstr>
      <vt:lpstr>1_Office 主题</vt:lpstr>
      <vt:lpstr>2_Office 主题</vt:lpstr>
      <vt:lpstr>5_Office 主题</vt:lpstr>
      <vt:lpstr>6_Office 主题</vt:lpstr>
      <vt:lpstr>7_Office 主题</vt:lpstr>
      <vt:lpstr>8_Office 主题</vt:lpstr>
      <vt:lpstr>9_Office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宋方滐</dc:creator>
  <cp:lastModifiedBy>王 3136</cp:lastModifiedBy>
  <cp:revision>21</cp:revision>
  <dcterms:created xsi:type="dcterms:W3CDTF">2015-07-26T06:25:23Z</dcterms:created>
  <dcterms:modified xsi:type="dcterms:W3CDTF">2021-04-23T14:34:58Z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