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651" r:id="rId3"/>
    <p:sldId id="652" r:id="rId5"/>
    <p:sldId id="709" r:id="rId6"/>
    <p:sldId id="653" r:id="rId7"/>
    <p:sldId id="614" r:id="rId8"/>
    <p:sldId id="677" r:id="rId9"/>
    <p:sldId id="710" r:id="rId10"/>
    <p:sldId id="654" r:id="rId11"/>
    <p:sldId id="612" r:id="rId12"/>
    <p:sldId id="718" r:id="rId13"/>
    <p:sldId id="711" r:id="rId14"/>
    <p:sldId id="714" r:id="rId15"/>
    <p:sldId id="715" r:id="rId16"/>
    <p:sldId id="655" r:id="rId17"/>
    <p:sldId id="679" r:id="rId18"/>
    <p:sldId id="680" r:id="rId19"/>
    <p:sldId id="716" r:id="rId20"/>
    <p:sldId id="742" r:id="rId21"/>
    <p:sldId id="717" r:id="rId22"/>
    <p:sldId id="681" r:id="rId23"/>
    <p:sldId id="682" r:id="rId24"/>
    <p:sldId id="656" r:id="rId25"/>
    <p:sldId id="697" r:id="rId26"/>
    <p:sldId id="694" r:id="rId27"/>
    <p:sldId id="695" r:id="rId28"/>
    <p:sldId id="693" r:id="rId29"/>
    <p:sldId id="683" r:id="rId30"/>
    <p:sldId id="685" r:id="rId31"/>
    <p:sldId id="686" r:id="rId32"/>
    <p:sldId id="687" r:id="rId33"/>
    <p:sldId id="684" r:id="rId34"/>
    <p:sldId id="617" r:id="rId35"/>
    <p:sldId id="696" r:id="rId36"/>
    <p:sldId id="657" r:id="rId37"/>
  </p:sldIdLst>
  <p:sldSz cx="12198350" cy="6858000"/>
  <p:notesSz cx="6858000" cy="9144000"/>
  <p:custDataLst>
    <p:tags r:id="rId4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D3C"/>
    <a:srgbClr val="C00000"/>
    <a:srgbClr val="E96969"/>
    <a:srgbClr val="F8F8F8"/>
    <a:srgbClr val="781E19"/>
    <a:srgbClr val="A9BECB"/>
    <a:srgbClr val="DDDDDD"/>
    <a:srgbClr val="21A3D0"/>
    <a:srgbClr val="AF1D5C"/>
    <a:srgbClr val="D0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2" autoAdjust="0"/>
    <p:restoredTop sz="93596" autoAdjust="0"/>
  </p:normalViewPr>
  <p:slideViewPr>
    <p:cSldViewPr snapToObjects="1">
      <p:cViewPr varScale="1">
        <p:scale>
          <a:sx n="54" d="100"/>
          <a:sy n="54" d="100"/>
        </p:scale>
        <p:origin x="91" y="850"/>
      </p:cViewPr>
      <p:guideLst>
        <p:guide orient="horz" pos="2127"/>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72"/>
    </p:cViewPr>
  </p:sorterViewPr>
  <p:notesViewPr>
    <p:cSldViewPr snapToObjects="1">
      <p:cViewPr varScale="1">
        <p:scale>
          <a:sx n="81" d="100"/>
          <a:sy n="81" d="100"/>
        </p:scale>
        <p:origin x="-2088" y="-102"/>
      </p:cViewPr>
      <p:guideLst>
        <p:guide orient="horz" pos="283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a:prstGeom prst="rect">
            <a:avLst/>
          </a:prstGeo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a:prstGeom prst="rect">
            <a:avLst/>
          </a:prstGeo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41907" y="1600201"/>
            <a:ext cx="10514536" cy="42770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637" y="697821"/>
            <a:ext cx="3605048" cy="592137"/>
          </a:xfrm>
          <a:prstGeom prst="rect">
            <a:avLst/>
          </a:prstGeom>
        </p:spPr>
        <p:txBody>
          <a:bodyPr anchor="b"/>
          <a:lstStyle>
            <a:lvl1pPr algn="ctr">
              <a:defRPr sz="3200"/>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lvl1pPr>
              <a:defRPr>
                <a:solidFill>
                  <a:schemeClr val="bg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41907" y="1600201"/>
            <a:ext cx="10514536" cy="4277072"/>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41907" y="590550"/>
            <a:ext cx="10514536" cy="635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9388384">
            <a:off x="10135657" y="6316732"/>
            <a:ext cx="1611353" cy="1592261"/>
            <a:chOff x="1472067" y="1409169"/>
            <a:chExt cx="1318845" cy="1303218"/>
          </a:xfrm>
          <a:gradFill>
            <a:gsLst>
              <a:gs pos="0">
                <a:srgbClr val="F8F8F8"/>
              </a:gs>
              <a:gs pos="100000">
                <a:srgbClr val="E96969"/>
              </a:gs>
            </a:gsLst>
            <a:lin ang="5400000" scaled="1"/>
          </a:gradFill>
        </p:grpSpPr>
        <p:sp>
          <p:nvSpPr>
            <p:cNvPr id="3"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4"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5" name="图形 1"/>
            <p:cNvGrpSpPr/>
            <p:nvPr/>
          </p:nvGrpSpPr>
          <p:grpSpPr>
            <a:xfrm>
              <a:off x="1733494" y="1474985"/>
              <a:ext cx="797684" cy="199535"/>
              <a:chOff x="1733495" y="1474988"/>
              <a:chExt cx="797684" cy="199535"/>
            </a:xfrm>
            <a:grpFill/>
          </p:grpSpPr>
          <p:sp>
            <p:nvSpPr>
              <p:cNvPr id="13"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14"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6"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7"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8"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9"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0"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11"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12"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sp>
        <p:nvSpPr>
          <p:cNvPr id="15" name="矩形 14"/>
          <p:cNvSpPr/>
          <p:nvPr userDrawn="1"/>
        </p:nvSpPr>
        <p:spPr bwMode="auto">
          <a:xfrm>
            <a:off x="0" y="6793488"/>
            <a:ext cx="12198350" cy="64512"/>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16" name="组合 15"/>
          <p:cNvGrpSpPr/>
          <p:nvPr userDrawn="1"/>
        </p:nvGrpSpPr>
        <p:grpSpPr>
          <a:xfrm>
            <a:off x="0" y="1"/>
            <a:ext cx="986607" cy="986607"/>
            <a:chOff x="0" y="1"/>
            <a:chExt cx="1612417" cy="1612417"/>
          </a:xfrm>
        </p:grpSpPr>
        <p:sp>
          <p:nvSpPr>
            <p:cNvPr id="17" name="椭圆 16"/>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直角三角形 17"/>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grpSp>
        <p:nvGrpSpPr>
          <p:cNvPr id="19" name="组合 18"/>
          <p:cNvGrpSpPr/>
          <p:nvPr userDrawn="1"/>
        </p:nvGrpSpPr>
        <p:grpSpPr>
          <a:xfrm>
            <a:off x="11706622" y="6397121"/>
            <a:ext cx="365701" cy="365609"/>
            <a:chOff x="9445625" y="1309159"/>
            <a:chExt cx="1506854" cy="1506474"/>
          </a:xfrm>
          <a:gradFill>
            <a:gsLst>
              <a:gs pos="0">
                <a:srgbClr val="F8F8F8"/>
              </a:gs>
              <a:gs pos="100000">
                <a:srgbClr val="E96969"/>
              </a:gs>
            </a:gsLst>
            <a:lin ang="5400000" scaled="1"/>
          </a:gradFill>
        </p:grpSpPr>
        <p:sp>
          <p:nvSpPr>
            <p:cNvPr id="20"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21" name="图形 322"/>
            <p:cNvGrpSpPr/>
            <p:nvPr/>
          </p:nvGrpSpPr>
          <p:grpSpPr>
            <a:xfrm>
              <a:off x="10400708" y="1354176"/>
              <a:ext cx="507547" cy="509114"/>
              <a:chOff x="10400708" y="1354176"/>
              <a:chExt cx="507547" cy="509114"/>
            </a:xfrm>
            <a:grpFill/>
          </p:grpSpPr>
          <p:sp>
            <p:nvSpPr>
              <p:cNvPr id="41"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42"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22" name="图形 322"/>
            <p:cNvGrpSpPr/>
            <p:nvPr/>
          </p:nvGrpSpPr>
          <p:grpSpPr>
            <a:xfrm>
              <a:off x="10161664" y="1309159"/>
              <a:ext cx="790815" cy="792343"/>
              <a:chOff x="10161664" y="1309159"/>
              <a:chExt cx="790815" cy="792343"/>
            </a:xfrm>
            <a:grpFill/>
          </p:grpSpPr>
          <p:sp>
            <p:nvSpPr>
              <p:cNvPr id="39"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40"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23" name="图形 322"/>
            <p:cNvGrpSpPr/>
            <p:nvPr/>
          </p:nvGrpSpPr>
          <p:grpSpPr>
            <a:xfrm>
              <a:off x="9925920" y="1335257"/>
              <a:ext cx="999697" cy="1002662"/>
              <a:chOff x="9925920" y="1335257"/>
              <a:chExt cx="999697" cy="1002662"/>
            </a:xfrm>
            <a:grpFill/>
          </p:grpSpPr>
          <p:sp>
            <p:nvSpPr>
              <p:cNvPr id="37" name="任意多边形: 形状 332"/>
              <p:cNvSpPr/>
              <p:nvPr/>
            </p:nvSpPr>
            <p:spPr>
              <a:xfrm>
                <a:off x="9934445" y="1455368"/>
                <a:ext cx="991172"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38"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24" name="图形 322"/>
            <p:cNvGrpSpPr/>
            <p:nvPr/>
          </p:nvGrpSpPr>
          <p:grpSpPr>
            <a:xfrm>
              <a:off x="9713698" y="1443937"/>
              <a:ext cx="1102383" cy="1105785"/>
              <a:chOff x="9713698" y="1443937"/>
              <a:chExt cx="1102383" cy="1105785"/>
            </a:xfrm>
            <a:grpFill/>
          </p:grpSpPr>
          <p:sp>
            <p:nvSpPr>
              <p:cNvPr id="35"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36"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25" name="图形 322"/>
            <p:cNvGrpSpPr/>
            <p:nvPr/>
          </p:nvGrpSpPr>
          <p:grpSpPr>
            <a:xfrm>
              <a:off x="9549022" y="1630818"/>
              <a:ext cx="1079607" cy="1082820"/>
              <a:chOff x="9549022" y="1630818"/>
              <a:chExt cx="1079607" cy="1082820"/>
            </a:xfrm>
            <a:grpFill/>
          </p:grpSpPr>
          <p:sp>
            <p:nvSpPr>
              <p:cNvPr id="33"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34"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26" name="图形 322"/>
            <p:cNvGrpSpPr/>
            <p:nvPr/>
          </p:nvGrpSpPr>
          <p:grpSpPr>
            <a:xfrm>
              <a:off x="9460031" y="1863132"/>
              <a:ext cx="935617" cy="938744"/>
              <a:chOff x="9460031" y="1863132"/>
              <a:chExt cx="935617" cy="938744"/>
            </a:xfrm>
            <a:grpFill/>
          </p:grpSpPr>
          <p:sp>
            <p:nvSpPr>
              <p:cNvPr id="31"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32"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27" name="图形 322"/>
            <p:cNvGrpSpPr/>
            <p:nvPr/>
          </p:nvGrpSpPr>
          <p:grpSpPr>
            <a:xfrm>
              <a:off x="9445625" y="2119165"/>
              <a:ext cx="693420" cy="696468"/>
              <a:chOff x="9445625" y="2119165"/>
              <a:chExt cx="693420" cy="696468"/>
            </a:xfrm>
            <a:grpFill/>
          </p:grpSpPr>
          <p:sp>
            <p:nvSpPr>
              <p:cNvPr id="29"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30"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28"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43" name="组合 42"/>
          <p:cNvGrpSpPr/>
          <p:nvPr userDrawn="1"/>
        </p:nvGrpSpPr>
        <p:grpSpPr>
          <a:xfrm>
            <a:off x="11101779" y="5426953"/>
            <a:ext cx="1018376" cy="1016367"/>
            <a:chOff x="6454773" y="3490912"/>
            <a:chExt cx="2414587" cy="2409826"/>
          </a:xfrm>
          <a:gradFill>
            <a:gsLst>
              <a:gs pos="0">
                <a:srgbClr val="F8F8F8"/>
              </a:gs>
              <a:gs pos="100000">
                <a:srgbClr val="E96969"/>
              </a:gs>
            </a:gsLst>
            <a:lin ang="5400000" scaled="1"/>
          </a:gradFill>
        </p:grpSpPr>
        <p:sp>
          <p:nvSpPr>
            <p:cNvPr id="44"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https://www.showdoc.com.cn/Carcassonne?page_id=6722817512873347"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1275274" y="1720468"/>
            <a:ext cx="9649072" cy="2810856"/>
          </a:xfrm>
          <a:prstGeom prst="rect">
            <a:avLst/>
          </a:prstGeom>
          <a:solidFill>
            <a:schemeClr val="bg2"/>
          </a:solidFill>
          <a:ln w="38100" cap="flat" cmpd="sng" algn="ctr">
            <a:noFill/>
            <a:prstDash val="solid"/>
            <a:round/>
            <a:headEnd type="none" w="med" len="med"/>
            <a:tailEnd type="none" w="med" len="med"/>
          </a:ln>
          <a:effectLst>
            <a:outerShdw blurRad="444500" sx="103000" sy="103000" algn="ctr" rotWithShape="0">
              <a:prstClr val="black">
                <a:alpha val="8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1" name="矩形 30"/>
          <p:cNvSpPr/>
          <p:nvPr/>
        </p:nvSpPr>
        <p:spPr>
          <a:xfrm>
            <a:off x="1991359" y="2276872"/>
            <a:ext cx="8215630" cy="1938020"/>
          </a:xfrm>
          <a:prstGeom prst="rect">
            <a:avLst/>
          </a:prstGeom>
          <a:noFill/>
        </p:spPr>
        <p:txBody>
          <a:bodyPr wrap="none">
            <a:spAutoFit/>
          </a:bodyPr>
          <a:lstStyle/>
          <a:p>
            <a:pPr algn="ctr" fontAlgn="auto">
              <a:spcBef>
                <a:spcPts val="0"/>
              </a:spcBef>
              <a:spcAft>
                <a:spcPts val="0"/>
              </a:spcAft>
              <a:buFontTx/>
              <a:buNone/>
            </a:pPr>
            <a:r>
              <a:rPr lang="zh-CN" sz="6000" b="1" spc="300" dirty="0" smtClean="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rPr>
              <a:t>系统设计与数据库设计</a:t>
            </a:r>
            <a:endParaRPr lang="zh-CN" sz="6000" b="1" spc="300" dirty="0" smtClean="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endParaRPr>
          </a:p>
          <a:p>
            <a:pPr algn="ctr" fontAlgn="auto">
              <a:spcBef>
                <a:spcPts val="0"/>
              </a:spcBef>
              <a:spcAft>
                <a:spcPts val="0"/>
              </a:spcAft>
              <a:buFontTx/>
              <a:buNone/>
            </a:pPr>
            <a:r>
              <a:rPr lang="zh-CN" sz="6000" b="1"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rPr>
              <a:t>汇报</a:t>
            </a:r>
            <a:endParaRPr lang="zh-CN" sz="6000" b="1"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梯形 4"/>
          <p:cNvSpPr/>
          <p:nvPr/>
        </p:nvSpPr>
        <p:spPr bwMode="auto">
          <a:xfrm>
            <a:off x="3601919" y="4054460"/>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4804" y="4120166"/>
            <a:ext cx="3639264" cy="368300"/>
          </a:xfrm>
          <a:prstGeom prst="rect">
            <a:avLst/>
          </a:prstGeom>
          <a:noFill/>
        </p:spPr>
        <p:txBody>
          <a:bodyPr wrap="square" rtlCol="0">
            <a:spAutoFit/>
          </a:bodyPr>
          <a:lstStyle/>
          <a:p>
            <a:pPr algn="dist"/>
            <a:r>
              <a:rPr lang="zh-CN" altLang="en-US" dirty="0" smtClean="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卡卡颂</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9" y="4531405"/>
            <a:ext cx="4994509" cy="469244"/>
          </a:xfrm>
          <a:prstGeom prst="trapezoid">
            <a:avLst/>
          </a:prstGeom>
          <a:solidFill>
            <a:schemeClr val="bg2"/>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4874724" y="4628196"/>
            <a:ext cx="2240280" cy="275590"/>
          </a:xfrm>
          <a:prstGeom prst="rect">
            <a:avLst/>
          </a:prstGeom>
          <a:noFill/>
        </p:spPr>
        <p:txBody>
          <a:bodyPr wrap="none" rtlCol="0">
            <a:spAutoFit/>
          </a:bodyPr>
          <a:lstStyle/>
          <a:p>
            <a:pPr algn="ctr"/>
            <a:r>
              <a:rPr lang="zh-CN" altLang="en-US" sz="1200" dirty="0" smtClean="0">
                <a:solidFill>
                  <a:schemeClr val="bg1">
                    <a:lumMod val="60000"/>
                    <a:lumOff val="40000"/>
                  </a:schemeClr>
                </a:solidFill>
                <a:latin typeface="+mn-ea"/>
                <a:ea typeface="+mn-ea"/>
              </a:rPr>
              <a:t>汇报小组：</a:t>
            </a:r>
            <a:r>
              <a:rPr lang="en-US" altLang="zh-CN" sz="1200" dirty="0" smtClean="0">
                <a:solidFill>
                  <a:schemeClr val="bg1">
                    <a:lumMod val="60000"/>
                    <a:lumOff val="40000"/>
                  </a:schemeClr>
                </a:solidFill>
                <a:latin typeface="+mn-ea"/>
                <a:ea typeface="+mn-ea"/>
              </a:rPr>
              <a:t>unity</a:t>
            </a:r>
            <a:r>
              <a:rPr lang="zh-CN" altLang="en-US" sz="1200" dirty="0" smtClean="0">
                <a:solidFill>
                  <a:schemeClr val="bg1">
                    <a:lumMod val="60000"/>
                    <a:lumOff val="40000"/>
                  </a:schemeClr>
                </a:solidFill>
                <a:latin typeface="+mn-ea"/>
                <a:ea typeface="+mn-ea"/>
              </a:rPr>
              <a:t>从入门到入土</a:t>
            </a:r>
            <a:endParaRPr lang="zh-CN" altLang="en-US" sz="1200" dirty="0" smtClean="0">
              <a:solidFill>
                <a:schemeClr val="bg1">
                  <a:lumMod val="60000"/>
                  <a:lumOff val="40000"/>
                </a:schemeClr>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anim calcmode="lin" valueType="num">
                                      <p:cBhvr>
                                        <p:cTn id="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animEffect transition="in" filter="fade">
                                      <p:cBhvr>
                                        <p:cTn id="14" dur="500"/>
                                        <p:tgtEl>
                                          <p:spTgt spid="31">
                                            <p:txEl>
                                              <p:pRg st="1" end="1"/>
                                            </p:txEl>
                                          </p:spTgt>
                                        </p:tgtEl>
                                      </p:cBhvr>
                                    </p:animEffect>
                                    <p:anim calcmode="lin" valueType="num">
                                      <p:cBhvr>
                                        <p:cTn id="15"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接口设计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1"/>
          <p:cNvPicPr>
            <a:picLocks noChangeAspect="1"/>
          </p:cNvPicPr>
          <p:nvPr/>
        </p:nvPicPr>
        <p:blipFill>
          <a:blip r:embed="rId1"/>
          <a:stretch>
            <a:fillRect/>
          </a:stretch>
        </p:blipFill>
        <p:spPr>
          <a:xfrm>
            <a:off x="5306695" y="188595"/>
            <a:ext cx="6316980" cy="5989320"/>
          </a:xfrm>
          <a:prstGeom prst="rect">
            <a:avLst/>
          </a:prstGeom>
        </p:spPr>
      </p:pic>
      <p:sp>
        <p:nvSpPr>
          <p:cNvPr id="3" name="文本框 2"/>
          <p:cNvSpPr txBox="1"/>
          <p:nvPr/>
        </p:nvSpPr>
        <p:spPr>
          <a:xfrm>
            <a:off x="2570480" y="1916430"/>
            <a:ext cx="406400" cy="645160"/>
          </a:xfrm>
          <a:prstGeom prst="rect">
            <a:avLst/>
          </a:prstGeom>
          <a:noFill/>
        </p:spPr>
        <p:txBody>
          <a:bodyPr wrap="square" rtlCol="0">
            <a:spAutoFit/>
          </a:bodyPr>
          <a:p>
            <a:r>
              <a:rPr lang="zh-CN" altLang="en-US" b="1">
                <a:solidFill>
                  <a:schemeClr val="bg1"/>
                </a:solidFill>
              </a:rPr>
              <a:t>注册</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接口设计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1"/>
          <p:cNvPicPr>
            <a:picLocks noChangeAspect="1"/>
          </p:cNvPicPr>
          <p:nvPr/>
        </p:nvPicPr>
        <p:blipFill>
          <a:blip r:embed="rId1"/>
          <a:stretch>
            <a:fillRect/>
          </a:stretch>
        </p:blipFill>
        <p:spPr>
          <a:xfrm>
            <a:off x="2845435" y="1158240"/>
            <a:ext cx="6507480" cy="4541520"/>
          </a:xfrm>
          <a:prstGeom prst="rect">
            <a:avLst/>
          </a:prstGeom>
        </p:spPr>
      </p:pic>
      <p:sp>
        <p:nvSpPr>
          <p:cNvPr id="4" name="文本框 3"/>
          <p:cNvSpPr txBox="1"/>
          <p:nvPr/>
        </p:nvSpPr>
        <p:spPr>
          <a:xfrm>
            <a:off x="1217295" y="1835785"/>
            <a:ext cx="406400" cy="645160"/>
          </a:xfrm>
          <a:prstGeom prst="rect">
            <a:avLst/>
          </a:prstGeom>
          <a:noFill/>
        </p:spPr>
        <p:txBody>
          <a:bodyPr wrap="square" rtlCol="0">
            <a:spAutoFit/>
          </a:bodyPr>
          <a:p>
            <a:r>
              <a:rPr lang="zh-CN" altLang="en-US" b="1">
                <a:solidFill>
                  <a:schemeClr val="bg1"/>
                </a:solidFill>
              </a:rPr>
              <a:t>登录</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接口设计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文本框 3"/>
          <p:cNvSpPr txBox="1"/>
          <p:nvPr/>
        </p:nvSpPr>
        <p:spPr>
          <a:xfrm>
            <a:off x="1217295" y="1835785"/>
            <a:ext cx="406400" cy="1198880"/>
          </a:xfrm>
          <a:prstGeom prst="rect">
            <a:avLst/>
          </a:prstGeom>
          <a:noFill/>
        </p:spPr>
        <p:txBody>
          <a:bodyPr wrap="square" rtlCol="0">
            <a:spAutoFit/>
          </a:bodyPr>
          <a:p>
            <a:r>
              <a:rPr lang="zh-CN" altLang="en-US" b="1">
                <a:solidFill>
                  <a:schemeClr val="bg1"/>
                </a:solidFill>
              </a:rPr>
              <a:t>个人</a:t>
            </a:r>
            <a:r>
              <a:rPr lang="zh-CN" altLang="en-US" b="1">
                <a:solidFill>
                  <a:schemeClr val="bg1"/>
                </a:solidFill>
              </a:rPr>
              <a:t>信息</a:t>
            </a:r>
            <a:endParaRPr lang="zh-CN" altLang="en-US" b="1">
              <a:solidFill>
                <a:schemeClr val="bg1"/>
              </a:solidFill>
            </a:endParaRPr>
          </a:p>
        </p:txBody>
      </p:sp>
      <p:pic>
        <p:nvPicPr>
          <p:cNvPr id="3" name="图片 2"/>
          <p:cNvPicPr>
            <a:picLocks noChangeAspect="1"/>
          </p:cNvPicPr>
          <p:nvPr/>
        </p:nvPicPr>
        <p:blipFill>
          <a:blip r:embed="rId1"/>
          <a:stretch>
            <a:fillRect/>
          </a:stretch>
        </p:blipFill>
        <p:spPr>
          <a:xfrm>
            <a:off x="3866515" y="980440"/>
            <a:ext cx="6370320" cy="486918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接口设计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3" name="图片 2"/>
          <p:cNvPicPr>
            <a:picLocks noChangeAspect="1"/>
          </p:cNvPicPr>
          <p:nvPr/>
        </p:nvPicPr>
        <p:blipFill>
          <a:blip r:embed="rId1"/>
          <a:stretch>
            <a:fillRect/>
          </a:stretch>
        </p:blipFill>
        <p:spPr>
          <a:xfrm>
            <a:off x="3866515" y="116205"/>
            <a:ext cx="6103620" cy="6416040"/>
          </a:xfrm>
          <a:prstGeom prst="rect">
            <a:avLst/>
          </a:prstGeom>
        </p:spPr>
      </p:pic>
      <p:sp>
        <p:nvSpPr>
          <p:cNvPr id="4" name="文本框 3"/>
          <p:cNvSpPr txBox="1"/>
          <p:nvPr/>
        </p:nvSpPr>
        <p:spPr>
          <a:xfrm>
            <a:off x="2426335" y="1844675"/>
            <a:ext cx="406400" cy="2030095"/>
          </a:xfrm>
          <a:prstGeom prst="rect">
            <a:avLst/>
          </a:prstGeom>
          <a:noFill/>
        </p:spPr>
        <p:txBody>
          <a:bodyPr wrap="square" rtlCol="0">
            <a:spAutoFit/>
          </a:bodyPr>
          <a:p>
            <a:r>
              <a:rPr lang="zh-CN" altLang="en-US" b="1">
                <a:solidFill>
                  <a:schemeClr val="bg1"/>
                </a:solidFill>
              </a:rPr>
              <a:t>获取</a:t>
            </a:r>
            <a:r>
              <a:rPr lang="zh-CN" altLang="en-US" b="1">
                <a:solidFill>
                  <a:schemeClr val="bg1"/>
                </a:solidFill>
              </a:rPr>
              <a:t>当前帧信息</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9" name="文本框 88"/>
          <p:cNvSpPr txBox="1"/>
          <p:nvPr/>
        </p:nvSpPr>
        <p:spPr>
          <a:xfrm>
            <a:off x="2179568" y="-138599"/>
            <a:ext cx="7297190" cy="6447919"/>
          </a:xfrm>
          <a:prstGeom prst="rect">
            <a:avLst/>
          </a:prstGeom>
          <a:noFill/>
        </p:spPr>
        <p:txBody>
          <a:bodyPr wrap="none" rtlCol="0">
            <a:spAutoFit/>
          </a:bodyPr>
          <a:lstStyle/>
          <a:p>
            <a:r>
              <a:rPr lang="en-US" altLang="zh-CN" sz="413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13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2011525" y="2716512"/>
            <a:ext cx="8252766" cy="883935"/>
            <a:chOff x="3601918" y="1799927"/>
            <a:chExt cx="4994510" cy="534950"/>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9540" y="1838972"/>
              <a:ext cx="3639264" cy="390445"/>
            </a:xfrm>
            <a:prstGeom prst="rect">
              <a:avLst/>
            </a:prstGeom>
            <a:noFill/>
          </p:spPr>
          <p:txBody>
            <a:bodyPr wrap="square" rtlCol="0">
              <a:spAutoFit/>
            </a:bodyPr>
            <a:lstStyle/>
            <a:p>
              <a:pPr algn="dist"/>
              <a:r>
                <a:rPr lang="en-US" altLang="zh-CN" sz="3600"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ER</a:t>
              </a:r>
              <a:r>
                <a:rPr lang="zh-CN" altLang="en-US" sz="3600"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图与表结构</a:t>
              </a:r>
              <a:endPar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792480" cy="460375"/>
          </a:xfrm>
          <a:prstGeom prst="rect">
            <a:avLst/>
          </a:prstGeom>
        </p:spPr>
        <p:txBody>
          <a:bodyPr wrap="none">
            <a:spAutoFit/>
          </a:bodyPr>
          <a:lstStyle/>
          <a:p>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ER</a:t>
            </a:r>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图</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6" name="图片 6" descr="NGM3`Q8P]F[1X`UAA4}T}V9"/>
          <p:cNvPicPr>
            <a:picLocks noChangeAspect="1"/>
          </p:cNvPicPr>
          <p:nvPr/>
        </p:nvPicPr>
        <p:blipFill>
          <a:blip r:embed="rId1"/>
          <a:stretch>
            <a:fillRect/>
          </a:stretch>
        </p:blipFill>
        <p:spPr>
          <a:xfrm>
            <a:off x="2714625" y="76200"/>
            <a:ext cx="7365365" cy="664718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2164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表结构</a:t>
            </a:r>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拓扑图</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7" name="图片 7" descr="B7`XJ{3]%6]98Z[K]]_MFL6"/>
          <p:cNvPicPr>
            <a:picLocks noChangeAspect="1"/>
          </p:cNvPicPr>
          <p:nvPr/>
        </p:nvPicPr>
        <p:blipFill>
          <a:blip r:embed="rId1"/>
          <a:stretch>
            <a:fillRect/>
          </a:stretch>
        </p:blipFill>
        <p:spPr>
          <a:xfrm>
            <a:off x="2365375" y="1052195"/>
            <a:ext cx="7468235" cy="4973955"/>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2496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表结构</a:t>
            </a:r>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551940" y="1136015"/>
            <a:ext cx="4618990" cy="368300"/>
          </a:xfrm>
          <a:prstGeom prst="rect">
            <a:avLst/>
          </a:prstGeom>
          <a:noFill/>
        </p:spPr>
        <p:txBody>
          <a:bodyPr wrap="square" rtlCol="0">
            <a:spAutoFit/>
          </a:bodyPr>
          <a:p>
            <a:endParaRPr lang="zh-CN" altLang="en-US"/>
          </a:p>
        </p:txBody>
      </p:sp>
      <p:sp>
        <p:nvSpPr>
          <p:cNvPr id="9" name="文本框 8"/>
          <p:cNvSpPr txBox="1"/>
          <p:nvPr/>
        </p:nvSpPr>
        <p:spPr>
          <a:xfrm>
            <a:off x="1551940" y="3429000"/>
            <a:ext cx="2273300" cy="368300"/>
          </a:xfrm>
          <a:prstGeom prst="rect">
            <a:avLst/>
          </a:prstGeom>
          <a:noFill/>
        </p:spPr>
        <p:txBody>
          <a:bodyPr wrap="square" rtlCol="0">
            <a:spAutoFit/>
          </a:bodyPr>
          <a:p>
            <a:r>
              <a:rPr lang="zh-CN" altLang="en-US" b="1">
                <a:solidFill>
                  <a:schemeClr val="bg1"/>
                </a:solidFill>
              </a:rPr>
              <a:t>卡片边类型表</a:t>
            </a:r>
            <a:endParaRPr lang="zh-CN" altLang="en-US" b="1">
              <a:solidFill>
                <a:schemeClr val="bg1"/>
              </a:solidFill>
            </a:endParaRPr>
          </a:p>
        </p:txBody>
      </p:sp>
      <p:sp>
        <p:nvSpPr>
          <p:cNvPr id="10" name="文本框 9"/>
          <p:cNvSpPr txBox="1"/>
          <p:nvPr/>
        </p:nvSpPr>
        <p:spPr>
          <a:xfrm>
            <a:off x="1562735" y="1412240"/>
            <a:ext cx="2273300" cy="368300"/>
          </a:xfrm>
          <a:prstGeom prst="rect">
            <a:avLst/>
          </a:prstGeom>
          <a:noFill/>
        </p:spPr>
        <p:txBody>
          <a:bodyPr wrap="square" rtlCol="0">
            <a:spAutoFit/>
          </a:bodyPr>
          <a:p>
            <a:r>
              <a:rPr lang="zh-CN" altLang="en-US" b="1">
                <a:solidFill>
                  <a:schemeClr val="bg1"/>
                </a:solidFill>
              </a:rPr>
              <a:t>卡片基础信息表</a:t>
            </a:r>
            <a:endParaRPr lang="zh-CN" altLang="en-US" b="1">
              <a:solidFill>
                <a:schemeClr val="bg1"/>
              </a:solidFill>
            </a:endParaRPr>
          </a:p>
        </p:txBody>
      </p:sp>
      <p:pic>
        <p:nvPicPr>
          <p:cNvPr id="11" name="图片 10"/>
          <p:cNvPicPr>
            <a:picLocks noChangeAspect="1"/>
          </p:cNvPicPr>
          <p:nvPr/>
        </p:nvPicPr>
        <p:blipFill>
          <a:blip r:embed="rId1"/>
          <a:stretch>
            <a:fillRect/>
          </a:stretch>
        </p:blipFill>
        <p:spPr>
          <a:xfrm>
            <a:off x="1634490" y="1988503"/>
            <a:ext cx="5269230" cy="1028065"/>
          </a:xfrm>
          <a:prstGeom prst="rect">
            <a:avLst/>
          </a:prstGeom>
          <a:noFill/>
          <a:ln>
            <a:noFill/>
          </a:ln>
        </p:spPr>
      </p:pic>
      <p:pic>
        <p:nvPicPr>
          <p:cNvPr id="12" name="图片 2"/>
          <p:cNvPicPr>
            <a:picLocks noChangeAspect="1"/>
          </p:cNvPicPr>
          <p:nvPr/>
        </p:nvPicPr>
        <p:blipFill>
          <a:blip r:embed="rId2"/>
          <a:stretch>
            <a:fillRect/>
          </a:stretch>
        </p:blipFill>
        <p:spPr>
          <a:xfrm>
            <a:off x="1598930" y="4364990"/>
            <a:ext cx="6840855" cy="947420"/>
          </a:xfrm>
          <a:prstGeom prst="rect">
            <a:avLst/>
          </a:prstGeom>
          <a:noFill/>
          <a:ln>
            <a:noFill/>
          </a:ln>
        </p:spPr>
      </p:pic>
    </p:spTree>
  </p:cSld>
  <p:clrMapOvr>
    <a:masterClrMapping/>
  </p:clrMapOvr>
  <p:transition spd="slow" advClick="0" advTm="5769">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2496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表结构</a:t>
            </a:r>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551940" y="1136015"/>
            <a:ext cx="4618990" cy="368300"/>
          </a:xfrm>
          <a:prstGeom prst="rect">
            <a:avLst/>
          </a:prstGeom>
          <a:noFill/>
        </p:spPr>
        <p:txBody>
          <a:bodyPr wrap="square" rtlCol="0">
            <a:spAutoFit/>
          </a:bodyPr>
          <a:p>
            <a:endParaRPr lang="zh-CN" altLang="en-US"/>
          </a:p>
        </p:txBody>
      </p:sp>
      <p:sp>
        <p:nvSpPr>
          <p:cNvPr id="10" name="文本框 9"/>
          <p:cNvSpPr txBox="1"/>
          <p:nvPr/>
        </p:nvSpPr>
        <p:spPr>
          <a:xfrm>
            <a:off x="1562735" y="1412240"/>
            <a:ext cx="2273300" cy="368300"/>
          </a:xfrm>
          <a:prstGeom prst="rect">
            <a:avLst/>
          </a:prstGeom>
          <a:noFill/>
        </p:spPr>
        <p:txBody>
          <a:bodyPr wrap="square" rtlCol="0">
            <a:spAutoFit/>
          </a:bodyPr>
          <a:p>
            <a:r>
              <a:rPr lang="zh-CN" altLang="en-US" b="1">
                <a:solidFill>
                  <a:schemeClr val="bg1"/>
                </a:solidFill>
              </a:rPr>
              <a:t>对局结果记录表</a:t>
            </a:r>
            <a:endParaRPr lang="zh-CN" altLang="en-US" b="1">
              <a:solidFill>
                <a:schemeClr val="bg1"/>
              </a:solidFill>
            </a:endParaRPr>
          </a:p>
        </p:txBody>
      </p:sp>
      <p:pic>
        <p:nvPicPr>
          <p:cNvPr id="2" name="图片 3"/>
          <p:cNvPicPr>
            <a:picLocks noChangeAspect="1"/>
          </p:cNvPicPr>
          <p:nvPr/>
        </p:nvPicPr>
        <p:blipFill>
          <a:blip r:embed="rId1"/>
          <a:stretch>
            <a:fillRect/>
          </a:stretch>
        </p:blipFill>
        <p:spPr>
          <a:xfrm>
            <a:off x="1551940" y="2348865"/>
            <a:ext cx="9775190" cy="1767205"/>
          </a:xfrm>
          <a:prstGeom prst="rect">
            <a:avLst/>
          </a:prstGeom>
          <a:noFill/>
          <a:ln>
            <a:noFill/>
          </a:ln>
        </p:spPr>
      </p:pic>
    </p:spTree>
  </p:cSld>
  <p:clrMapOvr>
    <a:masterClrMapping/>
  </p:clrMapOvr>
  <p:transition spd="slow" advClick="0" advTm="5769">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2496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表结构</a:t>
            </a:r>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4" name="图片 5"/>
          <p:cNvPicPr>
            <a:picLocks noChangeAspect="1"/>
          </p:cNvPicPr>
          <p:nvPr/>
        </p:nvPicPr>
        <p:blipFill>
          <a:blip r:embed="rId1"/>
          <a:stretch>
            <a:fillRect/>
          </a:stretch>
        </p:blipFill>
        <p:spPr>
          <a:xfrm>
            <a:off x="1418590" y="4076700"/>
            <a:ext cx="7402830" cy="1687830"/>
          </a:xfrm>
          <a:prstGeom prst="rect">
            <a:avLst/>
          </a:prstGeom>
          <a:noFill/>
          <a:ln>
            <a:noFill/>
          </a:ln>
        </p:spPr>
      </p:pic>
      <p:pic>
        <p:nvPicPr>
          <p:cNvPr id="2" name="图片 4"/>
          <p:cNvPicPr>
            <a:picLocks noChangeAspect="1"/>
          </p:cNvPicPr>
          <p:nvPr/>
        </p:nvPicPr>
        <p:blipFill>
          <a:blip r:embed="rId2"/>
          <a:stretch>
            <a:fillRect/>
          </a:stretch>
        </p:blipFill>
        <p:spPr>
          <a:xfrm>
            <a:off x="1418590" y="2060575"/>
            <a:ext cx="7294245" cy="984250"/>
          </a:xfrm>
          <a:prstGeom prst="rect">
            <a:avLst/>
          </a:prstGeom>
          <a:noFill/>
          <a:ln>
            <a:noFill/>
          </a:ln>
        </p:spPr>
      </p:pic>
      <p:sp>
        <p:nvSpPr>
          <p:cNvPr id="3" name="文本框 2"/>
          <p:cNvSpPr txBox="1"/>
          <p:nvPr/>
        </p:nvSpPr>
        <p:spPr>
          <a:xfrm>
            <a:off x="1551940" y="1136015"/>
            <a:ext cx="4618990" cy="368300"/>
          </a:xfrm>
          <a:prstGeom prst="rect">
            <a:avLst/>
          </a:prstGeom>
          <a:noFill/>
        </p:spPr>
        <p:txBody>
          <a:bodyPr wrap="square" rtlCol="0">
            <a:spAutoFit/>
          </a:bodyPr>
          <a:p>
            <a:endParaRPr lang="zh-CN" altLang="en-US"/>
          </a:p>
        </p:txBody>
      </p:sp>
      <p:sp>
        <p:nvSpPr>
          <p:cNvPr id="9" name="文本框 8"/>
          <p:cNvSpPr txBox="1"/>
          <p:nvPr/>
        </p:nvSpPr>
        <p:spPr>
          <a:xfrm>
            <a:off x="1598930" y="3376295"/>
            <a:ext cx="2273300" cy="368300"/>
          </a:xfrm>
          <a:prstGeom prst="rect">
            <a:avLst/>
          </a:prstGeom>
          <a:noFill/>
        </p:spPr>
        <p:txBody>
          <a:bodyPr wrap="square" rtlCol="0">
            <a:spAutoFit/>
          </a:bodyPr>
          <a:p>
            <a:r>
              <a:rPr lang="zh-CN" altLang="en-US" b="1">
                <a:solidFill>
                  <a:schemeClr val="bg1"/>
                </a:solidFill>
              </a:rPr>
              <a:t>用户表</a:t>
            </a:r>
            <a:endParaRPr lang="zh-CN" altLang="en-US" b="1">
              <a:solidFill>
                <a:schemeClr val="bg1"/>
              </a:solidFill>
            </a:endParaRPr>
          </a:p>
        </p:txBody>
      </p:sp>
      <p:sp>
        <p:nvSpPr>
          <p:cNvPr id="10" name="文本框 9"/>
          <p:cNvSpPr txBox="1"/>
          <p:nvPr/>
        </p:nvSpPr>
        <p:spPr>
          <a:xfrm>
            <a:off x="1551940" y="1412240"/>
            <a:ext cx="2273300" cy="368300"/>
          </a:xfrm>
          <a:prstGeom prst="rect">
            <a:avLst/>
          </a:prstGeom>
          <a:noFill/>
        </p:spPr>
        <p:txBody>
          <a:bodyPr wrap="square" rtlCol="0">
            <a:spAutoFit/>
          </a:bodyPr>
          <a:p>
            <a:r>
              <a:rPr lang="zh-CN" altLang="en-US" b="1">
                <a:solidFill>
                  <a:schemeClr val="bg1"/>
                </a:solidFill>
              </a:rPr>
              <a:t>对局日志记录表</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99" name="矩形 98"/>
          <p:cNvSpPr/>
          <p:nvPr/>
        </p:nvSpPr>
        <p:spPr bwMode="auto">
          <a:xfrm>
            <a:off x="482551" y="398839"/>
            <a:ext cx="11233248" cy="6054497"/>
          </a:xfrm>
          <a:prstGeom prst="rect">
            <a:avLst/>
          </a:prstGeom>
          <a:solidFill>
            <a:schemeClr val="bg2"/>
          </a:solidFill>
          <a:ln w="12700" cap="flat" cmpd="sng" algn="ctr">
            <a:noFill/>
            <a:prstDash val="solid"/>
            <a:round/>
            <a:headEnd type="none" w="med" len="med"/>
            <a:tailEnd type="none" w="med" len="med"/>
          </a:ln>
          <a:effectLst>
            <a:outerShdw blurRad="406400" dist="38100" dir="3480000" algn="t" rotWithShape="0">
              <a:prstClr val="black">
                <a:alpha val="12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1" name="矩形 30"/>
          <p:cNvSpPr/>
          <p:nvPr/>
        </p:nvSpPr>
        <p:spPr>
          <a:xfrm>
            <a:off x="5179366" y="287852"/>
            <a:ext cx="1839606" cy="1292662"/>
          </a:xfrm>
          <a:prstGeom prst="rect">
            <a:avLst/>
          </a:prstGeom>
          <a:noFill/>
        </p:spPr>
        <p:txBody>
          <a:bodyPr wrap="none">
            <a:spAutoFit/>
          </a:bodyPr>
          <a:lstStyle/>
          <a:p>
            <a:pPr algn="ctr" fontAlgn="auto">
              <a:spcBef>
                <a:spcPts val="0"/>
              </a:spcBef>
              <a:spcAft>
                <a:spcPts val="0"/>
              </a:spcAft>
              <a:buFontTx/>
              <a:buNone/>
            </a:pPr>
            <a:r>
              <a:rPr lang="zh-CN" altLang="en-US" sz="6000"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rPr>
              <a:t>目录</a:t>
            </a:r>
            <a:endParaRPr lang="zh-CN" altLang="en-US" sz="6000"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endParaRPr>
          </a:p>
          <a:p>
            <a:pPr algn="ctr" fontAlgn="auto">
              <a:spcBef>
                <a:spcPts val="0"/>
              </a:spcBef>
              <a:spcAft>
                <a:spcPts val="0"/>
              </a:spcAft>
              <a:buFontTx/>
              <a:buNone/>
            </a:pPr>
            <a:r>
              <a:rPr lang="en-US" altLang="zh-CN"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rPr>
              <a:t>CONTENTS</a:t>
            </a:r>
            <a:endParaRPr lang="en-US" altLang="zh-CN"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3601918" y="1749910"/>
            <a:ext cx="4994510" cy="584967"/>
            <a:chOff x="3601918" y="1749910"/>
            <a:chExt cx="4994510" cy="584967"/>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586014" y="1844824"/>
              <a:ext cx="3639264" cy="368300"/>
            </a:xfrm>
            <a:prstGeom prst="rect">
              <a:avLst/>
            </a:prstGeom>
            <a:noFill/>
          </p:spPr>
          <p:txBody>
            <a:bodyPr wrap="square" rtlCol="0">
              <a:spAutoFit/>
            </a:bodyPr>
            <a:lstStyle/>
            <a:p>
              <a:pPr algn="dist"/>
              <a:r>
                <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功能模块和层次设计</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7" name="文本框 66"/>
            <p:cNvSpPr txBox="1"/>
            <p:nvPr/>
          </p:nvSpPr>
          <p:spPr>
            <a:xfrm>
              <a:off x="3731065" y="1749910"/>
              <a:ext cx="543739" cy="523220"/>
            </a:xfrm>
            <a:prstGeom prst="rect">
              <a:avLst/>
            </a:prstGeom>
            <a:noFill/>
          </p:spPr>
          <p:txBody>
            <a:bodyPr wrap="none" rtlCol="0">
              <a:spAutoFit/>
            </a:bodyPr>
            <a:lstStyle/>
            <a:p>
              <a:r>
                <a:rPr lang="en-US" altLang="zh-CN" sz="2800" i="1" dirty="0" smtClean="0">
                  <a:solidFill>
                    <a:schemeClr val="bg2"/>
                  </a:solidFill>
                  <a:latin typeface="庞门正道标题体" panose="02010600030101010101" pitchFamily="2" charset="-122"/>
                  <a:ea typeface="庞门正道标题体" panose="02010600030101010101" pitchFamily="2" charset="-122"/>
                </a:rPr>
                <a:t>01</a:t>
              </a:r>
              <a:endParaRPr lang="zh-CN" altLang="en-US" sz="2800" i="1" dirty="0">
                <a:solidFill>
                  <a:schemeClr val="bg2"/>
                </a:solidFill>
                <a:latin typeface="庞门正道标题体" panose="02010600030101010101" pitchFamily="2" charset="-122"/>
                <a:ea typeface="庞门正道标题体" panose="02010600030101010101" pitchFamily="2" charset="-122"/>
              </a:endParaRPr>
            </a:p>
          </p:txBody>
        </p:sp>
      </p:grpSp>
      <p:grpSp>
        <p:nvGrpSpPr>
          <p:cNvPr id="68" name="组合 67"/>
          <p:cNvGrpSpPr/>
          <p:nvPr/>
        </p:nvGrpSpPr>
        <p:grpSpPr>
          <a:xfrm>
            <a:off x="3601918" y="2564904"/>
            <a:ext cx="4994510" cy="584967"/>
            <a:chOff x="3601918" y="1749910"/>
            <a:chExt cx="4994510" cy="584967"/>
          </a:xfrm>
        </p:grpSpPr>
        <p:sp>
          <p:nvSpPr>
            <p:cNvPr id="69" name="梯形 68"/>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 name="文本框 69"/>
            <p:cNvSpPr txBox="1"/>
            <p:nvPr/>
          </p:nvSpPr>
          <p:spPr>
            <a:xfrm>
              <a:off x="4586014" y="1844824"/>
              <a:ext cx="3639264" cy="368300"/>
            </a:xfrm>
            <a:prstGeom prst="rect">
              <a:avLst/>
            </a:prstGeom>
            <a:noFill/>
          </p:spPr>
          <p:txBody>
            <a:bodyPr wrap="square" rtlCol="0">
              <a:spAutoFit/>
            </a:bodyPr>
            <a:lstStyle/>
            <a:p>
              <a:pPr algn="dist"/>
              <a:r>
                <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接口设计</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1" name="梯形 70"/>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2" name="文本框 71"/>
            <p:cNvSpPr txBox="1"/>
            <p:nvPr/>
          </p:nvSpPr>
          <p:spPr>
            <a:xfrm>
              <a:off x="3731065" y="1749910"/>
              <a:ext cx="681597" cy="523220"/>
            </a:xfrm>
            <a:prstGeom prst="rect">
              <a:avLst/>
            </a:prstGeom>
            <a:noFill/>
          </p:spPr>
          <p:txBody>
            <a:bodyPr wrap="none" rtlCol="0">
              <a:spAutoFit/>
            </a:bodyPr>
            <a:lstStyle/>
            <a:p>
              <a:r>
                <a:rPr lang="en-US" altLang="zh-CN" sz="2800" i="1" dirty="0" smtClean="0">
                  <a:solidFill>
                    <a:schemeClr val="bg2"/>
                  </a:solidFill>
                  <a:latin typeface="庞门正道标题体" panose="02010600030101010101" pitchFamily="2" charset="-122"/>
                  <a:ea typeface="庞门正道标题体" panose="02010600030101010101" pitchFamily="2" charset="-122"/>
                </a:rPr>
                <a:t>02</a:t>
              </a:r>
              <a:endParaRPr lang="zh-CN" altLang="en-US" sz="2800" i="1" dirty="0">
                <a:solidFill>
                  <a:schemeClr val="bg2"/>
                </a:solidFill>
                <a:latin typeface="庞门正道标题体" panose="02010600030101010101" pitchFamily="2" charset="-122"/>
                <a:ea typeface="庞门正道标题体" panose="02010600030101010101" pitchFamily="2" charset="-122"/>
              </a:endParaRPr>
            </a:p>
          </p:txBody>
        </p:sp>
      </p:grpSp>
      <p:grpSp>
        <p:nvGrpSpPr>
          <p:cNvPr id="73" name="组合 72"/>
          <p:cNvGrpSpPr/>
          <p:nvPr/>
        </p:nvGrpSpPr>
        <p:grpSpPr>
          <a:xfrm>
            <a:off x="3601918" y="3379898"/>
            <a:ext cx="4994510" cy="584967"/>
            <a:chOff x="3601918" y="1749910"/>
            <a:chExt cx="4994510" cy="584967"/>
          </a:xfrm>
        </p:grpSpPr>
        <p:sp>
          <p:nvSpPr>
            <p:cNvPr id="74" name="梯形 73"/>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5" name="文本框 74"/>
            <p:cNvSpPr txBox="1"/>
            <p:nvPr/>
          </p:nvSpPr>
          <p:spPr>
            <a:xfrm>
              <a:off x="4586014" y="1844824"/>
              <a:ext cx="3639264" cy="368300"/>
            </a:xfrm>
            <a:prstGeom prst="rect">
              <a:avLst/>
            </a:prstGeom>
            <a:noFill/>
          </p:spPr>
          <p:txBody>
            <a:bodyPr wrap="square" rtlCol="0">
              <a:spAutoFit/>
            </a:bodyPr>
            <a:lstStyle/>
            <a:p>
              <a:pPr algn="dist"/>
              <a:r>
                <a:rPr lang="en-US" altLang="zh-CN"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ER</a:t>
              </a:r>
              <a:r>
                <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图与表结构</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76" name="梯形 75"/>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7" name="文本框 76"/>
            <p:cNvSpPr txBox="1"/>
            <p:nvPr/>
          </p:nvSpPr>
          <p:spPr>
            <a:xfrm>
              <a:off x="3731065" y="1749910"/>
              <a:ext cx="667170" cy="523220"/>
            </a:xfrm>
            <a:prstGeom prst="rect">
              <a:avLst/>
            </a:prstGeom>
            <a:noFill/>
          </p:spPr>
          <p:txBody>
            <a:bodyPr wrap="none" rtlCol="0">
              <a:spAutoFit/>
            </a:bodyPr>
            <a:lstStyle/>
            <a:p>
              <a:r>
                <a:rPr lang="en-US" altLang="zh-CN" sz="2800" i="1" dirty="0" smtClean="0">
                  <a:solidFill>
                    <a:schemeClr val="bg2"/>
                  </a:solidFill>
                  <a:latin typeface="庞门正道标题体" panose="02010600030101010101" pitchFamily="2" charset="-122"/>
                  <a:ea typeface="庞门正道标题体" panose="02010600030101010101" pitchFamily="2" charset="-122"/>
                </a:rPr>
                <a:t>03</a:t>
              </a:r>
              <a:endParaRPr lang="zh-CN" altLang="en-US" sz="2800" i="1" dirty="0">
                <a:solidFill>
                  <a:schemeClr val="bg2"/>
                </a:solidFill>
                <a:latin typeface="庞门正道标题体" panose="02010600030101010101" pitchFamily="2" charset="-122"/>
                <a:ea typeface="庞门正道标题体" panose="02010600030101010101" pitchFamily="2" charset="-122"/>
              </a:endParaRPr>
            </a:p>
          </p:txBody>
        </p:sp>
      </p:grpSp>
      <p:grpSp>
        <p:nvGrpSpPr>
          <p:cNvPr id="78" name="组合 77"/>
          <p:cNvGrpSpPr/>
          <p:nvPr/>
        </p:nvGrpSpPr>
        <p:grpSpPr>
          <a:xfrm>
            <a:off x="3601918" y="4194892"/>
            <a:ext cx="4994510" cy="584967"/>
            <a:chOff x="3601918" y="1749910"/>
            <a:chExt cx="4994510" cy="584967"/>
          </a:xfrm>
        </p:grpSpPr>
        <p:sp>
          <p:nvSpPr>
            <p:cNvPr id="79" name="梯形 78"/>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0" name="文本框 79"/>
            <p:cNvSpPr txBox="1"/>
            <p:nvPr/>
          </p:nvSpPr>
          <p:spPr>
            <a:xfrm>
              <a:off x="4586014" y="1844824"/>
              <a:ext cx="3639264" cy="368300"/>
            </a:xfrm>
            <a:prstGeom prst="rect">
              <a:avLst/>
            </a:prstGeom>
            <a:noFill/>
          </p:spPr>
          <p:txBody>
            <a:bodyPr wrap="square" rtlCol="0">
              <a:spAutoFit/>
            </a:bodyPr>
            <a:lstStyle/>
            <a:p>
              <a:pPr algn="dist"/>
              <a:r>
                <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泳道图与数据流图</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1" name="梯形 80"/>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2" name="文本框 81"/>
            <p:cNvSpPr txBox="1"/>
            <p:nvPr/>
          </p:nvSpPr>
          <p:spPr>
            <a:xfrm>
              <a:off x="3731065" y="1749910"/>
              <a:ext cx="697627" cy="523220"/>
            </a:xfrm>
            <a:prstGeom prst="rect">
              <a:avLst/>
            </a:prstGeom>
            <a:noFill/>
          </p:spPr>
          <p:txBody>
            <a:bodyPr wrap="none" rtlCol="0">
              <a:spAutoFit/>
            </a:bodyPr>
            <a:lstStyle/>
            <a:p>
              <a:r>
                <a:rPr lang="en-US" altLang="zh-CN" sz="2800" i="1" dirty="0" smtClean="0">
                  <a:solidFill>
                    <a:schemeClr val="bg2"/>
                  </a:solidFill>
                  <a:latin typeface="庞门正道标题体" panose="02010600030101010101" pitchFamily="2" charset="-122"/>
                  <a:ea typeface="庞门正道标题体" panose="02010600030101010101" pitchFamily="2" charset="-122"/>
                </a:rPr>
                <a:t>04</a:t>
              </a:r>
              <a:endParaRPr lang="zh-CN" altLang="en-US" sz="2800" i="1" dirty="0">
                <a:solidFill>
                  <a:schemeClr val="bg2"/>
                </a:solidFill>
                <a:latin typeface="庞门正道标题体" panose="02010600030101010101" pitchFamily="2" charset="-122"/>
                <a:ea typeface="庞门正道标题体" panose="02010600030101010101" pitchFamily="2" charset="-122"/>
              </a:endParaRPr>
            </a:p>
          </p:txBody>
        </p:sp>
      </p:grpSp>
      <p:grpSp>
        <p:nvGrpSpPr>
          <p:cNvPr id="83" name="组合 82"/>
          <p:cNvGrpSpPr/>
          <p:nvPr/>
        </p:nvGrpSpPr>
        <p:grpSpPr>
          <a:xfrm>
            <a:off x="3601918" y="5009886"/>
            <a:ext cx="4994510" cy="584967"/>
            <a:chOff x="3601918" y="1749910"/>
            <a:chExt cx="4994510" cy="584967"/>
          </a:xfrm>
        </p:grpSpPr>
        <p:sp>
          <p:nvSpPr>
            <p:cNvPr id="85" name="梯形 8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6" name="文本框 85"/>
            <p:cNvSpPr txBox="1"/>
            <p:nvPr/>
          </p:nvSpPr>
          <p:spPr>
            <a:xfrm>
              <a:off x="4586014" y="1844824"/>
              <a:ext cx="3639264" cy="368300"/>
            </a:xfrm>
            <a:prstGeom prst="rect">
              <a:avLst/>
            </a:prstGeom>
            <a:noFill/>
          </p:spPr>
          <p:txBody>
            <a:bodyPr wrap="square" rtlCol="0">
              <a:spAutoFit/>
            </a:bodyPr>
            <a:lstStyle/>
            <a:p>
              <a:pPr algn="dist"/>
              <a:r>
                <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安全性和上节课剩余问题</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7" name="梯形 86"/>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8" name="文本框 87"/>
            <p:cNvSpPr txBox="1"/>
            <p:nvPr/>
          </p:nvSpPr>
          <p:spPr>
            <a:xfrm>
              <a:off x="3731065" y="1749910"/>
              <a:ext cx="686406" cy="523220"/>
            </a:xfrm>
            <a:prstGeom prst="rect">
              <a:avLst/>
            </a:prstGeom>
            <a:noFill/>
          </p:spPr>
          <p:txBody>
            <a:bodyPr wrap="none" rtlCol="0">
              <a:spAutoFit/>
            </a:bodyPr>
            <a:lstStyle/>
            <a:p>
              <a:r>
                <a:rPr lang="en-US" altLang="zh-CN" sz="2800" i="1" dirty="0" smtClean="0">
                  <a:solidFill>
                    <a:schemeClr val="bg2"/>
                  </a:solidFill>
                  <a:latin typeface="庞门正道标题体" panose="02010600030101010101" pitchFamily="2" charset="-122"/>
                  <a:ea typeface="庞门正道标题体" panose="02010600030101010101" pitchFamily="2" charset="-122"/>
                </a:rPr>
                <a:t>05</a:t>
              </a:r>
              <a:endParaRPr lang="zh-CN" altLang="en-US" sz="2800" i="1" dirty="0">
                <a:solidFill>
                  <a:schemeClr val="bg2"/>
                </a:solidFill>
                <a:latin typeface="庞门正道标题体" panose="02010600030101010101" pitchFamily="2" charset="-122"/>
                <a:ea typeface="庞门正道标题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anim calcmode="lin" valueType="num">
                                      <p:cBhvr>
                                        <p:cTn id="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1">
                                            <p:txEl>
                                              <p:pRg st="1" end="1"/>
                                            </p:txEl>
                                          </p:spTgt>
                                        </p:tgtEl>
                                        <p:attrNameLst>
                                          <p:attrName>style.visibility</p:attrName>
                                        </p:attrNameLst>
                                      </p:cBhvr>
                                      <p:to>
                                        <p:strVal val="visible"/>
                                      </p:to>
                                    </p:set>
                                    <p:animEffect transition="in" filter="fade">
                                      <p:cBhvr>
                                        <p:cTn id="13" dur="500"/>
                                        <p:tgtEl>
                                          <p:spTgt spid="31">
                                            <p:txEl>
                                              <p:pRg st="1" end="1"/>
                                            </p:txEl>
                                          </p:spTgt>
                                        </p:tgtEl>
                                      </p:cBhvr>
                                    </p:animEffect>
                                    <p:anim calcmode="lin" valueType="num">
                                      <p:cBhvr>
                                        <p:cTn id="14"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7924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类图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2147482614" descr="游戏逻辑类图"/>
          <p:cNvPicPr>
            <a:picLocks noChangeAspect="1"/>
          </p:cNvPicPr>
          <p:nvPr/>
        </p:nvPicPr>
        <p:blipFill>
          <a:blip r:embed="rId1"/>
          <a:stretch>
            <a:fillRect/>
          </a:stretch>
        </p:blipFill>
        <p:spPr>
          <a:xfrm>
            <a:off x="3002280" y="438785"/>
            <a:ext cx="6714490" cy="5980430"/>
          </a:xfrm>
          <a:prstGeom prst="rect">
            <a:avLst/>
          </a:prstGeom>
          <a:noFill/>
          <a:ln w="9525">
            <a:noFill/>
          </a:ln>
        </p:spPr>
      </p:pic>
      <p:sp>
        <p:nvSpPr>
          <p:cNvPr id="3" name="文本框 2"/>
          <p:cNvSpPr txBox="1"/>
          <p:nvPr/>
        </p:nvSpPr>
        <p:spPr>
          <a:xfrm>
            <a:off x="1146175" y="1978660"/>
            <a:ext cx="477520" cy="1476375"/>
          </a:xfrm>
          <a:prstGeom prst="rect">
            <a:avLst/>
          </a:prstGeom>
          <a:noFill/>
        </p:spPr>
        <p:txBody>
          <a:bodyPr wrap="square" rtlCol="0">
            <a:spAutoFit/>
          </a:bodyPr>
          <a:p>
            <a:r>
              <a:rPr lang="zh-CN" altLang="en-US"/>
              <a:t>游戏逻辑类</a:t>
            </a:r>
            <a:endParaRPr lang="zh-CN" altLang="en-US"/>
          </a:p>
        </p:txBody>
      </p:sp>
    </p:spTree>
  </p:cSld>
  <p:clrMapOvr>
    <a:masterClrMapping/>
  </p:clrMapOvr>
  <p:transition spd="slow" advClick="0" advTm="5769">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03</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7924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类图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146175" y="1978660"/>
            <a:ext cx="477520" cy="922020"/>
          </a:xfrm>
          <a:prstGeom prst="rect">
            <a:avLst/>
          </a:prstGeom>
          <a:noFill/>
        </p:spPr>
        <p:txBody>
          <a:bodyPr wrap="square" rtlCol="0">
            <a:spAutoFit/>
          </a:bodyPr>
          <a:p>
            <a:r>
              <a:rPr lang="zh-CN" altLang="en-US"/>
              <a:t>界面类</a:t>
            </a:r>
            <a:endParaRPr lang="en-US" altLang="zh-CN"/>
          </a:p>
        </p:txBody>
      </p:sp>
      <p:pic>
        <p:nvPicPr>
          <p:cNvPr id="2" name="图片 -2147482616" descr="界面类图"/>
          <p:cNvPicPr>
            <a:picLocks noChangeAspect="1"/>
          </p:cNvPicPr>
          <p:nvPr/>
        </p:nvPicPr>
        <p:blipFill>
          <a:blip r:embed="rId1"/>
          <a:stretch>
            <a:fillRect/>
          </a:stretch>
        </p:blipFill>
        <p:spPr>
          <a:xfrm>
            <a:off x="2930525" y="476250"/>
            <a:ext cx="6761480" cy="5813425"/>
          </a:xfrm>
          <a:prstGeom prst="rect">
            <a:avLst/>
          </a:prstGeom>
          <a:noFill/>
          <a:ln w="9525">
            <a:noFill/>
          </a:ln>
        </p:spPr>
      </p:pic>
    </p:spTree>
  </p:cSld>
  <p:clrMapOvr>
    <a:masterClrMapping/>
  </p:clrMapOvr>
  <p:transition spd="slow" advClick="0" advTm="5769">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9" name="文本框 88"/>
          <p:cNvSpPr txBox="1"/>
          <p:nvPr/>
        </p:nvSpPr>
        <p:spPr>
          <a:xfrm>
            <a:off x="2179568" y="-138599"/>
            <a:ext cx="7758855" cy="6447919"/>
          </a:xfrm>
          <a:prstGeom prst="rect">
            <a:avLst/>
          </a:prstGeom>
          <a:noFill/>
        </p:spPr>
        <p:txBody>
          <a:bodyPr wrap="none" rtlCol="0">
            <a:spAutoFit/>
          </a:bodyPr>
          <a:lstStyle/>
          <a:p>
            <a:r>
              <a:rPr lang="en-US" altLang="zh-CN" sz="413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04</a:t>
            </a:r>
            <a:endParaRPr lang="zh-CN" altLang="en-US" sz="413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972790" y="2781282"/>
            <a:ext cx="8252766" cy="883935"/>
            <a:chOff x="3601918" y="1799927"/>
            <a:chExt cx="4994510" cy="534950"/>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9540" y="1838972"/>
              <a:ext cx="3639264" cy="390445"/>
            </a:xfrm>
            <a:prstGeom prst="rect">
              <a:avLst/>
            </a:prstGeom>
            <a:noFill/>
          </p:spPr>
          <p:txBody>
            <a:bodyPr wrap="square" rtlCol="0">
              <a:spAutoFit/>
            </a:bodyPr>
            <a:lstStyle/>
            <a:p>
              <a:pPr algn="dist"/>
              <a:r>
                <a:rPr lang="zh-CN" altLang="en-US" sz="3600"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泳道图与数据流图</a:t>
              </a:r>
              <a:endPar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04</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数据流图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1"/>
          <p:cNvPicPr>
            <a:picLocks noChangeAspect="1"/>
          </p:cNvPicPr>
          <p:nvPr/>
        </p:nvPicPr>
        <p:blipFill>
          <a:blip r:embed="rId1"/>
          <a:stretch>
            <a:fillRect/>
          </a:stretch>
        </p:blipFill>
        <p:spPr>
          <a:xfrm>
            <a:off x="3002280" y="438785"/>
            <a:ext cx="7965440" cy="598043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04</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0972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泳道图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490345" y="1988820"/>
            <a:ext cx="477520" cy="2030095"/>
          </a:xfrm>
          <a:prstGeom prst="rect">
            <a:avLst/>
          </a:prstGeom>
          <a:noFill/>
        </p:spPr>
        <p:txBody>
          <a:bodyPr wrap="square" rtlCol="0">
            <a:spAutoFit/>
          </a:bodyPr>
          <a:p>
            <a:r>
              <a:rPr lang="zh-CN" altLang="en-US" b="1">
                <a:solidFill>
                  <a:schemeClr val="bg1"/>
                </a:solidFill>
              </a:rPr>
              <a:t>用户登录泳道图</a:t>
            </a:r>
            <a:endParaRPr lang="zh-CN" altLang="en-US" b="1">
              <a:solidFill>
                <a:schemeClr val="bg1"/>
              </a:solidFill>
            </a:endParaRPr>
          </a:p>
        </p:txBody>
      </p:sp>
      <p:pic>
        <p:nvPicPr>
          <p:cNvPr id="2" name="图片 1"/>
          <p:cNvPicPr>
            <a:picLocks noChangeAspect="1"/>
          </p:cNvPicPr>
          <p:nvPr/>
        </p:nvPicPr>
        <p:blipFill>
          <a:blip r:embed="rId1"/>
          <a:stretch>
            <a:fillRect/>
          </a:stretch>
        </p:blipFill>
        <p:spPr>
          <a:xfrm>
            <a:off x="3074670" y="191770"/>
            <a:ext cx="6815455" cy="6475095"/>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04</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0972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泳道图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418590" y="1988820"/>
            <a:ext cx="477520" cy="2030095"/>
          </a:xfrm>
          <a:prstGeom prst="rect">
            <a:avLst/>
          </a:prstGeom>
          <a:noFill/>
        </p:spPr>
        <p:txBody>
          <a:bodyPr wrap="square" rtlCol="0">
            <a:spAutoFit/>
          </a:bodyPr>
          <a:p>
            <a:r>
              <a:rPr lang="zh-CN" altLang="en-US" b="1">
                <a:solidFill>
                  <a:schemeClr val="bg1"/>
                </a:solidFill>
              </a:rPr>
              <a:t>加入房间泳道图</a:t>
            </a:r>
            <a:endParaRPr lang="zh-CN" altLang="en-US" b="1">
              <a:solidFill>
                <a:schemeClr val="bg1"/>
              </a:solidFill>
            </a:endParaRPr>
          </a:p>
        </p:txBody>
      </p:sp>
      <p:pic>
        <p:nvPicPr>
          <p:cNvPr id="2" name="图片 1"/>
          <p:cNvPicPr>
            <a:picLocks noChangeAspect="1"/>
          </p:cNvPicPr>
          <p:nvPr/>
        </p:nvPicPr>
        <p:blipFill>
          <a:blip r:embed="rId1"/>
          <a:stretch>
            <a:fillRect/>
          </a:stretch>
        </p:blipFill>
        <p:spPr>
          <a:xfrm>
            <a:off x="3074670" y="844550"/>
            <a:ext cx="5855335" cy="5146675"/>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04</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0972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泳道图</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nvSpPr>
        <p:spPr>
          <a:xfrm>
            <a:off x="1418590" y="1988820"/>
            <a:ext cx="477520" cy="1476375"/>
          </a:xfrm>
          <a:prstGeom prst="rect">
            <a:avLst/>
          </a:prstGeom>
          <a:noFill/>
        </p:spPr>
        <p:txBody>
          <a:bodyPr wrap="square" rtlCol="0">
            <a:spAutoFit/>
          </a:bodyPr>
          <a:p>
            <a:r>
              <a:rPr lang="zh-CN" altLang="en-US" b="1">
                <a:solidFill>
                  <a:schemeClr val="bg1"/>
                </a:solidFill>
              </a:rPr>
              <a:t>游戏泳道图</a:t>
            </a:r>
            <a:endParaRPr lang="zh-CN" altLang="en-US" b="1">
              <a:solidFill>
                <a:schemeClr val="bg1"/>
              </a:solidFill>
            </a:endParaRPr>
          </a:p>
        </p:txBody>
      </p:sp>
      <p:pic>
        <p:nvPicPr>
          <p:cNvPr id="4" name="图片 3"/>
          <p:cNvPicPr>
            <a:picLocks noChangeAspect="1"/>
          </p:cNvPicPr>
          <p:nvPr/>
        </p:nvPicPr>
        <p:blipFill>
          <a:blip r:embed="rId1"/>
          <a:stretch>
            <a:fillRect/>
          </a:stretch>
        </p:blipFill>
        <p:spPr>
          <a:xfrm>
            <a:off x="3074670" y="247015"/>
            <a:ext cx="6442710" cy="624205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9" name="文本框 88"/>
          <p:cNvSpPr txBox="1"/>
          <p:nvPr/>
        </p:nvSpPr>
        <p:spPr>
          <a:xfrm>
            <a:off x="2179568" y="-138599"/>
            <a:ext cx="5427980" cy="6447155"/>
          </a:xfrm>
          <a:prstGeom prst="rect">
            <a:avLst/>
          </a:prstGeom>
          <a:noFill/>
        </p:spPr>
        <p:txBody>
          <a:bodyPr wrap="none" rtlCol="0">
            <a:spAutoFit/>
          </a:bodyPr>
          <a:lstStyle/>
          <a:p>
            <a:r>
              <a:rPr lang="en-US" altLang="zh-CN" sz="413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13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972790" y="2781282"/>
            <a:ext cx="8252766" cy="883935"/>
            <a:chOff x="3601918" y="1799927"/>
            <a:chExt cx="4994510" cy="534950"/>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9540" y="1838972"/>
              <a:ext cx="3639264" cy="390445"/>
            </a:xfrm>
            <a:prstGeom prst="rect">
              <a:avLst/>
            </a:prstGeom>
            <a:noFill/>
          </p:spPr>
          <p:txBody>
            <a:bodyPr wrap="square" rtlCol="0">
              <a:spAutoFit/>
            </a:bodyPr>
            <a:lstStyle/>
            <a:p>
              <a:pPr algn="dist"/>
              <a:r>
                <a:rPr lang="zh-CN" altLang="en-US" sz="3600"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安全性和上节课剩余问题</a:t>
              </a:r>
              <a:endPar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34286" y="229561"/>
            <a:ext cx="17068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系统安全性</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 name="文本框 4"/>
          <p:cNvSpPr txBox="1"/>
          <p:nvPr/>
        </p:nvSpPr>
        <p:spPr>
          <a:xfrm>
            <a:off x="1346200" y="1268730"/>
            <a:ext cx="9112250" cy="4246245"/>
          </a:xfrm>
          <a:prstGeom prst="rect">
            <a:avLst/>
          </a:prstGeom>
          <a:noFill/>
        </p:spPr>
        <p:txBody>
          <a:bodyPr wrap="square" rtlCol="0">
            <a:spAutoFit/>
          </a:bodyPr>
          <a:p>
            <a:r>
              <a:rPr b="1">
                <a:solidFill>
                  <a:schemeClr val="bg1"/>
                </a:solidFill>
              </a:rPr>
              <a:t>1.登录用户爆破</a:t>
            </a:r>
            <a:endParaRPr b="1">
              <a:solidFill>
                <a:schemeClr val="bg1"/>
              </a:solidFill>
            </a:endParaRPr>
          </a:p>
          <a:p>
            <a:r>
              <a:rPr b="1">
                <a:solidFill>
                  <a:schemeClr val="bg1"/>
                </a:solidFill>
              </a:rPr>
              <a:t>为提高数据库强度，防止被人恶意侵入端口，获取数据库信息。</a:t>
            </a:r>
            <a:endParaRPr b="1">
              <a:solidFill>
                <a:schemeClr val="bg1"/>
              </a:solidFill>
            </a:endParaRPr>
          </a:p>
          <a:p>
            <a:r>
              <a:rPr b="1">
                <a:solidFill>
                  <a:schemeClr val="bg1"/>
                </a:solidFill>
              </a:rPr>
              <a:t>措施：mysql限制访问IP，这个利用alter user语句就可以做到，root账户尽量只给localhost权限，慎用user@%；</a:t>
            </a:r>
            <a:endParaRPr b="1">
              <a:solidFill>
                <a:schemeClr val="bg1"/>
              </a:solidFill>
            </a:endParaRPr>
          </a:p>
          <a:p>
            <a:r>
              <a:rPr b="1">
                <a:solidFill>
                  <a:schemeClr val="bg1"/>
                </a:solidFill>
              </a:rPr>
              <a:t>不要使用弱密码，尽量采用字母+数字+特殊字符的密码；</a:t>
            </a:r>
            <a:endParaRPr b="1">
              <a:solidFill>
                <a:schemeClr val="bg1"/>
              </a:solidFill>
            </a:endParaRPr>
          </a:p>
          <a:p>
            <a:r>
              <a:rPr b="1">
                <a:solidFill>
                  <a:schemeClr val="bg1"/>
                </a:solidFill>
              </a:rPr>
              <a:t>服务器使用放暴力破解服务，可以针对非法访问恶意操作进行锁IP防御。</a:t>
            </a:r>
            <a:endParaRPr b="1">
              <a:solidFill>
                <a:schemeClr val="bg1"/>
              </a:solidFill>
            </a:endParaRPr>
          </a:p>
          <a:p>
            <a:endParaRPr b="1">
              <a:solidFill>
                <a:schemeClr val="bg1"/>
              </a:solidFill>
            </a:endParaRPr>
          </a:p>
          <a:p>
            <a:r>
              <a:rPr b="1">
                <a:solidFill>
                  <a:schemeClr val="bg1"/>
                </a:solidFill>
              </a:rPr>
              <a:t>2.服务器端口漏洞</a:t>
            </a:r>
            <a:endParaRPr b="1">
              <a:solidFill>
                <a:schemeClr val="bg1"/>
              </a:solidFill>
            </a:endParaRPr>
          </a:p>
          <a:p>
            <a:r>
              <a:rPr b="1">
                <a:solidFill>
                  <a:schemeClr val="bg1"/>
                </a:solidFill>
              </a:rPr>
              <a:t>通过nmap很容易扫描到服务器暴露的端口，比如139端口外露。</a:t>
            </a:r>
            <a:endParaRPr b="1">
              <a:solidFill>
                <a:schemeClr val="bg1"/>
              </a:solidFill>
            </a:endParaRPr>
          </a:p>
          <a:p>
            <a:r>
              <a:rPr b="1">
                <a:solidFill>
                  <a:schemeClr val="bg1"/>
                </a:solidFill>
              </a:rPr>
              <a:t>因此，本项目开启防火墙，且只开放有需要的端口，敏感端口如139,445不外露。</a:t>
            </a:r>
            <a:endParaRPr b="1">
              <a:solidFill>
                <a:schemeClr val="bg1"/>
              </a:solidFill>
            </a:endParaRPr>
          </a:p>
          <a:p>
            <a:endParaRPr b="1">
              <a:solidFill>
                <a:schemeClr val="bg1"/>
              </a:solidFill>
            </a:endParaRPr>
          </a:p>
          <a:p>
            <a:r>
              <a:rPr b="1">
                <a:solidFill>
                  <a:schemeClr val="bg1"/>
                </a:solidFill>
              </a:rPr>
              <a:t>3.操作系统漏洞</a:t>
            </a:r>
            <a:endParaRPr b="1">
              <a:solidFill>
                <a:schemeClr val="bg1"/>
              </a:solidFill>
            </a:endParaRPr>
          </a:p>
          <a:p>
            <a:r>
              <a:rPr b="1">
                <a:solidFill>
                  <a:schemeClr val="bg1"/>
                </a:solidFill>
              </a:rPr>
              <a:t>window等系统作为服务器安全性差，漏洞过多。</a:t>
            </a:r>
            <a:endParaRPr b="1">
              <a:solidFill>
                <a:schemeClr val="bg1"/>
              </a:solidFill>
            </a:endParaRPr>
          </a:p>
          <a:p>
            <a:r>
              <a:rPr b="1">
                <a:solidFill>
                  <a:schemeClr val="bg1"/>
                </a:solidFill>
              </a:rPr>
              <a:t>因此，本项目使用Linux作为服务器，并采取防火墙，提高服务器操作系统的安全性。</a:t>
            </a:r>
            <a:endParaRPr b="1">
              <a:solidFill>
                <a:schemeClr val="bg1"/>
              </a:solidFill>
            </a:endParaRPr>
          </a:p>
          <a:p>
            <a:endParaRPr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34286" y="229561"/>
            <a:ext cx="17068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系统安全性</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 name="文本框 4"/>
          <p:cNvSpPr txBox="1"/>
          <p:nvPr/>
        </p:nvSpPr>
        <p:spPr>
          <a:xfrm>
            <a:off x="1418590" y="1556385"/>
            <a:ext cx="9112250" cy="3415030"/>
          </a:xfrm>
          <a:prstGeom prst="rect">
            <a:avLst/>
          </a:prstGeom>
          <a:noFill/>
        </p:spPr>
        <p:txBody>
          <a:bodyPr wrap="square" rtlCol="0">
            <a:spAutoFit/>
          </a:bodyPr>
          <a:p>
            <a:r>
              <a:rPr b="1">
                <a:solidFill>
                  <a:schemeClr val="bg1"/>
                </a:solidFill>
                <a:sym typeface="+mn-ea"/>
              </a:rPr>
              <a:t>4.用户加密</a:t>
            </a:r>
            <a:endParaRPr b="1">
              <a:solidFill>
                <a:schemeClr val="bg1"/>
              </a:solidFill>
            </a:endParaRPr>
          </a:p>
          <a:p>
            <a:r>
              <a:rPr b="1">
                <a:solidFill>
                  <a:schemeClr val="bg1"/>
                </a:solidFill>
                <a:sym typeface="+mn-ea"/>
              </a:rPr>
              <a:t>客户端返回的数据使用非对称（RSA）算法传到服务器，使用 MD5+盐摘要算法保护用户的密码，进行哈希散列，再保存到数据库。这样可以有效应对彩虹表破解法。</a:t>
            </a:r>
            <a:endParaRPr b="1">
              <a:solidFill>
                <a:schemeClr val="bg1"/>
              </a:solidFill>
            </a:endParaRPr>
          </a:p>
          <a:p>
            <a:endParaRPr b="1">
              <a:solidFill>
                <a:schemeClr val="bg1"/>
              </a:solidFill>
            </a:endParaRPr>
          </a:p>
          <a:p>
            <a:r>
              <a:rPr b="1">
                <a:solidFill>
                  <a:schemeClr val="bg1"/>
                </a:solidFill>
                <a:sym typeface="+mn-ea"/>
              </a:rPr>
              <a:t>彩虹表(Rainbow Tables）就是一个庞大的、针对各种可能的字母组合预先计算好的哈希值的集合，不一定是针对MD5算法的，各种算法的都有，有了它可以快速的破解各类密码。越是复杂的密码，需要的彩虹表就越大，现在主流的彩虹表都是100G以上。</a:t>
            </a:r>
            <a:endParaRPr b="1">
              <a:solidFill>
                <a:schemeClr val="bg1"/>
              </a:solidFill>
            </a:endParaRPr>
          </a:p>
          <a:p>
            <a:endParaRPr b="1">
              <a:solidFill>
                <a:schemeClr val="bg1"/>
              </a:solidFill>
            </a:endParaRPr>
          </a:p>
          <a:p>
            <a:endParaRPr b="1">
              <a:solidFill>
                <a:schemeClr val="bg1"/>
              </a:solidFill>
            </a:endParaRPr>
          </a:p>
          <a:p>
            <a:r>
              <a:rPr b="1">
                <a:solidFill>
                  <a:schemeClr val="bg1"/>
                </a:solidFill>
              </a:rPr>
              <a:t>5.DDOS</a:t>
            </a:r>
            <a:endParaRPr b="1">
              <a:solidFill>
                <a:schemeClr val="bg1"/>
              </a:solidFill>
            </a:endParaRPr>
          </a:p>
          <a:p>
            <a:r>
              <a:rPr b="1">
                <a:solidFill>
                  <a:schemeClr val="bg1"/>
                </a:solidFill>
              </a:rPr>
              <a:t>DDoS高防（新BGP）和DDoS高防（国际）都支持为阿里云ECS或非阿里云服务器提供DDoS防护，也都支持防护通过阿里云域名服务或第三方域名服务平台开通的域名。</a:t>
            </a:r>
            <a:endParaRPr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文本框 41"/>
          <p:cNvSpPr txBox="1"/>
          <p:nvPr/>
        </p:nvSpPr>
        <p:spPr>
          <a:xfrm>
            <a:off x="857412" y="76424"/>
            <a:ext cx="750526" cy="769441"/>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01</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43" name="矩形 42"/>
          <p:cNvSpPr/>
          <p:nvPr/>
        </p:nvSpPr>
        <p:spPr>
          <a:xfrm>
            <a:off x="1634286" y="260041"/>
            <a:ext cx="792480" cy="460375"/>
          </a:xfrm>
          <a:prstGeom prst="rect">
            <a:avLst/>
          </a:prstGeom>
        </p:spPr>
        <p:txBody>
          <a:bodyPr wrap="none">
            <a:spAutoFit/>
          </a:bodyPr>
          <a:lstStyle/>
          <a:p>
            <a:pPr algn="l"/>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引言</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文本框 3"/>
          <p:cNvSpPr txBox="1"/>
          <p:nvPr/>
        </p:nvSpPr>
        <p:spPr>
          <a:xfrm>
            <a:off x="3074670" y="2060575"/>
            <a:ext cx="5670550" cy="1476375"/>
          </a:xfrm>
          <a:prstGeom prst="rect">
            <a:avLst/>
          </a:prstGeom>
          <a:noFill/>
        </p:spPr>
        <p:txBody>
          <a:bodyPr wrap="square" rtlCol="0">
            <a:spAutoFit/>
          </a:bodyPr>
          <a:p>
            <a:pPr algn="l"/>
            <a:r>
              <a:rPr lang="zh-CN" altLang="en-US" b="1">
                <a:solidFill>
                  <a:schemeClr val="bg1"/>
                </a:solidFill>
              </a:rPr>
              <a:t>本次报告主要说明游戏“卡卡颂”的系统结构与内部设计、数据库信息。主要介绍了系统的层次结构设计、功能模型和接口设计及验收标准，用于快速了解本项目的层次结构，有利于团队的开发与部署，给未来项目的实现提供了设计思路和具体标准。</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34286" y="229561"/>
            <a:ext cx="640080" cy="460375"/>
          </a:xfrm>
          <a:prstGeom prst="rect">
            <a:avLst/>
          </a:prstGeom>
        </p:spPr>
        <p:txBody>
          <a:bodyPr wrap="none">
            <a:spAutoFit/>
          </a:bodyPr>
          <a:lstStyle/>
          <a:p>
            <a:r>
              <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Q&amp;A</a:t>
            </a:r>
            <a:endParaRPr lang="en-US" alt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 name="文本框 4"/>
          <p:cNvSpPr txBox="1"/>
          <p:nvPr/>
        </p:nvSpPr>
        <p:spPr>
          <a:xfrm>
            <a:off x="1418590" y="980440"/>
            <a:ext cx="8874125" cy="4246245"/>
          </a:xfrm>
          <a:prstGeom prst="rect">
            <a:avLst/>
          </a:prstGeom>
          <a:noFill/>
        </p:spPr>
        <p:txBody>
          <a:bodyPr wrap="square" rtlCol="0">
            <a:spAutoFit/>
          </a:bodyPr>
          <a:p>
            <a:r>
              <a:rPr lang="en-US" b="1">
                <a:solidFill>
                  <a:schemeClr val="bg1"/>
                </a:solidFill>
              </a:rPr>
              <a:t>1.</a:t>
            </a:r>
            <a:r>
              <a:rPr lang="zh-CN" altLang="en-US" b="1">
                <a:solidFill>
                  <a:schemeClr val="bg1"/>
                </a:solidFill>
              </a:rPr>
              <a:t>类图绘制的过于简单，有些方法的位置也有问题</a:t>
            </a:r>
            <a:r>
              <a:rPr lang="en-US" altLang="zh-CN" b="1">
                <a:solidFill>
                  <a:schemeClr val="bg1"/>
                </a:solidFill>
              </a:rPr>
              <a:t>?</a:t>
            </a:r>
            <a:endParaRPr lang="en-US" altLang="zh-CN" b="1">
              <a:solidFill>
                <a:schemeClr val="bg1"/>
              </a:solidFill>
            </a:endParaRPr>
          </a:p>
          <a:p>
            <a:r>
              <a:rPr lang="en-US" altLang="zh-CN" b="1">
                <a:solidFill>
                  <a:schemeClr val="bg1"/>
                </a:solidFill>
              </a:rPr>
              <a:t>anwser:</a:t>
            </a:r>
            <a:r>
              <a:rPr lang="zh-CN" altLang="en-US" b="1">
                <a:solidFill>
                  <a:schemeClr val="bg1"/>
                </a:solidFill>
              </a:rPr>
              <a:t>我们在逻辑类的基础上添加了界面类，让类的内容更加充实。还有上次傅老师说的游戏类应该从房间类独立出来，我们也重新修改过了。</a:t>
            </a:r>
            <a:endParaRPr lang="zh-CN" altLang="en-US" b="1">
              <a:solidFill>
                <a:schemeClr val="bg1"/>
              </a:solidFill>
            </a:endParaRPr>
          </a:p>
          <a:p>
            <a:endParaRPr lang="zh-CN" altLang="en-US" b="1">
              <a:solidFill>
                <a:schemeClr val="bg1"/>
              </a:solidFill>
            </a:endParaRPr>
          </a:p>
          <a:p>
            <a:r>
              <a:rPr lang="en-US" altLang="zh-CN" b="1">
                <a:solidFill>
                  <a:schemeClr val="bg1"/>
                </a:solidFill>
              </a:rPr>
              <a:t>2.</a:t>
            </a:r>
            <a:r>
              <a:rPr lang="zh-CN" altLang="en-US" b="1">
                <a:solidFill>
                  <a:schemeClr val="bg1"/>
                </a:solidFill>
              </a:rPr>
              <a:t>安全性的理解有错误，写的只是一些简单的东西，没有加密和提高系统安全性健壮性的</a:t>
            </a:r>
            <a:r>
              <a:rPr lang="zh-CN" altLang="en-US" b="1">
                <a:solidFill>
                  <a:schemeClr val="bg1"/>
                </a:solidFill>
              </a:rPr>
              <a:t>方法。</a:t>
            </a:r>
            <a:endParaRPr lang="zh-CN" altLang="en-US" b="1">
              <a:solidFill>
                <a:schemeClr val="bg1"/>
              </a:solidFill>
            </a:endParaRPr>
          </a:p>
          <a:p>
            <a:r>
              <a:rPr lang="en-US" altLang="zh-CN" b="1">
                <a:solidFill>
                  <a:schemeClr val="bg1"/>
                </a:solidFill>
              </a:rPr>
              <a:t>anwser</a:t>
            </a:r>
            <a:r>
              <a:rPr lang="zh-CN" altLang="en-US" b="1">
                <a:solidFill>
                  <a:schemeClr val="bg1"/>
                </a:solidFill>
              </a:rPr>
              <a:t>：我们这次使用非对称算法将数据从客户端传入服务器并使用</a:t>
            </a:r>
            <a:r>
              <a:rPr lang="en-US" altLang="zh-CN" b="1">
                <a:solidFill>
                  <a:schemeClr val="bg1"/>
                </a:solidFill>
              </a:rPr>
              <a:t>md5+</a:t>
            </a:r>
            <a:r>
              <a:rPr lang="zh-CN" altLang="en-US" b="1">
                <a:solidFill>
                  <a:schemeClr val="bg1"/>
                </a:solidFill>
              </a:rPr>
              <a:t>盐摘要算法保护用户的密码，进行哈希散列，再保存到数据库。为</a:t>
            </a:r>
            <a:r>
              <a:rPr lang="en-US" altLang="zh-CN" b="1">
                <a:solidFill>
                  <a:schemeClr val="bg1"/>
                </a:solidFill>
              </a:rPr>
              <a:t> </a:t>
            </a:r>
            <a:r>
              <a:rPr lang="zh-CN" altLang="en-US" b="1">
                <a:solidFill>
                  <a:schemeClr val="bg1"/>
                </a:solidFill>
              </a:rPr>
              <a:t>防止DDOS，我们的阿里云服务器也用</a:t>
            </a:r>
            <a:r>
              <a:rPr lang="en-US" altLang="zh-CN" b="1">
                <a:solidFill>
                  <a:schemeClr val="bg1"/>
                </a:solidFill>
              </a:rPr>
              <a:t>DDOS</a:t>
            </a:r>
            <a:r>
              <a:rPr lang="zh-CN" altLang="en-US" b="1">
                <a:solidFill>
                  <a:schemeClr val="bg1"/>
                </a:solidFill>
              </a:rPr>
              <a:t>防护。</a:t>
            </a:r>
            <a:endParaRPr lang="zh-CN" altLang="en-US" b="1">
              <a:solidFill>
                <a:schemeClr val="bg1"/>
              </a:solidFill>
            </a:endParaRPr>
          </a:p>
          <a:p>
            <a:endParaRPr lang="zh-CN" altLang="en-US" b="1">
              <a:solidFill>
                <a:schemeClr val="bg1"/>
              </a:solidFill>
            </a:endParaRPr>
          </a:p>
          <a:p>
            <a:r>
              <a:rPr lang="en-US" altLang="zh-CN" b="1">
                <a:solidFill>
                  <a:schemeClr val="bg1"/>
                </a:solidFill>
              </a:rPr>
              <a:t>3.</a:t>
            </a:r>
            <a:r>
              <a:rPr lang="zh-CN" altLang="en-US" b="1">
                <a:solidFill>
                  <a:schemeClr val="bg1"/>
                </a:solidFill>
              </a:rPr>
              <a:t>如果一个用户恶意不进行游戏（在</a:t>
            </a:r>
            <a:r>
              <a:rPr lang="en-US" altLang="zh-CN" b="1">
                <a:solidFill>
                  <a:schemeClr val="bg1"/>
                </a:solidFill>
              </a:rPr>
              <a:t>5</a:t>
            </a:r>
            <a:r>
              <a:rPr lang="zh-CN" altLang="en-US" b="1">
                <a:solidFill>
                  <a:schemeClr val="bg1"/>
                </a:solidFill>
              </a:rPr>
              <a:t>分钟的自主操作之内，进行一次有效操作，但是不结束自己的</a:t>
            </a:r>
            <a:r>
              <a:rPr lang="zh-CN" altLang="en-US" b="1">
                <a:solidFill>
                  <a:schemeClr val="bg1"/>
                </a:solidFill>
              </a:rPr>
              <a:t>操作回合），如何采取有效地方法结束游戏？</a:t>
            </a:r>
            <a:endParaRPr lang="zh-CN" altLang="en-US" b="1">
              <a:solidFill>
                <a:schemeClr val="bg1"/>
              </a:solidFill>
            </a:endParaRPr>
          </a:p>
          <a:p>
            <a:r>
              <a:rPr lang="zh-CN" altLang="en-US" b="1">
                <a:solidFill>
                  <a:schemeClr val="bg1"/>
                </a:solidFill>
              </a:rPr>
              <a:t>使用计数器，在规定的时间内不完成所有操作，即视为该玩家放弃抽卡和放置</a:t>
            </a:r>
            <a:r>
              <a:rPr lang="zh-CN" altLang="en-US" b="1">
                <a:solidFill>
                  <a:schemeClr val="bg1"/>
                </a:solidFill>
              </a:rPr>
              <a:t>棋子，将这枚卡片交给下一玩家</a:t>
            </a:r>
            <a:r>
              <a:rPr lang="zh-CN" altLang="en-US" b="1">
                <a:solidFill>
                  <a:schemeClr val="bg1"/>
                </a:solidFill>
              </a:rPr>
              <a:t>使用。</a:t>
            </a:r>
            <a:endParaRPr lang="zh-CN" altLang="en-US" b="1">
              <a:solidFill>
                <a:schemeClr val="bg1"/>
              </a:solidFill>
            </a:endParaRPr>
          </a:p>
          <a:p>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34286" y="229561"/>
            <a:ext cx="3840480" cy="460375"/>
          </a:xfrm>
          <a:prstGeom prst="rect">
            <a:avLst/>
          </a:prstGeom>
        </p:spPr>
        <p:txBody>
          <a:bodyPr wrap="none">
            <a:spAutoFit/>
          </a:bodyPr>
          <a:lstStyle/>
          <a:p>
            <a:r>
              <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本次项目的分工与工作流程</a:t>
            </a:r>
            <a:endParaRPr lang="zh-CN"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4" name="图片 3"/>
          <p:cNvPicPr>
            <a:picLocks noChangeAspect="1"/>
          </p:cNvPicPr>
          <p:nvPr/>
        </p:nvPicPr>
        <p:blipFill>
          <a:blip r:embed="rId1"/>
          <a:stretch>
            <a:fillRect/>
          </a:stretch>
        </p:blipFill>
        <p:spPr>
          <a:xfrm>
            <a:off x="554355" y="1124585"/>
            <a:ext cx="5623560" cy="4864735"/>
          </a:xfrm>
          <a:prstGeom prst="rect">
            <a:avLst/>
          </a:prstGeom>
        </p:spPr>
      </p:pic>
      <p:sp>
        <p:nvSpPr>
          <p:cNvPr id="5" name="文本框 4"/>
          <p:cNvSpPr txBox="1"/>
          <p:nvPr/>
        </p:nvSpPr>
        <p:spPr>
          <a:xfrm>
            <a:off x="7045960" y="1339850"/>
            <a:ext cx="3877310" cy="3969385"/>
          </a:xfrm>
          <a:prstGeom prst="rect">
            <a:avLst/>
          </a:prstGeom>
          <a:noFill/>
        </p:spPr>
        <p:txBody>
          <a:bodyPr wrap="square" rtlCol="0">
            <a:spAutoFit/>
          </a:bodyPr>
          <a:p>
            <a:r>
              <a:rPr lang="zh-CN" altLang="en-US" b="1">
                <a:solidFill>
                  <a:schemeClr val="bg1"/>
                </a:solidFill>
              </a:rPr>
              <a:t>工作流程</a:t>
            </a:r>
            <a:r>
              <a:rPr lang="en-US" altLang="zh-CN" b="1">
                <a:solidFill>
                  <a:schemeClr val="bg1"/>
                </a:solidFill>
              </a:rPr>
              <a:t>:</a:t>
            </a:r>
            <a:endParaRPr lang="en-US" altLang="zh-CN" b="1">
              <a:solidFill>
                <a:schemeClr val="bg1"/>
              </a:solidFill>
            </a:endParaRPr>
          </a:p>
          <a:p>
            <a:r>
              <a:rPr lang="en-US" altLang="zh-CN" b="1">
                <a:solidFill>
                  <a:schemeClr val="bg1"/>
                </a:solidFill>
              </a:rPr>
              <a:t>1.</a:t>
            </a:r>
            <a:r>
              <a:rPr lang="zh-CN" altLang="en-US" b="1">
                <a:solidFill>
                  <a:schemeClr val="bg1"/>
                </a:solidFill>
              </a:rPr>
              <a:t>在网上找到有关说明书的参考，并制定第一次的说明书目录。</a:t>
            </a:r>
            <a:endParaRPr lang="en-US" altLang="zh-CN" b="1">
              <a:solidFill>
                <a:schemeClr val="bg1"/>
              </a:solidFill>
            </a:endParaRPr>
          </a:p>
          <a:p>
            <a:r>
              <a:rPr lang="en-US" altLang="zh-CN" b="1">
                <a:solidFill>
                  <a:schemeClr val="bg1"/>
                </a:solidFill>
              </a:rPr>
              <a:t>2.</a:t>
            </a:r>
            <a:r>
              <a:rPr lang="zh-CN" altLang="en-US" b="1">
                <a:solidFill>
                  <a:schemeClr val="bg1"/>
                </a:solidFill>
              </a:rPr>
              <a:t>根据团队作业的要求开展线下讨论会，并分配好工作。</a:t>
            </a:r>
            <a:endParaRPr lang="zh-CN" altLang="en-US" b="1">
              <a:solidFill>
                <a:schemeClr val="bg1"/>
              </a:solidFill>
            </a:endParaRPr>
          </a:p>
          <a:p>
            <a:r>
              <a:rPr lang="en-US" altLang="zh-CN" b="1">
                <a:solidFill>
                  <a:schemeClr val="bg1"/>
                </a:solidFill>
              </a:rPr>
              <a:t>3.</a:t>
            </a:r>
            <a:r>
              <a:rPr lang="zh-CN" altLang="en-US" b="1">
                <a:solidFill>
                  <a:schemeClr val="bg1"/>
                </a:solidFill>
              </a:rPr>
              <a:t>各成员完成自己有关部分的文档编写。</a:t>
            </a:r>
            <a:endParaRPr lang="zh-CN" altLang="en-US" b="1">
              <a:solidFill>
                <a:schemeClr val="bg1"/>
              </a:solidFill>
            </a:endParaRPr>
          </a:p>
          <a:p>
            <a:r>
              <a:rPr lang="en-US" altLang="zh-CN" b="1">
                <a:solidFill>
                  <a:schemeClr val="bg1"/>
                </a:solidFill>
              </a:rPr>
              <a:t>4.</a:t>
            </a:r>
            <a:r>
              <a:rPr lang="zh-CN" altLang="en-US" b="1">
                <a:solidFill>
                  <a:schemeClr val="bg1"/>
                </a:solidFill>
              </a:rPr>
              <a:t>完成对上次需求分析作业的改进，并开会改进文档部分的结构与具体内容。</a:t>
            </a:r>
            <a:endParaRPr lang="zh-CN" altLang="en-US" b="1">
              <a:solidFill>
                <a:schemeClr val="bg1"/>
              </a:solidFill>
            </a:endParaRPr>
          </a:p>
          <a:p>
            <a:r>
              <a:rPr lang="en-US" altLang="zh-CN" b="1">
                <a:solidFill>
                  <a:schemeClr val="bg1"/>
                </a:solidFill>
              </a:rPr>
              <a:t>5.</a:t>
            </a:r>
            <a:r>
              <a:rPr lang="zh-CN" altLang="en-US" b="1">
                <a:solidFill>
                  <a:schemeClr val="bg1"/>
                </a:solidFill>
              </a:rPr>
              <a:t>绘制泳道图与数据流图</a:t>
            </a:r>
            <a:endParaRPr lang="zh-CN" altLang="en-US" b="1">
              <a:solidFill>
                <a:schemeClr val="bg1"/>
              </a:solidFill>
            </a:endParaRPr>
          </a:p>
          <a:p>
            <a:r>
              <a:rPr lang="en-US" altLang="zh-CN" b="1">
                <a:solidFill>
                  <a:schemeClr val="bg1"/>
                </a:solidFill>
              </a:rPr>
              <a:t>6.</a:t>
            </a:r>
            <a:r>
              <a:rPr lang="zh-CN" altLang="en-US" b="1">
                <a:solidFill>
                  <a:schemeClr val="bg1"/>
                </a:solidFill>
              </a:rPr>
              <a:t>编写</a:t>
            </a:r>
            <a:r>
              <a:rPr lang="en-US" altLang="zh-CN" b="1">
                <a:solidFill>
                  <a:schemeClr val="bg1"/>
                </a:solidFill>
              </a:rPr>
              <a:t>PPT</a:t>
            </a:r>
            <a:r>
              <a:rPr lang="zh-CN" altLang="en-US" b="1">
                <a:solidFill>
                  <a:schemeClr val="bg1"/>
                </a:solidFill>
              </a:rPr>
              <a:t>，制定下一阶段的工作计划与人员安排，提前开始学习有关技术。</a:t>
            </a:r>
            <a:endParaRPr lang="zh-CN" altLang="en-US" b="1">
              <a:solidFill>
                <a:schemeClr val="bg1"/>
              </a:solidFill>
            </a:endParaRPr>
          </a:p>
        </p:txBody>
      </p:sp>
    </p:spTree>
  </p:cSld>
  <p:clrMapOvr>
    <a:masterClrMapping/>
  </p:clrMapOvr>
  <p:transition spd="slow" advClick="0" advTm="5769">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文本框 30"/>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2" name="矩形 31"/>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预期</a:t>
            </a:r>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安排</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8" name="图片 7" descr="4AGBZD`$Y9LXZDK4(90~F~Q"/>
          <p:cNvPicPr>
            <a:picLocks noChangeAspect="1"/>
          </p:cNvPicPr>
          <p:nvPr/>
        </p:nvPicPr>
        <p:blipFill>
          <a:blip r:embed="rId1"/>
          <a:stretch>
            <a:fillRect/>
          </a:stretch>
        </p:blipFill>
        <p:spPr>
          <a:xfrm>
            <a:off x="2097405" y="1052195"/>
            <a:ext cx="8003540" cy="493268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文本框 30"/>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05</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2" name="矩形 31"/>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组员分工</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3" name="图片 2" descr="$7R0JUK89[}O]GCSTU}@J}9"/>
          <p:cNvPicPr>
            <a:picLocks noChangeAspect="1"/>
          </p:cNvPicPr>
          <p:nvPr/>
        </p:nvPicPr>
        <p:blipFill>
          <a:blip r:embed="rId1"/>
          <a:stretch>
            <a:fillRect/>
          </a:stretch>
        </p:blipFill>
        <p:spPr>
          <a:xfrm>
            <a:off x="1130300" y="1484630"/>
            <a:ext cx="9784080" cy="382524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矩形 19"/>
          <p:cNvSpPr/>
          <p:nvPr/>
        </p:nvSpPr>
        <p:spPr bwMode="auto">
          <a:xfrm>
            <a:off x="1274639" y="1712848"/>
            <a:ext cx="9649072" cy="2810856"/>
          </a:xfrm>
          <a:prstGeom prst="rect">
            <a:avLst/>
          </a:prstGeom>
          <a:solidFill>
            <a:schemeClr val="bg2"/>
          </a:solidFill>
          <a:ln w="38100" cap="flat" cmpd="sng" algn="ctr">
            <a:noFill/>
            <a:prstDash val="solid"/>
            <a:round/>
            <a:headEnd type="none" w="med" len="med"/>
            <a:tailEnd type="none" w="med" len="med"/>
          </a:ln>
          <a:effectLst>
            <a:outerShdw blurRad="444500" sx="103000" sy="103000" algn="ctr" rotWithShape="0">
              <a:prstClr val="black">
                <a:alpha val="8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1" name="矩形 30"/>
          <p:cNvSpPr/>
          <p:nvPr/>
        </p:nvSpPr>
        <p:spPr>
          <a:xfrm>
            <a:off x="4407535" y="2276872"/>
            <a:ext cx="3383280" cy="1014730"/>
          </a:xfrm>
          <a:prstGeom prst="rect">
            <a:avLst/>
          </a:prstGeom>
          <a:noFill/>
        </p:spPr>
        <p:txBody>
          <a:bodyPr wrap="none">
            <a:spAutoFit/>
          </a:bodyPr>
          <a:lstStyle/>
          <a:p>
            <a:pPr algn="ctr" fontAlgn="auto">
              <a:spcBef>
                <a:spcPts val="0"/>
              </a:spcBef>
              <a:spcAft>
                <a:spcPts val="0"/>
              </a:spcAft>
              <a:buFontTx/>
              <a:buNone/>
            </a:pPr>
            <a:r>
              <a:rPr lang="zh-CN" altLang="en-US" sz="6000" spc="300" dirty="0" smtClean="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rPr>
              <a:t>谢谢观看</a:t>
            </a:r>
            <a:endParaRPr lang="en-US" altLang="zh-CN" sz="6000" spc="300" dirty="0">
              <a:solidFill>
                <a:prstClr val="black">
                  <a:lumMod val="75000"/>
                  <a:lumOff val="25000"/>
                </a:prstClr>
              </a:solidFill>
              <a:latin typeface="思源宋体 CN Heavy" panose="02020900000000000000" pitchFamily="18" charset="-122"/>
              <a:ea typeface="思源宋体 CN Heavy" panose="02020900000000000000" pitchFamily="18" charset="-122"/>
              <a:cs typeface="阿里巴巴普惠体 H" panose="00020600040101010101" pitchFamily="18" charset="-122"/>
              <a:sym typeface="+mn-lt"/>
            </a:endParaRPr>
          </a:p>
        </p:txBody>
      </p:sp>
      <p:sp>
        <p:nvSpPr>
          <p:cNvPr id="32" name="矩形 31"/>
          <p:cNvSpPr/>
          <p:nvPr/>
        </p:nvSpPr>
        <p:spPr>
          <a:xfrm>
            <a:off x="2810423" y="3429000"/>
            <a:ext cx="6601120" cy="307777"/>
          </a:xfrm>
          <a:prstGeom prst="rect">
            <a:avLst/>
          </a:prstGeom>
        </p:spPr>
        <p:txBody>
          <a:bodyPr wrap="square">
            <a:spAutoFit/>
          </a:bodyPr>
          <a:lstStyle/>
          <a:p>
            <a:pPr algn="dist" fontAlgn="auto">
              <a:spcBef>
                <a:spcPts val="0"/>
              </a:spcBef>
              <a:spcAft>
                <a:spcPts val="0"/>
              </a:spcAft>
              <a:buFontTx/>
              <a:buNone/>
            </a:pPr>
            <a:r>
              <a:rPr lang="en-US" altLang="zh-CN" sz="1400" spc="300" dirty="0">
                <a:solidFill>
                  <a:prstClr val="black">
                    <a:lumMod val="75000"/>
                    <a:lumOff val="25000"/>
                  </a:prst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WORK SUMMARY BUSINESS REPORT</a:t>
            </a:r>
            <a:endParaRPr lang="zh-CN" altLang="en-US" sz="1400" spc="300" dirty="0">
              <a:solidFill>
                <a:prstClr val="black">
                  <a:lumMod val="75000"/>
                  <a:lumOff val="25000"/>
                </a:prst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文本框 3"/>
          <p:cNvSpPr txBox="1"/>
          <p:nvPr/>
        </p:nvSpPr>
        <p:spPr>
          <a:xfrm>
            <a:off x="4920150" y="383592"/>
            <a:ext cx="2568332" cy="1323439"/>
          </a:xfrm>
          <a:prstGeom prst="rect">
            <a:avLst/>
          </a:prstGeom>
          <a:noFill/>
        </p:spPr>
        <p:txBody>
          <a:bodyPr wrap="none" rtlCol="0">
            <a:spAutoFit/>
          </a:bodyPr>
          <a:lstStyle/>
          <a:p>
            <a:r>
              <a:rPr lang="en-US" altLang="zh-CN" sz="8000" dirty="0" smtClean="0">
                <a:solidFill>
                  <a:srgbClr val="E96969"/>
                </a:solidFill>
                <a:latin typeface="庞门正道标题体" panose="02010600030101010101" pitchFamily="2" charset="-122"/>
                <a:ea typeface="庞门正道标题体" panose="02010600030101010101" pitchFamily="2" charset="-122"/>
              </a:rPr>
              <a:t>2021</a:t>
            </a:r>
            <a:endParaRPr lang="zh-CN" altLang="en-US" sz="8000" dirty="0">
              <a:solidFill>
                <a:srgbClr val="E96969"/>
              </a:solidFill>
              <a:latin typeface="庞门正道标题体" panose="02010600030101010101" pitchFamily="2" charset="-122"/>
              <a:ea typeface="庞门正道标题体" panose="02010600030101010101" pitchFamily="2" charset="-122"/>
            </a:endParaRPr>
          </a:p>
        </p:txBody>
      </p:sp>
      <p:sp>
        <p:nvSpPr>
          <p:cNvPr id="5" name="梯形 4"/>
          <p:cNvSpPr/>
          <p:nvPr/>
        </p:nvSpPr>
        <p:spPr bwMode="auto">
          <a:xfrm>
            <a:off x="3601919" y="4054460"/>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4804" y="4120166"/>
            <a:ext cx="3639264" cy="369332"/>
          </a:xfrm>
          <a:prstGeom prst="rect">
            <a:avLst/>
          </a:prstGeom>
          <a:noFill/>
        </p:spPr>
        <p:txBody>
          <a:bodyPr wrap="square" rtlCol="0">
            <a:spAutoFit/>
          </a:bodyPr>
          <a:lstStyle/>
          <a:p>
            <a:pPr algn="dist"/>
            <a:r>
              <a:rPr lang="zh-CN" altLang="en-US" dirty="0" smtClean="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某某公司产品运营中心</a:t>
            </a:r>
            <a:endParaRPr lang="zh-CN" altLang="en-US"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9" y="4531405"/>
            <a:ext cx="4994509" cy="469244"/>
          </a:xfrm>
          <a:prstGeom prst="trapezoid">
            <a:avLst/>
          </a:prstGeom>
          <a:solidFill>
            <a:schemeClr val="bg2"/>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4363549" y="4616766"/>
            <a:ext cx="3494867" cy="276999"/>
          </a:xfrm>
          <a:prstGeom prst="rect">
            <a:avLst/>
          </a:prstGeom>
          <a:noFill/>
        </p:spPr>
        <p:txBody>
          <a:bodyPr wrap="none" rtlCol="0">
            <a:spAutoFit/>
          </a:bodyPr>
          <a:lstStyle/>
          <a:p>
            <a:r>
              <a:rPr lang="zh-CN" altLang="en-US" sz="1200" dirty="0" smtClean="0">
                <a:solidFill>
                  <a:schemeClr val="bg1">
                    <a:lumMod val="60000"/>
                    <a:lumOff val="40000"/>
                  </a:schemeClr>
                </a:solidFill>
                <a:latin typeface="+mn-ea"/>
                <a:ea typeface="+mn-ea"/>
              </a:rPr>
              <a:t>汇报人：</a:t>
            </a:r>
            <a:r>
              <a:rPr lang="en-US" altLang="zh-CN" sz="1200" dirty="0" smtClean="0">
                <a:solidFill>
                  <a:schemeClr val="bg1">
                    <a:lumMod val="60000"/>
                    <a:lumOff val="40000"/>
                  </a:schemeClr>
                </a:solidFill>
                <a:latin typeface="+mn-ea"/>
                <a:ea typeface="+mn-ea"/>
              </a:rPr>
              <a:t>@51PPT</a:t>
            </a:r>
            <a:r>
              <a:rPr lang="zh-CN" altLang="en-US" sz="1200" dirty="0" smtClean="0">
                <a:solidFill>
                  <a:schemeClr val="bg1">
                    <a:lumMod val="60000"/>
                    <a:lumOff val="40000"/>
                  </a:schemeClr>
                </a:solidFill>
                <a:latin typeface="+mn-ea"/>
                <a:ea typeface="+mn-ea"/>
              </a:rPr>
              <a:t>模板网    时间：</a:t>
            </a:r>
            <a:r>
              <a:rPr lang="en-US" altLang="zh-CN" sz="1200" dirty="0" smtClean="0">
                <a:solidFill>
                  <a:schemeClr val="bg1">
                    <a:lumMod val="60000"/>
                    <a:lumOff val="40000"/>
                  </a:schemeClr>
                </a:solidFill>
                <a:latin typeface="+mn-ea"/>
                <a:ea typeface="+mn-ea"/>
              </a:rPr>
              <a:t>2021</a:t>
            </a:r>
            <a:r>
              <a:rPr lang="zh-CN" altLang="en-US" sz="1200" dirty="0" smtClean="0">
                <a:solidFill>
                  <a:schemeClr val="bg1">
                    <a:lumMod val="60000"/>
                    <a:lumOff val="40000"/>
                  </a:schemeClr>
                </a:solidFill>
                <a:latin typeface="+mn-ea"/>
                <a:ea typeface="+mn-ea"/>
              </a:rPr>
              <a:t>年</a:t>
            </a:r>
            <a:r>
              <a:rPr lang="en-US" altLang="zh-CN" sz="1200" dirty="0" smtClean="0">
                <a:solidFill>
                  <a:schemeClr val="bg1">
                    <a:lumMod val="60000"/>
                    <a:lumOff val="40000"/>
                  </a:schemeClr>
                </a:solidFill>
                <a:latin typeface="+mn-ea"/>
                <a:ea typeface="+mn-ea"/>
              </a:rPr>
              <a:t>4</a:t>
            </a:r>
            <a:r>
              <a:rPr lang="zh-CN" altLang="en-US" sz="1200" dirty="0" smtClean="0">
                <a:solidFill>
                  <a:schemeClr val="bg1">
                    <a:lumMod val="60000"/>
                    <a:lumOff val="40000"/>
                  </a:schemeClr>
                </a:solidFill>
                <a:latin typeface="+mn-ea"/>
                <a:ea typeface="+mn-ea"/>
              </a:rPr>
              <a:t>月</a:t>
            </a:r>
            <a:r>
              <a:rPr lang="en-US" altLang="zh-CN" sz="1200" dirty="0" smtClean="0">
                <a:solidFill>
                  <a:schemeClr val="bg1">
                    <a:lumMod val="60000"/>
                    <a:lumOff val="40000"/>
                  </a:schemeClr>
                </a:solidFill>
                <a:latin typeface="+mn-ea"/>
                <a:ea typeface="+mn-ea"/>
              </a:rPr>
              <a:t>11</a:t>
            </a:r>
            <a:r>
              <a:rPr lang="zh-CN" altLang="en-US" sz="1200" dirty="0" smtClean="0">
                <a:solidFill>
                  <a:schemeClr val="bg1">
                    <a:lumMod val="60000"/>
                    <a:lumOff val="40000"/>
                  </a:schemeClr>
                </a:solidFill>
                <a:latin typeface="+mn-ea"/>
                <a:ea typeface="+mn-ea"/>
              </a:rPr>
              <a:t>日</a:t>
            </a:r>
            <a:endParaRPr lang="zh-CN" altLang="en-US" sz="1200" dirty="0">
              <a:solidFill>
                <a:schemeClr val="bg1">
                  <a:lumMod val="60000"/>
                  <a:lumOff val="40000"/>
                </a:schemeClr>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anim calcmode="lin" valueType="num">
                                      <p:cBhvr>
                                        <p:cTn id="8"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1">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25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91" name="文本框 90"/>
          <p:cNvSpPr txBox="1"/>
          <p:nvPr/>
        </p:nvSpPr>
        <p:spPr>
          <a:xfrm>
            <a:off x="3271262" y="-138599"/>
            <a:ext cx="5492209" cy="6447919"/>
          </a:xfrm>
          <a:prstGeom prst="rect">
            <a:avLst/>
          </a:prstGeom>
          <a:noFill/>
        </p:spPr>
        <p:txBody>
          <a:bodyPr wrap="none" rtlCol="0">
            <a:spAutoFit/>
          </a:bodyPr>
          <a:lstStyle/>
          <a:p>
            <a:r>
              <a:rPr lang="en-US" altLang="zh-CN" sz="413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01</a:t>
            </a:r>
            <a:endParaRPr lang="zh-CN" altLang="en-US" sz="413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972790" y="2745087"/>
            <a:ext cx="8252766" cy="883935"/>
            <a:chOff x="3601918" y="1799927"/>
            <a:chExt cx="4994510" cy="534950"/>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9540" y="1838972"/>
              <a:ext cx="3639264" cy="390445"/>
            </a:xfrm>
            <a:prstGeom prst="rect">
              <a:avLst/>
            </a:prstGeom>
            <a:noFill/>
          </p:spPr>
          <p:txBody>
            <a:bodyPr wrap="square" rtlCol="0">
              <a:spAutoFit/>
            </a:bodyPr>
            <a:lstStyle/>
            <a:p>
              <a:pPr algn="dist"/>
              <a:r>
                <a:rPr lang="zh-CN" altLang="en-US" sz="3600"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mn-ea"/>
                </a:rPr>
                <a:t>功能模块和层次设计</a:t>
              </a:r>
              <a:endPar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文本框 41"/>
          <p:cNvSpPr txBox="1"/>
          <p:nvPr/>
        </p:nvSpPr>
        <p:spPr>
          <a:xfrm>
            <a:off x="857412" y="76424"/>
            <a:ext cx="750526" cy="769441"/>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01</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43" name="矩形 42"/>
          <p:cNvSpPr/>
          <p:nvPr/>
        </p:nvSpPr>
        <p:spPr>
          <a:xfrm>
            <a:off x="1623491" y="246706"/>
            <a:ext cx="2621280" cy="460375"/>
          </a:xfrm>
          <a:prstGeom prst="rect">
            <a:avLst/>
          </a:prstGeom>
        </p:spPr>
        <p:txBody>
          <a:bodyPr wrap="none">
            <a:spAutoFit/>
          </a:bodyPr>
          <a:lstStyle/>
          <a:p>
            <a:pPr algn="l"/>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功能模块层次设计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2" descr="卡卡颂功能模块层次图1.2"/>
          <p:cNvPicPr>
            <a:picLocks noChangeAspect="1"/>
          </p:cNvPicPr>
          <p:nvPr>
            <p:custDataLst>
              <p:tags r:id="rId1"/>
            </p:custDataLst>
          </p:nvPr>
        </p:nvPicPr>
        <p:blipFill>
          <a:blip r:embed="rId2"/>
          <a:stretch>
            <a:fillRect/>
          </a:stretch>
        </p:blipFill>
        <p:spPr>
          <a:xfrm>
            <a:off x="210185" y="1628775"/>
            <a:ext cx="11777345" cy="3943985"/>
          </a:xfrm>
          <a:prstGeom prst="rect">
            <a:avLst/>
          </a:prstGeom>
          <a:noFill/>
          <a:ln w="9525">
            <a:noFill/>
          </a:ln>
        </p:spPr>
      </p:pic>
    </p:spTree>
  </p:cSld>
  <p:clrMapOvr>
    <a:masterClrMapping/>
  </p:clrMapOvr>
  <p:transition spd="slow" advClick="0" advTm="5769">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文本框 41"/>
          <p:cNvSpPr txBox="1"/>
          <p:nvPr/>
        </p:nvSpPr>
        <p:spPr>
          <a:xfrm>
            <a:off x="857412" y="76424"/>
            <a:ext cx="750526" cy="769441"/>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01</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43" name="矩形 42"/>
          <p:cNvSpPr/>
          <p:nvPr/>
        </p:nvSpPr>
        <p:spPr>
          <a:xfrm>
            <a:off x="1623491" y="246706"/>
            <a:ext cx="2621280" cy="460375"/>
          </a:xfrm>
          <a:prstGeom prst="rect">
            <a:avLst/>
          </a:prstGeom>
        </p:spPr>
        <p:txBody>
          <a:bodyPr wrap="none">
            <a:spAutoFit/>
          </a:bodyPr>
          <a:lstStyle/>
          <a:p>
            <a:pPr algn="l"/>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功能模块层次设计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6"/>
          <p:cNvPicPr>
            <a:picLocks noChangeAspect="1"/>
          </p:cNvPicPr>
          <p:nvPr/>
        </p:nvPicPr>
        <p:blipFill>
          <a:blip r:embed="rId1"/>
          <a:stretch>
            <a:fillRect/>
          </a:stretch>
        </p:blipFill>
        <p:spPr>
          <a:xfrm>
            <a:off x="1706245" y="908685"/>
            <a:ext cx="8889365" cy="4898390"/>
          </a:xfrm>
          <a:prstGeom prst="rect">
            <a:avLst/>
          </a:prstGeom>
          <a:noFill/>
          <a:ln w="9525">
            <a:noFill/>
          </a:ln>
        </p:spPr>
      </p:pic>
      <p:pic>
        <p:nvPicPr>
          <p:cNvPr id="3" name="图片 6"/>
          <p:cNvPicPr>
            <a:picLocks noChangeAspect="1"/>
          </p:cNvPicPr>
          <p:nvPr/>
        </p:nvPicPr>
        <p:blipFill>
          <a:blip r:embed="rId1"/>
          <a:stretch>
            <a:fillRect/>
          </a:stretch>
        </p:blipFill>
        <p:spPr>
          <a:xfrm>
            <a:off x="1833245" y="1035685"/>
            <a:ext cx="8889365" cy="4898390"/>
          </a:xfrm>
          <a:prstGeom prst="rect">
            <a:avLst/>
          </a:prstGeom>
          <a:noFill/>
          <a:ln w="9525">
            <a:noFill/>
          </a:ln>
        </p:spPr>
      </p:pic>
    </p:spTree>
  </p:cSld>
  <p:clrMapOvr>
    <a:masterClrMapping/>
  </p:clrMapOvr>
  <p:transition spd="slow" advClick="0" advTm="5769">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文本框 41"/>
          <p:cNvSpPr txBox="1"/>
          <p:nvPr/>
        </p:nvSpPr>
        <p:spPr>
          <a:xfrm>
            <a:off x="857412" y="76424"/>
            <a:ext cx="750526" cy="769441"/>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01</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43" name="矩形 42"/>
          <p:cNvSpPr/>
          <p:nvPr/>
        </p:nvSpPr>
        <p:spPr>
          <a:xfrm>
            <a:off x="1623491" y="246706"/>
            <a:ext cx="2621280" cy="460375"/>
          </a:xfrm>
          <a:prstGeom prst="rect">
            <a:avLst/>
          </a:prstGeom>
        </p:spPr>
        <p:txBody>
          <a:bodyPr wrap="none">
            <a:spAutoFit/>
          </a:bodyPr>
          <a:lstStyle/>
          <a:p>
            <a:pPr algn="l"/>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功能模块层次设计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1"/>
          <p:cNvPicPr>
            <a:picLocks noChangeAspect="1"/>
          </p:cNvPicPr>
          <p:nvPr/>
        </p:nvPicPr>
        <p:blipFill>
          <a:blip r:embed="rId1"/>
          <a:stretch>
            <a:fillRect/>
          </a:stretch>
        </p:blipFill>
        <p:spPr>
          <a:xfrm>
            <a:off x="4586605" y="-317"/>
            <a:ext cx="5273040" cy="6782435"/>
          </a:xfrm>
          <a:prstGeom prst="rect">
            <a:avLst/>
          </a:prstGeom>
          <a:noFill/>
          <a:ln w="9525">
            <a:noFill/>
          </a:ln>
        </p:spPr>
      </p:pic>
    </p:spTree>
  </p:cSld>
  <p:clrMapOvr>
    <a:masterClrMapping/>
  </p:clrMapOvr>
  <p:transition spd="slow" advClick="0" advTm="5769">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9" name="文本框 88"/>
          <p:cNvSpPr txBox="1"/>
          <p:nvPr/>
        </p:nvSpPr>
        <p:spPr>
          <a:xfrm>
            <a:off x="2179568" y="-138599"/>
            <a:ext cx="7520007" cy="6447919"/>
          </a:xfrm>
          <a:prstGeom prst="rect">
            <a:avLst/>
          </a:prstGeom>
          <a:noFill/>
        </p:spPr>
        <p:txBody>
          <a:bodyPr wrap="none" rtlCol="0">
            <a:spAutoFit/>
          </a:bodyPr>
          <a:lstStyle/>
          <a:p>
            <a:r>
              <a:rPr lang="en-US" altLang="zh-CN" sz="413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13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2" name="椭圆 1"/>
          <p:cNvSpPr/>
          <p:nvPr/>
        </p:nvSpPr>
        <p:spPr bwMode="auto">
          <a:xfrm>
            <a:off x="349008" y="372549"/>
            <a:ext cx="914400" cy="914400"/>
          </a:xfrm>
          <a:prstGeom prst="ellipse">
            <a:avLst/>
          </a:prstGeom>
          <a:pattFill prst="wdUpDiag">
            <a:fgClr>
              <a:schemeClr val="bg2"/>
            </a:fgClr>
            <a:bgClr>
              <a:schemeClr val="bg1">
                <a:lumMod val="20000"/>
                <a:lumOff val="80000"/>
              </a:schemeClr>
            </a:bgClr>
          </a:patt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直角三角形 20"/>
          <p:cNvSpPr/>
          <p:nvPr/>
        </p:nvSpPr>
        <p:spPr bwMode="auto">
          <a:xfrm>
            <a:off x="0"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6" name="直角三角形 25"/>
          <p:cNvSpPr/>
          <p:nvPr/>
        </p:nvSpPr>
        <p:spPr bwMode="auto">
          <a:xfrm rot="5400000">
            <a:off x="0"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29" name="直角三角形 28"/>
          <p:cNvSpPr/>
          <p:nvPr/>
        </p:nvSpPr>
        <p:spPr bwMode="auto">
          <a:xfrm rot="10800000">
            <a:off x="10585933" y="1"/>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sp>
        <p:nvSpPr>
          <p:cNvPr id="30" name="直角三角形 29"/>
          <p:cNvSpPr/>
          <p:nvPr/>
        </p:nvSpPr>
        <p:spPr bwMode="auto">
          <a:xfrm rot="16200000">
            <a:off x="10585933" y="5245583"/>
            <a:ext cx="1612417" cy="1612417"/>
          </a:xfrm>
          <a:prstGeom prst="rtTriangle">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mn-lt"/>
              <a:ea typeface="+mn-ea"/>
              <a:cs typeface="+mn-ea"/>
              <a:sym typeface="+mn-lt"/>
            </a:endParaRPr>
          </a:p>
        </p:txBody>
      </p:sp>
      <p:grpSp>
        <p:nvGrpSpPr>
          <p:cNvPr id="11" name="组合 10"/>
          <p:cNvGrpSpPr/>
          <p:nvPr/>
        </p:nvGrpSpPr>
        <p:grpSpPr>
          <a:xfrm rot="19388384">
            <a:off x="8634911" y="-439681"/>
            <a:ext cx="1611353" cy="1592261"/>
            <a:chOff x="1472067" y="1409169"/>
            <a:chExt cx="1318845" cy="1303218"/>
          </a:xfrm>
          <a:gradFill>
            <a:gsLst>
              <a:gs pos="0">
                <a:srgbClr val="F8F8F8"/>
              </a:gs>
              <a:gs pos="100000">
                <a:srgbClr val="E96969"/>
              </a:gs>
            </a:gsLst>
            <a:lin ang="5400000" scaled="1"/>
          </a:gradFill>
        </p:grpSpPr>
        <p:sp>
          <p:nvSpPr>
            <p:cNvPr id="12" name="任意多边形: 形状 4"/>
            <p:cNvSpPr/>
            <p:nvPr/>
          </p:nvSpPr>
          <p:spPr>
            <a:xfrm>
              <a:off x="2077271" y="1422199"/>
              <a:ext cx="110643" cy="30705"/>
            </a:xfrm>
            <a:custGeom>
              <a:avLst/>
              <a:gdLst>
                <a:gd name="connsiteX0" fmla="*/ 104995 w 110643"/>
                <a:gd name="connsiteY0" fmla="*/ 8685 h 30705"/>
                <a:gd name="connsiteX1" fmla="*/ 79658 w 110643"/>
                <a:gd name="connsiteY1" fmla="*/ 29164 h 30705"/>
                <a:gd name="connsiteX2" fmla="*/ 5649 w 110643"/>
                <a:gd name="connsiteY2" fmla="*/ 22020 h 30705"/>
                <a:gd name="connsiteX3" fmla="*/ 30985 w 110643"/>
                <a:gd name="connsiteY3" fmla="*/ 1542 h 30705"/>
                <a:gd name="connsiteX4" fmla="*/ 104995 w 110643"/>
                <a:gd name="connsiteY4" fmla="*/ 8685 h 30705"/>
                <a:gd name="connsiteX5" fmla="*/ 55274 w 110643"/>
                <a:gd name="connsiteY5" fmla="*/ 13162 h 30705"/>
                <a:gd name="connsiteX6" fmla="*/ 104995 w 110643"/>
                <a:gd name="connsiteY6" fmla="*/ 8685 h 3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643" h="30705">
                  <a:moveTo>
                    <a:pt x="104995" y="8685"/>
                  </a:moveTo>
                  <a:cubicBezTo>
                    <a:pt x="118425" y="16305"/>
                    <a:pt x="107090" y="25545"/>
                    <a:pt x="79658" y="29164"/>
                  </a:cubicBezTo>
                  <a:cubicBezTo>
                    <a:pt x="52226" y="32879"/>
                    <a:pt x="19079" y="29640"/>
                    <a:pt x="5649" y="22020"/>
                  </a:cubicBezTo>
                  <a:cubicBezTo>
                    <a:pt x="-7781" y="14400"/>
                    <a:pt x="3553" y="5161"/>
                    <a:pt x="30985" y="1542"/>
                  </a:cubicBezTo>
                  <a:cubicBezTo>
                    <a:pt x="58417" y="-2173"/>
                    <a:pt x="91564" y="1065"/>
                    <a:pt x="104995" y="8685"/>
                  </a:cubicBezTo>
                  <a:cubicBezTo>
                    <a:pt x="88612" y="9447"/>
                    <a:pt x="72038" y="10971"/>
                    <a:pt x="55274" y="13162"/>
                  </a:cubicBezTo>
                  <a:cubicBezTo>
                    <a:pt x="72038" y="10971"/>
                    <a:pt x="88612" y="9447"/>
                    <a:pt x="104995" y="8685"/>
                  </a:cubicBezTo>
                </a:path>
              </a:pathLst>
            </a:custGeom>
            <a:grpFill/>
            <a:ln w="9525" cap="flat">
              <a:noFill/>
              <a:prstDash val="solid"/>
              <a:miter/>
            </a:ln>
          </p:spPr>
          <p:txBody>
            <a:bodyPr rtlCol="0" anchor="ctr"/>
            <a:lstStyle/>
            <a:p>
              <a:endParaRPr lang="zh-CN" altLang="en-US"/>
            </a:p>
          </p:txBody>
        </p:sp>
        <p:sp>
          <p:nvSpPr>
            <p:cNvPr id="13" name="任意多边形: 形状 10"/>
            <p:cNvSpPr/>
            <p:nvPr/>
          </p:nvSpPr>
          <p:spPr>
            <a:xfrm>
              <a:off x="1893810" y="1409169"/>
              <a:ext cx="477465" cy="135096"/>
            </a:xfrm>
            <a:custGeom>
              <a:avLst/>
              <a:gdLst>
                <a:gd name="connsiteX0" fmla="*/ 453048 w 477466"/>
                <a:gd name="connsiteY0" fmla="*/ 40005 h 135096"/>
                <a:gd name="connsiteX1" fmla="*/ 343796 w 477466"/>
                <a:gd name="connsiteY1" fmla="*/ 128492 h 135096"/>
                <a:gd name="connsiteX2" fmla="*/ 24423 w 477466"/>
                <a:gd name="connsiteY2" fmla="*/ 97631 h 135096"/>
                <a:gd name="connsiteX3" fmla="*/ 96146 w 477466"/>
                <a:gd name="connsiteY3" fmla="*/ 15335 h 135096"/>
                <a:gd name="connsiteX4" fmla="*/ 149391 w 477466"/>
                <a:gd name="connsiteY4" fmla="*/ 5810 h 135096"/>
                <a:gd name="connsiteX5" fmla="*/ 183395 w 477466"/>
                <a:gd name="connsiteY5" fmla="*/ 2096 h 135096"/>
                <a:gd name="connsiteX6" fmla="*/ 213875 w 477466"/>
                <a:gd name="connsiteY6" fmla="*/ 286 h 135096"/>
                <a:gd name="connsiteX7" fmla="*/ 242640 w 477466"/>
                <a:gd name="connsiteY7" fmla="*/ 0 h 135096"/>
                <a:gd name="connsiteX8" fmla="*/ 271311 w 477466"/>
                <a:gd name="connsiteY8" fmla="*/ 857 h 135096"/>
                <a:gd name="connsiteX9" fmla="*/ 301219 w 477466"/>
                <a:gd name="connsiteY9" fmla="*/ 3048 h 135096"/>
                <a:gd name="connsiteX10" fmla="*/ 333985 w 477466"/>
                <a:gd name="connsiteY10" fmla="*/ 7049 h 135096"/>
                <a:gd name="connsiteX11" fmla="*/ 371799 w 477466"/>
                <a:gd name="connsiteY11" fmla="*/ 13716 h 135096"/>
                <a:gd name="connsiteX12" fmla="*/ 395898 w 477466"/>
                <a:gd name="connsiteY12" fmla="*/ 19145 h 135096"/>
                <a:gd name="connsiteX13" fmla="*/ 453048 w 477466"/>
                <a:gd name="connsiteY13" fmla="*/ 40005 h 135096"/>
                <a:gd name="connsiteX14" fmla="*/ 385706 w 477466"/>
                <a:gd name="connsiteY14" fmla="*/ 26003 h 135096"/>
                <a:gd name="connsiteX15" fmla="*/ 166726 w 477466"/>
                <a:gd name="connsiteY15" fmla="*/ 4858 h 135096"/>
                <a:gd name="connsiteX16" fmla="*/ 91860 w 477466"/>
                <a:gd name="connsiteY16" fmla="*/ 65532 h 135096"/>
                <a:gd name="connsiteX17" fmla="*/ 310840 w 477466"/>
                <a:gd name="connsiteY17" fmla="*/ 86678 h 135096"/>
                <a:gd name="connsiteX18" fmla="*/ 385706 w 477466"/>
                <a:gd name="connsiteY18" fmla="*/ 26003 h 135096"/>
                <a:gd name="connsiteX19" fmla="*/ 453048 w 477466"/>
                <a:gd name="connsiteY19" fmla="*/ 40005 h 13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7466" h="135096">
                  <a:moveTo>
                    <a:pt x="453048" y="40005"/>
                  </a:moveTo>
                  <a:cubicBezTo>
                    <a:pt x="511055" y="72962"/>
                    <a:pt x="462192" y="112586"/>
                    <a:pt x="343796" y="128492"/>
                  </a:cubicBezTo>
                  <a:cubicBezTo>
                    <a:pt x="225400" y="144399"/>
                    <a:pt x="82430" y="130588"/>
                    <a:pt x="24423" y="97631"/>
                  </a:cubicBezTo>
                  <a:cubicBezTo>
                    <a:pt x="-27012" y="68390"/>
                    <a:pt x="5563" y="33909"/>
                    <a:pt x="96146" y="15335"/>
                  </a:cubicBezTo>
                  <a:cubicBezTo>
                    <a:pt x="125197" y="9430"/>
                    <a:pt x="128245" y="8858"/>
                    <a:pt x="149391" y="5810"/>
                  </a:cubicBezTo>
                  <a:cubicBezTo>
                    <a:pt x="172155" y="3048"/>
                    <a:pt x="172155" y="3048"/>
                    <a:pt x="183395" y="2096"/>
                  </a:cubicBezTo>
                  <a:cubicBezTo>
                    <a:pt x="203778" y="667"/>
                    <a:pt x="203778" y="667"/>
                    <a:pt x="213875" y="286"/>
                  </a:cubicBezTo>
                  <a:cubicBezTo>
                    <a:pt x="233115" y="0"/>
                    <a:pt x="233115" y="0"/>
                    <a:pt x="242640" y="0"/>
                  </a:cubicBezTo>
                  <a:cubicBezTo>
                    <a:pt x="260643" y="381"/>
                    <a:pt x="261786" y="381"/>
                    <a:pt x="271311" y="857"/>
                  </a:cubicBezTo>
                  <a:cubicBezTo>
                    <a:pt x="291218" y="2096"/>
                    <a:pt x="291218" y="2096"/>
                    <a:pt x="301219" y="3048"/>
                  </a:cubicBezTo>
                  <a:cubicBezTo>
                    <a:pt x="322460" y="5334"/>
                    <a:pt x="322936" y="5429"/>
                    <a:pt x="333985" y="7049"/>
                  </a:cubicBezTo>
                  <a:cubicBezTo>
                    <a:pt x="357893" y="10954"/>
                    <a:pt x="358845" y="11049"/>
                    <a:pt x="371799" y="13716"/>
                  </a:cubicBezTo>
                  <a:cubicBezTo>
                    <a:pt x="379039" y="15335"/>
                    <a:pt x="388754" y="17431"/>
                    <a:pt x="395898" y="19145"/>
                  </a:cubicBezTo>
                  <a:cubicBezTo>
                    <a:pt x="419139" y="24955"/>
                    <a:pt x="438665" y="31909"/>
                    <a:pt x="453048" y="40005"/>
                  </a:cubicBezTo>
                  <a:cubicBezTo>
                    <a:pt x="431236" y="33909"/>
                    <a:pt x="408757" y="29242"/>
                    <a:pt x="385706" y="26003"/>
                  </a:cubicBezTo>
                  <a:cubicBezTo>
                    <a:pt x="345891" y="3429"/>
                    <a:pt x="247879" y="-6001"/>
                    <a:pt x="166726" y="4858"/>
                  </a:cubicBezTo>
                  <a:cubicBezTo>
                    <a:pt x="85573" y="15716"/>
                    <a:pt x="52045" y="42958"/>
                    <a:pt x="91860" y="65532"/>
                  </a:cubicBezTo>
                  <a:cubicBezTo>
                    <a:pt x="131674" y="88106"/>
                    <a:pt x="229686" y="97631"/>
                    <a:pt x="310840" y="86678"/>
                  </a:cubicBezTo>
                  <a:cubicBezTo>
                    <a:pt x="391993" y="75724"/>
                    <a:pt x="425520" y="48578"/>
                    <a:pt x="385706" y="26003"/>
                  </a:cubicBezTo>
                  <a:cubicBezTo>
                    <a:pt x="408661" y="29242"/>
                    <a:pt x="431140" y="33909"/>
                    <a:pt x="453048" y="40005"/>
                  </a:cubicBezTo>
                </a:path>
              </a:pathLst>
            </a:custGeom>
            <a:grpFill/>
            <a:ln w="9525" cap="flat">
              <a:noFill/>
              <a:prstDash val="solid"/>
              <a:miter/>
            </a:ln>
          </p:spPr>
          <p:txBody>
            <a:bodyPr rtlCol="0" anchor="ctr"/>
            <a:lstStyle/>
            <a:p>
              <a:endParaRPr lang="zh-CN" altLang="en-US"/>
            </a:p>
          </p:txBody>
        </p:sp>
        <p:grpSp>
          <p:nvGrpSpPr>
            <p:cNvPr id="14" name="图形 1"/>
            <p:cNvGrpSpPr/>
            <p:nvPr/>
          </p:nvGrpSpPr>
          <p:grpSpPr>
            <a:xfrm>
              <a:off x="1733494" y="1474985"/>
              <a:ext cx="797684" cy="199535"/>
              <a:chOff x="1733495" y="1474988"/>
              <a:chExt cx="797684" cy="199535"/>
            </a:xfrm>
            <a:grpFill/>
          </p:grpSpPr>
          <p:sp>
            <p:nvSpPr>
              <p:cNvPr id="24" name="任意多边形: 形状 53"/>
              <p:cNvSpPr/>
              <p:nvPr/>
            </p:nvSpPr>
            <p:spPr>
              <a:xfrm>
                <a:off x="2421725" y="1476417"/>
                <a:ext cx="36004" cy="18954"/>
              </a:xfrm>
              <a:custGeom>
                <a:avLst/>
                <a:gdLst>
                  <a:gd name="connsiteX0" fmla="*/ 36005 w 36004"/>
                  <a:gd name="connsiteY0" fmla="*/ 18955 h 18954"/>
                  <a:gd name="connsiteX1" fmla="*/ 10954 w 36004"/>
                  <a:gd name="connsiteY1" fmla="*/ 5715 h 18954"/>
                  <a:gd name="connsiteX2" fmla="*/ 0 w 36004"/>
                  <a:gd name="connsiteY2" fmla="*/ 0 h 18954"/>
                  <a:gd name="connsiteX3" fmla="*/ 36005 w 36004"/>
                  <a:gd name="connsiteY3" fmla="*/ 18955 h 18954"/>
                </a:gdLst>
                <a:ahLst/>
                <a:cxnLst>
                  <a:cxn ang="0">
                    <a:pos x="connsiteX0" y="connsiteY0"/>
                  </a:cxn>
                  <a:cxn ang="0">
                    <a:pos x="connsiteX1" y="connsiteY1"/>
                  </a:cxn>
                  <a:cxn ang="0">
                    <a:pos x="connsiteX2" y="connsiteY2"/>
                  </a:cxn>
                  <a:cxn ang="0">
                    <a:pos x="connsiteX3" y="connsiteY3"/>
                  </a:cxn>
                </a:cxnLst>
                <a:rect l="l" t="t" r="r" b="b"/>
                <a:pathLst>
                  <a:path w="36004" h="18954">
                    <a:moveTo>
                      <a:pt x="36005" y="18955"/>
                    </a:moveTo>
                    <a:cubicBezTo>
                      <a:pt x="27813" y="14288"/>
                      <a:pt x="19431" y="9906"/>
                      <a:pt x="10954" y="5715"/>
                    </a:cubicBezTo>
                    <a:cubicBezTo>
                      <a:pt x="7525" y="3715"/>
                      <a:pt x="3905" y="1810"/>
                      <a:pt x="0" y="0"/>
                    </a:cubicBezTo>
                    <a:cubicBezTo>
                      <a:pt x="10858" y="5620"/>
                      <a:pt x="25432" y="12954"/>
                      <a:pt x="36005" y="18955"/>
                    </a:cubicBezTo>
                  </a:path>
                </a:pathLst>
              </a:custGeom>
              <a:grpFill/>
              <a:ln w="9525" cap="flat">
                <a:noFill/>
                <a:prstDash val="solid"/>
                <a:miter/>
              </a:ln>
            </p:spPr>
            <p:txBody>
              <a:bodyPr rtlCol="0" anchor="ctr"/>
              <a:lstStyle/>
              <a:p>
                <a:endParaRPr lang="zh-CN" altLang="en-US"/>
              </a:p>
            </p:txBody>
          </p:sp>
          <p:sp>
            <p:nvSpPr>
              <p:cNvPr id="25" name="任意多边形: 形状 54"/>
              <p:cNvSpPr/>
              <p:nvPr/>
            </p:nvSpPr>
            <p:spPr>
              <a:xfrm>
                <a:off x="1733495" y="1474988"/>
                <a:ext cx="797684" cy="199535"/>
              </a:xfrm>
              <a:custGeom>
                <a:avLst/>
                <a:gdLst>
                  <a:gd name="connsiteX0" fmla="*/ 724235 w 797684"/>
                  <a:gd name="connsiteY0" fmla="*/ 20384 h 199535"/>
                  <a:gd name="connsiteX1" fmla="*/ 765859 w 797684"/>
                  <a:gd name="connsiteY1" fmla="*/ 46101 h 199535"/>
                  <a:gd name="connsiteX2" fmla="*/ 574407 w 797684"/>
                  <a:gd name="connsiteY2" fmla="*/ 188500 h 199535"/>
                  <a:gd name="connsiteX3" fmla="*/ 40816 w 797684"/>
                  <a:gd name="connsiteY3" fmla="*/ 136874 h 199535"/>
                  <a:gd name="connsiteX4" fmla="*/ 30815 w 797684"/>
                  <a:gd name="connsiteY4" fmla="*/ 45434 h 199535"/>
                  <a:gd name="connsiteX5" fmla="*/ 39959 w 797684"/>
                  <a:gd name="connsiteY5" fmla="*/ 39434 h 199535"/>
                  <a:gd name="connsiteX6" fmla="*/ 110253 w 797684"/>
                  <a:gd name="connsiteY6" fmla="*/ 0 h 199535"/>
                  <a:gd name="connsiteX7" fmla="*/ 98633 w 797684"/>
                  <a:gd name="connsiteY7" fmla="*/ 87820 h 199535"/>
                  <a:gd name="connsiteX8" fmla="*/ 546117 w 797684"/>
                  <a:gd name="connsiteY8" fmla="*/ 131064 h 199535"/>
                  <a:gd name="connsiteX9" fmla="*/ 699184 w 797684"/>
                  <a:gd name="connsiteY9" fmla="*/ 7049 h 199535"/>
                  <a:gd name="connsiteX10" fmla="*/ 724235 w 797684"/>
                  <a:gd name="connsiteY10" fmla="*/ 20384 h 1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7684" h="199535">
                    <a:moveTo>
                      <a:pt x="724235" y="20384"/>
                    </a:moveTo>
                    <a:cubicBezTo>
                      <a:pt x="736713" y="28099"/>
                      <a:pt x="753667" y="38005"/>
                      <a:pt x="765859" y="46101"/>
                    </a:cubicBezTo>
                    <a:cubicBezTo>
                      <a:pt x="848346" y="100013"/>
                      <a:pt x="765573" y="162782"/>
                      <a:pt x="574407" y="188500"/>
                    </a:cubicBezTo>
                    <a:cubicBezTo>
                      <a:pt x="376668" y="215075"/>
                      <a:pt x="137781" y="192024"/>
                      <a:pt x="40816" y="136874"/>
                    </a:cubicBezTo>
                    <a:cubicBezTo>
                      <a:pt x="-11857" y="106966"/>
                      <a:pt x="-11762" y="73819"/>
                      <a:pt x="30815" y="45434"/>
                    </a:cubicBezTo>
                    <a:lnTo>
                      <a:pt x="39959" y="39434"/>
                    </a:lnTo>
                    <a:cubicBezTo>
                      <a:pt x="84155" y="12764"/>
                      <a:pt x="85012" y="12287"/>
                      <a:pt x="110253" y="0"/>
                    </a:cubicBezTo>
                    <a:cubicBezTo>
                      <a:pt x="55675" y="25908"/>
                      <a:pt x="47388" y="58674"/>
                      <a:pt x="98633" y="87820"/>
                    </a:cubicBezTo>
                    <a:cubicBezTo>
                      <a:pt x="179976" y="134017"/>
                      <a:pt x="380287" y="153353"/>
                      <a:pt x="546117" y="131064"/>
                    </a:cubicBezTo>
                    <a:cubicBezTo>
                      <a:pt x="711948" y="108776"/>
                      <a:pt x="780432" y="53245"/>
                      <a:pt x="699184" y="7049"/>
                    </a:cubicBezTo>
                    <a:cubicBezTo>
                      <a:pt x="707661" y="11335"/>
                      <a:pt x="716043" y="15716"/>
                      <a:pt x="724235" y="20384"/>
                    </a:cubicBezTo>
                  </a:path>
                </a:pathLst>
              </a:custGeom>
              <a:grpFill/>
              <a:ln w="9525" cap="flat">
                <a:noFill/>
                <a:prstDash val="solid"/>
                <a:miter/>
              </a:ln>
            </p:spPr>
            <p:txBody>
              <a:bodyPr rtlCol="0" anchor="ctr"/>
              <a:lstStyle/>
              <a:p>
                <a:endParaRPr lang="zh-CN" altLang="en-US"/>
              </a:p>
            </p:txBody>
          </p:sp>
        </p:grpSp>
        <p:sp>
          <p:nvSpPr>
            <p:cNvPr id="15" name="任意多边形: 形状 55"/>
            <p:cNvSpPr/>
            <p:nvPr/>
          </p:nvSpPr>
          <p:spPr>
            <a:xfrm>
              <a:off x="1604598" y="1593287"/>
              <a:ext cx="1054990" cy="240420"/>
            </a:xfrm>
            <a:custGeom>
              <a:avLst/>
              <a:gdLst>
                <a:gd name="connsiteX0" fmla="*/ 1042201 w 1054991"/>
                <a:gd name="connsiteY0" fmla="*/ 62675 h 240420"/>
                <a:gd name="connsiteX1" fmla="*/ 759690 w 1054991"/>
                <a:gd name="connsiteY1" fmla="*/ 225838 h 240420"/>
                <a:gd name="connsiteX2" fmla="*/ 53983 w 1054991"/>
                <a:gd name="connsiteY2" fmla="*/ 157639 h 240420"/>
                <a:gd name="connsiteX3" fmla="*/ 13025 w 1054991"/>
                <a:gd name="connsiteY3" fmla="*/ 60865 h 240420"/>
                <a:gd name="connsiteX4" fmla="*/ 69223 w 1054991"/>
                <a:gd name="connsiteY4" fmla="*/ 0 h 240420"/>
                <a:gd name="connsiteX5" fmla="*/ 99036 w 1054991"/>
                <a:gd name="connsiteY5" fmla="*/ 95441 h 240420"/>
                <a:gd name="connsiteX6" fmla="*/ 737782 w 1054991"/>
                <a:gd name="connsiteY6" fmla="*/ 157163 h 240420"/>
                <a:gd name="connsiteX7" fmla="*/ 986385 w 1054991"/>
                <a:gd name="connsiteY7" fmla="*/ 1810 h 240420"/>
                <a:gd name="connsiteX8" fmla="*/ 1042201 w 1054991"/>
                <a:gd name="connsiteY8" fmla="*/ 62675 h 24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991" h="240420">
                  <a:moveTo>
                    <a:pt x="1042201" y="62675"/>
                  </a:moveTo>
                  <a:cubicBezTo>
                    <a:pt x="1094589" y="127349"/>
                    <a:pt x="983242" y="195739"/>
                    <a:pt x="759690" y="225838"/>
                  </a:cubicBezTo>
                  <a:cubicBezTo>
                    <a:pt x="498133" y="260985"/>
                    <a:pt x="182189" y="230410"/>
                    <a:pt x="53983" y="157639"/>
                  </a:cubicBezTo>
                  <a:cubicBezTo>
                    <a:pt x="-1167" y="126302"/>
                    <a:pt x="-12597" y="92297"/>
                    <a:pt x="13025" y="60865"/>
                  </a:cubicBezTo>
                  <a:cubicBezTo>
                    <a:pt x="29408" y="42196"/>
                    <a:pt x="51697" y="17621"/>
                    <a:pt x="69223" y="0"/>
                  </a:cubicBezTo>
                  <a:cubicBezTo>
                    <a:pt x="37123" y="30575"/>
                    <a:pt x="44553" y="64484"/>
                    <a:pt x="99036" y="95441"/>
                  </a:cubicBezTo>
                  <a:cubicBezTo>
                    <a:pt x="215146" y="161354"/>
                    <a:pt x="501086" y="189071"/>
                    <a:pt x="737782" y="157163"/>
                  </a:cubicBezTo>
                  <a:cubicBezTo>
                    <a:pt x="949047" y="128778"/>
                    <a:pt x="1049631" y="62579"/>
                    <a:pt x="986385" y="1810"/>
                  </a:cubicBezTo>
                  <a:cubicBezTo>
                    <a:pt x="1003530" y="19526"/>
                    <a:pt x="1026390" y="43625"/>
                    <a:pt x="1042201" y="62675"/>
                  </a:cubicBezTo>
                </a:path>
              </a:pathLst>
            </a:custGeom>
            <a:grpFill/>
            <a:ln w="9525" cap="flat">
              <a:noFill/>
              <a:prstDash val="solid"/>
              <a:miter/>
            </a:ln>
          </p:spPr>
          <p:txBody>
            <a:bodyPr rtlCol="0" anchor="ctr"/>
            <a:lstStyle/>
            <a:p>
              <a:endParaRPr lang="zh-CN" altLang="en-US"/>
            </a:p>
          </p:txBody>
        </p:sp>
        <p:sp>
          <p:nvSpPr>
            <p:cNvPr id="16" name="任意多边形: 形状 56"/>
            <p:cNvSpPr/>
            <p:nvPr/>
          </p:nvSpPr>
          <p:spPr>
            <a:xfrm>
              <a:off x="1514754" y="1746639"/>
              <a:ext cx="1234037" cy="265498"/>
            </a:xfrm>
            <a:custGeom>
              <a:avLst/>
              <a:gdLst>
                <a:gd name="connsiteX0" fmla="*/ 1198531 w 1234038"/>
                <a:gd name="connsiteY0" fmla="*/ 8953 h 265498"/>
                <a:gd name="connsiteX1" fmla="*/ 1230154 w 1234038"/>
                <a:gd name="connsiteY1" fmla="*/ 75914 h 265498"/>
                <a:gd name="connsiteX2" fmla="*/ 888587 w 1234038"/>
                <a:gd name="connsiteY2" fmla="*/ 248412 h 265498"/>
                <a:gd name="connsiteX3" fmla="*/ 63151 w 1234038"/>
                <a:gd name="connsiteY3" fmla="*/ 168593 h 265498"/>
                <a:gd name="connsiteX4" fmla="*/ 4000 w 1234038"/>
                <a:gd name="connsiteY4" fmla="*/ 73723 h 265498"/>
                <a:gd name="connsiteX5" fmla="*/ 35909 w 1234038"/>
                <a:gd name="connsiteY5" fmla="*/ 6763 h 265498"/>
                <a:gd name="connsiteX6" fmla="*/ 39624 w 1234038"/>
                <a:gd name="connsiteY6" fmla="*/ 0 h 265498"/>
                <a:gd name="connsiteX7" fmla="*/ 92393 w 1234038"/>
                <a:gd name="connsiteY7" fmla="*/ 96583 h 265498"/>
                <a:gd name="connsiteX8" fmla="*/ 874395 w 1234038"/>
                <a:gd name="connsiteY8" fmla="*/ 172212 h 265498"/>
                <a:gd name="connsiteX9" fmla="*/ 1194721 w 1234038"/>
                <a:gd name="connsiteY9" fmla="*/ 2096 h 265498"/>
                <a:gd name="connsiteX10" fmla="*/ 1198531 w 1234038"/>
                <a:gd name="connsiteY10" fmla="*/ 8953 h 26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038" h="265498">
                  <a:moveTo>
                    <a:pt x="1198531" y="8953"/>
                  </a:moveTo>
                  <a:cubicBezTo>
                    <a:pt x="1208342" y="28861"/>
                    <a:pt x="1221486" y="55531"/>
                    <a:pt x="1230154" y="75914"/>
                  </a:cubicBezTo>
                  <a:cubicBezTo>
                    <a:pt x="1258634" y="145923"/>
                    <a:pt x="1129094" y="216122"/>
                    <a:pt x="888587" y="248412"/>
                  </a:cubicBezTo>
                  <a:cubicBezTo>
                    <a:pt x="582740" y="289560"/>
                    <a:pt x="213170" y="253841"/>
                    <a:pt x="63151" y="168593"/>
                  </a:cubicBezTo>
                  <a:cubicBezTo>
                    <a:pt x="9239" y="138017"/>
                    <a:pt x="-8954" y="105156"/>
                    <a:pt x="4000" y="73723"/>
                  </a:cubicBezTo>
                  <a:cubicBezTo>
                    <a:pt x="13240" y="53530"/>
                    <a:pt x="25622" y="26479"/>
                    <a:pt x="35909" y="6763"/>
                  </a:cubicBezTo>
                  <a:lnTo>
                    <a:pt x="39624" y="0"/>
                  </a:lnTo>
                  <a:cubicBezTo>
                    <a:pt x="21717" y="31718"/>
                    <a:pt x="37528" y="65342"/>
                    <a:pt x="92393" y="96583"/>
                  </a:cubicBezTo>
                  <a:cubicBezTo>
                    <a:pt x="234506" y="177355"/>
                    <a:pt x="584549" y="211169"/>
                    <a:pt x="874395" y="172212"/>
                  </a:cubicBezTo>
                  <a:cubicBezTo>
                    <a:pt x="1109853" y="140589"/>
                    <a:pt x="1233011" y="70580"/>
                    <a:pt x="1194721" y="2096"/>
                  </a:cubicBezTo>
                  <a:lnTo>
                    <a:pt x="1198531" y="8953"/>
                  </a:lnTo>
                </a:path>
              </a:pathLst>
            </a:custGeom>
            <a:grpFill/>
            <a:ln w="9525" cap="flat">
              <a:noFill/>
              <a:prstDash val="solid"/>
              <a:miter/>
            </a:ln>
          </p:spPr>
          <p:txBody>
            <a:bodyPr rtlCol="0" anchor="ctr"/>
            <a:lstStyle/>
            <a:p>
              <a:endParaRPr lang="zh-CN" altLang="en-US"/>
            </a:p>
          </p:txBody>
        </p:sp>
        <p:sp>
          <p:nvSpPr>
            <p:cNvPr id="17" name="任意多边形: 形状 57"/>
            <p:cNvSpPr/>
            <p:nvPr/>
          </p:nvSpPr>
          <p:spPr>
            <a:xfrm>
              <a:off x="1472067" y="1928281"/>
              <a:ext cx="1318845" cy="272019"/>
            </a:xfrm>
            <a:custGeom>
              <a:avLst/>
              <a:gdLst>
                <a:gd name="connsiteX0" fmla="*/ 1311894 w 1318846"/>
                <a:gd name="connsiteY0" fmla="*/ 32290 h 272019"/>
                <a:gd name="connsiteX1" fmla="*/ 1318657 w 1318846"/>
                <a:gd name="connsiteY1" fmla="*/ 85439 h 272019"/>
                <a:gd name="connsiteX2" fmla="*/ 949658 w 1318846"/>
                <a:gd name="connsiteY2" fmla="*/ 253746 h 272019"/>
                <a:gd name="connsiteX3" fmla="*/ 67453 w 1318846"/>
                <a:gd name="connsiteY3" fmla="*/ 168402 h 272019"/>
                <a:gd name="connsiteX4" fmla="*/ 206 w 1318846"/>
                <a:gd name="connsiteY4" fmla="*/ 83249 h 272019"/>
                <a:gd name="connsiteX5" fmla="*/ 7159 w 1318846"/>
                <a:gd name="connsiteY5" fmla="*/ 30099 h 272019"/>
                <a:gd name="connsiteX6" fmla="*/ 13065 w 1318846"/>
                <a:gd name="connsiteY6" fmla="*/ 0 h 272019"/>
                <a:gd name="connsiteX7" fmla="*/ 78121 w 1318846"/>
                <a:gd name="connsiteY7" fmla="*/ 90202 h 272019"/>
                <a:gd name="connsiteX8" fmla="*/ 944705 w 1318846"/>
                <a:gd name="connsiteY8" fmla="*/ 174022 h 272019"/>
                <a:gd name="connsiteX9" fmla="*/ 1306179 w 1318846"/>
                <a:gd name="connsiteY9" fmla="*/ 2191 h 272019"/>
                <a:gd name="connsiteX10" fmla="*/ 1311894 w 1318846"/>
                <a:gd name="connsiteY10" fmla="*/ 32290 h 2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8846" h="272019">
                  <a:moveTo>
                    <a:pt x="1311894" y="32290"/>
                  </a:moveTo>
                  <a:cubicBezTo>
                    <a:pt x="1313894" y="48197"/>
                    <a:pt x="1317228" y="69437"/>
                    <a:pt x="1318657" y="85439"/>
                  </a:cubicBezTo>
                  <a:cubicBezTo>
                    <a:pt x="1324658" y="154686"/>
                    <a:pt x="1188260" y="221647"/>
                    <a:pt x="949658" y="253746"/>
                  </a:cubicBezTo>
                  <a:cubicBezTo>
                    <a:pt x="622760" y="297752"/>
                    <a:pt x="227758" y="259556"/>
                    <a:pt x="67453" y="168402"/>
                  </a:cubicBezTo>
                  <a:cubicBezTo>
                    <a:pt x="19066" y="140970"/>
                    <a:pt x="-2366" y="111728"/>
                    <a:pt x="206" y="83249"/>
                  </a:cubicBezTo>
                  <a:cubicBezTo>
                    <a:pt x="2302" y="67342"/>
                    <a:pt x="4397" y="46006"/>
                    <a:pt x="7159" y="30099"/>
                  </a:cubicBezTo>
                  <a:lnTo>
                    <a:pt x="13065" y="0"/>
                  </a:lnTo>
                  <a:cubicBezTo>
                    <a:pt x="6397" y="30099"/>
                    <a:pt x="26971" y="61055"/>
                    <a:pt x="78121" y="90202"/>
                  </a:cubicBezTo>
                  <a:cubicBezTo>
                    <a:pt x="235569" y="179642"/>
                    <a:pt x="623522" y="217170"/>
                    <a:pt x="944705" y="174022"/>
                  </a:cubicBezTo>
                  <a:cubicBezTo>
                    <a:pt x="1186450" y="141542"/>
                    <a:pt x="1321419" y="72485"/>
                    <a:pt x="1306179" y="2191"/>
                  </a:cubicBezTo>
                  <a:lnTo>
                    <a:pt x="1311894" y="32290"/>
                  </a:lnTo>
                </a:path>
              </a:pathLst>
            </a:custGeom>
            <a:grpFill/>
            <a:ln w="9525" cap="flat">
              <a:noFill/>
              <a:prstDash val="solid"/>
              <a:miter/>
            </a:ln>
          </p:spPr>
          <p:txBody>
            <a:bodyPr rtlCol="0" anchor="ctr"/>
            <a:lstStyle/>
            <a:p>
              <a:endParaRPr lang="zh-CN" altLang="en-US"/>
            </a:p>
          </p:txBody>
        </p:sp>
        <p:sp>
          <p:nvSpPr>
            <p:cNvPr id="18" name="任意多边形: 形状 58"/>
            <p:cNvSpPr/>
            <p:nvPr/>
          </p:nvSpPr>
          <p:spPr>
            <a:xfrm>
              <a:off x="1472083" y="2128401"/>
              <a:ext cx="1318449" cy="253089"/>
            </a:xfrm>
            <a:custGeom>
              <a:avLst/>
              <a:gdLst>
                <a:gd name="connsiteX0" fmla="*/ 1310259 w 1318450"/>
                <a:gd name="connsiteY0" fmla="*/ 62008 h 253089"/>
                <a:gd name="connsiteX1" fmla="*/ 1305592 w 1318450"/>
                <a:gd name="connsiteY1" fmla="*/ 85153 h 253089"/>
                <a:gd name="connsiteX2" fmla="*/ 944118 w 1318450"/>
                <a:gd name="connsiteY2" fmla="*/ 235172 h 253089"/>
                <a:gd name="connsiteX3" fmla="*/ 77534 w 1318450"/>
                <a:gd name="connsiteY3" fmla="*/ 151352 h 253089"/>
                <a:gd name="connsiteX4" fmla="*/ 12383 w 1318450"/>
                <a:gd name="connsiteY4" fmla="*/ 82867 h 253089"/>
                <a:gd name="connsiteX5" fmla="*/ 0 w 1318450"/>
                <a:gd name="connsiteY5" fmla="*/ 0 h 253089"/>
                <a:gd name="connsiteX6" fmla="*/ 67247 w 1318450"/>
                <a:gd name="connsiteY6" fmla="*/ 76200 h 253089"/>
                <a:gd name="connsiteX7" fmla="*/ 949452 w 1318450"/>
                <a:gd name="connsiteY7" fmla="*/ 161544 h 253089"/>
                <a:gd name="connsiteX8" fmla="*/ 1318451 w 1318450"/>
                <a:gd name="connsiteY8" fmla="*/ 2191 h 253089"/>
                <a:gd name="connsiteX9" fmla="*/ 1310259 w 1318450"/>
                <a:gd name="connsiteY9" fmla="*/ 62008 h 25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450" h="253089">
                  <a:moveTo>
                    <a:pt x="1310259" y="62008"/>
                  </a:moveTo>
                  <a:lnTo>
                    <a:pt x="1305592" y="85153"/>
                  </a:lnTo>
                  <a:cubicBezTo>
                    <a:pt x="1291781" y="147542"/>
                    <a:pt x="1160907" y="206026"/>
                    <a:pt x="944118" y="235172"/>
                  </a:cubicBezTo>
                  <a:cubicBezTo>
                    <a:pt x="622935" y="278321"/>
                    <a:pt x="234982" y="240887"/>
                    <a:pt x="77534" y="151352"/>
                  </a:cubicBezTo>
                  <a:cubicBezTo>
                    <a:pt x="38576" y="129254"/>
                    <a:pt x="17431" y="106013"/>
                    <a:pt x="12383" y="82867"/>
                  </a:cubicBezTo>
                  <a:cubicBezTo>
                    <a:pt x="8096" y="58198"/>
                    <a:pt x="2762" y="25051"/>
                    <a:pt x="0" y="0"/>
                  </a:cubicBezTo>
                  <a:cubicBezTo>
                    <a:pt x="2191" y="25622"/>
                    <a:pt x="24003" y="51625"/>
                    <a:pt x="67247" y="76200"/>
                  </a:cubicBezTo>
                  <a:cubicBezTo>
                    <a:pt x="227552" y="167259"/>
                    <a:pt x="622554" y="205454"/>
                    <a:pt x="949452" y="161544"/>
                  </a:cubicBezTo>
                  <a:cubicBezTo>
                    <a:pt x="1177766" y="130873"/>
                    <a:pt x="1312450" y="68199"/>
                    <a:pt x="1318451" y="2191"/>
                  </a:cubicBezTo>
                  <a:cubicBezTo>
                    <a:pt x="1316069" y="20098"/>
                    <a:pt x="1313688" y="44196"/>
                    <a:pt x="1310259" y="62008"/>
                  </a:cubicBezTo>
                </a:path>
              </a:pathLst>
            </a:custGeom>
            <a:grpFill/>
            <a:ln w="9525" cap="flat">
              <a:noFill/>
              <a:prstDash val="solid"/>
              <a:miter/>
            </a:ln>
          </p:spPr>
          <p:txBody>
            <a:bodyPr rtlCol="0" anchor="ctr"/>
            <a:lstStyle/>
            <a:p>
              <a:endParaRPr lang="zh-CN" altLang="en-US"/>
            </a:p>
          </p:txBody>
        </p:sp>
        <p:sp>
          <p:nvSpPr>
            <p:cNvPr id="19" name="任意多边形: 形状 59"/>
            <p:cNvSpPr/>
            <p:nvPr/>
          </p:nvSpPr>
          <p:spPr>
            <a:xfrm>
              <a:off x="1517803" y="2319280"/>
              <a:ext cx="1226343" cy="212295"/>
            </a:xfrm>
            <a:custGeom>
              <a:avLst/>
              <a:gdLst>
                <a:gd name="connsiteX0" fmla="*/ 1191006 w 1226343"/>
                <a:gd name="connsiteY0" fmla="*/ 75057 h 212295"/>
                <a:gd name="connsiteX1" fmla="*/ 1190530 w 1226343"/>
                <a:gd name="connsiteY1" fmla="*/ 75914 h 212295"/>
                <a:gd name="connsiteX2" fmla="*/ 870299 w 1226343"/>
                <a:gd name="connsiteY2" fmla="*/ 196120 h 212295"/>
                <a:gd name="connsiteX3" fmla="*/ 88297 w 1226343"/>
                <a:gd name="connsiteY3" fmla="*/ 120491 h 212295"/>
                <a:gd name="connsiteX4" fmla="*/ 35433 w 1226343"/>
                <a:gd name="connsiteY4" fmla="*/ 73914 h 212295"/>
                <a:gd name="connsiteX5" fmla="*/ 952 w 1226343"/>
                <a:gd name="connsiteY5" fmla="*/ 2476 h 212295"/>
                <a:gd name="connsiteX6" fmla="*/ 0 w 1226343"/>
                <a:gd name="connsiteY6" fmla="*/ 0 h 212295"/>
                <a:gd name="connsiteX7" fmla="*/ 59341 w 1226343"/>
                <a:gd name="connsiteY7" fmla="*/ 56388 h 212295"/>
                <a:gd name="connsiteX8" fmla="*/ 884873 w 1226343"/>
                <a:gd name="connsiteY8" fmla="*/ 136207 h 212295"/>
                <a:gd name="connsiteX9" fmla="*/ 1226344 w 1226343"/>
                <a:gd name="connsiteY9" fmla="*/ 2191 h 212295"/>
                <a:gd name="connsiteX10" fmla="*/ 1191006 w 1226343"/>
                <a:gd name="connsiteY10" fmla="*/ 75057 h 21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6343" h="212295">
                  <a:moveTo>
                    <a:pt x="1191006" y="75057"/>
                  </a:moveTo>
                  <a:lnTo>
                    <a:pt x="1190530" y="75914"/>
                  </a:lnTo>
                  <a:cubicBezTo>
                    <a:pt x="1162050" y="126397"/>
                    <a:pt x="1048226" y="172212"/>
                    <a:pt x="870299" y="196120"/>
                  </a:cubicBezTo>
                  <a:cubicBezTo>
                    <a:pt x="580549" y="235077"/>
                    <a:pt x="230410" y="201263"/>
                    <a:pt x="88297" y="120491"/>
                  </a:cubicBezTo>
                  <a:cubicBezTo>
                    <a:pt x="61722" y="105346"/>
                    <a:pt x="44291" y="89725"/>
                    <a:pt x="35433" y="73914"/>
                  </a:cubicBezTo>
                  <a:cubicBezTo>
                    <a:pt x="24670" y="52673"/>
                    <a:pt x="10477" y="24289"/>
                    <a:pt x="952" y="2476"/>
                  </a:cubicBezTo>
                  <a:lnTo>
                    <a:pt x="0" y="0"/>
                  </a:lnTo>
                  <a:cubicBezTo>
                    <a:pt x="7715" y="19050"/>
                    <a:pt x="27146" y="38100"/>
                    <a:pt x="59341" y="56388"/>
                  </a:cubicBezTo>
                  <a:cubicBezTo>
                    <a:pt x="209360" y="141637"/>
                    <a:pt x="578930" y="177355"/>
                    <a:pt x="884873" y="136207"/>
                  </a:cubicBezTo>
                  <a:cubicBezTo>
                    <a:pt x="1080992" y="109823"/>
                    <a:pt x="1203293" y="58293"/>
                    <a:pt x="1226344" y="2191"/>
                  </a:cubicBezTo>
                  <a:cubicBezTo>
                    <a:pt x="1216152" y="24289"/>
                    <a:pt x="1202722" y="53721"/>
                    <a:pt x="1191006" y="75057"/>
                  </a:cubicBezTo>
                </a:path>
              </a:pathLst>
            </a:custGeom>
            <a:grpFill/>
            <a:ln w="9525" cap="flat">
              <a:noFill/>
              <a:prstDash val="solid"/>
              <a:miter/>
            </a:ln>
          </p:spPr>
          <p:txBody>
            <a:bodyPr rtlCol="0" anchor="ctr"/>
            <a:lstStyle/>
            <a:p>
              <a:endParaRPr lang="zh-CN" altLang="en-US"/>
            </a:p>
          </p:txBody>
        </p:sp>
        <p:sp>
          <p:nvSpPr>
            <p:cNvPr id="22" name="任意多边形: 形状 64"/>
            <p:cNvSpPr/>
            <p:nvPr/>
          </p:nvSpPr>
          <p:spPr>
            <a:xfrm>
              <a:off x="1616006" y="2485877"/>
              <a:ext cx="1029271" cy="157700"/>
            </a:xfrm>
            <a:custGeom>
              <a:avLst/>
              <a:gdLst>
                <a:gd name="connsiteX0" fmla="*/ 972979 w 1029271"/>
                <a:gd name="connsiteY0" fmla="*/ 62960 h 157700"/>
                <a:gd name="connsiteX1" fmla="*/ 724757 w 1029271"/>
                <a:gd name="connsiteY1" fmla="*/ 144494 h 157700"/>
                <a:gd name="connsiteX2" fmla="*/ 85915 w 1029271"/>
                <a:gd name="connsiteY2" fmla="*/ 82677 h 157700"/>
                <a:gd name="connsiteX3" fmla="*/ 56102 w 1029271"/>
                <a:gd name="connsiteY3" fmla="*/ 61246 h 157700"/>
                <a:gd name="connsiteX4" fmla="*/ 16002 w 1029271"/>
                <a:gd name="connsiteY4" fmla="*/ 19050 h 157700"/>
                <a:gd name="connsiteX5" fmla="*/ 0 w 1029271"/>
                <a:gd name="connsiteY5" fmla="*/ 0 h 157700"/>
                <a:gd name="connsiteX6" fmla="*/ 41148 w 1029271"/>
                <a:gd name="connsiteY6" fmla="*/ 32385 h 157700"/>
                <a:gd name="connsiteX7" fmla="*/ 746951 w 1029271"/>
                <a:gd name="connsiteY7" fmla="*/ 100679 h 157700"/>
                <a:gd name="connsiteX8" fmla="*/ 1029272 w 1029271"/>
                <a:gd name="connsiteY8" fmla="*/ 1810 h 157700"/>
                <a:gd name="connsiteX9" fmla="*/ 972979 w 1029271"/>
                <a:gd name="connsiteY9" fmla="*/ 62960 h 1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271" h="157700">
                  <a:moveTo>
                    <a:pt x="972979" y="62960"/>
                  </a:moveTo>
                  <a:cubicBezTo>
                    <a:pt x="936689" y="97441"/>
                    <a:pt x="850297" y="127635"/>
                    <a:pt x="724757" y="144494"/>
                  </a:cubicBezTo>
                  <a:cubicBezTo>
                    <a:pt x="487966" y="176308"/>
                    <a:pt x="201930" y="148685"/>
                    <a:pt x="85915" y="82677"/>
                  </a:cubicBezTo>
                  <a:cubicBezTo>
                    <a:pt x="73533" y="75629"/>
                    <a:pt x="63627" y="68485"/>
                    <a:pt x="56102" y="61246"/>
                  </a:cubicBezTo>
                  <a:cubicBezTo>
                    <a:pt x="44006" y="48673"/>
                    <a:pt x="27527" y="32099"/>
                    <a:pt x="16002" y="19050"/>
                  </a:cubicBezTo>
                  <a:lnTo>
                    <a:pt x="0" y="0"/>
                  </a:lnTo>
                  <a:cubicBezTo>
                    <a:pt x="8953" y="10954"/>
                    <a:pt x="22574" y="21812"/>
                    <a:pt x="41148" y="32385"/>
                  </a:cubicBezTo>
                  <a:cubicBezTo>
                    <a:pt x="169355" y="105251"/>
                    <a:pt x="485394" y="135827"/>
                    <a:pt x="746951" y="100679"/>
                  </a:cubicBezTo>
                  <a:cubicBezTo>
                    <a:pt x="896112" y="80581"/>
                    <a:pt x="995363" y="43529"/>
                    <a:pt x="1029272" y="1810"/>
                  </a:cubicBezTo>
                  <a:cubicBezTo>
                    <a:pt x="1012889" y="20669"/>
                    <a:pt x="990791" y="45529"/>
                    <a:pt x="972979" y="62960"/>
                  </a:cubicBezTo>
                </a:path>
              </a:pathLst>
            </a:custGeom>
            <a:grpFill/>
            <a:ln w="9525" cap="flat">
              <a:noFill/>
              <a:prstDash val="solid"/>
              <a:miter/>
            </a:ln>
          </p:spPr>
          <p:txBody>
            <a:bodyPr rtlCol="0" anchor="ctr"/>
            <a:lstStyle/>
            <a:p>
              <a:endParaRPr lang="zh-CN" altLang="en-US"/>
            </a:p>
          </p:txBody>
        </p:sp>
        <p:sp>
          <p:nvSpPr>
            <p:cNvPr id="23" name="任意多边形: 形状 65"/>
            <p:cNvSpPr/>
            <p:nvPr/>
          </p:nvSpPr>
          <p:spPr>
            <a:xfrm>
              <a:off x="1762881" y="2620465"/>
              <a:ext cx="735520" cy="91922"/>
            </a:xfrm>
            <a:custGeom>
              <a:avLst/>
              <a:gdLst>
                <a:gd name="connsiteX0" fmla="*/ 720471 w 735520"/>
                <a:gd name="connsiteY0" fmla="*/ 10858 h 91922"/>
                <a:gd name="connsiteX1" fmla="*/ 655987 w 735520"/>
                <a:gd name="connsiteY1" fmla="*/ 46577 h 91922"/>
                <a:gd name="connsiteX2" fmla="*/ 514826 w 735520"/>
                <a:gd name="connsiteY2" fmla="*/ 82677 h 91922"/>
                <a:gd name="connsiteX3" fmla="*/ 78200 w 735520"/>
                <a:gd name="connsiteY3" fmla="*/ 45149 h 91922"/>
                <a:gd name="connsiteX4" fmla="*/ 42196 w 735520"/>
                <a:gd name="connsiteY4" fmla="*/ 26099 h 91922"/>
                <a:gd name="connsiteX5" fmla="*/ 0 w 735520"/>
                <a:gd name="connsiteY5" fmla="*/ 0 h 91922"/>
                <a:gd name="connsiteX6" fmla="*/ 9525 w 735520"/>
                <a:gd name="connsiteY6" fmla="*/ 5810 h 91922"/>
                <a:gd name="connsiteX7" fmla="*/ 543211 w 735520"/>
                <a:gd name="connsiteY7" fmla="*/ 57436 h 91922"/>
                <a:gd name="connsiteX8" fmla="*/ 735521 w 735520"/>
                <a:gd name="connsiteY8" fmla="*/ 1048 h 91922"/>
                <a:gd name="connsiteX9" fmla="*/ 720471 w 735520"/>
                <a:gd name="connsiteY9" fmla="*/ 10858 h 9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91922">
                  <a:moveTo>
                    <a:pt x="720471" y="10858"/>
                  </a:moveTo>
                  <a:cubicBezTo>
                    <a:pt x="701421" y="22098"/>
                    <a:pt x="675608" y="36481"/>
                    <a:pt x="655987" y="46577"/>
                  </a:cubicBezTo>
                  <a:cubicBezTo>
                    <a:pt x="623888" y="61722"/>
                    <a:pt x="575977" y="74486"/>
                    <a:pt x="514826" y="82677"/>
                  </a:cubicBezTo>
                  <a:cubicBezTo>
                    <a:pt x="355949" y="104013"/>
                    <a:pt x="165449" y="87154"/>
                    <a:pt x="78200" y="45149"/>
                  </a:cubicBezTo>
                  <a:cubicBezTo>
                    <a:pt x="67342" y="39433"/>
                    <a:pt x="52864" y="32099"/>
                    <a:pt x="42196" y="26099"/>
                  </a:cubicBezTo>
                  <a:cubicBezTo>
                    <a:pt x="29528" y="18288"/>
                    <a:pt x="12382" y="8287"/>
                    <a:pt x="0" y="0"/>
                  </a:cubicBezTo>
                  <a:cubicBezTo>
                    <a:pt x="2953" y="2000"/>
                    <a:pt x="6191" y="3905"/>
                    <a:pt x="9525" y="5810"/>
                  </a:cubicBezTo>
                  <a:cubicBezTo>
                    <a:pt x="106489" y="60865"/>
                    <a:pt x="345472" y="84011"/>
                    <a:pt x="543211" y="57436"/>
                  </a:cubicBezTo>
                  <a:cubicBezTo>
                    <a:pt x="633508" y="45339"/>
                    <a:pt x="699516" y="24955"/>
                    <a:pt x="735521" y="1048"/>
                  </a:cubicBezTo>
                  <a:lnTo>
                    <a:pt x="720471" y="10858"/>
                  </a:lnTo>
                </a:path>
              </a:pathLst>
            </a:custGeom>
            <a:grpFill/>
            <a:ln w="9525" cap="flat">
              <a:noFill/>
              <a:prstDash val="solid"/>
              <a:miter/>
            </a:ln>
          </p:spPr>
          <p:txBody>
            <a:bodyPr rtlCol="0" anchor="ctr"/>
            <a:lstStyle/>
            <a:p>
              <a:endParaRPr lang="zh-CN" altLang="en-US"/>
            </a:p>
          </p:txBody>
        </p:sp>
      </p:grpSp>
      <p:grpSp>
        <p:nvGrpSpPr>
          <p:cNvPr id="27" name="组合 26"/>
          <p:cNvGrpSpPr/>
          <p:nvPr/>
        </p:nvGrpSpPr>
        <p:grpSpPr>
          <a:xfrm>
            <a:off x="1790394" y="5690804"/>
            <a:ext cx="1715534" cy="1715102"/>
            <a:chOff x="9445625" y="1309159"/>
            <a:chExt cx="1506854" cy="1506474"/>
          </a:xfrm>
          <a:gradFill>
            <a:gsLst>
              <a:gs pos="0">
                <a:srgbClr val="F8F8F8"/>
              </a:gs>
              <a:gs pos="100000">
                <a:srgbClr val="E96969"/>
              </a:gs>
            </a:gsLst>
            <a:lin ang="5400000" scaled="1"/>
          </a:gradFill>
        </p:grpSpPr>
        <p:sp>
          <p:nvSpPr>
            <p:cNvPr id="28" name="任意多边形: 形状 324"/>
            <p:cNvSpPr/>
            <p:nvPr/>
          </p:nvSpPr>
          <p:spPr>
            <a:xfrm>
              <a:off x="10623588" y="1474703"/>
              <a:ext cx="164864" cy="165258"/>
            </a:xfrm>
            <a:custGeom>
              <a:avLst/>
              <a:gdLst>
                <a:gd name="connsiteX0" fmla="*/ 1422 w 164864"/>
                <a:gd name="connsiteY0" fmla="*/ 20860 h 165258"/>
                <a:gd name="connsiteX1" fmla="*/ 67335 w 164864"/>
                <a:gd name="connsiteY1" fmla="*/ 27718 h 165258"/>
                <a:gd name="connsiteX2" fmla="*/ 163443 w 164864"/>
                <a:gd name="connsiteY2" fmla="*/ 144399 h 165258"/>
                <a:gd name="connsiteX3" fmla="*/ 97530 w 164864"/>
                <a:gd name="connsiteY3" fmla="*/ 137541 h 165258"/>
                <a:gd name="connsiteX4" fmla="*/ 1422 w 164864"/>
                <a:gd name="connsiteY4" fmla="*/ 20860 h 165258"/>
                <a:gd name="connsiteX5" fmla="*/ 27616 w 164864"/>
                <a:gd name="connsiteY5" fmla="*/ 35909 h 165258"/>
                <a:gd name="connsiteX6" fmla="*/ 96005 w 164864"/>
                <a:gd name="connsiteY6" fmla="*/ 118967 h 165258"/>
                <a:gd name="connsiteX7" fmla="*/ 142868 w 164864"/>
                <a:gd name="connsiteY7" fmla="*/ 123920 h 165258"/>
                <a:gd name="connsiteX8" fmla="*/ 74479 w 164864"/>
                <a:gd name="connsiteY8" fmla="*/ 40862 h 165258"/>
                <a:gd name="connsiteX9" fmla="*/ 27616 w 164864"/>
                <a:gd name="connsiteY9" fmla="*/ 35909 h 165258"/>
                <a:gd name="connsiteX10" fmla="*/ 1422 w 164864"/>
                <a:gd name="connsiteY10" fmla="*/ 20860 h 16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4864" h="165258">
                  <a:moveTo>
                    <a:pt x="1422" y="20860"/>
                  </a:moveTo>
                  <a:cubicBezTo>
                    <a:pt x="-6960" y="-9430"/>
                    <a:pt x="22568" y="-6382"/>
                    <a:pt x="67335" y="27718"/>
                  </a:cubicBezTo>
                  <a:cubicBezTo>
                    <a:pt x="112103" y="61817"/>
                    <a:pt x="155060" y="114109"/>
                    <a:pt x="163443" y="144399"/>
                  </a:cubicBezTo>
                  <a:cubicBezTo>
                    <a:pt x="171825" y="174688"/>
                    <a:pt x="142297" y="171640"/>
                    <a:pt x="97530" y="137541"/>
                  </a:cubicBezTo>
                  <a:cubicBezTo>
                    <a:pt x="52762" y="103441"/>
                    <a:pt x="9804" y="51149"/>
                    <a:pt x="1422" y="20860"/>
                  </a:cubicBezTo>
                  <a:cubicBezTo>
                    <a:pt x="10280" y="25717"/>
                    <a:pt x="18948" y="30670"/>
                    <a:pt x="27616" y="35909"/>
                  </a:cubicBezTo>
                  <a:cubicBezTo>
                    <a:pt x="33522" y="57436"/>
                    <a:pt x="64192" y="94678"/>
                    <a:pt x="96005" y="118967"/>
                  </a:cubicBezTo>
                  <a:cubicBezTo>
                    <a:pt x="127819" y="143256"/>
                    <a:pt x="148774" y="145447"/>
                    <a:pt x="142868" y="123920"/>
                  </a:cubicBezTo>
                  <a:cubicBezTo>
                    <a:pt x="136963" y="102394"/>
                    <a:pt x="106293" y="65151"/>
                    <a:pt x="74479" y="40862"/>
                  </a:cubicBezTo>
                  <a:cubicBezTo>
                    <a:pt x="42665" y="16573"/>
                    <a:pt x="21710" y="14383"/>
                    <a:pt x="27616" y="35909"/>
                  </a:cubicBezTo>
                  <a:cubicBezTo>
                    <a:pt x="18948" y="30670"/>
                    <a:pt x="10280" y="25717"/>
                    <a:pt x="1422" y="20860"/>
                  </a:cubicBezTo>
                </a:path>
              </a:pathLst>
            </a:custGeom>
            <a:grpFill/>
            <a:ln w="9525" cap="flat">
              <a:noFill/>
              <a:prstDash val="solid"/>
              <a:miter/>
            </a:ln>
          </p:spPr>
          <p:txBody>
            <a:bodyPr rtlCol="0" anchor="ctr"/>
            <a:lstStyle/>
            <a:p>
              <a:endParaRPr lang="zh-CN" altLang="en-US"/>
            </a:p>
          </p:txBody>
        </p:sp>
        <p:grpSp>
          <p:nvGrpSpPr>
            <p:cNvPr id="33" name="图形 322"/>
            <p:cNvGrpSpPr/>
            <p:nvPr/>
          </p:nvGrpSpPr>
          <p:grpSpPr>
            <a:xfrm>
              <a:off x="10400708" y="1354176"/>
              <a:ext cx="507547" cy="509114"/>
              <a:chOff x="10400708" y="1354176"/>
              <a:chExt cx="507547" cy="509114"/>
            </a:xfrm>
            <a:grpFill/>
          </p:grpSpPr>
          <p:sp>
            <p:nvSpPr>
              <p:cNvPr id="53" name="任意多边形: 形状 326"/>
              <p:cNvSpPr/>
              <p:nvPr/>
            </p:nvSpPr>
            <p:spPr>
              <a:xfrm>
                <a:off x="10404983" y="1418410"/>
                <a:ext cx="503272" cy="444880"/>
              </a:xfrm>
              <a:custGeom>
                <a:avLst/>
                <a:gdLst>
                  <a:gd name="connsiteX0" fmla="*/ 484727 w 503272"/>
                  <a:gd name="connsiteY0" fmla="*/ 342710 h 444880"/>
                  <a:gd name="connsiteX1" fmla="*/ 489775 w 503272"/>
                  <a:gd name="connsiteY1" fmla="*/ 354616 h 444880"/>
                  <a:gd name="connsiteX2" fmla="*/ 498920 w 503272"/>
                  <a:gd name="connsiteY2" fmla="*/ 380619 h 444880"/>
                  <a:gd name="connsiteX3" fmla="*/ 296037 w 503272"/>
                  <a:gd name="connsiteY3" fmla="*/ 359378 h 444880"/>
                  <a:gd name="connsiteX4" fmla="*/ 0 w 503272"/>
                  <a:gd name="connsiteY4" fmla="*/ 0 h 444880"/>
                  <a:gd name="connsiteX5" fmla="*/ 29813 w 503272"/>
                  <a:gd name="connsiteY5" fmla="*/ 6096 h 444880"/>
                  <a:gd name="connsiteX6" fmla="*/ 486728 w 503272"/>
                  <a:gd name="connsiteY6" fmla="*/ 402431 h 444880"/>
                  <a:gd name="connsiteX7" fmla="*/ 473012 w 503272"/>
                  <a:gd name="connsiteY7" fmla="*/ 317087 h 444880"/>
                  <a:gd name="connsiteX8" fmla="*/ 484727 w 503272"/>
                  <a:gd name="connsiteY8" fmla="*/ 342710 h 44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272" h="444880">
                    <a:moveTo>
                      <a:pt x="484727" y="342710"/>
                    </a:moveTo>
                    <a:lnTo>
                      <a:pt x="489775" y="354616"/>
                    </a:lnTo>
                    <a:cubicBezTo>
                      <a:pt x="493585" y="363760"/>
                      <a:pt x="496634" y="372428"/>
                      <a:pt x="498920" y="380619"/>
                    </a:cubicBezTo>
                    <a:cubicBezTo>
                      <a:pt x="524637" y="473964"/>
                      <a:pt x="433768" y="464534"/>
                      <a:pt x="296037" y="359378"/>
                    </a:cubicBezTo>
                    <a:cubicBezTo>
                      <a:pt x="158305" y="254222"/>
                      <a:pt x="25717" y="93345"/>
                      <a:pt x="0" y="0"/>
                    </a:cubicBezTo>
                    <a:cubicBezTo>
                      <a:pt x="10001" y="1810"/>
                      <a:pt x="19907" y="3905"/>
                      <a:pt x="29813" y="6096"/>
                    </a:cubicBezTo>
                    <a:cubicBezTo>
                      <a:pt x="92392" y="201454"/>
                      <a:pt x="438341" y="474726"/>
                      <a:pt x="486728" y="402431"/>
                    </a:cubicBezTo>
                    <a:cubicBezTo>
                      <a:pt x="501872" y="379762"/>
                      <a:pt x="480917" y="334232"/>
                      <a:pt x="473012" y="317087"/>
                    </a:cubicBezTo>
                    <a:lnTo>
                      <a:pt x="484727" y="342710"/>
                    </a:lnTo>
                  </a:path>
                </a:pathLst>
              </a:custGeom>
              <a:grpFill/>
              <a:ln w="9525" cap="flat">
                <a:noFill/>
                <a:prstDash val="solid"/>
                <a:miter/>
              </a:ln>
            </p:spPr>
            <p:txBody>
              <a:bodyPr rtlCol="0" anchor="ctr"/>
              <a:lstStyle/>
              <a:p>
                <a:endParaRPr lang="zh-CN" altLang="en-US"/>
              </a:p>
            </p:txBody>
          </p:sp>
          <p:sp>
            <p:nvSpPr>
              <p:cNvPr id="54" name="任意多边形: 形状 327"/>
              <p:cNvSpPr/>
              <p:nvPr/>
            </p:nvSpPr>
            <p:spPr>
              <a:xfrm>
                <a:off x="10400708" y="1354176"/>
                <a:ext cx="136481" cy="70425"/>
              </a:xfrm>
              <a:custGeom>
                <a:avLst/>
                <a:gdLst>
                  <a:gd name="connsiteX0" fmla="*/ 4370 w 136481"/>
                  <a:gd name="connsiteY0" fmla="*/ 64234 h 70425"/>
                  <a:gd name="connsiteX1" fmla="*/ 89523 w 136481"/>
                  <a:gd name="connsiteY1" fmla="*/ 13275 h 70425"/>
                  <a:gd name="connsiteX2" fmla="*/ 136482 w 136481"/>
                  <a:gd name="connsiteY2" fmla="*/ 34992 h 70425"/>
                  <a:gd name="connsiteX3" fmla="*/ 34183 w 136481"/>
                  <a:gd name="connsiteY3" fmla="*/ 70425 h 70425"/>
                  <a:gd name="connsiteX4" fmla="*/ 4370 w 136481"/>
                  <a:gd name="connsiteY4" fmla="*/ 64234 h 7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81" h="70425">
                    <a:moveTo>
                      <a:pt x="4370" y="64234"/>
                    </a:moveTo>
                    <a:cubicBezTo>
                      <a:pt x="-12966" y="1464"/>
                      <a:pt x="22467" y="-14824"/>
                      <a:pt x="89523" y="13275"/>
                    </a:cubicBezTo>
                    <a:cubicBezTo>
                      <a:pt x="103716" y="19562"/>
                      <a:pt x="122480" y="28134"/>
                      <a:pt x="136482" y="34992"/>
                    </a:cubicBezTo>
                    <a:cubicBezTo>
                      <a:pt x="59615" y="-5203"/>
                      <a:pt x="16371" y="5560"/>
                      <a:pt x="34183" y="70425"/>
                    </a:cubicBezTo>
                    <a:cubicBezTo>
                      <a:pt x="24182" y="68044"/>
                      <a:pt x="14276" y="66044"/>
                      <a:pt x="4370" y="64234"/>
                    </a:cubicBezTo>
                  </a:path>
                </a:pathLst>
              </a:custGeom>
              <a:grpFill/>
              <a:ln w="9525" cap="flat">
                <a:noFill/>
                <a:prstDash val="solid"/>
                <a:miter/>
              </a:ln>
            </p:spPr>
            <p:txBody>
              <a:bodyPr rtlCol="0" anchor="ctr"/>
              <a:lstStyle/>
              <a:p>
                <a:endParaRPr lang="zh-CN" altLang="en-US"/>
              </a:p>
            </p:txBody>
          </p:sp>
        </p:grpSp>
        <p:grpSp>
          <p:nvGrpSpPr>
            <p:cNvPr id="34" name="图形 322"/>
            <p:cNvGrpSpPr/>
            <p:nvPr/>
          </p:nvGrpSpPr>
          <p:grpSpPr>
            <a:xfrm>
              <a:off x="10161664" y="1309159"/>
              <a:ext cx="790815" cy="792343"/>
              <a:chOff x="10161664" y="1309159"/>
              <a:chExt cx="790815" cy="792343"/>
            </a:xfrm>
            <a:grpFill/>
          </p:grpSpPr>
          <p:sp>
            <p:nvSpPr>
              <p:cNvPr id="51" name="任意多边形: 形状 329"/>
              <p:cNvSpPr/>
              <p:nvPr/>
            </p:nvSpPr>
            <p:spPr>
              <a:xfrm>
                <a:off x="10168286" y="1406694"/>
                <a:ext cx="784193" cy="694807"/>
              </a:xfrm>
              <a:custGeom>
                <a:avLst/>
                <a:gdLst>
                  <a:gd name="connsiteX0" fmla="*/ 783907 w 784193"/>
                  <a:gd name="connsiteY0" fmla="*/ 626745 h 694807"/>
                  <a:gd name="connsiteX1" fmla="*/ 784193 w 784193"/>
                  <a:gd name="connsiteY1" fmla="*/ 636080 h 694807"/>
                  <a:gd name="connsiteX2" fmla="*/ 215170 w 784193"/>
                  <a:gd name="connsiteY2" fmla="*/ 333756 h 694807"/>
                  <a:gd name="connsiteX3" fmla="*/ 0 w 784193"/>
                  <a:gd name="connsiteY3" fmla="*/ 2572 h 694807"/>
                  <a:gd name="connsiteX4" fmla="*/ 30861 w 784193"/>
                  <a:gd name="connsiteY4" fmla="*/ 0 h 694807"/>
                  <a:gd name="connsiteX5" fmla="*/ 473107 w 784193"/>
                  <a:gd name="connsiteY5" fmla="*/ 536924 h 694807"/>
                  <a:gd name="connsiteX6" fmla="*/ 782383 w 784193"/>
                  <a:gd name="connsiteY6" fmla="*/ 601313 h 694807"/>
                  <a:gd name="connsiteX7" fmla="*/ 783907 w 784193"/>
                  <a:gd name="connsiteY7" fmla="*/ 626745 h 694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4193" h="694807">
                    <a:moveTo>
                      <a:pt x="783907" y="626745"/>
                    </a:moveTo>
                    <a:lnTo>
                      <a:pt x="784193" y="636080"/>
                    </a:lnTo>
                    <a:cubicBezTo>
                      <a:pt x="776192" y="797624"/>
                      <a:pt x="456819" y="602647"/>
                      <a:pt x="215170" y="333756"/>
                    </a:cubicBezTo>
                    <a:cubicBezTo>
                      <a:pt x="102203" y="208026"/>
                      <a:pt x="29813" y="96583"/>
                      <a:pt x="0" y="2572"/>
                    </a:cubicBezTo>
                    <a:cubicBezTo>
                      <a:pt x="10287" y="1524"/>
                      <a:pt x="20574" y="667"/>
                      <a:pt x="30861" y="0"/>
                    </a:cubicBezTo>
                    <a:cubicBezTo>
                      <a:pt x="69247" y="139541"/>
                      <a:pt x="267271" y="379952"/>
                      <a:pt x="473107" y="536924"/>
                    </a:cubicBezTo>
                    <a:cubicBezTo>
                      <a:pt x="661225" y="680371"/>
                      <a:pt x="790765" y="704660"/>
                      <a:pt x="782383" y="601313"/>
                    </a:cubicBezTo>
                    <a:lnTo>
                      <a:pt x="783907" y="626745"/>
                    </a:lnTo>
                  </a:path>
                </a:pathLst>
              </a:custGeom>
              <a:grpFill/>
              <a:ln w="9525" cap="flat">
                <a:noFill/>
                <a:prstDash val="solid"/>
                <a:miter/>
              </a:ln>
            </p:spPr>
            <p:txBody>
              <a:bodyPr rtlCol="0" anchor="ctr"/>
              <a:lstStyle/>
              <a:p>
                <a:endParaRPr lang="zh-CN" altLang="en-US"/>
              </a:p>
            </p:txBody>
          </p:sp>
          <p:sp>
            <p:nvSpPr>
              <p:cNvPr id="52" name="任意多边形: 形状 330"/>
              <p:cNvSpPr/>
              <p:nvPr/>
            </p:nvSpPr>
            <p:spPr>
              <a:xfrm>
                <a:off x="10161664" y="1309159"/>
                <a:ext cx="94537" cy="100107"/>
              </a:xfrm>
              <a:custGeom>
                <a:avLst/>
                <a:gdLst>
                  <a:gd name="connsiteX0" fmla="*/ 6622 w 94537"/>
                  <a:gd name="connsiteY0" fmla="*/ 100108 h 100107"/>
                  <a:gd name="connsiteX1" fmla="*/ 60057 w 94537"/>
                  <a:gd name="connsiteY1" fmla="*/ 0 h 100107"/>
                  <a:gd name="connsiteX2" fmla="*/ 69392 w 94537"/>
                  <a:gd name="connsiteY2" fmla="*/ 381 h 100107"/>
                  <a:gd name="connsiteX3" fmla="*/ 94538 w 94537"/>
                  <a:gd name="connsiteY3" fmla="*/ 1905 h 100107"/>
                  <a:gd name="connsiteX4" fmla="*/ 37578 w 94537"/>
                  <a:gd name="connsiteY4" fmla="*/ 97536 h 100107"/>
                  <a:gd name="connsiteX5" fmla="*/ 6622 w 94537"/>
                  <a:gd name="connsiteY5" fmla="*/ 100108 h 10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537" h="100107">
                    <a:moveTo>
                      <a:pt x="6622" y="100108"/>
                    </a:moveTo>
                    <a:cubicBezTo>
                      <a:pt x="-1284" y="65056"/>
                      <a:pt x="-15952" y="0"/>
                      <a:pt x="60057" y="0"/>
                    </a:cubicBezTo>
                    <a:lnTo>
                      <a:pt x="69392" y="381"/>
                    </a:lnTo>
                    <a:lnTo>
                      <a:pt x="94538" y="1905"/>
                    </a:lnTo>
                    <a:cubicBezTo>
                      <a:pt x="41769" y="-2381"/>
                      <a:pt x="18719" y="29051"/>
                      <a:pt x="37578" y="97536"/>
                    </a:cubicBezTo>
                    <a:cubicBezTo>
                      <a:pt x="27196" y="98203"/>
                      <a:pt x="16909" y="99060"/>
                      <a:pt x="6622" y="100108"/>
                    </a:cubicBezTo>
                  </a:path>
                </a:pathLst>
              </a:custGeom>
              <a:grpFill/>
              <a:ln w="9525" cap="flat">
                <a:noFill/>
                <a:prstDash val="solid"/>
                <a:miter/>
              </a:ln>
            </p:spPr>
            <p:txBody>
              <a:bodyPr rtlCol="0" anchor="ctr"/>
              <a:lstStyle/>
              <a:p>
                <a:endParaRPr lang="zh-CN" altLang="en-US"/>
              </a:p>
            </p:txBody>
          </p:sp>
        </p:grpSp>
        <p:grpSp>
          <p:nvGrpSpPr>
            <p:cNvPr id="35" name="图形 322"/>
            <p:cNvGrpSpPr/>
            <p:nvPr/>
          </p:nvGrpSpPr>
          <p:grpSpPr>
            <a:xfrm>
              <a:off x="9925920" y="1335257"/>
              <a:ext cx="999698" cy="1002661"/>
              <a:chOff x="9925920" y="1335257"/>
              <a:chExt cx="999698" cy="1002661"/>
            </a:xfrm>
            <a:grpFill/>
          </p:grpSpPr>
          <p:sp>
            <p:nvSpPr>
              <p:cNvPr id="49" name="任意多边形: 形状 332"/>
              <p:cNvSpPr/>
              <p:nvPr/>
            </p:nvSpPr>
            <p:spPr>
              <a:xfrm>
                <a:off x="9934447" y="1455367"/>
                <a:ext cx="991171" cy="882551"/>
              </a:xfrm>
              <a:custGeom>
                <a:avLst/>
                <a:gdLst>
                  <a:gd name="connsiteX0" fmla="*/ 987361 w 991171"/>
                  <a:gd name="connsiteY0" fmla="*/ 822865 h 882551"/>
                  <a:gd name="connsiteX1" fmla="*/ 981742 w 991171"/>
                  <a:gd name="connsiteY1" fmla="*/ 840962 h 882551"/>
                  <a:gd name="connsiteX2" fmla="*/ 579882 w 991171"/>
                  <a:gd name="connsiteY2" fmla="*/ 715042 h 882551"/>
                  <a:gd name="connsiteX3" fmla="*/ 0 w 991171"/>
                  <a:gd name="connsiteY3" fmla="*/ 11049 h 882551"/>
                  <a:gd name="connsiteX4" fmla="*/ 29432 w 991171"/>
                  <a:gd name="connsiteY4" fmla="*/ 0 h 882551"/>
                  <a:gd name="connsiteX5" fmla="*/ 983170 w 991171"/>
                  <a:gd name="connsiteY5" fmla="*/ 827342 h 882551"/>
                  <a:gd name="connsiteX6" fmla="*/ 991172 w 991171"/>
                  <a:gd name="connsiteY6" fmla="*/ 809244 h 882551"/>
                  <a:gd name="connsiteX7" fmla="*/ 987361 w 991171"/>
                  <a:gd name="connsiteY7" fmla="*/ 822865 h 88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171" h="882551">
                    <a:moveTo>
                      <a:pt x="987361" y="822865"/>
                    </a:moveTo>
                    <a:lnTo>
                      <a:pt x="981742" y="840962"/>
                    </a:lnTo>
                    <a:cubicBezTo>
                      <a:pt x="954595" y="925163"/>
                      <a:pt x="797052" y="880682"/>
                      <a:pt x="579882" y="715042"/>
                    </a:cubicBezTo>
                    <a:cubicBezTo>
                      <a:pt x="310039" y="509111"/>
                      <a:pt x="50387" y="193929"/>
                      <a:pt x="0" y="11049"/>
                    </a:cubicBezTo>
                    <a:cubicBezTo>
                      <a:pt x="9716" y="7144"/>
                      <a:pt x="19526" y="3524"/>
                      <a:pt x="29432" y="0"/>
                    </a:cubicBezTo>
                    <a:cubicBezTo>
                      <a:pt x="160115" y="407670"/>
                      <a:pt x="882110" y="978218"/>
                      <a:pt x="983170" y="827342"/>
                    </a:cubicBezTo>
                    <a:cubicBezTo>
                      <a:pt x="986504" y="822389"/>
                      <a:pt x="989457" y="814959"/>
                      <a:pt x="991172" y="809244"/>
                    </a:cubicBezTo>
                    <a:lnTo>
                      <a:pt x="987361" y="822865"/>
                    </a:lnTo>
                  </a:path>
                </a:pathLst>
              </a:custGeom>
              <a:grpFill/>
              <a:ln w="9525" cap="flat">
                <a:noFill/>
                <a:prstDash val="solid"/>
                <a:miter/>
              </a:ln>
            </p:spPr>
            <p:txBody>
              <a:bodyPr rtlCol="0" anchor="ctr"/>
              <a:lstStyle/>
              <a:p>
                <a:endParaRPr lang="zh-CN" altLang="en-US"/>
              </a:p>
            </p:txBody>
          </p:sp>
          <p:sp>
            <p:nvSpPr>
              <p:cNvPr id="50" name="任意多边形: 形状 333"/>
              <p:cNvSpPr/>
              <p:nvPr/>
            </p:nvSpPr>
            <p:spPr>
              <a:xfrm>
                <a:off x="9925920" y="1335257"/>
                <a:ext cx="73678" cy="131159"/>
              </a:xfrm>
              <a:custGeom>
                <a:avLst/>
                <a:gdLst>
                  <a:gd name="connsiteX0" fmla="*/ 8527 w 73678"/>
                  <a:gd name="connsiteY0" fmla="*/ 131159 h 131159"/>
                  <a:gd name="connsiteX1" fmla="*/ 41865 w 73678"/>
                  <a:gd name="connsiteY1" fmla="*/ 9335 h 131159"/>
                  <a:gd name="connsiteX2" fmla="*/ 59962 w 73678"/>
                  <a:gd name="connsiteY2" fmla="*/ 3810 h 131159"/>
                  <a:gd name="connsiteX3" fmla="*/ 73678 w 73678"/>
                  <a:gd name="connsiteY3" fmla="*/ 0 h 131159"/>
                  <a:gd name="connsiteX4" fmla="*/ 37960 w 73678"/>
                  <a:gd name="connsiteY4" fmla="*/ 120110 h 131159"/>
                  <a:gd name="connsiteX5" fmla="*/ 8527 w 73678"/>
                  <a:gd name="connsiteY5" fmla="*/ 131159 h 1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678" h="131159">
                    <a:moveTo>
                      <a:pt x="8527" y="131159"/>
                    </a:moveTo>
                    <a:cubicBezTo>
                      <a:pt x="-10523" y="62008"/>
                      <a:pt x="3098" y="21717"/>
                      <a:pt x="41865" y="9335"/>
                    </a:cubicBezTo>
                    <a:lnTo>
                      <a:pt x="59962" y="3810"/>
                    </a:lnTo>
                    <a:lnTo>
                      <a:pt x="73678" y="0"/>
                    </a:lnTo>
                    <a:cubicBezTo>
                      <a:pt x="35578" y="15050"/>
                      <a:pt x="18529" y="38672"/>
                      <a:pt x="37960" y="120110"/>
                    </a:cubicBezTo>
                    <a:cubicBezTo>
                      <a:pt x="28149" y="123539"/>
                      <a:pt x="18338" y="127254"/>
                      <a:pt x="8527" y="131159"/>
                    </a:cubicBezTo>
                  </a:path>
                </a:pathLst>
              </a:custGeom>
              <a:grpFill/>
              <a:ln w="9525" cap="flat">
                <a:noFill/>
                <a:prstDash val="solid"/>
                <a:miter/>
              </a:ln>
            </p:spPr>
            <p:txBody>
              <a:bodyPr rtlCol="0" anchor="ctr"/>
              <a:lstStyle/>
              <a:p>
                <a:endParaRPr lang="zh-CN" altLang="en-US"/>
              </a:p>
            </p:txBody>
          </p:sp>
        </p:grpSp>
        <p:grpSp>
          <p:nvGrpSpPr>
            <p:cNvPr id="36" name="图形 322"/>
            <p:cNvGrpSpPr/>
            <p:nvPr/>
          </p:nvGrpSpPr>
          <p:grpSpPr>
            <a:xfrm>
              <a:off x="9713698" y="1443937"/>
              <a:ext cx="1102383" cy="1105785"/>
              <a:chOff x="9713698" y="1443937"/>
              <a:chExt cx="1102383" cy="1105785"/>
            </a:xfrm>
            <a:grpFill/>
          </p:grpSpPr>
          <p:sp>
            <p:nvSpPr>
              <p:cNvPr id="47" name="任意多边形: 形状 335"/>
              <p:cNvSpPr/>
              <p:nvPr/>
            </p:nvSpPr>
            <p:spPr>
              <a:xfrm>
                <a:off x="9723088" y="1568715"/>
                <a:ext cx="1092993" cy="981008"/>
              </a:xfrm>
              <a:custGeom>
                <a:avLst/>
                <a:gdLst>
                  <a:gd name="connsiteX0" fmla="*/ 1090422 w 1092993"/>
                  <a:gd name="connsiteY0" fmla="*/ 931736 h 981008"/>
                  <a:gd name="connsiteX1" fmla="*/ 1072801 w 1092993"/>
                  <a:gd name="connsiteY1" fmla="*/ 955453 h 981008"/>
                  <a:gd name="connsiteX2" fmla="*/ 639890 w 1092993"/>
                  <a:gd name="connsiteY2" fmla="*/ 796195 h 981008"/>
                  <a:gd name="connsiteX3" fmla="*/ 0 w 1092993"/>
                  <a:gd name="connsiteY3" fmla="*/ 19241 h 981008"/>
                  <a:gd name="connsiteX4" fmla="*/ 25337 w 1092993"/>
                  <a:gd name="connsiteY4" fmla="*/ 0 h 981008"/>
                  <a:gd name="connsiteX5" fmla="*/ 661226 w 1092993"/>
                  <a:gd name="connsiteY5" fmla="*/ 772001 h 981008"/>
                  <a:gd name="connsiteX6" fmla="*/ 1092994 w 1092993"/>
                  <a:gd name="connsiteY6" fmla="*/ 928116 h 981008"/>
                  <a:gd name="connsiteX7" fmla="*/ 1090422 w 1092993"/>
                  <a:gd name="connsiteY7" fmla="*/ 931736 h 98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993" h="981008">
                    <a:moveTo>
                      <a:pt x="1090422" y="931736"/>
                    </a:moveTo>
                    <a:lnTo>
                      <a:pt x="1072801" y="955453"/>
                    </a:lnTo>
                    <a:cubicBezTo>
                      <a:pt x="1023842" y="1018889"/>
                      <a:pt x="859441" y="963644"/>
                      <a:pt x="639890" y="796195"/>
                    </a:cubicBezTo>
                    <a:cubicBezTo>
                      <a:pt x="342043" y="568928"/>
                      <a:pt x="55531" y="221171"/>
                      <a:pt x="0" y="19241"/>
                    </a:cubicBezTo>
                    <a:cubicBezTo>
                      <a:pt x="8382" y="12668"/>
                      <a:pt x="16764" y="6191"/>
                      <a:pt x="25337" y="0"/>
                    </a:cubicBezTo>
                    <a:cubicBezTo>
                      <a:pt x="80582" y="200597"/>
                      <a:pt x="365284" y="546259"/>
                      <a:pt x="661226" y="772001"/>
                    </a:cubicBezTo>
                    <a:cubicBezTo>
                      <a:pt x="881825" y="940308"/>
                      <a:pt x="1046321" y="994505"/>
                      <a:pt x="1092994" y="928116"/>
                    </a:cubicBezTo>
                    <a:lnTo>
                      <a:pt x="1090422" y="931736"/>
                    </a:lnTo>
                  </a:path>
                </a:pathLst>
              </a:custGeom>
              <a:grpFill/>
              <a:ln w="9525" cap="flat">
                <a:noFill/>
                <a:prstDash val="solid"/>
                <a:miter/>
              </a:ln>
            </p:spPr>
            <p:txBody>
              <a:bodyPr rtlCol="0" anchor="ctr"/>
              <a:lstStyle/>
              <a:p>
                <a:endParaRPr lang="zh-CN" altLang="en-US"/>
              </a:p>
            </p:txBody>
          </p:sp>
          <p:sp>
            <p:nvSpPr>
              <p:cNvPr id="48" name="任意多边形: 形状 336"/>
              <p:cNvSpPr/>
              <p:nvPr/>
            </p:nvSpPr>
            <p:spPr>
              <a:xfrm>
                <a:off x="9713698" y="1443937"/>
                <a:ext cx="53109" cy="144018"/>
              </a:xfrm>
              <a:custGeom>
                <a:avLst/>
                <a:gdLst>
                  <a:gd name="connsiteX0" fmla="*/ 9390 w 53109"/>
                  <a:gd name="connsiteY0" fmla="*/ 144018 h 144018"/>
                  <a:gd name="connsiteX1" fmla="*/ 25678 w 53109"/>
                  <a:gd name="connsiteY1" fmla="*/ 20098 h 144018"/>
                  <a:gd name="connsiteX2" fmla="*/ 49490 w 53109"/>
                  <a:gd name="connsiteY2" fmla="*/ 2572 h 144018"/>
                  <a:gd name="connsiteX3" fmla="*/ 53110 w 53109"/>
                  <a:gd name="connsiteY3" fmla="*/ 0 h 144018"/>
                  <a:gd name="connsiteX4" fmla="*/ 34822 w 53109"/>
                  <a:gd name="connsiteY4" fmla="*/ 124682 h 144018"/>
                  <a:gd name="connsiteX5" fmla="*/ 9390 w 53109"/>
                  <a:gd name="connsiteY5" fmla="*/ 144018 h 14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09" h="144018">
                    <a:moveTo>
                      <a:pt x="9390" y="144018"/>
                    </a:moveTo>
                    <a:cubicBezTo>
                      <a:pt x="-7755" y="81629"/>
                      <a:pt x="-897" y="40481"/>
                      <a:pt x="25678" y="20098"/>
                    </a:cubicBezTo>
                    <a:lnTo>
                      <a:pt x="49490" y="2572"/>
                    </a:lnTo>
                    <a:lnTo>
                      <a:pt x="53110" y="0"/>
                    </a:lnTo>
                    <a:cubicBezTo>
                      <a:pt x="25011" y="19621"/>
                      <a:pt x="17296" y="61055"/>
                      <a:pt x="34822" y="124682"/>
                    </a:cubicBezTo>
                    <a:cubicBezTo>
                      <a:pt x="26154" y="131064"/>
                      <a:pt x="17677" y="137446"/>
                      <a:pt x="9390" y="144018"/>
                    </a:cubicBezTo>
                  </a:path>
                </a:pathLst>
              </a:custGeom>
              <a:grpFill/>
              <a:ln w="9525" cap="flat">
                <a:noFill/>
                <a:prstDash val="solid"/>
                <a:miter/>
              </a:ln>
            </p:spPr>
            <p:txBody>
              <a:bodyPr rtlCol="0" anchor="ctr"/>
              <a:lstStyle/>
              <a:p>
                <a:endParaRPr lang="zh-CN" altLang="en-US"/>
              </a:p>
            </p:txBody>
          </p:sp>
        </p:grpSp>
        <p:grpSp>
          <p:nvGrpSpPr>
            <p:cNvPr id="37" name="图形 322"/>
            <p:cNvGrpSpPr/>
            <p:nvPr/>
          </p:nvGrpSpPr>
          <p:grpSpPr>
            <a:xfrm>
              <a:off x="9549022" y="1630818"/>
              <a:ext cx="1079607" cy="1082820"/>
              <a:chOff x="9549022" y="1630818"/>
              <a:chExt cx="1079607" cy="1082820"/>
            </a:xfrm>
            <a:grpFill/>
          </p:grpSpPr>
          <p:sp>
            <p:nvSpPr>
              <p:cNvPr id="45" name="任意多边形: 形状 338"/>
              <p:cNvSpPr/>
              <p:nvPr/>
            </p:nvSpPr>
            <p:spPr>
              <a:xfrm>
                <a:off x="9558305" y="1741117"/>
                <a:ext cx="1070324" cy="972520"/>
              </a:xfrm>
              <a:custGeom>
                <a:avLst/>
                <a:gdLst>
                  <a:gd name="connsiteX0" fmla="*/ 1068515 w 1070324"/>
                  <a:gd name="connsiteY0" fmla="*/ 943451 h 972520"/>
                  <a:gd name="connsiteX1" fmla="*/ 1042035 w 1070324"/>
                  <a:gd name="connsiteY1" fmla="*/ 960882 h 972520"/>
                  <a:gd name="connsiteX2" fmla="*/ 630460 w 1070324"/>
                  <a:gd name="connsiteY2" fmla="*/ 790385 h 972520"/>
                  <a:gd name="connsiteX3" fmla="*/ 0 w 1070324"/>
                  <a:gd name="connsiteY3" fmla="*/ 24956 h 972520"/>
                  <a:gd name="connsiteX4" fmla="*/ 17240 w 1070324"/>
                  <a:gd name="connsiteY4" fmla="*/ 0 h 972520"/>
                  <a:gd name="connsiteX5" fmla="*/ 652939 w 1070324"/>
                  <a:gd name="connsiteY5" fmla="*/ 771811 h 972520"/>
                  <a:gd name="connsiteX6" fmla="*/ 1070324 w 1070324"/>
                  <a:gd name="connsiteY6" fmla="*/ 942118 h 972520"/>
                  <a:gd name="connsiteX7" fmla="*/ 1068515 w 1070324"/>
                  <a:gd name="connsiteY7" fmla="*/ 943451 h 9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324" h="972520">
                    <a:moveTo>
                      <a:pt x="1068515" y="943451"/>
                    </a:moveTo>
                    <a:lnTo>
                      <a:pt x="1042035" y="960882"/>
                    </a:lnTo>
                    <a:cubicBezTo>
                      <a:pt x="980408" y="999649"/>
                      <a:pt x="828104" y="941261"/>
                      <a:pt x="630460" y="790385"/>
                    </a:cubicBezTo>
                    <a:cubicBezTo>
                      <a:pt x="336995" y="566547"/>
                      <a:pt x="54769" y="223838"/>
                      <a:pt x="0" y="24956"/>
                    </a:cubicBezTo>
                    <a:cubicBezTo>
                      <a:pt x="5524" y="16574"/>
                      <a:pt x="11335" y="8287"/>
                      <a:pt x="17240" y="0"/>
                    </a:cubicBezTo>
                    <a:cubicBezTo>
                      <a:pt x="72485" y="200501"/>
                      <a:pt x="357092" y="546068"/>
                      <a:pt x="652939" y="771811"/>
                    </a:cubicBezTo>
                    <a:cubicBezTo>
                      <a:pt x="854774" y="925830"/>
                      <a:pt x="1009745" y="984218"/>
                      <a:pt x="1070324" y="942118"/>
                    </a:cubicBezTo>
                    <a:lnTo>
                      <a:pt x="1068515" y="943451"/>
                    </a:lnTo>
                  </a:path>
                </a:pathLst>
              </a:custGeom>
              <a:grpFill/>
              <a:ln w="9525" cap="flat">
                <a:noFill/>
                <a:prstDash val="solid"/>
                <a:miter/>
              </a:ln>
            </p:spPr>
            <p:txBody>
              <a:bodyPr rtlCol="0" anchor="ctr"/>
              <a:lstStyle/>
              <a:p>
                <a:endParaRPr lang="zh-CN" altLang="en-US"/>
              </a:p>
            </p:txBody>
          </p:sp>
          <p:sp>
            <p:nvSpPr>
              <p:cNvPr id="46" name="任意多边形: 形状 339"/>
              <p:cNvSpPr/>
              <p:nvPr/>
            </p:nvSpPr>
            <p:spPr>
              <a:xfrm>
                <a:off x="9549022" y="1630818"/>
                <a:ext cx="30524" cy="135350"/>
              </a:xfrm>
              <a:custGeom>
                <a:avLst/>
                <a:gdLst>
                  <a:gd name="connsiteX0" fmla="*/ 9284 w 30524"/>
                  <a:gd name="connsiteY0" fmla="*/ 135350 h 135350"/>
                  <a:gd name="connsiteX1" fmla="*/ 11760 w 30524"/>
                  <a:gd name="connsiteY1" fmla="*/ 28099 h 135350"/>
                  <a:gd name="connsiteX2" fmla="*/ 30524 w 30524"/>
                  <a:gd name="connsiteY2" fmla="*/ 0 h 135350"/>
                  <a:gd name="connsiteX3" fmla="*/ 26524 w 30524"/>
                  <a:gd name="connsiteY3" fmla="*/ 110395 h 135350"/>
                  <a:gd name="connsiteX4" fmla="*/ 9284 w 30524"/>
                  <a:gd name="connsiteY4" fmla="*/ 135350 h 13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4" h="135350">
                    <a:moveTo>
                      <a:pt x="9284" y="135350"/>
                    </a:moveTo>
                    <a:cubicBezTo>
                      <a:pt x="-4242" y="86392"/>
                      <a:pt x="-2623" y="50673"/>
                      <a:pt x="11760" y="28099"/>
                    </a:cubicBezTo>
                    <a:lnTo>
                      <a:pt x="30524" y="0"/>
                    </a:lnTo>
                    <a:cubicBezTo>
                      <a:pt x="20618" y="19145"/>
                      <a:pt x="8236" y="43053"/>
                      <a:pt x="26524" y="110395"/>
                    </a:cubicBezTo>
                    <a:cubicBezTo>
                      <a:pt x="20618" y="118586"/>
                      <a:pt x="14808" y="126968"/>
                      <a:pt x="9284" y="135350"/>
                    </a:cubicBezTo>
                  </a:path>
                </a:pathLst>
              </a:custGeom>
              <a:grpFill/>
              <a:ln w="9525" cap="flat">
                <a:noFill/>
                <a:prstDash val="solid"/>
                <a:miter/>
              </a:ln>
            </p:spPr>
            <p:txBody>
              <a:bodyPr rtlCol="0" anchor="ctr"/>
              <a:lstStyle/>
              <a:p>
                <a:endParaRPr lang="zh-CN" altLang="en-US"/>
              </a:p>
            </p:txBody>
          </p:sp>
        </p:grpSp>
        <p:grpSp>
          <p:nvGrpSpPr>
            <p:cNvPr id="38" name="图形 322"/>
            <p:cNvGrpSpPr/>
            <p:nvPr/>
          </p:nvGrpSpPr>
          <p:grpSpPr>
            <a:xfrm>
              <a:off x="9460031" y="1863132"/>
              <a:ext cx="935617" cy="938744"/>
              <a:chOff x="9460031" y="1863132"/>
              <a:chExt cx="935617" cy="938744"/>
            </a:xfrm>
            <a:grpFill/>
          </p:grpSpPr>
          <p:sp>
            <p:nvSpPr>
              <p:cNvPr id="43" name="任意多边形: 形状 341"/>
              <p:cNvSpPr/>
              <p:nvPr/>
            </p:nvSpPr>
            <p:spPr>
              <a:xfrm>
                <a:off x="9468199" y="1942381"/>
                <a:ext cx="927449" cy="859496"/>
              </a:xfrm>
              <a:custGeom>
                <a:avLst/>
                <a:gdLst>
                  <a:gd name="connsiteX0" fmla="*/ 895064 w 927449"/>
                  <a:gd name="connsiteY0" fmla="*/ 857345 h 859496"/>
                  <a:gd name="connsiteX1" fmla="*/ 553879 w 927449"/>
                  <a:gd name="connsiteY1" fmla="*/ 699516 h 859496"/>
                  <a:gd name="connsiteX2" fmla="*/ 0 w 927449"/>
                  <a:gd name="connsiteY2" fmla="*/ 27051 h 859496"/>
                  <a:gd name="connsiteX3" fmla="*/ 7334 w 927449"/>
                  <a:gd name="connsiteY3" fmla="*/ 0 h 859496"/>
                  <a:gd name="connsiteX4" fmla="*/ 574453 w 927449"/>
                  <a:gd name="connsiteY4" fmla="*/ 688562 h 859496"/>
                  <a:gd name="connsiteX5" fmla="*/ 927449 w 927449"/>
                  <a:gd name="connsiteY5" fmla="*/ 849344 h 859496"/>
                  <a:gd name="connsiteX6" fmla="*/ 895064 w 927449"/>
                  <a:gd name="connsiteY6" fmla="*/ 857345 h 85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449" h="859496">
                    <a:moveTo>
                      <a:pt x="895064" y="857345"/>
                    </a:moveTo>
                    <a:cubicBezTo>
                      <a:pt x="831818" y="871252"/>
                      <a:pt x="708660" y="817626"/>
                      <a:pt x="553879" y="699516"/>
                    </a:cubicBezTo>
                    <a:cubicBezTo>
                      <a:pt x="296132" y="502825"/>
                      <a:pt x="48101" y="201835"/>
                      <a:pt x="0" y="27051"/>
                    </a:cubicBezTo>
                    <a:cubicBezTo>
                      <a:pt x="2286" y="18002"/>
                      <a:pt x="4667" y="9049"/>
                      <a:pt x="7334" y="0"/>
                    </a:cubicBezTo>
                    <a:cubicBezTo>
                      <a:pt x="56579" y="178879"/>
                      <a:pt x="310515" y="487204"/>
                      <a:pt x="574453" y="688562"/>
                    </a:cubicBezTo>
                    <a:cubicBezTo>
                      <a:pt x="735997" y="811816"/>
                      <a:pt x="863822" y="866394"/>
                      <a:pt x="927449" y="849344"/>
                    </a:cubicBezTo>
                    <a:lnTo>
                      <a:pt x="895064" y="857345"/>
                    </a:lnTo>
                  </a:path>
                </a:pathLst>
              </a:custGeom>
              <a:grpFill/>
              <a:ln w="9525" cap="flat">
                <a:noFill/>
                <a:prstDash val="solid"/>
                <a:miter/>
              </a:ln>
            </p:spPr>
            <p:txBody>
              <a:bodyPr rtlCol="0" anchor="ctr"/>
              <a:lstStyle/>
              <a:p>
                <a:endParaRPr lang="zh-CN" altLang="en-US"/>
              </a:p>
            </p:txBody>
          </p:sp>
          <p:sp>
            <p:nvSpPr>
              <p:cNvPr id="44" name="任意多边形: 形状 342"/>
              <p:cNvSpPr/>
              <p:nvPr/>
            </p:nvSpPr>
            <p:spPr>
              <a:xfrm>
                <a:off x="9460031" y="1863132"/>
                <a:ext cx="15502" cy="106298"/>
              </a:xfrm>
              <a:custGeom>
                <a:avLst/>
                <a:gdLst>
                  <a:gd name="connsiteX0" fmla="*/ 8168 w 15502"/>
                  <a:gd name="connsiteY0" fmla="*/ 106299 h 106298"/>
                  <a:gd name="connsiteX1" fmla="*/ 2263 w 15502"/>
                  <a:gd name="connsiteY1" fmla="*/ 32099 h 106298"/>
                  <a:gd name="connsiteX2" fmla="*/ 3787 w 15502"/>
                  <a:gd name="connsiteY2" fmla="*/ 25527 h 106298"/>
                  <a:gd name="connsiteX3" fmla="*/ 10264 w 15502"/>
                  <a:gd name="connsiteY3" fmla="*/ 0 h 106298"/>
                  <a:gd name="connsiteX4" fmla="*/ 15502 w 15502"/>
                  <a:gd name="connsiteY4" fmla="*/ 79248 h 106298"/>
                  <a:gd name="connsiteX5" fmla="*/ 8168 w 15502"/>
                  <a:gd name="connsiteY5" fmla="*/ 106299 h 10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02" h="106298">
                    <a:moveTo>
                      <a:pt x="8168" y="106299"/>
                    </a:moveTo>
                    <a:cubicBezTo>
                      <a:pt x="-309" y="75628"/>
                      <a:pt x="-2024" y="50959"/>
                      <a:pt x="2263" y="32099"/>
                    </a:cubicBezTo>
                    <a:lnTo>
                      <a:pt x="3787" y="25527"/>
                    </a:lnTo>
                    <a:lnTo>
                      <a:pt x="10264" y="0"/>
                    </a:lnTo>
                    <a:cubicBezTo>
                      <a:pt x="4930" y="19717"/>
                      <a:pt x="6358" y="46101"/>
                      <a:pt x="15502" y="79248"/>
                    </a:cubicBezTo>
                    <a:cubicBezTo>
                      <a:pt x="12835" y="88297"/>
                      <a:pt x="10454" y="97345"/>
                      <a:pt x="8168" y="106299"/>
                    </a:cubicBezTo>
                  </a:path>
                </a:pathLst>
              </a:custGeom>
              <a:grpFill/>
              <a:ln w="9525" cap="flat">
                <a:noFill/>
                <a:prstDash val="solid"/>
                <a:miter/>
              </a:ln>
            </p:spPr>
            <p:txBody>
              <a:bodyPr rtlCol="0" anchor="ctr"/>
              <a:lstStyle/>
              <a:p>
                <a:endParaRPr lang="zh-CN" altLang="en-US"/>
              </a:p>
            </p:txBody>
          </p:sp>
        </p:grpSp>
        <p:grpSp>
          <p:nvGrpSpPr>
            <p:cNvPr id="39" name="图形 322"/>
            <p:cNvGrpSpPr/>
            <p:nvPr/>
          </p:nvGrpSpPr>
          <p:grpSpPr>
            <a:xfrm>
              <a:off x="9445625" y="2119165"/>
              <a:ext cx="693420" cy="696468"/>
              <a:chOff x="9445625" y="2119165"/>
              <a:chExt cx="693420" cy="696468"/>
            </a:xfrm>
            <a:grpFill/>
          </p:grpSpPr>
          <p:sp>
            <p:nvSpPr>
              <p:cNvPr id="41" name="任意多边形: 形状 344"/>
              <p:cNvSpPr/>
              <p:nvPr/>
            </p:nvSpPr>
            <p:spPr>
              <a:xfrm>
                <a:off x="9451720" y="2152311"/>
                <a:ext cx="687324" cy="663321"/>
              </a:xfrm>
              <a:custGeom>
                <a:avLst/>
                <a:gdLst>
                  <a:gd name="connsiteX0" fmla="*/ 652748 w 687324"/>
                  <a:gd name="connsiteY0" fmla="*/ 659797 h 663321"/>
                  <a:gd name="connsiteX1" fmla="*/ 2477 w 687324"/>
                  <a:gd name="connsiteY1" fmla="*/ 26860 h 663321"/>
                  <a:gd name="connsiteX2" fmla="*/ 0 w 687324"/>
                  <a:gd name="connsiteY2" fmla="*/ 0 h 663321"/>
                  <a:gd name="connsiteX3" fmla="*/ 441579 w 687324"/>
                  <a:gd name="connsiteY3" fmla="*/ 536162 h 663321"/>
                  <a:gd name="connsiteX4" fmla="*/ 687324 w 687324"/>
                  <a:gd name="connsiteY4" fmla="*/ 663321 h 663321"/>
                  <a:gd name="connsiteX5" fmla="*/ 652748 w 687324"/>
                  <a:gd name="connsiteY5" fmla="*/ 659797 h 663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324" h="663321">
                    <a:moveTo>
                      <a:pt x="652748" y="659797"/>
                    </a:moveTo>
                    <a:cubicBezTo>
                      <a:pt x="454724" y="622649"/>
                      <a:pt x="71819" y="249936"/>
                      <a:pt x="2477" y="26860"/>
                    </a:cubicBezTo>
                    <a:cubicBezTo>
                      <a:pt x="1429" y="17907"/>
                      <a:pt x="667" y="8954"/>
                      <a:pt x="0" y="0"/>
                    </a:cubicBezTo>
                    <a:cubicBezTo>
                      <a:pt x="38386" y="139351"/>
                      <a:pt x="236125" y="379381"/>
                      <a:pt x="441579" y="536162"/>
                    </a:cubicBezTo>
                    <a:cubicBezTo>
                      <a:pt x="546164" y="615982"/>
                      <a:pt x="632651" y="658844"/>
                      <a:pt x="687324" y="663321"/>
                    </a:cubicBezTo>
                    <a:lnTo>
                      <a:pt x="652748" y="659797"/>
                    </a:lnTo>
                  </a:path>
                </a:pathLst>
              </a:custGeom>
              <a:grpFill/>
              <a:ln w="9525" cap="flat">
                <a:noFill/>
                <a:prstDash val="solid"/>
                <a:miter/>
              </a:ln>
            </p:spPr>
            <p:txBody>
              <a:bodyPr rtlCol="0" anchor="ctr"/>
              <a:lstStyle/>
              <a:p>
                <a:endParaRPr lang="zh-CN" altLang="en-US"/>
              </a:p>
            </p:txBody>
          </p:sp>
          <p:sp>
            <p:nvSpPr>
              <p:cNvPr id="42" name="任意多边形: 形状 345"/>
              <p:cNvSpPr/>
              <p:nvPr/>
            </p:nvSpPr>
            <p:spPr>
              <a:xfrm>
                <a:off x="9445625" y="2119165"/>
                <a:ext cx="8572" cy="59912"/>
              </a:xfrm>
              <a:custGeom>
                <a:avLst/>
                <a:gdLst>
                  <a:gd name="connsiteX0" fmla="*/ 8573 w 8572"/>
                  <a:gd name="connsiteY0" fmla="*/ 59912 h 59912"/>
                  <a:gd name="connsiteX1" fmla="*/ 3334 w 8572"/>
                  <a:gd name="connsiteY1" fmla="*/ 34195 h 59912"/>
                  <a:gd name="connsiteX2" fmla="*/ 1429 w 8572"/>
                  <a:gd name="connsiteY2" fmla="*/ 16669 h 59912"/>
                  <a:gd name="connsiteX3" fmla="*/ 0 w 8572"/>
                  <a:gd name="connsiteY3" fmla="*/ 0 h 59912"/>
                  <a:gd name="connsiteX4" fmla="*/ 6191 w 8572"/>
                  <a:gd name="connsiteY4" fmla="*/ 33147 h 59912"/>
                  <a:gd name="connsiteX5" fmla="*/ 8573 w 8572"/>
                  <a:gd name="connsiteY5" fmla="*/ 59912 h 5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 h="59912">
                    <a:moveTo>
                      <a:pt x="8573" y="59912"/>
                    </a:moveTo>
                    <a:cubicBezTo>
                      <a:pt x="6858" y="52197"/>
                      <a:pt x="4477" y="42005"/>
                      <a:pt x="3334" y="34195"/>
                    </a:cubicBezTo>
                    <a:lnTo>
                      <a:pt x="1429" y="16669"/>
                    </a:lnTo>
                    <a:lnTo>
                      <a:pt x="0" y="0"/>
                    </a:lnTo>
                    <a:cubicBezTo>
                      <a:pt x="762" y="9906"/>
                      <a:pt x="2762" y="20955"/>
                      <a:pt x="6191" y="33147"/>
                    </a:cubicBezTo>
                    <a:cubicBezTo>
                      <a:pt x="6763" y="42100"/>
                      <a:pt x="7620" y="51054"/>
                      <a:pt x="8573" y="59912"/>
                    </a:cubicBezTo>
                  </a:path>
                </a:pathLst>
              </a:custGeom>
              <a:grpFill/>
              <a:ln w="9525" cap="flat">
                <a:noFill/>
                <a:prstDash val="solid"/>
                <a:miter/>
              </a:ln>
            </p:spPr>
            <p:txBody>
              <a:bodyPr rtlCol="0" anchor="ctr"/>
              <a:lstStyle/>
              <a:p>
                <a:endParaRPr lang="zh-CN" altLang="en-US"/>
              </a:p>
            </p:txBody>
          </p:sp>
        </p:grpSp>
        <p:sp>
          <p:nvSpPr>
            <p:cNvPr id="40" name="任意多边形: 形状 346"/>
            <p:cNvSpPr/>
            <p:nvPr/>
          </p:nvSpPr>
          <p:spPr>
            <a:xfrm>
              <a:off x="9519062" y="2392532"/>
              <a:ext cx="340709" cy="345281"/>
            </a:xfrm>
            <a:custGeom>
              <a:avLst/>
              <a:gdLst>
                <a:gd name="connsiteX0" fmla="*/ 295751 w 340709"/>
                <a:gd name="connsiteY0" fmla="*/ 320802 h 345281"/>
                <a:gd name="connsiteX1" fmla="*/ 243173 w 340709"/>
                <a:gd name="connsiteY1" fmla="*/ 284417 h 345281"/>
                <a:gd name="connsiteX2" fmla="*/ 19336 w 340709"/>
                <a:gd name="connsiteY2" fmla="*/ 37338 h 345281"/>
                <a:gd name="connsiteX3" fmla="*/ 0 w 340709"/>
                <a:gd name="connsiteY3" fmla="*/ 0 h 345281"/>
                <a:gd name="connsiteX4" fmla="*/ 255746 w 340709"/>
                <a:gd name="connsiteY4" fmla="*/ 289941 h 345281"/>
                <a:gd name="connsiteX5" fmla="*/ 340709 w 340709"/>
                <a:gd name="connsiteY5" fmla="*/ 345281 h 345281"/>
                <a:gd name="connsiteX6" fmla="*/ 295751 w 340709"/>
                <a:gd name="connsiteY6" fmla="*/ 320802 h 34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709" h="345281">
                  <a:moveTo>
                    <a:pt x="295751" y="320802"/>
                  </a:moveTo>
                  <a:cubicBezTo>
                    <a:pt x="279368" y="310801"/>
                    <a:pt x="261747" y="298704"/>
                    <a:pt x="243173" y="284417"/>
                  </a:cubicBezTo>
                  <a:cubicBezTo>
                    <a:pt x="151257" y="214313"/>
                    <a:pt x="62103" y="114300"/>
                    <a:pt x="19336" y="37338"/>
                  </a:cubicBezTo>
                  <a:cubicBezTo>
                    <a:pt x="13430" y="26194"/>
                    <a:pt x="5524" y="11335"/>
                    <a:pt x="0" y="0"/>
                  </a:cubicBezTo>
                  <a:cubicBezTo>
                    <a:pt x="42196" y="86487"/>
                    <a:pt x="147161" y="207169"/>
                    <a:pt x="255746" y="289941"/>
                  </a:cubicBezTo>
                  <a:cubicBezTo>
                    <a:pt x="287084" y="313849"/>
                    <a:pt x="315754" y="332327"/>
                    <a:pt x="340709" y="345281"/>
                  </a:cubicBezTo>
                  <a:cubicBezTo>
                    <a:pt x="327089" y="338233"/>
                    <a:pt x="308991" y="328613"/>
                    <a:pt x="295751" y="320802"/>
                  </a:cubicBezTo>
                </a:path>
              </a:pathLst>
            </a:custGeom>
            <a:grpFill/>
            <a:ln w="9525" cap="flat">
              <a:noFill/>
              <a:prstDash val="solid"/>
              <a:miter/>
            </a:ln>
          </p:spPr>
          <p:txBody>
            <a:bodyPr rtlCol="0" anchor="ctr"/>
            <a:lstStyle/>
            <a:p>
              <a:endParaRPr lang="zh-CN" altLang="en-US"/>
            </a:p>
          </p:txBody>
        </p:sp>
      </p:grpSp>
      <p:grpSp>
        <p:nvGrpSpPr>
          <p:cNvPr id="55" name="组合 54"/>
          <p:cNvGrpSpPr/>
          <p:nvPr/>
        </p:nvGrpSpPr>
        <p:grpSpPr>
          <a:xfrm>
            <a:off x="9691565" y="5134997"/>
            <a:ext cx="1018376" cy="1016367"/>
            <a:chOff x="6454773" y="3490912"/>
            <a:chExt cx="2414587" cy="2409826"/>
          </a:xfrm>
          <a:gradFill>
            <a:gsLst>
              <a:gs pos="0">
                <a:srgbClr val="F8F8F8"/>
              </a:gs>
              <a:gs pos="100000">
                <a:srgbClr val="E96969"/>
              </a:gs>
            </a:gsLst>
            <a:lin ang="5400000" scaled="1"/>
          </a:gradFill>
        </p:grpSpPr>
        <p:sp>
          <p:nvSpPr>
            <p:cNvPr id="56" name="Freeform 5"/>
            <p:cNvSpPr>
              <a:spLocks noEditPoints="1"/>
            </p:cNvSpPr>
            <p:nvPr/>
          </p:nvSpPr>
          <p:spPr bwMode="auto">
            <a:xfrm>
              <a:off x="7575546" y="4437065"/>
              <a:ext cx="284163" cy="273050"/>
            </a:xfrm>
            <a:custGeom>
              <a:avLst/>
              <a:gdLst>
                <a:gd name="T0" fmla="*/ 51 w 75"/>
                <a:gd name="T1" fmla="*/ 66 h 72"/>
                <a:gd name="T2" fmla="*/ 68 w 75"/>
                <a:gd name="T3" fmla="*/ 25 h 72"/>
                <a:gd name="T4" fmla="*/ 23 w 75"/>
                <a:gd name="T5" fmla="*/ 6 h 72"/>
                <a:gd name="T6" fmla="*/ 7 w 75"/>
                <a:gd name="T7" fmla="*/ 48 h 72"/>
                <a:gd name="T8" fmla="*/ 51 w 75"/>
                <a:gd name="T9" fmla="*/ 66 h 72"/>
                <a:gd name="T10" fmla="*/ 25 w 75"/>
                <a:gd name="T11" fmla="*/ 23 h 72"/>
                <a:gd name="T12" fmla="*/ 53 w 75"/>
                <a:gd name="T13" fmla="*/ 35 h 72"/>
                <a:gd name="T14" fmla="*/ 43 w 75"/>
                <a:gd name="T15" fmla="*/ 60 h 72"/>
                <a:gd name="T16" fmla="*/ 26 w 75"/>
                <a:gd name="T17" fmla="*/ 60 h 72"/>
                <a:gd name="T18" fmla="*/ 26 w 75"/>
                <a:gd name="T19" fmla="*/ 59 h 72"/>
                <a:gd name="T20" fmla="*/ 27 w 75"/>
                <a:gd name="T21" fmla="*/ 59 h 72"/>
                <a:gd name="T22" fmla="*/ 28 w 75"/>
                <a:gd name="T23" fmla="*/ 58 h 72"/>
                <a:gd name="T24" fmla="*/ 29 w 75"/>
                <a:gd name="T25" fmla="*/ 58 h 72"/>
                <a:gd name="T26" fmla="*/ 29 w 75"/>
                <a:gd name="T27" fmla="*/ 58 h 72"/>
                <a:gd name="T28" fmla="*/ 32 w 75"/>
                <a:gd name="T29" fmla="*/ 58 h 72"/>
                <a:gd name="T30" fmla="*/ 36 w 75"/>
                <a:gd name="T31" fmla="*/ 48 h 72"/>
                <a:gd name="T32" fmla="*/ 25 w 75"/>
                <a:gd name="T33" fmla="*/ 44 h 72"/>
                <a:gd name="T34" fmla="*/ 21 w 75"/>
                <a:gd name="T35" fmla="*/ 53 h 72"/>
                <a:gd name="T36" fmla="*/ 22 w 75"/>
                <a:gd name="T37" fmla="*/ 54 h 72"/>
                <a:gd name="T38" fmla="*/ 22 w 75"/>
                <a:gd name="T39" fmla="*/ 54 h 72"/>
                <a:gd name="T40" fmla="*/ 22 w 75"/>
                <a:gd name="T41" fmla="*/ 56 h 72"/>
                <a:gd name="T42" fmla="*/ 22 w 75"/>
                <a:gd name="T43" fmla="*/ 57 h 72"/>
                <a:gd name="T44" fmla="*/ 15 w 75"/>
                <a:gd name="T45" fmla="*/ 49 h 72"/>
                <a:gd name="T46" fmla="*/ 25 w 75"/>
                <a:gd name="T47" fmla="*/ 2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72">
                  <a:moveTo>
                    <a:pt x="51" y="66"/>
                  </a:moveTo>
                  <a:cubicBezTo>
                    <a:pt x="68" y="60"/>
                    <a:pt x="75" y="41"/>
                    <a:pt x="68" y="25"/>
                  </a:cubicBezTo>
                  <a:cubicBezTo>
                    <a:pt x="60" y="8"/>
                    <a:pt x="40" y="0"/>
                    <a:pt x="23" y="6"/>
                  </a:cubicBezTo>
                  <a:cubicBezTo>
                    <a:pt x="7" y="13"/>
                    <a:pt x="0" y="31"/>
                    <a:pt x="7" y="48"/>
                  </a:cubicBezTo>
                  <a:cubicBezTo>
                    <a:pt x="15" y="64"/>
                    <a:pt x="35" y="72"/>
                    <a:pt x="51" y="66"/>
                  </a:cubicBezTo>
                  <a:close/>
                  <a:moveTo>
                    <a:pt x="25" y="23"/>
                  </a:moveTo>
                  <a:cubicBezTo>
                    <a:pt x="36" y="19"/>
                    <a:pt x="48" y="24"/>
                    <a:pt x="53" y="35"/>
                  </a:cubicBezTo>
                  <a:cubicBezTo>
                    <a:pt x="57" y="45"/>
                    <a:pt x="53" y="56"/>
                    <a:pt x="43" y="60"/>
                  </a:cubicBezTo>
                  <a:cubicBezTo>
                    <a:pt x="37" y="63"/>
                    <a:pt x="31" y="62"/>
                    <a:pt x="26" y="60"/>
                  </a:cubicBezTo>
                  <a:cubicBezTo>
                    <a:pt x="26" y="59"/>
                    <a:pt x="26" y="59"/>
                    <a:pt x="26" y="59"/>
                  </a:cubicBezTo>
                  <a:cubicBezTo>
                    <a:pt x="27" y="59"/>
                    <a:pt x="27" y="59"/>
                    <a:pt x="27" y="59"/>
                  </a:cubicBezTo>
                  <a:cubicBezTo>
                    <a:pt x="28" y="58"/>
                    <a:pt x="28" y="58"/>
                    <a:pt x="28" y="58"/>
                  </a:cubicBezTo>
                  <a:cubicBezTo>
                    <a:pt x="28" y="58"/>
                    <a:pt x="29" y="58"/>
                    <a:pt x="29" y="58"/>
                  </a:cubicBezTo>
                  <a:cubicBezTo>
                    <a:pt x="29" y="58"/>
                    <a:pt x="29" y="58"/>
                    <a:pt x="29" y="58"/>
                  </a:cubicBezTo>
                  <a:cubicBezTo>
                    <a:pt x="30" y="58"/>
                    <a:pt x="31" y="58"/>
                    <a:pt x="32" y="58"/>
                  </a:cubicBezTo>
                  <a:cubicBezTo>
                    <a:pt x="36" y="56"/>
                    <a:pt x="37" y="52"/>
                    <a:pt x="36" y="48"/>
                  </a:cubicBezTo>
                  <a:cubicBezTo>
                    <a:pt x="34" y="44"/>
                    <a:pt x="29" y="42"/>
                    <a:pt x="25" y="44"/>
                  </a:cubicBezTo>
                  <a:cubicBezTo>
                    <a:pt x="21" y="45"/>
                    <a:pt x="20" y="49"/>
                    <a:pt x="21" y="53"/>
                  </a:cubicBezTo>
                  <a:cubicBezTo>
                    <a:pt x="21" y="54"/>
                    <a:pt x="22" y="54"/>
                    <a:pt x="22" y="54"/>
                  </a:cubicBezTo>
                  <a:cubicBezTo>
                    <a:pt x="22" y="54"/>
                    <a:pt x="22" y="54"/>
                    <a:pt x="22" y="54"/>
                  </a:cubicBezTo>
                  <a:cubicBezTo>
                    <a:pt x="22" y="55"/>
                    <a:pt x="22" y="55"/>
                    <a:pt x="22" y="56"/>
                  </a:cubicBezTo>
                  <a:cubicBezTo>
                    <a:pt x="22" y="56"/>
                    <a:pt x="22" y="57"/>
                    <a:pt x="22" y="57"/>
                  </a:cubicBezTo>
                  <a:cubicBezTo>
                    <a:pt x="19" y="55"/>
                    <a:pt x="17" y="52"/>
                    <a:pt x="15" y="49"/>
                  </a:cubicBezTo>
                  <a:cubicBezTo>
                    <a:pt x="10" y="39"/>
                    <a:pt x="15" y="27"/>
                    <a:pt x="2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6"/>
            <p:cNvSpPr>
              <a:spLocks noEditPoints="1"/>
            </p:cNvSpPr>
            <p:nvPr/>
          </p:nvSpPr>
          <p:spPr bwMode="auto">
            <a:xfrm>
              <a:off x="7431085" y="4232277"/>
              <a:ext cx="625475" cy="601663"/>
            </a:xfrm>
            <a:custGeom>
              <a:avLst/>
              <a:gdLst>
                <a:gd name="T0" fmla="*/ 113 w 165"/>
                <a:gd name="T1" fmla="*/ 145 h 159"/>
                <a:gd name="T2" fmla="*/ 148 w 165"/>
                <a:gd name="T3" fmla="*/ 54 h 159"/>
                <a:gd name="T4" fmla="*/ 51 w 165"/>
                <a:gd name="T5" fmla="*/ 14 h 159"/>
                <a:gd name="T6" fmla="*/ 16 w 165"/>
                <a:gd name="T7" fmla="*/ 105 h 159"/>
                <a:gd name="T8" fmla="*/ 113 w 165"/>
                <a:gd name="T9" fmla="*/ 145 h 159"/>
                <a:gd name="T10" fmla="*/ 57 w 165"/>
                <a:gd name="T11" fmla="*/ 34 h 159"/>
                <a:gd name="T12" fmla="*/ 129 w 165"/>
                <a:gd name="T13" fmla="*/ 64 h 159"/>
                <a:gd name="T14" fmla="*/ 103 w 165"/>
                <a:gd name="T15" fmla="*/ 132 h 159"/>
                <a:gd name="T16" fmla="*/ 30 w 165"/>
                <a:gd name="T17" fmla="*/ 102 h 159"/>
                <a:gd name="T18" fmla="*/ 57 w 165"/>
                <a:gd name="T19" fmla="*/ 3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59">
                  <a:moveTo>
                    <a:pt x="113" y="145"/>
                  </a:moveTo>
                  <a:cubicBezTo>
                    <a:pt x="149" y="131"/>
                    <a:pt x="165" y="90"/>
                    <a:pt x="148" y="54"/>
                  </a:cubicBezTo>
                  <a:cubicBezTo>
                    <a:pt x="131" y="18"/>
                    <a:pt x="88" y="0"/>
                    <a:pt x="51" y="14"/>
                  </a:cubicBezTo>
                  <a:cubicBezTo>
                    <a:pt x="15" y="28"/>
                    <a:pt x="0" y="69"/>
                    <a:pt x="16" y="105"/>
                  </a:cubicBezTo>
                  <a:cubicBezTo>
                    <a:pt x="33" y="141"/>
                    <a:pt x="76" y="159"/>
                    <a:pt x="113" y="145"/>
                  </a:cubicBezTo>
                  <a:close/>
                  <a:moveTo>
                    <a:pt x="57" y="34"/>
                  </a:moveTo>
                  <a:cubicBezTo>
                    <a:pt x="84" y="24"/>
                    <a:pt x="116" y="37"/>
                    <a:pt x="129" y="64"/>
                  </a:cubicBezTo>
                  <a:cubicBezTo>
                    <a:pt x="142" y="91"/>
                    <a:pt x="130" y="122"/>
                    <a:pt x="103" y="132"/>
                  </a:cubicBezTo>
                  <a:cubicBezTo>
                    <a:pt x="75" y="143"/>
                    <a:pt x="43" y="129"/>
                    <a:pt x="30" y="102"/>
                  </a:cubicBezTo>
                  <a:cubicBezTo>
                    <a:pt x="18" y="75"/>
                    <a:pt x="29" y="45"/>
                    <a:pt x="5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7"/>
            <p:cNvSpPr>
              <a:spLocks noEditPoints="1"/>
            </p:cNvSpPr>
            <p:nvPr/>
          </p:nvSpPr>
          <p:spPr bwMode="auto">
            <a:xfrm>
              <a:off x="7231059" y="4010027"/>
              <a:ext cx="1047750" cy="1006476"/>
            </a:xfrm>
            <a:custGeom>
              <a:avLst/>
              <a:gdLst>
                <a:gd name="T0" fmla="*/ 190 w 277"/>
                <a:gd name="T1" fmla="*/ 242 h 266"/>
                <a:gd name="T2" fmla="*/ 249 w 277"/>
                <a:gd name="T3" fmla="*/ 90 h 266"/>
                <a:gd name="T4" fmla="*/ 87 w 277"/>
                <a:gd name="T5" fmla="*/ 23 h 266"/>
                <a:gd name="T6" fmla="*/ 28 w 277"/>
                <a:gd name="T7" fmla="*/ 175 h 266"/>
                <a:gd name="T8" fmla="*/ 190 w 277"/>
                <a:gd name="T9" fmla="*/ 242 h 266"/>
                <a:gd name="T10" fmla="*/ 95 w 277"/>
                <a:gd name="T11" fmla="*/ 44 h 266"/>
                <a:gd name="T12" fmla="*/ 228 w 277"/>
                <a:gd name="T13" fmla="*/ 100 h 266"/>
                <a:gd name="T14" fmla="*/ 180 w 277"/>
                <a:gd name="T15" fmla="*/ 224 h 266"/>
                <a:gd name="T16" fmla="*/ 47 w 277"/>
                <a:gd name="T17" fmla="*/ 169 h 266"/>
                <a:gd name="T18" fmla="*/ 95 w 277"/>
                <a:gd name="T19" fmla="*/ 4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66">
                  <a:moveTo>
                    <a:pt x="190" y="242"/>
                  </a:moveTo>
                  <a:cubicBezTo>
                    <a:pt x="251" y="219"/>
                    <a:pt x="277" y="151"/>
                    <a:pt x="249" y="90"/>
                  </a:cubicBezTo>
                  <a:cubicBezTo>
                    <a:pt x="220" y="30"/>
                    <a:pt x="148" y="0"/>
                    <a:pt x="87" y="23"/>
                  </a:cubicBezTo>
                  <a:cubicBezTo>
                    <a:pt x="26" y="46"/>
                    <a:pt x="0" y="114"/>
                    <a:pt x="28" y="175"/>
                  </a:cubicBezTo>
                  <a:cubicBezTo>
                    <a:pt x="57" y="236"/>
                    <a:pt x="129" y="266"/>
                    <a:pt x="190" y="242"/>
                  </a:cubicBezTo>
                  <a:close/>
                  <a:moveTo>
                    <a:pt x="95" y="44"/>
                  </a:moveTo>
                  <a:cubicBezTo>
                    <a:pt x="145" y="25"/>
                    <a:pt x="205" y="50"/>
                    <a:pt x="228" y="100"/>
                  </a:cubicBezTo>
                  <a:cubicBezTo>
                    <a:pt x="251" y="149"/>
                    <a:pt x="230" y="205"/>
                    <a:pt x="180" y="224"/>
                  </a:cubicBezTo>
                  <a:cubicBezTo>
                    <a:pt x="130" y="244"/>
                    <a:pt x="70" y="219"/>
                    <a:pt x="47" y="169"/>
                  </a:cubicBezTo>
                  <a:cubicBezTo>
                    <a:pt x="24" y="119"/>
                    <a:pt x="45" y="64"/>
                    <a:pt x="95"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8"/>
            <p:cNvSpPr>
              <a:spLocks noEditPoints="1"/>
            </p:cNvSpPr>
            <p:nvPr/>
          </p:nvSpPr>
          <p:spPr bwMode="auto">
            <a:xfrm>
              <a:off x="6946897" y="3744915"/>
              <a:ext cx="1608138" cy="1543051"/>
            </a:xfrm>
            <a:custGeom>
              <a:avLst/>
              <a:gdLst>
                <a:gd name="T0" fmla="*/ 291 w 425"/>
                <a:gd name="T1" fmla="*/ 372 h 408"/>
                <a:gd name="T2" fmla="*/ 382 w 425"/>
                <a:gd name="T3" fmla="*/ 139 h 408"/>
                <a:gd name="T4" fmla="*/ 134 w 425"/>
                <a:gd name="T5" fmla="*/ 36 h 408"/>
                <a:gd name="T6" fmla="*/ 44 w 425"/>
                <a:gd name="T7" fmla="*/ 269 h 408"/>
                <a:gd name="T8" fmla="*/ 291 w 425"/>
                <a:gd name="T9" fmla="*/ 372 h 408"/>
                <a:gd name="T10" fmla="*/ 144 w 425"/>
                <a:gd name="T11" fmla="*/ 54 h 408"/>
                <a:gd name="T12" fmla="*/ 363 w 425"/>
                <a:gd name="T13" fmla="*/ 145 h 408"/>
                <a:gd name="T14" fmla="*/ 283 w 425"/>
                <a:gd name="T15" fmla="*/ 351 h 408"/>
                <a:gd name="T16" fmla="*/ 64 w 425"/>
                <a:gd name="T17" fmla="*/ 260 h 408"/>
                <a:gd name="T18" fmla="*/ 144 w 425"/>
                <a:gd name="T19" fmla="*/ 54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5" h="408">
                  <a:moveTo>
                    <a:pt x="291" y="372"/>
                  </a:moveTo>
                  <a:cubicBezTo>
                    <a:pt x="385" y="337"/>
                    <a:pt x="425" y="232"/>
                    <a:pt x="382" y="139"/>
                  </a:cubicBezTo>
                  <a:cubicBezTo>
                    <a:pt x="338" y="46"/>
                    <a:pt x="227" y="0"/>
                    <a:pt x="134" y="36"/>
                  </a:cubicBezTo>
                  <a:cubicBezTo>
                    <a:pt x="41" y="72"/>
                    <a:pt x="0" y="176"/>
                    <a:pt x="44" y="269"/>
                  </a:cubicBezTo>
                  <a:cubicBezTo>
                    <a:pt x="87" y="362"/>
                    <a:pt x="198" y="408"/>
                    <a:pt x="291" y="372"/>
                  </a:cubicBezTo>
                  <a:close/>
                  <a:moveTo>
                    <a:pt x="144" y="54"/>
                  </a:moveTo>
                  <a:cubicBezTo>
                    <a:pt x="227" y="23"/>
                    <a:pt x="324" y="63"/>
                    <a:pt x="363" y="145"/>
                  </a:cubicBezTo>
                  <a:cubicBezTo>
                    <a:pt x="401" y="227"/>
                    <a:pt x="365" y="319"/>
                    <a:pt x="283" y="351"/>
                  </a:cubicBezTo>
                  <a:cubicBezTo>
                    <a:pt x="201" y="383"/>
                    <a:pt x="103" y="342"/>
                    <a:pt x="64" y="260"/>
                  </a:cubicBezTo>
                  <a:cubicBezTo>
                    <a:pt x="26" y="178"/>
                    <a:pt x="62" y="86"/>
                    <a:pt x="14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
            <p:cNvSpPr>
              <a:spLocks noEditPoints="1"/>
            </p:cNvSpPr>
            <p:nvPr/>
          </p:nvSpPr>
          <p:spPr bwMode="auto">
            <a:xfrm>
              <a:off x="6730996" y="3586164"/>
              <a:ext cx="2006599" cy="1920875"/>
            </a:xfrm>
            <a:custGeom>
              <a:avLst/>
              <a:gdLst>
                <a:gd name="T0" fmla="*/ 54 w 530"/>
                <a:gd name="T1" fmla="*/ 335 h 508"/>
                <a:gd name="T2" fmla="*/ 363 w 530"/>
                <a:gd name="T3" fmla="*/ 463 h 508"/>
                <a:gd name="T4" fmla="*/ 475 w 530"/>
                <a:gd name="T5" fmla="*/ 173 h 508"/>
                <a:gd name="T6" fmla="*/ 167 w 530"/>
                <a:gd name="T7" fmla="*/ 45 h 508"/>
                <a:gd name="T8" fmla="*/ 54 w 530"/>
                <a:gd name="T9" fmla="*/ 335 h 508"/>
                <a:gd name="T10" fmla="*/ 177 w 530"/>
                <a:gd name="T11" fmla="*/ 57 h 508"/>
                <a:gd name="T12" fmla="*/ 461 w 530"/>
                <a:gd name="T13" fmla="*/ 176 h 508"/>
                <a:gd name="T14" fmla="*/ 358 w 530"/>
                <a:gd name="T15" fmla="*/ 443 h 508"/>
                <a:gd name="T16" fmla="*/ 73 w 530"/>
                <a:gd name="T17" fmla="*/ 325 h 508"/>
                <a:gd name="T18" fmla="*/ 177 w 530"/>
                <a:gd name="T19" fmla="*/ 5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0" h="508">
                  <a:moveTo>
                    <a:pt x="54" y="335"/>
                  </a:moveTo>
                  <a:cubicBezTo>
                    <a:pt x="108" y="451"/>
                    <a:pt x="246" y="508"/>
                    <a:pt x="363" y="463"/>
                  </a:cubicBezTo>
                  <a:cubicBezTo>
                    <a:pt x="479" y="419"/>
                    <a:pt x="530" y="289"/>
                    <a:pt x="475" y="173"/>
                  </a:cubicBezTo>
                  <a:cubicBezTo>
                    <a:pt x="421" y="57"/>
                    <a:pt x="283" y="0"/>
                    <a:pt x="167" y="45"/>
                  </a:cubicBezTo>
                  <a:cubicBezTo>
                    <a:pt x="51" y="89"/>
                    <a:pt x="0" y="219"/>
                    <a:pt x="54" y="335"/>
                  </a:cubicBezTo>
                  <a:close/>
                  <a:moveTo>
                    <a:pt x="177" y="57"/>
                  </a:moveTo>
                  <a:cubicBezTo>
                    <a:pt x="284" y="16"/>
                    <a:pt x="411" y="69"/>
                    <a:pt x="461" y="176"/>
                  </a:cubicBezTo>
                  <a:cubicBezTo>
                    <a:pt x="511" y="282"/>
                    <a:pt x="465" y="402"/>
                    <a:pt x="358" y="443"/>
                  </a:cubicBezTo>
                  <a:cubicBezTo>
                    <a:pt x="250" y="484"/>
                    <a:pt x="123" y="431"/>
                    <a:pt x="73" y="325"/>
                  </a:cubicBezTo>
                  <a:cubicBezTo>
                    <a:pt x="23" y="218"/>
                    <a:pt x="70" y="98"/>
                    <a:pt x="17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
            <p:cNvSpPr>
              <a:spLocks noEditPoints="1"/>
            </p:cNvSpPr>
            <p:nvPr/>
          </p:nvSpPr>
          <p:spPr bwMode="auto">
            <a:xfrm>
              <a:off x="6553196" y="3490912"/>
              <a:ext cx="2301876" cy="2206627"/>
            </a:xfrm>
            <a:custGeom>
              <a:avLst/>
              <a:gdLst>
                <a:gd name="T0" fmla="*/ 63 w 608"/>
                <a:gd name="T1" fmla="*/ 384 h 583"/>
                <a:gd name="T2" fmla="*/ 417 w 608"/>
                <a:gd name="T3" fmla="*/ 532 h 583"/>
                <a:gd name="T4" fmla="*/ 546 w 608"/>
                <a:gd name="T5" fmla="*/ 199 h 583"/>
                <a:gd name="T6" fmla="*/ 546 w 608"/>
                <a:gd name="T7" fmla="*/ 199 h 583"/>
                <a:gd name="T8" fmla="*/ 192 w 608"/>
                <a:gd name="T9" fmla="*/ 51 h 583"/>
                <a:gd name="T10" fmla="*/ 63 w 608"/>
                <a:gd name="T11" fmla="*/ 384 h 583"/>
                <a:gd name="T12" fmla="*/ 538 w 608"/>
                <a:gd name="T13" fmla="*/ 197 h 583"/>
                <a:gd name="T14" fmla="*/ 415 w 608"/>
                <a:gd name="T15" fmla="*/ 514 h 583"/>
                <a:gd name="T16" fmla="*/ 78 w 608"/>
                <a:gd name="T17" fmla="*/ 374 h 583"/>
                <a:gd name="T18" fmla="*/ 201 w 608"/>
                <a:gd name="T19" fmla="*/ 57 h 583"/>
                <a:gd name="T20" fmla="*/ 538 w 608"/>
                <a:gd name="T21" fmla="*/ 197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 h="583">
                  <a:moveTo>
                    <a:pt x="63" y="384"/>
                  </a:moveTo>
                  <a:cubicBezTo>
                    <a:pt x="125" y="517"/>
                    <a:pt x="283" y="583"/>
                    <a:pt x="417" y="532"/>
                  </a:cubicBezTo>
                  <a:cubicBezTo>
                    <a:pt x="550" y="480"/>
                    <a:pt x="608" y="331"/>
                    <a:pt x="546" y="199"/>
                  </a:cubicBezTo>
                  <a:cubicBezTo>
                    <a:pt x="546" y="199"/>
                    <a:pt x="546" y="199"/>
                    <a:pt x="546" y="199"/>
                  </a:cubicBezTo>
                  <a:cubicBezTo>
                    <a:pt x="484" y="66"/>
                    <a:pt x="325" y="0"/>
                    <a:pt x="192" y="51"/>
                  </a:cubicBezTo>
                  <a:cubicBezTo>
                    <a:pt x="58" y="102"/>
                    <a:pt x="0" y="251"/>
                    <a:pt x="63" y="384"/>
                  </a:cubicBezTo>
                  <a:close/>
                  <a:moveTo>
                    <a:pt x="538" y="197"/>
                  </a:moveTo>
                  <a:cubicBezTo>
                    <a:pt x="597" y="324"/>
                    <a:pt x="542" y="466"/>
                    <a:pt x="415" y="514"/>
                  </a:cubicBezTo>
                  <a:cubicBezTo>
                    <a:pt x="288" y="563"/>
                    <a:pt x="137" y="500"/>
                    <a:pt x="78" y="374"/>
                  </a:cubicBezTo>
                  <a:cubicBezTo>
                    <a:pt x="19" y="248"/>
                    <a:pt x="74" y="106"/>
                    <a:pt x="201" y="57"/>
                  </a:cubicBezTo>
                  <a:cubicBezTo>
                    <a:pt x="328" y="8"/>
                    <a:pt x="479" y="71"/>
                    <a:pt x="538"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
            <p:cNvSpPr/>
            <p:nvPr/>
          </p:nvSpPr>
          <p:spPr bwMode="auto">
            <a:xfrm>
              <a:off x="8642345" y="4256089"/>
              <a:ext cx="7938" cy="14288"/>
            </a:xfrm>
            <a:custGeom>
              <a:avLst/>
              <a:gdLst>
                <a:gd name="T0" fmla="*/ 0 w 2"/>
                <a:gd name="T1" fmla="*/ 1 h 4"/>
                <a:gd name="T2" fmla="*/ 2 w 2"/>
                <a:gd name="T3" fmla="*/ 4 h 4"/>
                <a:gd name="T4" fmla="*/ 1 w 2"/>
                <a:gd name="T5" fmla="*/ 2 h 4"/>
                <a:gd name="T6" fmla="*/ 1 w 2"/>
                <a:gd name="T7" fmla="*/ 1 h 4"/>
                <a:gd name="T8" fmla="*/ 1 w 2"/>
                <a:gd name="T9" fmla="*/ 2 h 4"/>
                <a:gd name="T10" fmla="*/ 0 w 2"/>
                <a:gd name="T11" fmla="*/ 0 h 4"/>
                <a:gd name="T12" fmla="*/ 0 w 2"/>
                <a:gd name="T13" fmla="*/ 1 h 4"/>
                <a:gd name="T14" fmla="*/ 0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1"/>
                  </a:moveTo>
                  <a:cubicBezTo>
                    <a:pt x="1" y="2"/>
                    <a:pt x="1" y="3"/>
                    <a:pt x="2" y="4"/>
                  </a:cubicBezTo>
                  <a:cubicBezTo>
                    <a:pt x="1" y="3"/>
                    <a:pt x="1" y="2"/>
                    <a:pt x="1" y="2"/>
                  </a:cubicBezTo>
                  <a:cubicBezTo>
                    <a:pt x="1" y="1"/>
                    <a:pt x="1" y="1"/>
                    <a:pt x="1" y="1"/>
                  </a:cubicBezTo>
                  <a:cubicBezTo>
                    <a:pt x="1" y="1"/>
                    <a:pt x="1" y="1"/>
                    <a:pt x="1" y="2"/>
                  </a:cubicBezTo>
                  <a:cubicBezTo>
                    <a:pt x="1" y="1"/>
                    <a:pt x="0" y="0"/>
                    <a:pt x="0" y="0"/>
                  </a:cubicBezTo>
                  <a:cubicBezTo>
                    <a:pt x="0" y="0"/>
                    <a:pt x="0" y="0"/>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2"/>
            <p:cNvSpPr/>
            <p:nvPr/>
          </p:nvSpPr>
          <p:spPr bwMode="auto">
            <a:xfrm>
              <a:off x="8650284" y="4270376"/>
              <a:ext cx="25400" cy="60325"/>
            </a:xfrm>
            <a:custGeom>
              <a:avLst/>
              <a:gdLst>
                <a:gd name="T0" fmla="*/ 7 w 7"/>
                <a:gd name="T1" fmla="*/ 16 h 16"/>
                <a:gd name="T2" fmla="*/ 0 w 7"/>
                <a:gd name="T3" fmla="*/ 0 h 16"/>
                <a:gd name="T4" fmla="*/ 7 w 7"/>
                <a:gd name="T5" fmla="*/ 16 h 16"/>
              </a:gdLst>
              <a:ahLst/>
              <a:cxnLst>
                <a:cxn ang="0">
                  <a:pos x="T0" y="T1"/>
                </a:cxn>
                <a:cxn ang="0">
                  <a:pos x="T2" y="T3"/>
                </a:cxn>
                <a:cxn ang="0">
                  <a:pos x="T4" y="T5"/>
                </a:cxn>
              </a:cxnLst>
              <a:rect l="0" t="0" r="r" b="b"/>
              <a:pathLst>
                <a:path w="7" h="16">
                  <a:moveTo>
                    <a:pt x="7" y="16"/>
                  </a:moveTo>
                  <a:cubicBezTo>
                    <a:pt x="5" y="11"/>
                    <a:pt x="2" y="5"/>
                    <a:pt x="0" y="0"/>
                  </a:cubicBezTo>
                  <a:cubicBezTo>
                    <a:pt x="3" y="7"/>
                    <a:pt x="5" y="12"/>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
            <p:cNvSpPr/>
            <p:nvPr/>
          </p:nvSpPr>
          <p:spPr bwMode="auto">
            <a:xfrm>
              <a:off x="6454773" y="3624265"/>
              <a:ext cx="2414587" cy="2208214"/>
            </a:xfrm>
            <a:custGeom>
              <a:avLst/>
              <a:gdLst>
                <a:gd name="T0" fmla="*/ 605 w 638"/>
                <a:gd name="T1" fmla="*/ 262 h 584"/>
                <a:gd name="T2" fmla="*/ 596 w 638"/>
                <a:gd name="T3" fmla="*/ 217 h 584"/>
                <a:gd name="T4" fmla="*/ 587 w 638"/>
                <a:gd name="T5" fmla="*/ 187 h 584"/>
                <a:gd name="T6" fmla="*/ 443 w 638"/>
                <a:gd name="T7" fmla="*/ 517 h 584"/>
                <a:gd name="T8" fmla="*/ 71 w 638"/>
                <a:gd name="T9" fmla="*/ 362 h 584"/>
                <a:gd name="T10" fmla="*/ 207 w 638"/>
                <a:gd name="T11" fmla="*/ 13 h 584"/>
                <a:gd name="T12" fmla="*/ 252 w 638"/>
                <a:gd name="T13" fmla="*/ 0 h 584"/>
                <a:gd name="T14" fmla="*/ 252 w 638"/>
                <a:gd name="T15" fmla="*/ 0 h 584"/>
                <a:gd name="T16" fmla="*/ 247 w 638"/>
                <a:gd name="T17" fmla="*/ 1 h 584"/>
                <a:gd name="T18" fmla="*/ 202 w 638"/>
                <a:gd name="T19" fmla="*/ 14 h 584"/>
                <a:gd name="T20" fmla="*/ 170 w 638"/>
                <a:gd name="T21" fmla="*/ 28 h 584"/>
                <a:gd name="T22" fmla="*/ 62 w 638"/>
                <a:gd name="T23" fmla="*/ 371 h 584"/>
                <a:gd name="T24" fmla="*/ 441 w 638"/>
                <a:gd name="T25" fmla="*/ 530 h 584"/>
                <a:gd name="T26" fmla="*/ 606 w 638"/>
                <a:gd name="T27" fmla="*/ 296 h 584"/>
                <a:gd name="T28" fmla="*/ 605 w 638"/>
                <a:gd name="T29" fmla="*/ 26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584">
                  <a:moveTo>
                    <a:pt x="605" y="262"/>
                  </a:moveTo>
                  <a:cubicBezTo>
                    <a:pt x="603" y="246"/>
                    <a:pt x="603" y="245"/>
                    <a:pt x="596" y="217"/>
                  </a:cubicBezTo>
                  <a:cubicBezTo>
                    <a:pt x="593" y="203"/>
                    <a:pt x="591" y="198"/>
                    <a:pt x="587" y="187"/>
                  </a:cubicBezTo>
                  <a:cubicBezTo>
                    <a:pt x="638" y="321"/>
                    <a:pt x="576" y="466"/>
                    <a:pt x="443" y="517"/>
                  </a:cubicBezTo>
                  <a:cubicBezTo>
                    <a:pt x="303" y="571"/>
                    <a:pt x="136" y="502"/>
                    <a:pt x="71" y="362"/>
                  </a:cubicBezTo>
                  <a:cubicBezTo>
                    <a:pt x="6" y="223"/>
                    <a:pt x="67" y="67"/>
                    <a:pt x="207" y="13"/>
                  </a:cubicBezTo>
                  <a:cubicBezTo>
                    <a:pt x="222" y="7"/>
                    <a:pt x="237" y="3"/>
                    <a:pt x="252" y="0"/>
                  </a:cubicBezTo>
                  <a:cubicBezTo>
                    <a:pt x="252" y="0"/>
                    <a:pt x="252" y="0"/>
                    <a:pt x="252" y="0"/>
                  </a:cubicBezTo>
                  <a:cubicBezTo>
                    <a:pt x="250" y="0"/>
                    <a:pt x="249" y="0"/>
                    <a:pt x="247" y="1"/>
                  </a:cubicBezTo>
                  <a:cubicBezTo>
                    <a:pt x="231" y="4"/>
                    <a:pt x="230" y="4"/>
                    <a:pt x="202" y="14"/>
                  </a:cubicBezTo>
                  <a:cubicBezTo>
                    <a:pt x="192" y="18"/>
                    <a:pt x="180" y="24"/>
                    <a:pt x="170" y="28"/>
                  </a:cubicBezTo>
                  <a:cubicBezTo>
                    <a:pt x="49" y="93"/>
                    <a:pt x="0" y="240"/>
                    <a:pt x="62" y="371"/>
                  </a:cubicBezTo>
                  <a:cubicBezTo>
                    <a:pt x="128" y="514"/>
                    <a:pt x="298" y="584"/>
                    <a:pt x="441" y="530"/>
                  </a:cubicBezTo>
                  <a:cubicBezTo>
                    <a:pt x="543" y="490"/>
                    <a:pt x="604" y="397"/>
                    <a:pt x="606" y="296"/>
                  </a:cubicBezTo>
                  <a:cubicBezTo>
                    <a:pt x="606" y="286"/>
                    <a:pt x="605" y="272"/>
                    <a:pt x="605"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
            <p:cNvSpPr/>
            <p:nvPr/>
          </p:nvSpPr>
          <p:spPr bwMode="auto">
            <a:xfrm>
              <a:off x="6626223" y="4187826"/>
              <a:ext cx="30163" cy="60325"/>
            </a:xfrm>
            <a:custGeom>
              <a:avLst/>
              <a:gdLst>
                <a:gd name="T0" fmla="*/ 0 w 8"/>
                <a:gd name="T1" fmla="*/ 16 h 16"/>
                <a:gd name="T2" fmla="*/ 8 w 8"/>
                <a:gd name="T3" fmla="*/ 0 h 16"/>
                <a:gd name="T4" fmla="*/ 0 w 8"/>
                <a:gd name="T5" fmla="*/ 16 h 16"/>
              </a:gdLst>
              <a:ahLst/>
              <a:cxnLst>
                <a:cxn ang="0">
                  <a:pos x="T0" y="T1"/>
                </a:cxn>
                <a:cxn ang="0">
                  <a:pos x="T2" y="T3"/>
                </a:cxn>
                <a:cxn ang="0">
                  <a:pos x="T4" y="T5"/>
                </a:cxn>
              </a:cxnLst>
              <a:rect l="0" t="0" r="r" b="b"/>
              <a:pathLst>
                <a:path w="8" h="16">
                  <a:moveTo>
                    <a:pt x="0" y="16"/>
                  </a:moveTo>
                  <a:cubicBezTo>
                    <a:pt x="3" y="11"/>
                    <a:pt x="5" y="5"/>
                    <a:pt x="8" y="0"/>
                  </a:cubicBezTo>
                  <a:cubicBezTo>
                    <a:pt x="5" y="5"/>
                    <a:pt x="3" y="11"/>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
            <p:cNvSpPr/>
            <p:nvPr/>
          </p:nvSpPr>
          <p:spPr bwMode="auto">
            <a:xfrm>
              <a:off x="6523036" y="4248149"/>
              <a:ext cx="1919288" cy="1652589"/>
            </a:xfrm>
            <a:custGeom>
              <a:avLst/>
              <a:gdLst>
                <a:gd name="T0" fmla="*/ 418 w 507"/>
                <a:gd name="T1" fmla="*/ 377 h 437"/>
                <a:gd name="T2" fmla="*/ 35 w 507"/>
                <a:gd name="T3" fmla="*/ 218 h 437"/>
                <a:gd name="T4" fmla="*/ 27 w 507"/>
                <a:gd name="T5" fmla="*/ 0 h 437"/>
                <a:gd name="T6" fmla="*/ 26 w 507"/>
                <a:gd name="T7" fmla="*/ 2 h 437"/>
                <a:gd name="T8" fmla="*/ 13 w 507"/>
                <a:gd name="T9" fmla="*/ 45 h 437"/>
                <a:gd name="T10" fmla="*/ 7 w 507"/>
                <a:gd name="T11" fmla="*/ 90 h 437"/>
                <a:gd name="T12" fmla="*/ 6 w 507"/>
                <a:gd name="T13" fmla="*/ 98 h 437"/>
                <a:gd name="T14" fmla="*/ 33 w 507"/>
                <a:gd name="T15" fmla="*/ 224 h 437"/>
                <a:gd name="T16" fmla="*/ 412 w 507"/>
                <a:gd name="T17" fmla="*/ 382 h 437"/>
                <a:gd name="T18" fmla="*/ 444 w 507"/>
                <a:gd name="T19" fmla="*/ 367 h 437"/>
                <a:gd name="T20" fmla="*/ 453 w 507"/>
                <a:gd name="T21" fmla="*/ 362 h 437"/>
                <a:gd name="T22" fmla="*/ 491 w 507"/>
                <a:gd name="T23" fmla="*/ 336 h 437"/>
                <a:gd name="T24" fmla="*/ 507 w 507"/>
                <a:gd name="T25" fmla="*/ 321 h 437"/>
                <a:gd name="T26" fmla="*/ 506 w 507"/>
                <a:gd name="T27" fmla="*/ 321 h 437"/>
                <a:gd name="T28" fmla="*/ 418 w 507"/>
                <a:gd name="T29" fmla="*/ 37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7" h="437">
                  <a:moveTo>
                    <a:pt x="418" y="377"/>
                  </a:moveTo>
                  <a:cubicBezTo>
                    <a:pt x="274" y="432"/>
                    <a:pt x="102" y="361"/>
                    <a:pt x="35" y="218"/>
                  </a:cubicBezTo>
                  <a:cubicBezTo>
                    <a:pt x="1" y="144"/>
                    <a:pt x="0" y="66"/>
                    <a:pt x="27" y="0"/>
                  </a:cubicBezTo>
                  <a:cubicBezTo>
                    <a:pt x="27" y="1"/>
                    <a:pt x="27" y="1"/>
                    <a:pt x="26" y="2"/>
                  </a:cubicBezTo>
                  <a:cubicBezTo>
                    <a:pt x="20" y="17"/>
                    <a:pt x="20" y="18"/>
                    <a:pt x="13" y="45"/>
                  </a:cubicBezTo>
                  <a:cubicBezTo>
                    <a:pt x="9" y="61"/>
                    <a:pt x="9" y="62"/>
                    <a:pt x="7" y="90"/>
                  </a:cubicBezTo>
                  <a:cubicBezTo>
                    <a:pt x="6" y="98"/>
                    <a:pt x="6" y="98"/>
                    <a:pt x="6" y="98"/>
                  </a:cubicBezTo>
                  <a:cubicBezTo>
                    <a:pt x="5" y="140"/>
                    <a:pt x="13" y="183"/>
                    <a:pt x="33" y="224"/>
                  </a:cubicBezTo>
                  <a:cubicBezTo>
                    <a:pt x="99" y="366"/>
                    <a:pt x="269" y="437"/>
                    <a:pt x="412" y="382"/>
                  </a:cubicBezTo>
                  <a:cubicBezTo>
                    <a:pt x="423" y="378"/>
                    <a:pt x="434" y="373"/>
                    <a:pt x="444" y="367"/>
                  </a:cubicBezTo>
                  <a:cubicBezTo>
                    <a:pt x="453" y="362"/>
                    <a:pt x="453" y="362"/>
                    <a:pt x="453" y="362"/>
                  </a:cubicBezTo>
                  <a:cubicBezTo>
                    <a:pt x="468" y="354"/>
                    <a:pt x="468" y="353"/>
                    <a:pt x="491" y="336"/>
                  </a:cubicBezTo>
                  <a:cubicBezTo>
                    <a:pt x="498" y="329"/>
                    <a:pt x="502" y="326"/>
                    <a:pt x="507" y="321"/>
                  </a:cubicBezTo>
                  <a:cubicBezTo>
                    <a:pt x="506" y="321"/>
                    <a:pt x="506" y="321"/>
                    <a:pt x="506" y="321"/>
                  </a:cubicBezTo>
                  <a:cubicBezTo>
                    <a:pt x="482" y="345"/>
                    <a:pt x="452" y="364"/>
                    <a:pt x="418" y="3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1972790" y="2745087"/>
            <a:ext cx="8252766" cy="883935"/>
            <a:chOff x="3601918" y="1799927"/>
            <a:chExt cx="4994510" cy="534950"/>
          </a:xfrm>
        </p:grpSpPr>
        <p:sp>
          <p:nvSpPr>
            <p:cNvPr id="5" name="梯形 4"/>
            <p:cNvSpPr/>
            <p:nvPr/>
          </p:nvSpPr>
          <p:spPr bwMode="auto">
            <a:xfrm>
              <a:off x="3601919" y="1799927"/>
              <a:ext cx="4994509" cy="469244"/>
            </a:xfrm>
            <a:prstGeom prst="trapezoid">
              <a:avLst/>
            </a:prstGeom>
            <a:solidFill>
              <a:schemeClr val="accent1"/>
            </a:solid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4279540" y="1838972"/>
              <a:ext cx="3639264" cy="390445"/>
            </a:xfrm>
            <a:prstGeom prst="rect">
              <a:avLst/>
            </a:prstGeom>
            <a:noFill/>
          </p:spPr>
          <p:txBody>
            <a:bodyPr wrap="square" rtlCol="0">
              <a:spAutoFit/>
            </a:bodyPr>
            <a:lstStyle/>
            <a:p>
              <a:pPr algn="dist"/>
              <a:r>
                <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接口设计</a:t>
              </a:r>
              <a:endParaRPr lang="zh-CN" altLang="en-US" sz="3600" b="1" dirty="0">
                <a:solidFill>
                  <a:schemeClr val="bg2"/>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84" name="梯形 83"/>
            <p:cNvSpPr/>
            <p:nvPr/>
          </p:nvSpPr>
          <p:spPr bwMode="auto">
            <a:xfrm rot="10800000">
              <a:off x="3601918" y="2276872"/>
              <a:ext cx="4994509" cy="58005"/>
            </a:xfrm>
            <a:prstGeom prst="trapezoid">
              <a:avLst/>
            </a:prstGeom>
            <a:noFill/>
            <a:ln w="9525" cap="flat" cmpd="sng" algn="ctr">
              <a:solidFill>
                <a:srgbClr val="E96969"/>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文本框 29"/>
          <p:cNvSpPr txBox="1"/>
          <p:nvPr/>
        </p:nvSpPr>
        <p:spPr>
          <a:xfrm>
            <a:off x="857412" y="76424"/>
            <a:ext cx="741680" cy="768350"/>
          </a:xfrm>
          <a:prstGeom prst="rect">
            <a:avLst/>
          </a:prstGeom>
          <a:noFill/>
        </p:spPr>
        <p:txBody>
          <a:bodyPr wrap="none" rtlCol="0">
            <a:spAutoFit/>
          </a:bodyPr>
          <a:lstStyle/>
          <a:p>
            <a:r>
              <a:rPr lang="en-US" altLang="zh-CN" sz="4400" dirty="0" smtClean="0">
                <a:solidFill>
                  <a:schemeClr val="bg2">
                    <a:lumMod val="75000"/>
                    <a:alpha val="32000"/>
                  </a:schemeClr>
                </a:solidFill>
                <a:latin typeface="庞门正道标题体" panose="02010600030101010101" pitchFamily="2" charset="-122"/>
                <a:ea typeface="庞门正道标题体" panose="02010600030101010101" pitchFamily="2" charset="-122"/>
              </a:rPr>
              <a:t>02</a:t>
            </a:r>
            <a:endParaRPr lang="zh-CN" altLang="en-US" sz="4400" dirty="0">
              <a:solidFill>
                <a:schemeClr val="bg2">
                  <a:lumMod val="75000"/>
                  <a:alpha val="32000"/>
                </a:schemeClr>
              </a:solidFill>
              <a:latin typeface="庞门正道标题体" panose="02010600030101010101" pitchFamily="2" charset="-122"/>
              <a:ea typeface="庞门正道标题体" panose="02010600030101010101" pitchFamily="2" charset="-122"/>
            </a:endParaRPr>
          </a:p>
        </p:txBody>
      </p:sp>
      <p:sp>
        <p:nvSpPr>
          <p:cNvPr id="31" name="矩形 30"/>
          <p:cNvSpPr/>
          <p:nvPr/>
        </p:nvSpPr>
        <p:spPr>
          <a:xfrm>
            <a:off x="1623491" y="246706"/>
            <a:ext cx="1402080" cy="460375"/>
          </a:xfrm>
          <a:prstGeom prst="rect">
            <a:avLst/>
          </a:prstGeom>
        </p:spPr>
        <p:txBody>
          <a:bodyPr wrap="none">
            <a:spAutoFit/>
          </a:bodyPr>
          <a:lstStyle/>
          <a:p>
            <a:r>
              <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接口设计</a:t>
            </a:r>
            <a:endParaRPr lang="zh-CN" altLang="en-US" sz="2400" dirty="0">
              <a:solidFill>
                <a:schemeClr val="bg1">
                  <a:lumMod val="50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3" name="文本框 22"/>
          <p:cNvSpPr txBox="1"/>
          <p:nvPr/>
        </p:nvSpPr>
        <p:spPr>
          <a:xfrm>
            <a:off x="1418590" y="692150"/>
            <a:ext cx="2734945" cy="1753235"/>
          </a:xfrm>
          <a:prstGeom prst="rect">
            <a:avLst/>
          </a:prstGeom>
          <a:noFill/>
        </p:spPr>
        <p:txBody>
          <a:bodyPr wrap="square" rtlCol="0">
            <a:spAutoFit/>
          </a:bodyPr>
          <a:p>
            <a:endParaRPr lang="zh-CN" altLang="en-US">
              <a:hlinkClick r:id="rId1" action="ppaction://hlinkfile">
                <a:extLst>
                  <a:ext uri="{DAF060AB-1E55-43B9-8AAB-6FB025537F2F}">
                    <wpsdc:hlinkClr xmlns:wpsdc="http://www.wps.cn/officeDocument/2017/drawingmlCustomData" val="C00000"/>
                    <wpsdc:folHlinkClr xmlns:wpsdc="http://www.wps.cn/officeDocument/2017/drawingmlCustomData" val="D01C63"/>
                    <wpsdc:hlinkUnderline xmlns:wpsdc="http://www.wps.cn/officeDocument/2017/drawingmlCustomData" val="0"/>
                  </a:ext>
                </a:extLst>
              </a:hlinkClick>
            </a:endParaRPr>
          </a:p>
          <a:p>
            <a:r>
              <a:rPr lang="zh-CN" altLang="en-US">
                <a:hlinkClick r:id="rId1" action="ppaction://hlinkfile">
                  <a:extLst>
                    <a:ext uri="{DAF060AB-1E55-43B9-8AAB-6FB025537F2F}">
                      <wpsdc:hlinkClr xmlns:wpsdc="http://www.wps.cn/officeDocument/2017/drawingmlCustomData" val="C00000"/>
                      <wpsdc:folHlinkClr xmlns:wpsdc="http://www.wps.cn/officeDocument/2017/drawingmlCustomData" val="D01C63"/>
                      <wpsdc:hlinkUnderline xmlns:wpsdc="http://www.wps.cn/officeDocument/2017/drawingmlCustomData" val="0"/>
                    </a:ext>
                  </a:extLst>
                </a:hlinkClick>
              </a:rPr>
              <a:t>接口文档</a:t>
            </a:r>
            <a:r>
              <a:rPr lang="zh-CN" altLang="en-US"/>
              <a:t>：</a:t>
            </a:r>
            <a:endParaRPr lang="zh-CN" altLang="en-US"/>
          </a:p>
          <a:p>
            <a:endParaRPr lang="zh-CN" altLang="en-US"/>
          </a:p>
          <a:p>
            <a:r>
              <a:rPr lang="zh-CN" altLang="en-US"/>
              <a:t>https://www.showdoc.com.cn/Carcassonne?page_id=6722817512873347</a:t>
            </a:r>
            <a:endParaRPr lang="zh-CN" altLang="en-US"/>
          </a:p>
        </p:txBody>
      </p:sp>
      <p:pic>
        <p:nvPicPr>
          <p:cNvPr id="4" name="图片 3"/>
          <p:cNvPicPr>
            <a:picLocks noChangeAspect="1"/>
          </p:cNvPicPr>
          <p:nvPr/>
        </p:nvPicPr>
        <p:blipFill>
          <a:blip r:embed="rId2"/>
          <a:stretch>
            <a:fillRect/>
          </a:stretch>
        </p:blipFill>
        <p:spPr>
          <a:xfrm>
            <a:off x="6099175" y="116205"/>
            <a:ext cx="2754630" cy="6402070"/>
          </a:xfrm>
          <a:prstGeom prst="rect">
            <a:avLst/>
          </a:prstGeom>
        </p:spPr>
      </p:pic>
    </p:spTree>
  </p:cSld>
  <p:clrMapOvr>
    <a:masterClrMapping/>
  </p:clrMapOvr>
  <p:transition spd="slow" advClick="0" advTm="5769">
    <p:push/>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897,&quot;width&quot;:8652}"/>
</p:tagLst>
</file>

<file path=ppt/tags/tag2.xml><?xml version="1.0" encoding="utf-8"?>
<p:tagLst xmlns:p="http://schemas.openxmlformats.org/presentationml/2006/main">
  <p:tag name="ISPRING_ULTRA_SCORM_COURSE_ID" val="99387D26-BF33-4315-A8B9-E9F661D30D6C"/>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 name="ISPRING_PRESENTATION_TITLE" val="PowerPoint 演示文稿"/>
</p:tagLst>
</file>

<file path=ppt/theme/theme1.xml><?xml version="1.0" encoding="utf-8"?>
<a:theme xmlns:a="http://schemas.openxmlformats.org/drawingml/2006/main" name="2_默认设计模板">
  <a:themeElements>
    <a:clrScheme name="自定义 42">
      <a:dk1>
        <a:srgbClr val="54A0D8"/>
      </a:dk1>
      <a:lt1>
        <a:srgbClr val="4D4D4D"/>
      </a:lt1>
      <a:dk2>
        <a:srgbClr val="F4F4F4"/>
      </a:dk2>
      <a:lt2>
        <a:srgbClr val="FFFFFF"/>
      </a:lt2>
      <a:accent1>
        <a:srgbClr val="E96969"/>
      </a:accent1>
      <a:accent2>
        <a:srgbClr val="706460"/>
      </a:accent2>
      <a:accent3>
        <a:srgbClr val="4D4D4D"/>
      </a:accent3>
      <a:accent4>
        <a:srgbClr val="C2C1C1"/>
      </a:accent4>
      <a:accent5>
        <a:srgbClr val="54A0D8"/>
      </a:accent5>
      <a:accent6>
        <a:srgbClr val="333333"/>
      </a:accent6>
      <a:hlink>
        <a:srgbClr val="C00000"/>
      </a:hlink>
      <a:folHlink>
        <a:srgbClr val="DEDEDD"/>
      </a:folHlink>
    </a:clrScheme>
    <a:fontScheme name="r13xf3zo">
      <a:majorFont>
        <a:latin typeface=""/>
        <a:ea typeface="阿里巴巴普惠体 R"/>
        <a:cs typeface=""/>
      </a:majorFont>
      <a:minorFont>
        <a:latin typeface=""/>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WPS 演示</Application>
  <PresentationFormat>自定义</PresentationFormat>
  <Paragraphs>240</Paragraphs>
  <Slides>34</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微软雅黑</vt:lpstr>
      <vt:lpstr>仿宋_GB2312</vt:lpstr>
      <vt:lpstr>仿宋</vt:lpstr>
      <vt:lpstr>Calibri</vt:lpstr>
      <vt:lpstr>思源宋体 CN Heavy</vt:lpstr>
      <vt:lpstr>阿里巴巴普惠体 H</vt:lpstr>
      <vt:lpstr>阿里巴巴普惠体 R</vt:lpstr>
      <vt:lpstr>庞门正道标题体</vt:lpstr>
      <vt:lpstr>阿里巴巴普惠体 B</vt:lpstr>
      <vt:lpstr>Arial Unicode MS</vt:lpstr>
      <vt:lpstr>阿里巴巴普惠体 L</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季度工作总结</dc:title>
  <dc:creator>51PPT模板网</dc:creator>
  <cp:keywords>几何风</cp:keywords>
  <dc:description>www.51pptmoban.com</dc:description>
  <cp:lastModifiedBy>百分之百</cp:lastModifiedBy>
  <cp:revision>770</cp:revision>
  <dcterms:created xsi:type="dcterms:W3CDTF">2013-01-25T01:44:00Z</dcterms:created>
  <dcterms:modified xsi:type="dcterms:W3CDTF">2021-04-24T10:54:01Z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2F0B86F253F64FD1855845197C077943</vt:lpwstr>
  </property>
</Properties>
</file>