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notesMasterIdLst>
    <p:notesMasterId r:id="rId18"/>
  </p:notesMasterIdLst>
  <p:sldIdLst>
    <p:sldId id="262" r:id="rId3"/>
    <p:sldId id="263" r:id="rId4"/>
    <p:sldId id="316" r:id="rId5"/>
    <p:sldId id="272" r:id="rId6"/>
    <p:sldId id="342" r:id="rId7"/>
    <p:sldId id="321" r:id="rId8"/>
    <p:sldId id="273" r:id="rId9"/>
    <p:sldId id="274" r:id="rId10"/>
    <p:sldId id="317" r:id="rId11"/>
    <p:sldId id="289" r:id="rId12"/>
    <p:sldId id="296" r:id="rId13"/>
    <p:sldId id="276" r:id="rId14"/>
    <p:sldId id="320" r:id="rId15"/>
    <p:sldId id="288" r:id="rId16"/>
    <p:sldId id="32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314" autoAdjust="0"/>
  </p:normalViewPr>
  <p:slideViewPr>
    <p:cSldViewPr snapToGrid="0">
      <p:cViewPr varScale="1">
        <p:scale>
          <a:sx n="72" d="100"/>
          <a:sy n="72" d="100"/>
        </p:scale>
        <p:origin x="858" y="66"/>
      </p:cViewPr>
      <p:guideLst>
        <p:guide orient="horz" pos="2127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633" y="3346359"/>
            <a:ext cx="59139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项目介绍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985" y="2022475"/>
            <a:ext cx="62795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插件小帮手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95814" y="4471368"/>
            <a:ext cx="262646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Reporter 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lt"/>
              </a:rPr>
              <a:t>：你说的都队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27" grpId="0"/>
      <p:bldP spid="27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90"/>
          <p:cNvSpPr/>
          <p:nvPr/>
        </p:nvSpPr>
        <p:spPr bwMode="auto">
          <a:xfrm rot="6607463">
            <a:off x="435640" y="2756165"/>
            <a:ext cx="110175" cy="96907"/>
          </a:xfrm>
          <a:custGeom>
            <a:avLst/>
            <a:gdLst>
              <a:gd name="T0" fmla="*/ 41 w 81"/>
              <a:gd name="T1" fmla="*/ 0 h 71"/>
              <a:gd name="T2" fmla="*/ 24 w 81"/>
              <a:gd name="T3" fmla="*/ 4 h 71"/>
              <a:gd name="T4" fmla="*/ 9 w 81"/>
              <a:gd name="T5" fmla="*/ 52 h 71"/>
              <a:gd name="T6" fmla="*/ 41 w 81"/>
              <a:gd name="T7" fmla="*/ 71 h 71"/>
              <a:gd name="T8" fmla="*/ 57 w 81"/>
              <a:gd name="T9" fmla="*/ 67 h 71"/>
              <a:gd name="T10" fmla="*/ 72 w 81"/>
              <a:gd name="T11" fmla="*/ 19 h 71"/>
              <a:gd name="T12" fmla="*/ 41 w 8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1">
                <a:moveTo>
                  <a:pt x="41" y="0"/>
                </a:moveTo>
                <a:cubicBezTo>
                  <a:pt x="35" y="0"/>
                  <a:pt x="30" y="2"/>
                  <a:pt x="24" y="4"/>
                </a:cubicBezTo>
                <a:cubicBezTo>
                  <a:pt x="7" y="14"/>
                  <a:pt x="0" y="35"/>
                  <a:pt x="9" y="52"/>
                </a:cubicBezTo>
                <a:cubicBezTo>
                  <a:pt x="16" y="64"/>
                  <a:pt x="28" y="71"/>
                  <a:pt x="41" y="71"/>
                </a:cubicBezTo>
                <a:cubicBezTo>
                  <a:pt x="46" y="71"/>
                  <a:pt x="52" y="70"/>
                  <a:pt x="57" y="67"/>
                </a:cubicBezTo>
                <a:cubicBezTo>
                  <a:pt x="75" y="58"/>
                  <a:pt x="81" y="37"/>
                  <a:pt x="72" y="19"/>
                </a:cubicBezTo>
                <a:cubicBezTo>
                  <a:pt x="66" y="7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1"/>
          <p:cNvSpPr/>
          <p:nvPr/>
        </p:nvSpPr>
        <p:spPr bwMode="auto">
          <a:xfrm rot="6607463">
            <a:off x="831925" y="5735077"/>
            <a:ext cx="110752" cy="95754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2"/>
          <p:cNvSpPr>
            <a:spLocks noEditPoints="1"/>
          </p:cNvSpPr>
          <p:nvPr/>
        </p:nvSpPr>
        <p:spPr bwMode="auto">
          <a:xfrm rot="6607463">
            <a:off x="546373" y="5915649"/>
            <a:ext cx="76719" cy="74988"/>
          </a:xfrm>
          <a:custGeom>
            <a:avLst/>
            <a:gdLst>
              <a:gd name="T0" fmla="*/ 53 w 56"/>
              <a:gd name="T1" fmla="*/ 40 h 55"/>
              <a:gd name="T2" fmla="*/ 19 w 56"/>
              <a:gd name="T3" fmla="*/ 53 h 55"/>
              <a:gd name="T4" fmla="*/ 28 w 56"/>
              <a:gd name="T5" fmla="*/ 55 h 55"/>
              <a:gd name="T6" fmla="*/ 41 w 56"/>
              <a:gd name="T7" fmla="*/ 51 h 55"/>
              <a:gd name="T8" fmla="*/ 53 w 56"/>
              <a:gd name="T9" fmla="*/ 40 h 55"/>
              <a:gd name="T10" fmla="*/ 28 w 56"/>
              <a:gd name="T11" fmla="*/ 0 h 55"/>
              <a:gd name="T12" fmla="*/ 15 w 56"/>
              <a:gd name="T13" fmla="*/ 3 h 55"/>
              <a:gd name="T14" fmla="*/ 4 w 56"/>
              <a:gd name="T15" fmla="*/ 15 h 55"/>
              <a:gd name="T16" fmla="*/ 1 w 56"/>
              <a:gd name="T17" fmla="*/ 26 h 55"/>
              <a:gd name="T18" fmla="*/ 4 w 56"/>
              <a:gd name="T19" fmla="*/ 40 h 55"/>
              <a:gd name="T20" fmla="*/ 13 w 56"/>
              <a:gd name="T21" fmla="*/ 50 h 55"/>
              <a:gd name="T22" fmla="*/ 55 w 56"/>
              <a:gd name="T23" fmla="*/ 34 h 55"/>
              <a:gd name="T24" fmla="*/ 53 w 56"/>
              <a:gd name="T25" fmla="*/ 14 h 55"/>
              <a:gd name="T26" fmla="*/ 28 w 56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5">
                <a:moveTo>
                  <a:pt x="53" y="40"/>
                </a:moveTo>
                <a:cubicBezTo>
                  <a:pt x="19" y="53"/>
                  <a:pt x="19" y="53"/>
                  <a:pt x="19" y="53"/>
                </a:cubicBezTo>
                <a:cubicBezTo>
                  <a:pt x="22" y="54"/>
                  <a:pt x="25" y="55"/>
                  <a:pt x="28" y="55"/>
                </a:cubicBezTo>
                <a:cubicBezTo>
                  <a:pt x="32" y="55"/>
                  <a:pt x="37" y="54"/>
                  <a:pt x="41" y="51"/>
                </a:cubicBezTo>
                <a:cubicBezTo>
                  <a:pt x="46" y="49"/>
                  <a:pt x="50" y="45"/>
                  <a:pt x="53" y="40"/>
                </a:cubicBezTo>
                <a:moveTo>
                  <a:pt x="28" y="0"/>
                </a:moveTo>
                <a:cubicBezTo>
                  <a:pt x="24" y="0"/>
                  <a:pt x="19" y="1"/>
                  <a:pt x="15" y="3"/>
                </a:cubicBezTo>
                <a:cubicBezTo>
                  <a:pt x="10" y="5"/>
                  <a:pt x="6" y="10"/>
                  <a:pt x="4" y="1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1"/>
                  <a:pt x="1" y="36"/>
                  <a:pt x="4" y="40"/>
                </a:cubicBezTo>
                <a:cubicBezTo>
                  <a:pt x="6" y="44"/>
                  <a:pt x="9" y="48"/>
                  <a:pt x="13" y="50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27"/>
                  <a:pt x="56" y="20"/>
                  <a:pt x="53" y="14"/>
                </a:cubicBezTo>
                <a:cubicBezTo>
                  <a:pt x="48" y="5"/>
                  <a:pt x="38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93"/>
          <p:cNvSpPr>
            <a:spLocks noEditPoints="1"/>
          </p:cNvSpPr>
          <p:nvPr/>
        </p:nvSpPr>
        <p:spPr bwMode="auto">
          <a:xfrm rot="6607463">
            <a:off x="539437" y="5924011"/>
            <a:ext cx="73258" cy="51915"/>
          </a:xfrm>
          <a:custGeom>
            <a:avLst/>
            <a:gdLst>
              <a:gd name="T0" fmla="*/ 54 w 54"/>
              <a:gd name="T1" fmla="*/ 19 h 38"/>
              <a:gd name="T2" fmla="*/ 12 w 54"/>
              <a:gd name="T3" fmla="*/ 35 h 38"/>
              <a:gd name="T4" fmla="*/ 18 w 54"/>
              <a:gd name="T5" fmla="*/ 38 h 38"/>
              <a:gd name="T6" fmla="*/ 52 w 54"/>
              <a:gd name="T7" fmla="*/ 25 h 38"/>
              <a:gd name="T8" fmla="*/ 54 w 54"/>
              <a:gd name="T9" fmla="*/ 19 h 38"/>
              <a:gd name="T10" fmla="*/ 3 w 54"/>
              <a:gd name="T11" fmla="*/ 0 h 38"/>
              <a:gd name="T12" fmla="*/ 0 w 54"/>
              <a:gd name="T13" fmla="*/ 11 h 38"/>
              <a:gd name="T14" fmla="*/ 3 w 54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8">
                <a:moveTo>
                  <a:pt x="54" y="19"/>
                </a:moveTo>
                <a:cubicBezTo>
                  <a:pt x="12" y="35"/>
                  <a:pt x="12" y="35"/>
                  <a:pt x="12" y="35"/>
                </a:cubicBezTo>
                <a:cubicBezTo>
                  <a:pt x="14" y="36"/>
                  <a:pt x="16" y="37"/>
                  <a:pt x="18" y="38"/>
                </a:cubicBezTo>
                <a:cubicBezTo>
                  <a:pt x="52" y="25"/>
                  <a:pt x="52" y="25"/>
                  <a:pt x="52" y="25"/>
                </a:cubicBezTo>
                <a:cubicBezTo>
                  <a:pt x="53" y="23"/>
                  <a:pt x="53" y="21"/>
                  <a:pt x="54" y="19"/>
                </a:cubicBezTo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194"/>
          <p:cNvSpPr>
            <a:spLocks noEditPoints="1"/>
          </p:cNvSpPr>
          <p:nvPr/>
        </p:nvSpPr>
        <p:spPr bwMode="auto">
          <a:xfrm rot="6607463">
            <a:off x="114736" y="268458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5"/>
          <p:cNvSpPr/>
          <p:nvPr/>
        </p:nvSpPr>
        <p:spPr bwMode="auto">
          <a:xfrm rot="6607463">
            <a:off x="106701" y="271115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196"/>
          <p:cNvSpPr/>
          <p:nvPr/>
        </p:nvSpPr>
        <p:spPr bwMode="auto">
          <a:xfrm rot="6607463">
            <a:off x="221536" y="6310054"/>
            <a:ext cx="85948" cy="74988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97"/>
          <p:cNvSpPr/>
          <p:nvPr/>
        </p:nvSpPr>
        <p:spPr bwMode="auto">
          <a:xfrm rot="6607463">
            <a:off x="658370" y="6335366"/>
            <a:ext cx="73835" cy="42109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98"/>
          <p:cNvSpPr/>
          <p:nvPr/>
        </p:nvSpPr>
        <p:spPr bwMode="auto">
          <a:xfrm rot="6607463">
            <a:off x="125755" y="2262716"/>
            <a:ext cx="85948" cy="74988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Freeform 199"/>
          <p:cNvSpPr/>
          <p:nvPr/>
        </p:nvSpPr>
        <p:spPr bwMode="auto">
          <a:xfrm rot="6607463">
            <a:off x="-298054" y="238980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200"/>
          <p:cNvSpPr/>
          <p:nvPr/>
        </p:nvSpPr>
        <p:spPr bwMode="auto">
          <a:xfrm rot="6607463">
            <a:off x="36095" y="328023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1"/>
          <p:cNvSpPr/>
          <p:nvPr/>
        </p:nvSpPr>
        <p:spPr bwMode="auto">
          <a:xfrm rot="6607463">
            <a:off x="237341" y="314412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02"/>
          <p:cNvSpPr/>
          <p:nvPr/>
        </p:nvSpPr>
        <p:spPr bwMode="auto">
          <a:xfrm rot="6607463">
            <a:off x="549666" y="5482796"/>
            <a:ext cx="53068" cy="46724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3"/>
          <p:cNvSpPr>
            <a:spLocks noEditPoints="1"/>
          </p:cNvSpPr>
          <p:nvPr/>
        </p:nvSpPr>
        <p:spPr bwMode="auto">
          <a:xfrm rot="6607463">
            <a:off x="33040" y="404081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04"/>
          <p:cNvSpPr/>
          <p:nvPr/>
        </p:nvSpPr>
        <p:spPr bwMode="auto">
          <a:xfrm rot="6607463">
            <a:off x="57702" y="405703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 rot="6607463">
            <a:off x="115587" y="463473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06"/>
          <p:cNvSpPr/>
          <p:nvPr/>
        </p:nvSpPr>
        <p:spPr bwMode="auto">
          <a:xfrm rot="6607463">
            <a:off x="114702" y="464423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7"/>
          <p:cNvSpPr/>
          <p:nvPr/>
        </p:nvSpPr>
        <p:spPr bwMode="auto">
          <a:xfrm rot="6607463">
            <a:off x="308576" y="538699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08"/>
          <p:cNvSpPr>
            <a:spLocks noEditPoints="1"/>
          </p:cNvSpPr>
          <p:nvPr/>
        </p:nvSpPr>
        <p:spPr bwMode="auto">
          <a:xfrm rot="6607463">
            <a:off x="312039" y="570877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9"/>
          <p:cNvSpPr/>
          <p:nvPr/>
        </p:nvSpPr>
        <p:spPr bwMode="auto">
          <a:xfrm rot="6607463">
            <a:off x="325610" y="571259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0"/>
          <p:cNvSpPr>
            <a:spLocks noEditPoints="1"/>
          </p:cNvSpPr>
          <p:nvPr/>
        </p:nvSpPr>
        <p:spPr bwMode="auto">
          <a:xfrm rot="6607463">
            <a:off x="-49933" y="298176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1"/>
          <p:cNvSpPr/>
          <p:nvPr/>
        </p:nvSpPr>
        <p:spPr bwMode="auto">
          <a:xfrm rot="6607463">
            <a:off x="-47037" y="299323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2"/>
          <p:cNvSpPr/>
          <p:nvPr/>
        </p:nvSpPr>
        <p:spPr bwMode="auto">
          <a:xfrm rot="6607463">
            <a:off x="1010478" y="2458707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4" name="Freeform 213"/>
          <p:cNvSpPr/>
          <p:nvPr/>
        </p:nvSpPr>
        <p:spPr bwMode="auto">
          <a:xfrm rot="6607463">
            <a:off x="1451557" y="5771733"/>
            <a:ext cx="166127" cy="14420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Freeform 214"/>
          <p:cNvSpPr/>
          <p:nvPr/>
        </p:nvSpPr>
        <p:spPr bwMode="auto">
          <a:xfrm rot="6607463">
            <a:off x="1102150" y="4813881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215"/>
          <p:cNvSpPr/>
          <p:nvPr/>
        </p:nvSpPr>
        <p:spPr bwMode="auto">
          <a:xfrm rot="6607463">
            <a:off x="1017800" y="6042212"/>
            <a:ext cx="128056" cy="113059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Freeform 216"/>
          <p:cNvSpPr/>
          <p:nvPr/>
        </p:nvSpPr>
        <p:spPr bwMode="auto">
          <a:xfrm rot="6607463">
            <a:off x="525517" y="2354896"/>
            <a:ext cx="128056" cy="11363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8" name="Freeform 217"/>
          <p:cNvSpPr/>
          <p:nvPr/>
        </p:nvSpPr>
        <p:spPr bwMode="auto">
          <a:xfrm rot="6607463">
            <a:off x="680027" y="6332029"/>
            <a:ext cx="128056" cy="107867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8"/>
          <p:cNvSpPr/>
          <p:nvPr/>
        </p:nvSpPr>
        <p:spPr bwMode="auto">
          <a:xfrm rot="6607463">
            <a:off x="680057" y="6339308"/>
            <a:ext cx="76142" cy="5710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19"/>
          <p:cNvSpPr/>
          <p:nvPr/>
        </p:nvSpPr>
        <p:spPr bwMode="auto">
          <a:xfrm rot="6607463">
            <a:off x="1206824" y="6661444"/>
            <a:ext cx="122288" cy="111905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reeform 220"/>
          <p:cNvSpPr/>
          <p:nvPr/>
        </p:nvSpPr>
        <p:spPr bwMode="auto">
          <a:xfrm rot="6607463">
            <a:off x="1301862" y="6668822"/>
            <a:ext cx="21920" cy="31725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221"/>
          <p:cNvSpPr/>
          <p:nvPr/>
        </p:nvSpPr>
        <p:spPr bwMode="auto">
          <a:xfrm rot="6607463">
            <a:off x="545849" y="1718570"/>
            <a:ext cx="128634" cy="111905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3" name="Freeform 222"/>
          <p:cNvSpPr>
            <a:spLocks noEditPoints="1"/>
          </p:cNvSpPr>
          <p:nvPr/>
        </p:nvSpPr>
        <p:spPr bwMode="auto">
          <a:xfrm rot="6607463">
            <a:off x="-84302" y="1905400"/>
            <a:ext cx="119981" cy="113059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3"/>
          <p:cNvSpPr/>
          <p:nvPr/>
        </p:nvSpPr>
        <p:spPr bwMode="auto">
          <a:xfrm rot="6607463">
            <a:off x="-90650" y="1950535"/>
            <a:ext cx="61721" cy="58836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224"/>
          <p:cNvSpPr>
            <a:spLocks noEditPoints="1"/>
          </p:cNvSpPr>
          <p:nvPr/>
        </p:nvSpPr>
        <p:spPr bwMode="auto">
          <a:xfrm rot="6607463">
            <a:off x="412774" y="3247651"/>
            <a:ext cx="113059" cy="102676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6" name="Freeform 225"/>
          <p:cNvSpPr/>
          <p:nvPr/>
        </p:nvSpPr>
        <p:spPr bwMode="auto">
          <a:xfrm rot="6607463">
            <a:off x="472526" y="3241609"/>
            <a:ext cx="43839" cy="68066"/>
          </a:xfrm>
          <a:custGeom>
            <a:avLst/>
            <a:gdLst>
              <a:gd name="T0" fmla="*/ 32 w 32"/>
              <a:gd name="T1" fmla="*/ 0 h 50"/>
              <a:gd name="T2" fmla="*/ 25 w 32"/>
              <a:gd name="T3" fmla="*/ 1 h 50"/>
              <a:gd name="T4" fmla="*/ 0 w 32"/>
              <a:gd name="T5" fmla="*/ 44 h 50"/>
              <a:gd name="T6" fmla="*/ 2 w 32"/>
              <a:gd name="T7" fmla="*/ 50 h 50"/>
              <a:gd name="T8" fmla="*/ 32 w 3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2" y="0"/>
                </a:moveTo>
                <a:cubicBezTo>
                  <a:pt x="29" y="0"/>
                  <a:pt x="27" y="1"/>
                  <a:pt x="25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6"/>
                  <a:pt x="1" y="48"/>
                  <a:pt x="2" y="50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26"/>
          <p:cNvSpPr/>
          <p:nvPr/>
        </p:nvSpPr>
        <p:spPr bwMode="auto">
          <a:xfrm rot="6607463">
            <a:off x="713367" y="3039686"/>
            <a:ext cx="80756" cy="7095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27"/>
          <p:cNvSpPr/>
          <p:nvPr/>
        </p:nvSpPr>
        <p:spPr bwMode="auto">
          <a:xfrm rot="6607463">
            <a:off x="1126874" y="3770552"/>
            <a:ext cx="166705" cy="144785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9" name="Freeform 228"/>
          <p:cNvSpPr>
            <a:spLocks noEditPoints="1"/>
          </p:cNvSpPr>
          <p:nvPr/>
        </p:nvSpPr>
        <p:spPr bwMode="auto">
          <a:xfrm rot="6607463">
            <a:off x="643041" y="3664801"/>
            <a:ext cx="126903" cy="113059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0" name="Freeform 229"/>
          <p:cNvSpPr/>
          <p:nvPr/>
        </p:nvSpPr>
        <p:spPr bwMode="auto">
          <a:xfrm rot="6607463">
            <a:off x="628277" y="3704074"/>
            <a:ext cx="59990" cy="12690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0"/>
          <p:cNvSpPr/>
          <p:nvPr/>
        </p:nvSpPr>
        <p:spPr bwMode="auto">
          <a:xfrm rot="6607463">
            <a:off x="831116" y="4350990"/>
            <a:ext cx="80180" cy="69796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31"/>
          <p:cNvSpPr/>
          <p:nvPr/>
        </p:nvSpPr>
        <p:spPr bwMode="auto">
          <a:xfrm rot="6607463">
            <a:off x="1027778" y="5393496"/>
            <a:ext cx="79026" cy="69796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232"/>
          <p:cNvSpPr/>
          <p:nvPr/>
        </p:nvSpPr>
        <p:spPr bwMode="auto">
          <a:xfrm rot="6607463">
            <a:off x="334650" y="383694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233"/>
          <p:cNvSpPr/>
          <p:nvPr/>
        </p:nvSpPr>
        <p:spPr bwMode="auto">
          <a:xfrm rot="6607463">
            <a:off x="453241" y="4729377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5" name="Freeform 234"/>
          <p:cNvSpPr/>
          <p:nvPr/>
        </p:nvSpPr>
        <p:spPr bwMode="auto">
          <a:xfrm rot="6607463">
            <a:off x="665989" y="5250272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235"/>
          <p:cNvSpPr/>
          <p:nvPr/>
        </p:nvSpPr>
        <p:spPr bwMode="auto">
          <a:xfrm rot="6607463">
            <a:off x="671885" y="5731599"/>
            <a:ext cx="72105" cy="64028"/>
          </a:xfrm>
          <a:custGeom>
            <a:avLst/>
            <a:gdLst>
              <a:gd name="T0" fmla="*/ 26 w 53"/>
              <a:gd name="T1" fmla="*/ 0 h 47"/>
              <a:gd name="T2" fmla="*/ 15 w 53"/>
              <a:gd name="T3" fmla="*/ 3 h 47"/>
              <a:gd name="T4" fmla="*/ 6 w 53"/>
              <a:gd name="T5" fmla="*/ 34 h 47"/>
              <a:gd name="T6" fmla="*/ 26 w 53"/>
              <a:gd name="T7" fmla="*/ 47 h 47"/>
              <a:gd name="T8" fmla="*/ 37 w 53"/>
              <a:gd name="T9" fmla="*/ 44 h 47"/>
              <a:gd name="T10" fmla="*/ 47 w 53"/>
              <a:gd name="T11" fmla="*/ 13 h 47"/>
              <a:gd name="T12" fmla="*/ 26 w 53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7">
                <a:moveTo>
                  <a:pt x="26" y="0"/>
                </a:moveTo>
                <a:cubicBezTo>
                  <a:pt x="23" y="0"/>
                  <a:pt x="19" y="1"/>
                  <a:pt x="15" y="3"/>
                </a:cubicBezTo>
                <a:cubicBezTo>
                  <a:pt x="4" y="9"/>
                  <a:pt x="0" y="23"/>
                  <a:pt x="6" y="34"/>
                </a:cubicBezTo>
                <a:cubicBezTo>
                  <a:pt x="10" y="42"/>
                  <a:pt x="18" y="47"/>
                  <a:pt x="26" y="47"/>
                </a:cubicBezTo>
                <a:cubicBezTo>
                  <a:pt x="30" y="47"/>
                  <a:pt x="34" y="46"/>
                  <a:pt x="37" y="44"/>
                </a:cubicBezTo>
                <a:cubicBezTo>
                  <a:pt x="49" y="38"/>
                  <a:pt x="53" y="24"/>
                  <a:pt x="47" y="13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Freeform 236"/>
          <p:cNvSpPr/>
          <p:nvPr/>
        </p:nvSpPr>
        <p:spPr bwMode="auto">
          <a:xfrm rot="6607463">
            <a:off x="280671" y="279788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0" name="直接连接符 59"/>
          <p:cNvCxnSpPr>
            <a:stCxn id="42" idx="5"/>
            <a:endCxn id="33" idx="3"/>
          </p:cNvCxnSpPr>
          <p:nvPr/>
        </p:nvCxnSpPr>
        <p:spPr>
          <a:xfrm>
            <a:off x="617562" y="1829700"/>
            <a:ext cx="406654" cy="6775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2"/>
            <a:endCxn id="33" idx="4"/>
          </p:cNvCxnSpPr>
          <p:nvPr/>
        </p:nvCxnSpPr>
        <p:spPr>
          <a:xfrm flipV="1">
            <a:off x="748967" y="2542030"/>
            <a:ext cx="271205" cy="4985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9" idx="4"/>
          </p:cNvCxnSpPr>
          <p:nvPr/>
        </p:nvCxnSpPr>
        <p:spPr>
          <a:xfrm flipH="1" flipV="1">
            <a:off x="759336" y="3741421"/>
            <a:ext cx="106327" cy="60987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8" idx="2"/>
            <a:endCxn id="47" idx="5"/>
          </p:cNvCxnSpPr>
          <p:nvPr/>
        </p:nvCxnSpPr>
        <p:spPr>
          <a:xfrm flipH="1" flipV="1">
            <a:off x="758522" y="3109711"/>
            <a:ext cx="441737" cy="6611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2"/>
            <a:endCxn id="48" idx="5"/>
          </p:cNvCxnSpPr>
          <p:nvPr/>
        </p:nvCxnSpPr>
        <p:spPr>
          <a:xfrm flipV="1">
            <a:off x="1175075" y="3914995"/>
            <a:ext cx="45118" cy="9008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3"/>
            <a:endCxn id="35" idx="4"/>
          </p:cNvCxnSpPr>
          <p:nvPr/>
        </p:nvCxnSpPr>
        <p:spPr>
          <a:xfrm flipH="1" flipV="1">
            <a:off x="1113594" y="4896394"/>
            <a:ext cx="353325" cy="922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4" idx="0"/>
          </p:cNvCxnSpPr>
          <p:nvPr/>
        </p:nvCxnSpPr>
        <p:spPr>
          <a:xfrm flipV="1">
            <a:off x="1099237" y="5868645"/>
            <a:ext cx="503086" cy="21367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0" idx="4"/>
            <a:endCxn id="36" idx="5"/>
          </p:cNvCxnSpPr>
          <p:nvPr/>
        </p:nvCxnSpPr>
        <p:spPr>
          <a:xfrm flipH="1" flipV="1">
            <a:off x="1089427" y="6155208"/>
            <a:ext cx="172427" cy="5035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9" idx="1"/>
            <a:endCxn id="42" idx="5"/>
          </p:cNvCxnSpPr>
          <p:nvPr/>
        </p:nvCxnSpPr>
        <p:spPr>
          <a:xfrm flipV="1">
            <a:off x="206431" y="1829700"/>
            <a:ext cx="411131" cy="4647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42" idx="5"/>
          </p:cNvCxnSpPr>
          <p:nvPr/>
        </p:nvCxnSpPr>
        <p:spPr>
          <a:xfrm flipV="1">
            <a:off x="581821" y="1829700"/>
            <a:ext cx="35741" cy="5255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2"/>
            <a:endCxn id="49" idx="8"/>
          </p:cNvCxnSpPr>
          <p:nvPr/>
        </p:nvCxnSpPr>
        <p:spPr>
          <a:xfrm flipV="1">
            <a:off x="505161" y="3740520"/>
            <a:ext cx="148602" cy="9884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" idx="1"/>
            <a:endCxn id="13" idx="0"/>
          </p:cNvCxnSpPr>
          <p:nvPr/>
        </p:nvCxnSpPr>
        <p:spPr>
          <a:xfrm flipV="1">
            <a:off x="301742" y="5979438"/>
            <a:ext cx="255204" cy="3635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6" idx="2"/>
            <a:endCxn id="54" idx="5"/>
          </p:cNvCxnSpPr>
          <p:nvPr/>
        </p:nvCxnSpPr>
        <p:spPr>
          <a:xfrm flipH="1" flipV="1">
            <a:off x="517735" y="4829453"/>
            <a:ext cx="186367" cy="9030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4"/>
            <a:endCxn id="55" idx="0"/>
          </p:cNvCxnSpPr>
          <p:nvPr/>
        </p:nvCxnSpPr>
        <p:spPr>
          <a:xfrm flipH="1">
            <a:off x="771587" y="4896394"/>
            <a:ext cx="342007" cy="42107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5" idx="10"/>
            <a:endCxn id="24" idx="6"/>
          </p:cNvCxnSpPr>
          <p:nvPr/>
        </p:nvCxnSpPr>
        <p:spPr>
          <a:xfrm flipH="1">
            <a:off x="67935" y="334752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1" idx="4"/>
            <a:endCxn id="54" idx="1"/>
          </p:cNvCxnSpPr>
          <p:nvPr/>
        </p:nvCxnSpPr>
        <p:spPr>
          <a:xfrm flipH="1">
            <a:off x="561694" y="4391244"/>
            <a:ext cx="274755" cy="3816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" idx="5"/>
          </p:cNvCxnSpPr>
          <p:nvPr/>
        </p:nvCxnSpPr>
        <p:spPr>
          <a:xfrm flipH="1" flipV="1">
            <a:off x="497132" y="2852597"/>
            <a:ext cx="223940" cy="2379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" idx="2"/>
          </p:cNvCxnSpPr>
          <p:nvPr/>
        </p:nvCxnSpPr>
        <p:spPr>
          <a:xfrm flipH="1">
            <a:off x="72708" y="270734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3" idx="4"/>
            <a:endCxn id="37" idx="5"/>
          </p:cNvCxnSpPr>
          <p:nvPr/>
        </p:nvCxnSpPr>
        <p:spPr>
          <a:xfrm flipH="1" flipV="1">
            <a:off x="597739" y="2466948"/>
            <a:ext cx="422433" cy="750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1" idx="2"/>
          </p:cNvCxnSpPr>
          <p:nvPr/>
        </p:nvCxnSpPr>
        <p:spPr>
          <a:xfrm flipH="1">
            <a:off x="865663" y="3823842"/>
            <a:ext cx="307988" cy="52745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4" idx="4"/>
            <a:endCxn id="35" idx="4"/>
          </p:cNvCxnSpPr>
          <p:nvPr/>
        </p:nvCxnSpPr>
        <p:spPr>
          <a:xfrm>
            <a:off x="460732" y="4786775"/>
            <a:ext cx="652862" cy="1096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" idx="1"/>
            <a:endCxn id="34" idx="3"/>
          </p:cNvCxnSpPr>
          <p:nvPr/>
        </p:nvCxnSpPr>
        <p:spPr>
          <a:xfrm>
            <a:off x="934879" y="5776361"/>
            <a:ext cx="532039" cy="426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56" idx="1"/>
            <a:endCxn id="52" idx="3"/>
          </p:cNvCxnSpPr>
          <p:nvPr/>
        </p:nvCxnSpPr>
        <p:spPr>
          <a:xfrm flipV="1">
            <a:off x="739542" y="5416388"/>
            <a:ext cx="294982" cy="3421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2" idx="0"/>
            <a:endCxn id="34" idx="3"/>
          </p:cNvCxnSpPr>
          <p:nvPr/>
        </p:nvCxnSpPr>
        <p:spPr>
          <a:xfrm>
            <a:off x="1100059" y="5440402"/>
            <a:ext cx="366859" cy="37862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47" idx="0"/>
            <a:endCxn id="49" idx="2"/>
          </p:cNvCxnSpPr>
          <p:nvPr/>
        </p:nvCxnSpPr>
        <p:spPr>
          <a:xfrm flipH="1">
            <a:off x="653179" y="3086724"/>
            <a:ext cx="134110" cy="615798"/>
          </a:xfrm>
          <a:prstGeom prst="lin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>
            <a:stCxn id="54" idx="4"/>
            <a:endCxn id="24" idx="5"/>
          </p:cNvCxnSpPr>
          <p:nvPr/>
        </p:nvCxnSpPr>
        <p:spPr>
          <a:xfrm flipH="1" flipV="1">
            <a:off x="104712" y="4069245"/>
            <a:ext cx="356020" cy="7175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1" idx="2"/>
            <a:endCxn id="19" idx="5"/>
          </p:cNvCxnSpPr>
          <p:nvPr/>
        </p:nvCxnSpPr>
        <p:spPr>
          <a:xfrm flipH="1" flipV="1">
            <a:off x="173702" y="2336177"/>
            <a:ext cx="310621" cy="42046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5" idx="3"/>
            <a:endCxn id="43" idx="0"/>
          </p:cNvCxnSpPr>
          <p:nvPr/>
        </p:nvCxnSpPr>
        <p:spPr>
          <a:xfrm flipH="1" flipV="1">
            <a:off x="-59191" y="2011588"/>
            <a:ext cx="175873" cy="7175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3" idx="11"/>
            <a:endCxn id="42" idx="5"/>
          </p:cNvCxnSpPr>
          <p:nvPr/>
        </p:nvCxnSpPr>
        <p:spPr>
          <a:xfrm flipV="1">
            <a:off x="-33772" y="1829700"/>
            <a:ext cx="651334" cy="808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6" idx="7"/>
            <a:endCxn id="55" idx="4"/>
          </p:cNvCxnSpPr>
          <p:nvPr/>
        </p:nvCxnSpPr>
        <p:spPr>
          <a:xfrm>
            <a:off x="184816" y="4663697"/>
            <a:ext cx="488664" cy="6439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310782" y="2462410"/>
            <a:ext cx="0" cy="281252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>
            <a:spLocks noChangeAspect="1"/>
          </p:cNvSpPr>
          <p:nvPr/>
        </p:nvSpPr>
        <p:spPr>
          <a:xfrm>
            <a:off x="6238383" y="379627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椭圆 165"/>
          <p:cNvSpPr>
            <a:spLocks noChangeAspect="1"/>
          </p:cNvSpPr>
          <p:nvPr/>
        </p:nvSpPr>
        <p:spPr>
          <a:xfrm>
            <a:off x="6238383" y="2443939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7" name="椭圆 166"/>
          <p:cNvSpPr>
            <a:spLocks noChangeAspect="1"/>
          </p:cNvSpPr>
          <p:nvPr/>
        </p:nvSpPr>
        <p:spPr>
          <a:xfrm>
            <a:off x="6238383" y="515715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60305" y="2249776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方便快捷</a:t>
            </a:r>
          </a:p>
        </p:txBody>
      </p:sp>
      <p:sp>
        <p:nvSpPr>
          <p:cNvPr id="172" name="矩形 171"/>
          <p:cNvSpPr/>
          <p:nvPr/>
        </p:nvSpPr>
        <p:spPr>
          <a:xfrm>
            <a:off x="6560305" y="2545324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为了方便用户查询插件，首页直接在最上方提供搜索功能，并提供了热门插件排行板块和插件学习板块。</a:t>
            </a:r>
          </a:p>
        </p:txBody>
      </p:sp>
      <p:sp>
        <p:nvSpPr>
          <p:cNvPr id="174" name="矩形 173"/>
          <p:cNvSpPr/>
          <p:nvPr/>
        </p:nvSpPr>
        <p:spPr>
          <a:xfrm>
            <a:off x="6560304" y="354374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页面简洁</a:t>
            </a:r>
          </a:p>
        </p:txBody>
      </p:sp>
      <p:sp>
        <p:nvSpPr>
          <p:cNvPr id="175" name="矩形 174"/>
          <p:cNvSpPr/>
          <p:nvPr/>
        </p:nvSpPr>
        <p:spPr>
          <a:xfrm>
            <a:off x="6560304" y="3839288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过于花俏的图案会导致其他功能或者图案喧宾夺主，为了突出搜索功能，并没用使用过多图案。</a:t>
            </a:r>
          </a:p>
        </p:txBody>
      </p:sp>
      <p:sp>
        <p:nvSpPr>
          <p:cNvPr id="177" name="矩形 176"/>
          <p:cNvSpPr/>
          <p:nvPr/>
        </p:nvSpPr>
        <p:spPr>
          <a:xfrm>
            <a:off x="6557508" y="4772924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热点推送</a:t>
            </a:r>
          </a:p>
        </p:txBody>
      </p:sp>
      <p:sp>
        <p:nvSpPr>
          <p:cNvPr id="178" name="矩形 177"/>
          <p:cNvSpPr/>
          <p:nvPr/>
        </p:nvSpPr>
        <p:spPr>
          <a:xfrm>
            <a:off x="6557508" y="5068472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主页推送的热门插件板块，能够使大部分用户直接找到自己心仪的插件。插件学习板块还提供了更多其它功能</a:t>
            </a:r>
          </a:p>
        </p:txBody>
      </p:sp>
      <p:sp>
        <p:nvSpPr>
          <p:cNvPr id="179" name="Freeform 194"/>
          <p:cNvSpPr>
            <a:spLocks noEditPoints="1"/>
          </p:cNvSpPr>
          <p:nvPr/>
        </p:nvSpPr>
        <p:spPr bwMode="auto">
          <a:xfrm rot="6607463">
            <a:off x="11820318" y="259409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0" name="Freeform 195"/>
          <p:cNvSpPr/>
          <p:nvPr/>
        </p:nvSpPr>
        <p:spPr bwMode="auto">
          <a:xfrm rot="6607463">
            <a:off x="11812283" y="262066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199"/>
          <p:cNvSpPr/>
          <p:nvPr/>
        </p:nvSpPr>
        <p:spPr bwMode="auto">
          <a:xfrm rot="6607463">
            <a:off x="11407528" y="229931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Freeform 200"/>
          <p:cNvSpPr/>
          <p:nvPr/>
        </p:nvSpPr>
        <p:spPr bwMode="auto">
          <a:xfrm rot="6607463">
            <a:off x="11741677" y="318974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3" name="Freeform 201"/>
          <p:cNvSpPr/>
          <p:nvPr/>
        </p:nvSpPr>
        <p:spPr bwMode="auto">
          <a:xfrm rot="6607463">
            <a:off x="11942923" y="305363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4" name="Freeform 203"/>
          <p:cNvSpPr>
            <a:spLocks noEditPoints="1"/>
          </p:cNvSpPr>
          <p:nvPr/>
        </p:nvSpPr>
        <p:spPr bwMode="auto">
          <a:xfrm rot="6607463">
            <a:off x="11738622" y="395032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5" name="Freeform 204"/>
          <p:cNvSpPr/>
          <p:nvPr/>
        </p:nvSpPr>
        <p:spPr bwMode="auto">
          <a:xfrm rot="6607463">
            <a:off x="11763284" y="396654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Freeform 205"/>
          <p:cNvSpPr>
            <a:spLocks noEditPoints="1"/>
          </p:cNvSpPr>
          <p:nvPr/>
        </p:nvSpPr>
        <p:spPr bwMode="auto">
          <a:xfrm rot="6607463">
            <a:off x="11821169" y="454424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7" name="Freeform 206"/>
          <p:cNvSpPr/>
          <p:nvPr/>
        </p:nvSpPr>
        <p:spPr bwMode="auto">
          <a:xfrm rot="6607463">
            <a:off x="11820284" y="455374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Freeform 207"/>
          <p:cNvSpPr/>
          <p:nvPr/>
        </p:nvSpPr>
        <p:spPr bwMode="auto">
          <a:xfrm rot="6607463">
            <a:off x="12014158" y="529650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9" name="Freeform 208"/>
          <p:cNvSpPr>
            <a:spLocks noEditPoints="1"/>
          </p:cNvSpPr>
          <p:nvPr/>
        </p:nvSpPr>
        <p:spPr bwMode="auto">
          <a:xfrm rot="6607463">
            <a:off x="12017621" y="561828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Freeform 209"/>
          <p:cNvSpPr/>
          <p:nvPr/>
        </p:nvSpPr>
        <p:spPr bwMode="auto">
          <a:xfrm rot="6607463">
            <a:off x="12031192" y="562210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1" name="Freeform 210"/>
          <p:cNvSpPr>
            <a:spLocks noEditPoints="1"/>
          </p:cNvSpPr>
          <p:nvPr/>
        </p:nvSpPr>
        <p:spPr bwMode="auto">
          <a:xfrm rot="6607463">
            <a:off x="11655649" y="289127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2" name="Freeform 211"/>
          <p:cNvSpPr/>
          <p:nvPr/>
        </p:nvSpPr>
        <p:spPr bwMode="auto">
          <a:xfrm rot="6607463">
            <a:off x="11658545" y="290274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232"/>
          <p:cNvSpPr/>
          <p:nvPr/>
        </p:nvSpPr>
        <p:spPr bwMode="auto">
          <a:xfrm rot="6607463">
            <a:off x="12040232" y="374645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4" name="Freeform 236"/>
          <p:cNvSpPr/>
          <p:nvPr/>
        </p:nvSpPr>
        <p:spPr bwMode="auto">
          <a:xfrm rot="6607463">
            <a:off x="11986253" y="270739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5" name="直接连接符 194"/>
          <p:cNvCxnSpPr>
            <a:endCxn id="184" idx="6"/>
          </p:cNvCxnSpPr>
          <p:nvPr/>
        </p:nvCxnSpPr>
        <p:spPr>
          <a:xfrm flipH="1">
            <a:off x="11773517" y="325703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2"/>
          </p:cNvCxnSpPr>
          <p:nvPr/>
        </p:nvCxnSpPr>
        <p:spPr>
          <a:xfrm flipH="1">
            <a:off x="11778290" y="261685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endCxn id="184" idx="0"/>
          </p:cNvCxnSpPr>
          <p:nvPr/>
        </p:nvCxnSpPr>
        <p:spPr>
          <a:xfrm flipH="1" flipV="1">
            <a:off x="11793318" y="4013275"/>
            <a:ext cx="389300" cy="61433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1" idx="0"/>
            <a:endCxn id="179" idx="1"/>
          </p:cNvCxnSpPr>
          <p:nvPr/>
        </p:nvCxnSpPr>
        <p:spPr>
          <a:xfrm>
            <a:off x="11485130" y="2349709"/>
            <a:ext cx="340774" cy="2670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86" idx="10"/>
            <a:endCxn id="188" idx="5"/>
          </p:cNvCxnSpPr>
          <p:nvPr/>
        </p:nvCxnSpPr>
        <p:spPr>
          <a:xfrm>
            <a:off x="11860377" y="4611613"/>
            <a:ext cx="195991" cy="75272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3603840" y="3535897"/>
            <a:ext cx="645169" cy="545093"/>
            <a:chOff x="2489200" y="3225801"/>
            <a:chExt cx="481013" cy="406400"/>
          </a:xfrm>
          <a:solidFill>
            <a:schemeClr val="bg1"/>
          </a:solidFill>
        </p:grpSpPr>
        <p:sp>
          <p:nvSpPr>
            <p:cNvPr id="119" name="Freeform 116"/>
            <p:cNvSpPr>
              <a:spLocks noEditPoints="1"/>
            </p:cNvSpPr>
            <p:nvPr/>
          </p:nvSpPr>
          <p:spPr bwMode="auto">
            <a:xfrm>
              <a:off x="2489200" y="3225801"/>
              <a:ext cx="481013" cy="406400"/>
            </a:xfrm>
            <a:custGeom>
              <a:avLst/>
              <a:gdLst>
                <a:gd name="T0" fmla="*/ 237 w 303"/>
                <a:gd name="T1" fmla="*/ 93 h 256"/>
                <a:gd name="T2" fmla="*/ 199 w 303"/>
                <a:gd name="T3" fmla="*/ 0 h 256"/>
                <a:gd name="T4" fmla="*/ 0 w 303"/>
                <a:gd name="T5" fmla="*/ 83 h 256"/>
                <a:gd name="T6" fmla="*/ 64 w 303"/>
                <a:gd name="T7" fmla="*/ 235 h 256"/>
                <a:gd name="T8" fmla="*/ 88 w 303"/>
                <a:gd name="T9" fmla="*/ 225 h 256"/>
                <a:gd name="T10" fmla="*/ 88 w 303"/>
                <a:gd name="T11" fmla="*/ 256 h 256"/>
                <a:gd name="T12" fmla="*/ 303 w 303"/>
                <a:gd name="T13" fmla="*/ 256 h 256"/>
                <a:gd name="T14" fmla="*/ 303 w 303"/>
                <a:gd name="T15" fmla="*/ 93 h 256"/>
                <a:gd name="T16" fmla="*/ 237 w 303"/>
                <a:gd name="T17" fmla="*/ 93 h 256"/>
                <a:gd name="T18" fmla="*/ 88 w 303"/>
                <a:gd name="T19" fmla="*/ 199 h 256"/>
                <a:gd name="T20" fmla="*/ 78 w 303"/>
                <a:gd name="T21" fmla="*/ 204 h 256"/>
                <a:gd name="T22" fmla="*/ 31 w 303"/>
                <a:gd name="T23" fmla="*/ 95 h 256"/>
                <a:gd name="T24" fmla="*/ 185 w 303"/>
                <a:gd name="T25" fmla="*/ 31 h 256"/>
                <a:gd name="T26" fmla="*/ 211 w 303"/>
                <a:gd name="T27" fmla="*/ 93 h 256"/>
                <a:gd name="T28" fmla="*/ 88 w 303"/>
                <a:gd name="T29" fmla="*/ 93 h 256"/>
                <a:gd name="T30" fmla="*/ 88 w 303"/>
                <a:gd name="T31" fmla="*/ 199 h 256"/>
                <a:gd name="T32" fmla="*/ 280 w 303"/>
                <a:gd name="T33" fmla="*/ 232 h 256"/>
                <a:gd name="T34" fmla="*/ 112 w 303"/>
                <a:gd name="T35" fmla="*/ 232 h 256"/>
                <a:gd name="T36" fmla="*/ 112 w 303"/>
                <a:gd name="T37" fmla="*/ 116 h 256"/>
                <a:gd name="T38" fmla="*/ 280 w 303"/>
                <a:gd name="T39" fmla="*/ 116 h 256"/>
                <a:gd name="T40" fmla="*/ 280 w 303"/>
                <a:gd name="T41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56">
                  <a:moveTo>
                    <a:pt x="237" y="93"/>
                  </a:moveTo>
                  <a:lnTo>
                    <a:pt x="199" y="0"/>
                  </a:lnTo>
                  <a:lnTo>
                    <a:pt x="0" y="83"/>
                  </a:lnTo>
                  <a:lnTo>
                    <a:pt x="64" y="235"/>
                  </a:lnTo>
                  <a:lnTo>
                    <a:pt x="88" y="225"/>
                  </a:lnTo>
                  <a:lnTo>
                    <a:pt x="88" y="256"/>
                  </a:lnTo>
                  <a:lnTo>
                    <a:pt x="303" y="256"/>
                  </a:lnTo>
                  <a:lnTo>
                    <a:pt x="303" y="93"/>
                  </a:lnTo>
                  <a:lnTo>
                    <a:pt x="237" y="93"/>
                  </a:lnTo>
                  <a:close/>
                  <a:moveTo>
                    <a:pt x="88" y="199"/>
                  </a:moveTo>
                  <a:lnTo>
                    <a:pt x="78" y="204"/>
                  </a:lnTo>
                  <a:lnTo>
                    <a:pt x="31" y="95"/>
                  </a:lnTo>
                  <a:lnTo>
                    <a:pt x="185" y="31"/>
                  </a:lnTo>
                  <a:lnTo>
                    <a:pt x="211" y="93"/>
                  </a:lnTo>
                  <a:lnTo>
                    <a:pt x="88" y="93"/>
                  </a:lnTo>
                  <a:lnTo>
                    <a:pt x="88" y="199"/>
                  </a:lnTo>
                  <a:close/>
                  <a:moveTo>
                    <a:pt x="280" y="232"/>
                  </a:moveTo>
                  <a:lnTo>
                    <a:pt x="112" y="232"/>
                  </a:lnTo>
                  <a:lnTo>
                    <a:pt x="112" y="116"/>
                  </a:lnTo>
                  <a:lnTo>
                    <a:pt x="280" y="116"/>
                  </a:lnTo>
                  <a:lnTo>
                    <a:pt x="28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Oval 117"/>
            <p:cNvSpPr>
              <a:spLocks noChangeArrowheads="1"/>
            </p:cNvSpPr>
            <p:nvPr/>
          </p:nvSpPr>
          <p:spPr bwMode="auto">
            <a:xfrm>
              <a:off x="2700338" y="3443288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711450" y="3467101"/>
              <a:ext cx="206375" cy="101600"/>
            </a:xfrm>
            <a:custGeom>
              <a:avLst/>
              <a:gdLst>
                <a:gd name="T0" fmla="*/ 78 w 130"/>
                <a:gd name="T1" fmla="*/ 0 h 64"/>
                <a:gd name="T2" fmla="*/ 50 w 130"/>
                <a:gd name="T3" fmla="*/ 35 h 64"/>
                <a:gd name="T4" fmla="*/ 35 w 130"/>
                <a:gd name="T5" fmla="*/ 19 h 64"/>
                <a:gd name="T6" fmla="*/ 0 w 130"/>
                <a:gd name="T7" fmla="*/ 64 h 64"/>
                <a:gd name="T8" fmla="*/ 130 w 130"/>
                <a:gd name="T9" fmla="*/ 64 h 64"/>
                <a:gd name="T10" fmla="*/ 78 w 13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4">
                  <a:moveTo>
                    <a:pt x="78" y="0"/>
                  </a:moveTo>
                  <a:lnTo>
                    <a:pt x="50" y="35"/>
                  </a:lnTo>
                  <a:lnTo>
                    <a:pt x="35" y="19"/>
                  </a:lnTo>
                  <a:lnTo>
                    <a:pt x="0" y="64"/>
                  </a:lnTo>
                  <a:lnTo>
                    <a:pt x="130" y="64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85" y="342900"/>
            <a:ext cx="3276600" cy="6195060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5904865" y="647700"/>
            <a:ext cx="268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产品主页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1.85185E-6 L 1.875E-6 0.19722 " pathEditMode="relative" rAng="0" ptsTypes="AA">
                                      <p:cBhvr>
                                        <p:cTn id="6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61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 L 1.875E-6 -0.19838 " pathEditMode="relative" rAng="0" ptsTypes="AA">
                                      <p:cBhvr>
                                        <p:cTn id="61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620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5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8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4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0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65" grpId="0" animBg="1"/>
      <p:bldP spid="166" grpId="0" animBg="1"/>
      <p:bldP spid="166" grpId="1" animBg="1"/>
      <p:bldP spid="167" grpId="0" animBg="1"/>
      <p:bldP spid="167" grpId="1" animBg="1"/>
      <p:bldP spid="171" grpId="0"/>
      <p:bldP spid="172" grpId="0"/>
      <p:bldP spid="174" grpId="0"/>
      <p:bldP spid="175" grpId="0"/>
      <p:bldP spid="177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24" grpId="0"/>
      <p:bldP spid="124" grpId="1"/>
      <p:bldP spid="110" grpId="0"/>
      <p:bldP spid="1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圆角矩形 276"/>
          <p:cNvSpPr/>
          <p:nvPr/>
        </p:nvSpPr>
        <p:spPr>
          <a:xfrm>
            <a:off x="5954329" y="1911278"/>
            <a:ext cx="547616" cy="197876"/>
          </a:xfrm>
          <a:prstGeom prst="roundRect">
            <a:avLst>
              <a:gd name="adj" fmla="val 41830"/>
            </a:avLst>
          </a:prstGeom>
          <a:ln>
            <a:solidFill>
              <a:schemeClr val="tx2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6630783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6967011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7303239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64776" y="2301983"/>
            <a:ext cx="3877203" cy="1131208"/>
            <a:chOff x="6777271" y="2880468"/>
            <a:chExt cx="3877203" cy="1131208"/>
          </a:xfrm>
        </p:grpSpPr>
        <p:sp>
          <p:nvSpPr>
            <p:cNvPr id="286" name="矩形 285"/>
            <p:cNvSpPr/>
            <p:nvPr/>
          </p:nvSpPr>
          <p:spPr>
            <a:xfrm>
              <a:off x="6777271" y="2880468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页面设计</a:t>
              </a: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777271" y="3201416"/>
              <a:ext cx="3877203" cy="810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除了占据一半页面的搜索功能，搜索页面还提供了关键插件板块，同时还加入了编辑推荐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chrome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插件的板块，为原有的搜索页面赋予更方便的功能。</a:t>
              </a:r>
            </a:p>
          </p:txBody>
        </p:sp>
      </p:grpSp>
      <p:sp>
        <p:nvSpPr>
          <p:cNvPr id="289" name="圆角矩形 288"/>
          <p:cNvSpPr/>
          <p:nvPr/>
        </p:nvSpPr>
        <p:spPr>
          <a:xfrm>
            <a:off x="5958774" y="3433288"/>
            <a:ext cx="542716" cy="45719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269240"/>
            <a:ext cx="3253740" cy="6233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4865" y="647065"/>
            <a:ext cx="268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搜索页面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60" y="3947160"/>
            <a:ext cx="2651760" cy="2202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86825" y="4599940"/>
            <a:ext cx="2665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搜索</a:t>
            </a:r>
            <a:r>
              <a:rPr lang="en-US" altLang="zh-CN"/>
              <a:t>”Google</a:t>
            </a:r>
            <a:r>
              <a:rPr lang="zh-CN" altLang="en-US"/>
              <a:t>翻译</a:t>
            </a:r>
            <a:r>
              <a:rPr lang="en-US" altLang="zh-CN"/>
              <a:t>“</a:t>
            </a:r>
            <a:r>
              <a:rPr lang="zh-CN" altLang="en-US"/>
              <a:t>的页面内容（部分）</a:t>
            </a:r>
          </a:p>
        </p:txBody>
      </p:sp>
      <p:grpSp>
        <p:nvGrpSpPr>
          <p:cNvPr id="347" name="组合 346"/>
          <p:cNvGrpSpPr/>
          <p:nvPr/>
        </p:nvGrpSpPr>
        <p:grpSpPr>
          <a:xfrm>
            <a:off x="8742079" y="-1329255"/>
            <a:ext cx="3627178" cy="2955492"/>
            <a:chOff x="4289459" y="-1270835"/>
            <a:chExt cx="3627178" cy="2955492"/>
          </a:xfrm>
        </p:grpSpPr>
        <p:sp>
          <p:nvSpPr>
            <p:cNvPr id="348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5" name="弦形 444"/>
          <p:cNvSpPr/>
          <p:nvPr/>
        </p:nvSpPr>
        <p:spPr>
          <a:xfrm rot="18728571">
            <a:off x="10099358" y="-60049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4.81481E-6 L -0.05261 -0.00023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3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7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1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2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40" dur="75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34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ldLvl="0" animBg="1"/>
      <p:bldP spid="277" grpId="1" bldLvl="0" animBg="1"/>
      <p:bldP spid="282" grpId="0" bldLvl="0" animBg="1"/>
      <p:bldP spid="283" grpId="0" bldLvl="0" animBg="1"/>
      <p:bldP spid="284" grpId="0" bldLvl="0" animBg="1"/>
      <p:bldP spid="289" grpId="0" bldLvl="0" animBg="1"/>
      <p:bldP spid="289" grpId="1" bldLvl="0" animBg="1"/>
      <p:bldP spid="145" grpId="0"/>
      <p:bldP spid="145" grpId="1"/>
      <p:bldP spid="3" grpId="0"/>
      <p:bldP spid="3" grpId="1"/>
      <p:bldP spid="6" grpId="0"/>
      <p:bldP spid="6" grpId="1"/>
      <p:bldP spid="44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21"/>
          <p:cNvSpPr/>
          <p:nvPr/>
        </p:nvSpPr>
        <p:spPr bwMode="auto">
          <a:xfrm rot="4042629">
            <a:off x="-241794" y="3604378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05826" y="4125608"/>
            <a:ext cx="4718253" cy="3539719"/>
            <a:chOff x="-605826" y="4125608"/>
            <a:chExt cx="4718253" cy="3539719"/>
          </a:xfrm>
        </p:grpSpPr>
        <p:sp>
          <p:nvSpPr>
            <p:cNvPr id="10" name="Freeform 190"/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1"/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2"/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3"/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94"/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95"/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96"/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7"/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8"/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9"/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0"/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"/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2"/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3"/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4"/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5"/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6"/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7"/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8"/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9"/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0"/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1"/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13"/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14"/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15"/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16"/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17"/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18"/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19"/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0"/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22"/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23"/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24"/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25"/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26"/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27"/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28"/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29"/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0"/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31"/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32"/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33"/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34"/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35"/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36"/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89"/>
          <p:cNvSpPr>
            <a:spLocks noEditPoints="1"/>
          </p:cNvSpPr>
          <p:nvPr/>
        </p:nvSpPr>
        <p:spPr bwMode="auto">
          <a:xfrm rot="4042629">
            <a:off x="-2062425" y="3633050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0" y="320040"/>
            <a:ext cx="3101340" cy="621792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01819" y="1081834"/>
            <a:ext cx="2316114" cy="849820"/>
            <a:chOff x="972834" y="4255969"/>
            <a:chExt cx="2316114" cy="849820"/>
          </a:xfrm>
        </p:grpSpPr>
        <p:sp>
          <p:nvSpPr>
            <p:cNvPr id="7" name="文本框 6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我的收藏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972834" y="4572389"/>
              <a:ext cx="2316114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cs typeface="+mn-ea"/>
                  <a:sym typeface="+mn-lt"/>
                </a:rPr>
                <a:t>使用户可以收藏自己喜欢的插件，以供随时查看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01819" y="2527094"/>
            <a:ext cx="2316114" cy="849820"/>
            <a:chOff x="972834" y="4255969"/>
            <a:chExt cx="2316114" cy="849820"/>
          </a:xfrm>
        </p:grpSpPr>
        <p:sp>
          <p:nvSpPr>
            <p:cNvPr id="32" name="文本框 31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历史记录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72834" y="4572389"/>
              <a:ext cx="2316114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cs typeface="+mn-ea"/>
                  <a:sym typeface="+mn-lt"/>
                </a:rPr>
                <a:t>当用户想找回自己看过的插件，便可以通过历史记录找回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01819" y="3867579"/>
            <a:ext cx="2316114" cy="628840"/>
            <a:chOff x="972834" y="4255969"/>
            <a:chExt cx="2316114" cy="628840"/>
          </a:xfrm>
        </p:grpSpPr>
        <p:sp>
          <p:nvSpPr>
            <p:cNvPr id="65" name="文本框 64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制作人员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72834" y="4572389"/>
              <a:ext cx="231611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cs typeface="+mn-ea"/>
                  <a:sym typeface="+mn-lt"/>
                </a:rPr>
                <a:t>查看制作者名单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244600" y="1342390"/>
            <a:ext cx="2188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个人主页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2 L -4.16667E-7 2.59259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125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8" grpId="0"/>
      <p:bldP spid="78" grpId="1"/>
      <p:bldP spid="106" grpId="0" animBg="1"/>
      <p:bldP spid="106" grpId="1" animBg="1"/>
      <p:bldP spid="106" grpId="2" animBg="1"/>
      <p:bldP spid="71" grpId="0"/>
      <p:bldP spid="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开发团队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矩形 351"/>
          <p:cNvSpPr/>
          <p:nvPr/>
        </p:nvSpPr>
        <p:spPr>
          <a:xfrm>
            <a:off x="1045210" y="1659255"/>
            <a:ext cx="9781540" cy="24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软件名称：插件小帮手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项目任务提出者：福州大学计算机2019级 “你说的都”队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开发者：福州大学计算机2019级 “你说的都”队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226" name="直接连接符 22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Freeform 1058"/>
          <p:cNvSpPr/>
          <p:nvPr/>
        </p:nvSpPr>
        <p:spPr bwMode="auto">
          <a:xfrm>
            <a:off x="921815" y="4931622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5" name="Line 1059"/>
          <p:cNvSpPr>
            <a:spLocks noChangeShapeType="1"/>
          </p:cNvSpPr>
          <p:nvPr/>
        </p:nvSpPr>
        <p:spPr bwMode="auto">
          <a:xfrm flipH="1">
            <a:off x="1048815" y="5058622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6" name="Freeform 1060"/>
          <p:cNvSpPr/>
          <p:nvPr/>
        </p:nvSpPr>
        <p:spPr bwMode="auto">
          <a:xfrm>
            <a:off x="921815" y="6723635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7" name="Line 1061"/>
          <p:cNvSpPr>
            <a:spLocks noChangeShapeType="1"/>
          </p:cNvSpPr>
          <p:nvPr/>
        </p:nvSpPr>
        <p:spPr bwMode="auto">
          <a:xfrm flipH="1">
            <a:off x="1048815" y="6850635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8" name="Freeform 1062"/>
          <p:cNvSpPr/>
          <p:nvPr/>
        </p:nvSpPr>
        <p:spPr bwMode="auto">
          <a:xfrm>
            <a:off x="963734" y="6710910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9" name="Line 1063"/>
          <p:cNvSpPr>
            <a:spLocks noChangeShapeType="1"/>
          </p:cNvSpPr>
          <p:nvPr/>
        </p:nvSpPr>
        <p:spPr bwMode="auto">
          <a:xfrm flipH="1">
            <a:off x="1090734" y="6837910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0" name="Freeform 1064"/>
          <p:cNvSpPr/>
          <p:nvPr/>
        </p:nvSpPr>
        <p:spPr bwMode="auto">
          <a:xfrm>
            <a:off x="2659185" y="6201152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1" name="Line 1065"/>
          <p:cNvSpPr>
            <a:spLocks noChangeShapeType="1"/>
          </p:cNvSpPr>
          <p:nvPr/>
        </p:nvSpPr>
        <p:spPr bwMode="auto">
          <a:xfrm flipV="1">
            <a:off x="2786185" y="6328152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2" name="Freeform 1066"/>
          <p:cNvSpPr/>
          <p:nvPr/>
        </p:nvSpPr>
        <p:spPr bwMode="auto">
          <a:xfrm>
            <a:off x="3387518" y="6201152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3" name="Line 1067"/>
          <p:cNvSpPr>
            <a:spLocks noChangeShapeType="1"/>
          </p:cNvSpPr>
          <p:nvPr/>
        </p:nvSpPr>
        <p:spPr bwMode="auto">
          <a:xfrm>
            <a:off x="3514518" y="632815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4" name="Freeform 1068"/>
          <p:cNvSpPr/>
          <p:nvPr/>
        </p:nvSpPr>
        <p:spPr bwMode="auto">
          <a:xfrm>
            <a:off x="1710780" y="6723635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5" name="Line 1069"/>
          <p:cNvSpPr>
            <a:spLocks noChangeShapeType="1"/>
          </p:cNvSpPr>
          <p:nvPr/>
        </p:nvSpPr>
        <p:spPr bwMode="auto">
          <a:xfrm flipH="1">
            <a:off x="1837780" y="6850635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6" name="Freeform 1070"/>
          <p:cNvSpPr/>
          <p:nvPr/>
        </p:nvSpPr>
        <p:spPr bwMode="auto">
          <a:xfrm>
            <a:off x="2365008" y="4931622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7" name="Line 1071"/>
          <p:cNvSpPr>
            <a:spLocks noChangeShapeType="1"/>
          </p:cNvSpPr>
          <p:nvPr/>
        </p:nvSpPr>
        <p:spPr bwMode="auto">
          <a:xfrm>
            <a:off x="2492008" y="5058622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8" name="Freeform 1072"/>
          <p:cNvSpPr/>
          <p:nvPr/>
        </p:nvSpPr>
        <p:spPr bwMode="auto">
          <a:xfrm>
            <a:off x="2659185" y="4813352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9" name="Line 1073"/>
          <p:cNvSpPr>
            <a:spLocks noChangeShapeType="1"/>
          </p:cNvSpPr>
          <p:nvPr/>
        </p:nvSpPr>
        <p:spPr bwMode="auto">
          <a:xfrm flipH="1">
            <a:off x="2786185" y="4940352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0" name="Freeform 1074"/>
          <p:cNvSpPr/>
          <p:nvPr/>
        </p:nvSpPr>
        <p:spPr bwMode="auto">
          <a:xfrm>
            <a:off x="3387518" y="5611300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1" name="Line 1075"/>
          <p:cNvSpPr>
            <a:spLocks noChangeShapeType="1"/>
          </p:cNvSpPr>
          <p:nvPr/>
        </p:nvSpPr>
        <p:spPr bwMode="auto">
          <a:xfrm flipV="1">
            <a:off x="3514518" y="5738300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2" name="Freeform 1076"/>
          <p:cNvSpPr/>
          <p:nvPr/>
        </p:nvSpPr>
        <p:spPr bwMode="auto">
          <a:xfrm>
            <a:off x="4850921" y="5639744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3" name="Line 1077"/>
          <p:cNvSpPr>
            <a:spLocks noChangeShapeType="1"/>
          </p:cNvSpPr>
          <p:nvPr/>
        </p:nvSpPr>
        <p:spPr bwMode="auto">
          <a:xfrm flipH="1">
            <a:off x="4977921" y="5766744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4" name="Freeform 1078"/>
          <p:cNvSpPr/>
          <p:nvPr/>
        </p:nvSpPr>
        <p:spPr bwMode="auto">
          <a:xfrm>
            <a:off x="4709446" y="6470628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5" name="Line 1079"/>
          <p:cNvSpPr>
            <a:spLocks noChangeShapeType="1"/>
          </p:cNvSpPr>
          <p:nvPr/>
        </p:nvSpPr>
        <p:spPr bwMode="auto">
          <a:xfrm flipH="1">
            <a:off x="4836446" y="6597628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6" name="Freeform 1080"/>
          <p:cNvSpPr/>
          <p:nvPr/>
        </p:nvSpPr>
        <p:spPr bwMode="auto">
          <a:xfrm>
            <a:off x="3478092" y="7323967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7" name="Line 1081"/>
          <p:cNvSpPr>
            <a:spLocks noChangeShapeType="1"/>
          </p:cNvSpPr>
          <p:nvPr/>
        </p:nvSpPr>
        <p:spPr bwMode="auto">
          <a:xfrm flipH="1">
            <a:off x="3605092" y="7450967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8" name="Freeform 1082"/>
          <p:cNvSpPr/>
          <p:nvPr/>
        </p:nvSpPr>
        <p:spPr bwMode="auto">
          <a:xfrm>
            <a:off x="3387518" y="6201152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9" name="Line 1083"/>
          <p:cNvSpPr>
            <a:spLocks noChangeShapeType="1"/>
          </p:cNvSpPr>
          <p:nvPr/>
        </p:nvSpPr>
        <p:spPr bwMode="auto">
          <a:xfrm flipH="1" flipV="1">
            <a:off x="3514518" y="6328152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0" name="Freeform 1084"/>
          <p:cNvSpPr/>
          <p:nvPr/>
        </p:nvSpPr>
        <p:spPr bwMode="auto">
          <a:xfrm>
            <a:off x="3478092" y="6470628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1" name="Line 1085"/>
          <p:cNvSpPr>
            <a:spLocks noChangeShapeType="1"/>
          </p:cNvSpPr>
          <p:nvPr/>
        </p:nvSpPr>
        <p:spPr bwMode="auto">
          <a:xfrm flipH="1">
            <a:off x="3605092" y="6597628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2" name="Freeform 1086"/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3" name="Line 1087"/>
          <p:cNvSpPr>
            <a:spLocks noChangeShapeType="1"/>
          </p:cNvSpPr>
          <p:nvPr/>
        </p:nvSpPr>
        <p:spPr bwMode="auto">
          <a:xfrm>
            <a:off x="3605092" y="7613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4" name="Freeform 1088"/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5" name="Line 1089"/>
          <p:cNvSpPr>
            <a:spLocks noChangeShapeType="1"/>
          </p:cNvSpPr>
          <p:nvPr/>
        </p:nvSpPr>
        <p:spPr bwMode="auto">
          <a:xfrm flipV="1">
            <a:off x="4584936" y="7435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6" name="Freeform 1090"/>
          <p:cNvSpPr/>
          <p:nvPr/>
        </p:nvSpPr>
        <p:spPr bwMode="auto">
          <a:xfrm>
            <a:off x="4831459" y="5639744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7" name="Line 1091"/>
          <p:cNvSpPr>
            <a:spLocks noChangeShapeType="1"/>
          </p:cNvSpPr>
          <p:nvPr/>
        </p:nvSpPr>
        <p:spPr bwMode="auto">
          <a:xfrm flipH="1">
            <a:off x="4958459" y="5766744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8" name="Freeform 1092"/>
          <p:cNvSpPr/>
          <p:nvPr/>
        </p:nvSpPr>
        <p:spPr bwMode="auto">
          <a:xfrm>
            <a:off x="3823171" y="4813352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9" name="Line 1093"/>
          <p:cNvSpPr>
            <a:spLocks noChangeShapeType="1"/>
          </p:cNvSpPr>
          <p:nvPr/>
        </p:nvSpPr>
        <p:spPr bwMode="auto">
          <a:xfrm>
            <a:off x="3950171" y="4940352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0" name="Freeform 1094"/>
          <p:cNvSpPr/>
          <p:nvPr/>
        </p:nvSpPr>
        <p:spPr bwMode="auto">
          <a:xfrm>
            <a:off x="4850921" y="6470628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1" name="Line 1095"/>
          <p:cNvSpPr>
            <a:spLocks noChangeShapeType="1"/>
          </p:cNvSpPr>
          <p:nvPr/>
        </p:nvSpPr>
        <p:spPr bwMode="auto">
          <a:xfrm>
            <a:off x="4977921" y="6597628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2" name="Freeform 1096"/>
          <p:cNvSpPr/>
          <p:nvPr/>
        </p:nvSpPr>
        <p:spPr bwMode="auto">
          <a:xfrm>
            <a:off x="1424088" y="5186876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3" name="Line 1097"/>
          <p:cNvSpPr>
            <a:spLocks noChangeShapeType="1"/>
          </p:cNvSpPr>
          <p:nvPr/>
        </p:nvSpPr>
        <p:spPr bwMode="auto">
          <a:xfrm>
            <a:off x="1551088" y="5313876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4" name="Freeform 1098"/>
          <p:cNvSpPr/>
          <p:nvPr/>
        </p:nvSpPr>
        <p:spPr bwMode="auto">
          <a:xfrm>
            <a:off x="3387518" y="5987068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5" name="Line 1099"/>
          <p:cNvSpPr>
            <a:spLocks noChangeShapeType="1"/>
          </p:cNvSpPr>
          <p:nvPr/>
        </p:nvSpPr>
        <p:spPr bwMode="auto">
          <a:xfrm flipH="1">
            <a:off x="3514518" y="6114068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6" name="Freeform 1100"/>
          <p:cNvSpPr/>
          <p:nvPr/>
        </p:nvSpPr>
        <p:spPr bwMode="auto">
          <a:xfrm>
            <a:off x="2938392" y="6201152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7" name="Line 1101"/>
          <p:cNvSpPr>
            <a:spLocks noChangeShapeType="1"/>
          </p:cNvSpPr>
          <p:nvPr/>
        </p:nvSpPr>
        <p:spPr bwMode="auto">
          <a:xfrm flipH="1">
            <a:off x="3065392" y="6328152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8" name="Freeform 1102"/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9" name="Line 1103"/>
          <p:cNvSpPr>
            <a:spLocks noChangeShapeType="1"/>
          </p:cNvSpPr>
          <p:nvPr/>
        </p:nvSpPr>
        <p:spPr bwMode="auto">
          <a:xfrm flipV="1">
            <a:off x="4360373" y="6600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0" name="Freeform 1104"/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1" name="Line 1105"/>
          <p:cNvSpPr>
            <a:spLocks noChangeShapeType="1"/>
          </p:cNvSpPr>
          <p:nvPr/>
        </p:nvSpPr>
        <p:spPr bwMode="auto">
          <a:xfrm flipH="1">
            <a:off x="4355133" y="8096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2" name="Freeform 1106"/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3" name="Line 1107"/>
          <p:cNvSpPr>
            <a:spLocks noChangeShapeType="1"/>
          </p:cNvSpPr>
          <p:nvPr/>
        </p:nvSpPr>
        <p:spPr bwMode="auto">
          <a:xfrm>
            <a:off x="5694277" y="7435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4" name="Freeform 1108"/>
          <p:cNvSpPr/>
          <p:nvPr/>
        </p:nvSpPr>
        <p:spPr bwMode="auto">
          <a:xfrm>
            <a:off x="5567277" y="6695191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5" name="Line 1109"/>
          <p:cNvSpPr>
            <a:spLocks noChangeShapeType="1"/>
          </p:cNvSpPr>
          <p:nvPr/>
        </p:nvSpPr>
        <p:spPr bwMode="auto">
          <a:xfrm flipH="1">
            <a:off x="5694277" y="6822191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6" name="Freeform 1110"/>
          <p:cNvSpPr/>
          <p:nvPr/>
        </p:nvSpPr>
        <p:spPr bwMode="auto">
          <a:xfrm>
            <a:off x="4913050" y="6722138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7" name="Line 1111"/>
          <p:cNvSpPr>
            <a:spLocks noChangeShapeType="1"/>
          </p:cNvSpPr>
          <p:nvPr/>
        </p:nvSpPr>
        <p:spPr bwMode="auto">
          <a:xfrm flipH="1">
            <a:off x="5040050" y="6849138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8" name="Freeform 1112"/>
          <p:cNvSpPr/>
          <p:nvPr/>
        </p:nvSpPr>
        <p:spPr bwMode="auto">
          <a:xfrm>
            <a:off x="4988653" y="5367274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9" name="Line 1113"/>
          <p:cNvSpPr>
            <a:spLocks noChangeShapeType="1"/>
          </p:cNvSpPr>
          <p:nvPr/>
        </p:nvSpPr>
        <p:spPr bwMode="auto">
          <a:xfrm>
            <a:off x="5115653" y="5494274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0" name="Freeform 1114"/>
          <p:cNvSpPr/>
          <p:nvPr/>
        </p:nvSpPr>
        <p:spPr bwMode="auto">
          <a:xfrm>
            <a:off x="3823171" y="4590286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1" name="Line 1115"/>
          <p:cNvSpPr>
            <a:spLocks noChangeShapeType="1"/>
          </p:cNvSpPr>
          <p:nvPr/>
        </p:nvSpPr>
        <p:spPr bwMode="auto">
          <a:xfrm flipH="1">
            <a:off x="3950171" y="4717286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2" name="Oval 1116"/>
          <p:cNvSpPr>
            <a:spLocks noChangeArrowheads="1"/>
          </p:cNvSpPr>
          <p:nvPr/>
        </p:nvSpPr>
        <p:spPr bwMode="auto">
          <a:xfrm>
            <a:off x="2323089" y="4888955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3" name="Oval 1117"/>
          <p:cNvSpPr>
            <a:spLocks noChangeArrowheads="1"/>
          </p:cNvSpPr>
          <p:nvPr/>
        </p:nvSpPr>
        <p:spPr bwMode="auto">
          <a:xfrm>
            <a:off x="1526639" y="6671986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4" name="Oval 1118"/>
          <p:cNvSpPr>
            <a:spLocks noChangeArrowheads="1"/>
          </p:cNvSpPr>
          <p:nvPr/>
        </p:nvSpPr>
        <p:spPr bwMode="auto">
          <a:xfrm>
            <a:off x="2745268" y="5441380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5" name="Oval 1119"/>
          <p:cNvSpPr>
            <a:spLocks noChangeArrowheads="1"/>
          </p:cNvSpPr>
          <p:nvPr/>
        </p:nvSpPr>
        <p:spPr bwMode="auto">
          <a:xfrm>
            <a:off x="1386661" y="5149448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6" name="Oval 1120"/>
          <p:cNvSpPr>
            <a:spLocks noChangeArrowheads="1"/>
          </p:cNvSpPr>
          <p:nvPr/>
        </p:nvSpPr>
        <p:spPr bwMode="auto">
          <a:xfrm>
            <a:off x="6267914" y="6657763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7" name="Oval 1121"/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8" name="Oval 1122"/>
          <p:cNvSpPr>
            <a:spLocks noChangeArrowheads="1"/>
          </p:cNvSpPr>
          <p:nvPr/>
        </p:nvSpPr>
        <p:spPr bwMode="auto">
          <a:xfrm>
            <a:off x="2900965" y="7189229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9" name="Oval 1123"/>
          <p:cNvSpPr>
            <a:spLocks noChangeArrowheads="1"/>
          </p:cNvSpPr>
          <p:nvPr/>
        </p:nvSpPr>
        <p:spPr bwMode="auto">
          <a:xfrm>
            <a:off x="3400243" y="5949641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0" name="Oval 1124"/>
          <p:cNvSpPr>
            <a:spLocks noChangeArrowheads="1"/>
          </p:cNvSpPr>
          <p:nvPr/>
        </p:nvSpPr>
        <p:spPr bwMode="auto">
          <a:xfrm>
            <a:off x="4928770" y="5342573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1" name="Oval 1125"/>
          <p:cNvSpPr>
            <a:spLocks noChangeArrowheads="1"/>
          </p:cNvSpPr>
          <p:nvPr/>
        </p:nvSpPr>
        <p:spPr bwMode="auto">
          <a:xfrm>
            <a:off x="4875623" y="6700431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2" name="Oval 1126"/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3" name="Oval 1127"/>
          <p:cNvSpPr>
            <a:spLocks noChangeArrowheads="1"/>
          </p:cNvSpPr>
          <p:nvPr/>
        </p:nvSpPr>
        <p:spPr bwMode="auto">
          <a:xfrm>
            <a:off x="4063453" y="455285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4" name="Oval 1128"/>
          <p:cNvSpPr>
            <a:spLocks noChangeArrowheads="1"/>
          </p:cNvSpPr>
          <p:nvPr/>
        </p:nvSpPr>
        <p:spPr bwMode="auto">
          <a:xfrm>
            <a:off x="1677096" y="7453465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5" name="Oval 1129"/>
          <p:cNvSpPr>
            <a:spLocks noChangeArrowheads="1"/>
          </p:cNvSpPr>
          <p:nvPr/>
        </p:nvSpPr>
        <p:spPr bwMode="auto">
          <a:xfrm>
            <a:off x="2602296" y="6666746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6" name="Oval 1130"/>
          <p:cNvSpPr>
            <a:spLocks noChangeArrowheads="1"/>
          </p:cNvSpPr>
          <p:nvPr/>
        </p:nvSpPr>
        <p:spPr bwMode="auto">
          <a:xfrm>
            <a:off x="4960209" y="5547674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47" name="Oval 1131"/>
          <p:cNvSpPr>
            <a:spLocks noChangeArrowheads="1"/>
          </p:cNvSpPr>
          <p:nvPr/>
        </p:nvSpPr>
        <p:spPr bwMode="auto">
          <a:xfrm>
            <a:off x="4657797" y="7263335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8" name="Oval 1132"/>
          <p:cNvSpPr>
            <a:spLocks noChangeArrowheads="1"/>
          </p:cNvSpPr>
          <p:nvPr/>
        </p:nvSpPr>
        <p:spPr bwMode="auto">
          <a:xfrm>
            <a:off x="3785743" y="4775925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9" name="Oval 1133"/>
          <p:cNvSpPr>
            <a:spLocks noChangeArrowheads="1"/>
          </p:cNvSpPr>
          <p:nvPr/>
        </p:nvSpPr>
        <p:spPr bwMode="auto">
          <a:xfrm>
            <a:off x="3445905" y="7454962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0" name="Oval 1134"/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1" name="Oval 1135"/>
          <p:cNvSpPr>
            <a:spLocks noChangeArrowheads="1"/>
          </p:cNvSpPr>
          <p:nvPr/>
        </p:nvSpPr>
        <p:spPr bwMode="auto">
          <a:xfrm>
            <a:off x="5541079" y="7281300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2" name="Oval 1136"/>
          <p:cNvSpPr>
            <a:spLocks noChangeArrowheads="1"/>
          </p:cNvSpPr>
          <p:nvPr/>
        </p:nvSpPr>
        <p:spPr bwMode="auto">
          <a:xfrm>
            <a:off x="4803014" y="6420475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3" name="Oval 1137"/>
          <p:cNvSpPr>
            <a:spLocks noChangeArrowheads="1"/>
          </p:cNvSpPr>
          <p:nvPr/>
        </p:nvSpPr>
        <p:spPr bwMode="auto">
          <a:xfrm>
            <a:off x="3329132" y="6141268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4" name="Oval 1138"/>
          <p:cNvSpPr>
            <a:spLocks noChangeArrowheads="1"/>
          </p:cNvSpPr>
          <p:nvPr/>
        </p:nvSpPr>
        <p:spPr bwMode="auto">
          <a:xfrm>
            <a:off x="6361482" y="5583604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55" name="Oval 1139"/>
          <p:cNvSpPr>
            <a:spLocks noChangeArrowheads="1"/>
          </p:cNvSpPr>
          <p:nvPr/>
        </p:nvSpPr>
        <p:spPr bwMode="auto">
          <a:xfrm>
            <a:off x="845464" y="6960924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6" name="Freeform 1140"/>
          <p:cNvSpPr/>
          <p:nvPr/>
        </p:nvSpPr>
        <p:spPr bwMode="auto">
          <a:xfrm>
            <a:off x="10416343" y="5594083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7" name="Line 1141"/>
          <p:cNvSpPr>
            <a:spLocks noChangeShapeType="1"/>
          </p:cNvSpPr>
          <p:nvPr/>
        </p:nvSpPr>
        <p:spPr bwMode="auto">
          <a:xfrm flipV="1">
            <a:off x="10543343" y="5721083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8" name="Freeform 1142"/>
          <p:cNvSpPr/>
          <p:nvPr/>
        </p:nvSpPr>
        <p:spPr bwMode="auto">
          <a:xfrm>
            <a:off x="10121417" y="5594083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9" name="Line 1143"/>
          <p:cNvSpPr>
            <a:spLocks noChangeShapeType="1"/>
          </p:cNvSpPr>
          <p:nvPr/>
        </p:nvSpPr>
        <p:spPr bwMode="auto">
          <a:xfrm flipV="1">
            <a:off x="10248417" y="5721083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0" name="Freeform 1144"/>
          <p:cNvSpPr/>
          <p:nvPr/>
        </p:nvSpPr>
        <p:spPr bwMode="auto">
          <a:xfrm>
            <a:off x="11216536" y="5604563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1" name="Line 1145"/>
          <p:cNvSpPr>
            <a:spLocks noChangeShapeType="1"/>
          </p:cNvSpPr>
          <p:nvPr/>
        </p:nvSpPr>
        <p:spPr bwMode="auto">
          <a:xfrm flipV="1">
            <a:off x="11343536" y="5731563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2" name="Freeform 1146"/>
          <p:cNvSpPr/>
          <p:nvPr/>
        </p:nvSpPr>
        <p:spPr bwMode="auto">
          <a:xfrm>
            <a:off x="9392335" y="5906974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3" name="Line 1147"/>
          <p:cNvSpPr>
            <a:spLocks noChangeShapeType="1"/>
          </p:cNvSpPr>
          <p:nvPr/>
        </p:nvSpPr>
        <p:spPr bwMode="auto">
          <a:xfrm flipH="1">
            <a:off x="9519335" y="6033974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4" name="Freeform 1148"/>
          <p:cNvSpPr/>
          <p:nvPr/>
        </p:nvSpPr>
        <p:spPr bwMode="auto">
          <a:xfrm>
            <a:off x="9301762" y="5144208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5" name="Line 1149"/>
          <p:cNvSpPr>
            <a:spLocks noChangeShapeType="1"/>
          </p:cNvSpPr>
          <p:nvPr/>
        </p:nvSpPr>
        <p:spPr bwMode="auto">
          <a:xfrm flipH="1" flipV="1">
            <a:off x="9428762" y="5271208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6" name="Freeform 1150"/>
          <p:cNvSpPr/>
          <p:nvPr/>
        </p:nvSpPr>
        <p:spPr bwMode="auto">
          <a:xfrm>
            <a:off x="10121417" y="5145705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7" name="Line 1151"/>
          <p:cNvSpPr>
            <a:spLocks noChangeShapeType="1"/>
          </p:cNvSpPr>
          <p:nvPr/>
        </p:nvSpPr>
        <p:spPr bwMode="auto">
          <a:xfrm flipV="1">
            <a:off x="10248417" y="5272705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8" name="Freeform 1152"/>
          <p:cNvSpPr/>
          <p:nvPr/>
        </p:nvSpPr>
        <p:spPr bwMode="auto">
          <a:xfrm>
            <a:off x="10121417" y="5906974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9" name="Line 1153"/>
          <p:cNvSpPr>
            <a:spLocks noChangeShapeType="1"/>
          </p:cNvSpPr>
          <p:nvPr/>
        </p:nvSpPr>
        <p:spPr bwMode="auto">
          <a:xfrm flipH="1" flipV="1">
            <a:off x="10248417" y="6033974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0" name="Freeform 1154"/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1" name="Line 1155"/>
          <p:cNvSpPr>
            <a:spLocks noChangeShapeType="1"/>
          </p:cNvSpPr>
          <p:nvPr/>
        </p:nvSpPr>
        <p:spPr bwMode="auto">
          <a:xfrm flipV="1">
            <a:off x="9084432" y="6033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2" name="Freeform 1156"/>
          <p:cNvSpPr/>
          <p:nvPr/>
        </p:nvSpPr>
        <p:spPr bwMode="auto">
          <a:xfrm>
            <a:off x="7711855" y="6429458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3" name="Line 1157"/>
          <p:cNvSpPr>
            <a:spLocks noChangeShapeType="1"/>
          </p:cNvSpPr>
          <p:nvPr/>
        </p:nvSpPr>
        <p:spPr bwMode="auto">
          <a:xfrm flipH="1">
            <a:off x="7838855" y="6556458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4" name="Freeform 1158"/>
          <p:cNvSpPr/>
          <p:nvPr/>
        </p:nvSpPr>
        <p:spPr bwMode="auto">
          <a:xfrm>
            <a:off x="7745539" y="6160730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5" name="Line 1159"/>
          <p:cNvSpPr>
            <a:spLocks noChangeShapeType="1"/>
          </p:cNvSpPr>
          <p:nvPr/>
        </p:nvSpPr>
        <p:spPr bwMode="auto">
          <a:xfrm flipV="1">
            <a:off x="7872539" y="6287730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6" name="Freeform 1160"/>
          <p:cNvSpPr/>
          <p:nvPr/>
        </p:nvSpPr>
        <p:spPr bwMode="auto">
          <a:xfrm>
            <a:off x="7928933" y="5307391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7" name="Line 1161"/>
          <p:cNvSpPr>
            <a:spLocks noChangeShapeType="1"/>
          </p:cNvSpPr>
          <p:nvPr/>
        </p:nvSpPr>
        <p:spPr bwMode="auto">
          <a:xfrm flipV="1">
            <a:off x="8055933" y="5434391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8" name="Freeform 1162"/>
          <p:cNvSpPr/>
          <p:nvPr/>
        </p:nvSpPr>
        <p:spPr bwMode="auto">
          <a:xfrm>
            <a:off x="8070407" y="5144208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9" name="Line 1163"/>
          <p:cNvSpPr>
            <a:spLocks noChangeShapeType="1"/>
          </p:cNvSpPr>
          <p:nvPr/>
        </p:nvSpPr>
        <p:spPr bwMode="auto">
          <a:xfrm flipV="1">
            <a:off x="8197407" y="5271208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0" name="Freeform 1164"/>
          <p:cNvSpPr/>
          <p:nvPr/>
        </p:nvSpPr>
        <p:spPr bwMode="auto">
          <a:xfrm>
            <a:off x="8070407" y="5307391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1" name="Line 1165"/>
          <p:cNvSpPr>
            <a:spLocks noChangeShapeType="1"/>
          </p:cNvSpPr>
          <p:nvPr/>
        </p:nvSpPr>
        <p:spPr bwMode="auto">
          <a:xfrm>
            <a:off x="8197407" y="5434391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2" name="Freeform 1166"/>
          <p:cNvSpPr/>
          <p:nvPr/>
        </p:nvSpPr>
        <p:spPr bwMode="auto">
          <a:xfrm>
            <a:off x="7928933" y="5144208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3" name="Line 1167"/>
          <p:cNvSpPr>
            <a:spLocks noChangeShapeType="1"/>
          </p:cNvSpPr>
          <p:nvPr/>
        </p:nvSpPr>
        <p:spPr bwMode="auto">
          <a:xfrm flipV="1">
            <a:off x="8055933" y="5271208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4" name="Freeform 1168"/>
          <p:cNvSpPr/>
          <p:nvPr/>
        </p:nvSpPr>
        <p:spPr bwMode="auto">
          <a:xfrm>
            <a:off x="8321918" y="4660649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5" name="Line 1169"/>
          <p:cNvSpPr>
            <a:spLocks noChangeShapeType="1"/>
          </p:cNvSpPr>
          <p:nvPr/>
        </p:nvSpPr>
        <p:spPr bwMode="auto">
          <a:xfrm flipH="1" flipV="1">
            <a:off x="8448918" y="4787649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6" name="Freeform 1170"/>
          <p:cNvSpPr/>
          <p:nvPr/>
        </p:nvSpPr>
        <p:spPr bwMode="auto">
          <a:xfrm>
            <a:off x="7212576" y="4660649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7" name="Line 1171"/>
          <p:cNvSpPr>
            <a:spLocks noChangeShapeType="1"/>
          </p:cNvSpPr>
          <p:nvPr/>
        </p:nvSpPr>
        <p:spPr bwMode="auto">
          <a:xfrm flipH="1">
            <a:off x="7339576" y="4787649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8" name="Freeform 1172"/>
          <p:cNvSpPr/>
          <p:nvPr/>
        </p:nvSpPr>
        <p:spPr bwMode="auto">
          <a:xfrm>
            <a:off x="6361482" y="6189175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9" name="Line 1173"/>
          <p:cNvSpPr>
            <a:spLocks noChangeShapeType="1"/>
          </p:cNvSpPr>
          <p:nvPr/>
        </p:nvSpPr>
        <p:spPr bwMode="auto">
          <a:xfrm flipV="1">
            <a:off x="6488482" y="6316175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0" name="Freeform 1174"/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1" name="Line 1175"/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2" name="Freeform 1176"/>
          <p:cNvSpPr/>
          <p:nvPr/>
        </p:nvSpPr>
        <p:spPr bwMode="auto">
          <a:xfrm>
            <a:off x="7212576" y="5323111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3" name="Line 1177"/>
          <p:cNvSpPr>
            <a:spLocks noChangeShapeType="1"/>
          </p:cNvSpPr>
          <p:nvPr/>
        </p:nvSpPr>
        <p:spPr bwMode="auto">
          <a:xfrm flipH="1" flipV="1">
            <a:off x="7339576" y="5450111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4" name="Freeform 1178"/>
          <p:cNvSpPr/>
          <p:nvPr/>
        </p:nvSpPr>
        <p:spPr bwMode="auto">
          <a:xfrm>
            <a:off x="9997159" y="7151802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5" name="Line 1179"/>
          <p:cNvSpPr>
            <a:spLocks noChangeShapeType="1"/>
          </p:cNvSpPr>
          <p:nvPr/>
        </p:nvSpPr>
        <p:spPr bwMode="auto">
          <a:xfrm flipH="1" flipV="1">
            <a:off x="10124159" y="7278802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6" name="Freeform 1180"/>
          <p:cNvSpPr/>
          <p:nvPr/>
        </p:nvSpPr>
        <p:spPr bwMode="auto">
          <a:xfrm>
            <a:off x="9342931" y="6429458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7" name="Line 1181"/>
          <p:cNvSpPr>
            <a:spLocks noChangeShapeType="1"/>
          </p:cNvSpPr>
          <p:nvPr/>
        </p:nvSpPr>
        <p:spPr bwMode="auto">
          <a:xfrm flipV="1">
            <a:off x="9469931" y="6556458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8" name="Freeform 1182"/>
          <p:cNvSpPr/>
          <p:nvPr/>
        </p:nvSpPr>
        <p:spPr bwMode="auto">
          <a:xfrm>
            <a:off x="9392335" y="5404702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9" name="Line 1183"/>
          <p:cNvSpPr>
            <a:spLocks noChangeShapeType="1"/>
          </p:cNvSpPr>
          <p:nvPr/>
        </p:nvSpPr>
        <p:spPr bwMode="auto">
          <a:xfrm flipV="1">
            <a:off x="9519335" y="5531702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0" name="Freeform 1184"/>
          <p:cNvSpPr/>
          <p:nvPr/>
        </p:nvSpPr>
        <p:spPr bwMode="auto">
          <a:xfrm>
            <a:off x="7976840" y="4552859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1" name="Line 1185"/>
          <p:cNvSpPr>
            <a:spLocks noChangeShapeType="1"/>
          </p:cNvSpPr>
          <p:nvPr/>
        </p:nvSpPr>
        <p:spPr bwMode="auto">
          <a:xfrm flipH="1">
            <a:off x="8103840" y="4679859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2" name="Freeform 1186"/>
          <p:cNvSpPr/>
          <p:nvPr/>
        </p:nvSpPr>
        <p:spPr bwMode="auto">
          <a:xfrm>
            <a:off x="8321918" y="4590286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3" name="Line 1187"/>
          <p:cNvSpPr>
            <a:spLocks noChangeShapeType="1"/>
          </p:cNvSpPr>
          <p:nvPr/>
        </p:nvSpPr>
        <p:spPr bwMode="auto">
          <a:xfrm flipV="1">
            <a:off x="8448918" y="4717286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4" name="Freeform 1188"/>
          <p:cNvSpPr/>
          <p:nvPr/>
        </p:nvSpPr>
        <p:spPr bwMode="auto">
          <a:xfrm>
            <a:off x="6967054" y="4735504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5" name="Line 1189"/>
          <p:cNvSpPr>
            <a:spLocks noChangeShapeType="1"/>
          </p:cNvSpPr>
          <p:nvPr/>
        </p:nvSpPr>
        <p:spPr bwMode="auto">
          <a:xfrm flipH="1" flipV="1">
            <a:off x="7094054" y="4862504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6" name="Freeform 1190"/>
          <p:cNvSpPr/>
          <p:nvPr/>
        </p:nvSpPr>
        <p:spPr bwMode="auto">
          <a:xfrm>
            <a:off x="6475261" y="5323111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7" name="Line 1191"/>
          <p:cNvSpPr>
            <a:spLocks noChangeShapeType="1"/>
          </p:cNvSpPr>
          <p:nvPr/>
        </p:nvSpPr>
        <p:spPr bwMode="auto">
          <a:xfrm flipV="1">
            <a:off x="6602261" y="5450111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8" name="Freeform 1192"/>
          <p:cNvSpPr/>
          <p:nvPr/>
        </p:nvSpPr>
        <p:spPr bwMode="auto">
          <a:xfrm>
            <a:off x="6455799" y="5893501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9" name="Line 1193"/>
          <p:cNvSpPr>
            <a:spLocks noChangeShapeType="1"/>
          </p:cNvSpPr>
          <p:nvPr/>
        </p:nvSpPr>
        <p:spPr bwMode="auto">
          <a:xfrm flipV="1">
            <a:off x="6582799" y="6020501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0" name="Freeform 1194"/>
          <p:cNvSpPr/>
          <p:nvPr/>
        </p:nvSpPr>
        <p:spPr bwMode="auto">
          <a:xfrm>
            <a:off x="7745539" y="6993111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1" name="Line 1195"/>
          <p:cNvSpPr>
            <a:spLocks noChangeShapeType="1"/>
          </p:cNvSpPr>
          <p:nvPr/>
        </p:nvSpPr>
        <p:spPr bwMode="auto">
          <a:xfrm flipH="1" flipV="1">
            <a:off x="7872539" y="7120111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2" name="Freeform 1196"/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3" name="Line 1197"/>
          <p:cNvSpPr>
            <a:spLocks noChangeShapeType="1"/>
          </p:cNvSpPr>
          <p:nvPr/>
        </p:nvSpPr>
        <p:spPr bwMode="auto">
          <a:xfrm flipV="1">
            <a:off x="8808219" y="7945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4" name="Oval 1198"/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5" name="Oval 1199"/>
          <p:cNvSpPr>
            <a:spLocks noChangeArrowheads="1"/>
          </p:cNvSpPr>
          <p:nvPr/>
        </p:nvSpPr>
        <p:spPr bwMode="auto">
          <a:xfrm>
            <a:off x="11179109" y="5882272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6" name="Oval 1200"/>
          <p:cNvSpPr>
            <a:spLocks noChangeArrowheads="1"/>
          </p:cNvSpPr>
          <p:nvPr/>
        </p:nvSpPr>
        <p:spPr bwMode="auto">
          <a:xfrm>
            <a:off x="9960480" y="7115124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7" name="Oval 1201"/>
          <p:cNvSpPr>
            <a:spLocks noChangeArrowheads="1"/>
          </p:cNvSpPr>
          <p:nvPr/>
        </p:nvSpPr>
        <p:spPr bwMode="auto">
          <a:xfrm>
            <a:off x="11319087" y="7407056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8" name="Oval 1202"/>
          <p:cNvSpPr>
            <a:spLocks noChangeArrowheads="1"/>
          </p:cNvSpPr>
          <p:nvPr/>
        </p:nvSpPr>
        <p:spPr bwMode="auto">
          <a:xfrm>
            <a:off x="6437834" y="5898740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19" name="Oval 1203"/>
          <p:cNvSpPr>
            <a:spLocks noChangeArrowheads="1"/>
          </p:cNvSpPr>
          <p:nvPr/>
        </p:nvSpPr>
        <p:spPr bwMode="auto">
          <a:xfrm>
            <a:off x="6910165" y="4665889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0" name="Oval 1204"/>
          <p:cNvSpPr>
            <a:spLocks noChangeArrowheads="1"/>
          </p:cNvSpPr>
          <p:nvPr/>
        </p:nvSpPr>
        <p:spPr bwMode="auto">
          <a:xfrm>
            <a:off x="9804783" y="5367274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1" name="Oval 1205"/>
          <p:cNvSpPr>
            <a:spLocks noChangeArrowheads="1"/>
          </p:cNvSpPr>
          <p:nvPr/>
        </p:nvSpPr>
        <p:spPr bwMode="auto">
          <a:xfrm>
            <a:off x="9305504" y="6606862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2" name="Oval 1206"/>
          <p:cNvSpPr>
            <a:spLocks noChangeArrowheads="1"/>
          </p:cNvSpPr>
          <p:nvPr/>
        </p:nvSpPr>
        <p:spPr bwMode="auto">
          <a:xfrm>
            <a:off x="7776978" y="7212434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3" name="Oval 1207"/>
          <p:cNvSpPr>
            <a:spLocks noChangeArrowheads="1"/>
          </p:cNvSpPr>
          <p:nvPr/>
        </p:nvSpPr>
        <p:spPr bwMode="auto">
          <a:xfrm>
            <a:off x="7830125" y="585607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4" name="Oval 1208"/>
          <p:cNvSpPr>
            <a:spLocks noChangeArrowheads="1"/>
          </p:cNvSpPr>
          <p:nvPr/>
        </p:nvSpPr>
        <p:spPr bwMode="auto">
          <a:xfrm>
            <a:off x="8509803" y="4552859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5" name="Oval 1209"/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6" name="Oval 1210"/>
          <p:cNvSpPr>
            <a:spLocks noChangeArrowheads="1"/>
          </p:cNvSpPr>
          <p:nvPr/>
        </p:nvSpPr>
        <p:spPr bwMode="auto">
          <a:xfrm>
            <a:off x="11037634" y="5114267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7" name="Oval 1211"/>
          <p:cNvSpPr>
            <a:spLocks noChangeArrowheads="1"/>
          </p:cNvSpPr>
          <p:nvPr/>
        </p:nvSpPr>
        <p:spPr bwMode="auto">
          <a:xfrm>
            <a:off x="10063030" y="5848588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8" name="Oval 1212"/>
          <p:cNvSpPr>
            <a:spLocks noChangeArrowheads="1"/>
          </p:cNvSpPr>
          <p:nvPr/>
        </p:nvSpPr>
        <p:spPr bwMode="auto">
          <a:xfrm>
            <a:off x="7649726" y="6913017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9" name="Oval 1213"/>
          <p:cNvSpPr>
            <a:spLocks noChangeArrowheads="1"/>
          </p:cNvSpPr>
          <p:nvPr/>
        </p:nvSpPr>
        <p:spPr bwMode="auto">
          <a:xfrm>
            <a:off x="8044208" y="5287929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0" name="Oval 1214"/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1" name="Oval 1215"/>
          <p:cNvSpPr>
            <a:spLocks noChangeArrowheads="1"/>
          </p:cNvSpPr>
          <p:nvPr/>
        </p:nvSpPr>
        <p:spPr bwMode="auto">
          <a:xfrm>
            <a:off x="9268077" y="5110524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2" name="Oval 1216"/>
          <p:cNvSpPr>
            <a:spLocks noChangeArrowheads="1"/>
          </p:cNvSpPr>
          <p:nvPr/>
        </p:nvSpPr>
        <p:spPr bwMode="auto">
          <a:xfrm>
            <a:off x="8250806" y="4590286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3" name="Oval 1217"/>
          <p:cNvSpPr>
            <a:spLocks noChangeArrowheads="1"/>
          </p:cNvSpPr>
          <p:nvPr/>
        </p:nvSpPr>
        <p:spPr bwMode="auto">
          <a:xfrm>
            <a:off x="7187875" y="5298408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4" name="Oval 1218"/>
          <p:cNvSpPr>
            <a:spLocks noChangeArrowheads="1"/>
          </p:cNvSpPr>
          <p:nvPr/>
        </p:nvSpPr>
        <p:spPr bwMode="auto">
          <a:xfrm>
            <a:off x="7867552" y="6102344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5" name="Oval 1219"/>
          <p:cNvSpPr>
            <a:spLocks noChangeArrowheads="1"/>
          </p:cNvSpPr>
          <p:nvPr/>
        </p:nvSpPr>
        <p:spPr bwMode="auto">
          <a:xfrm>
            <a:off x="9332452" y="6369574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6" name="Oval 1220"/>
          <p:cNvSpPr>
            <a:spLocks noChangeArrowheads="1"/>
          </p:cNvSpPr>
          <p:nvPr/>
        </p:nvSpPr>
        <p:spPr bwMode="auto">
          <a:xfrm>
            <a:off x="6306838" y="6936222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7" name="Oval 1221"/>
          <p:cNvSpPr>
            <a:spLocks noChangeArrowheads="1"/>
          </p:cNvSpPr>
          <p:nvPr/>
        </p:nvSpPr>
        <p:spPr bwMode="auto">
          <a:xfrm>
            <a:off x="11782435" y="5516235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39" name="组合 938"/>
          <p:cNvGrpSpPr/>
          <p:nvPr/>
        </p:nvGrpSpPr>
        <p:grpSpPr>
          <a:xfrm>
            <a:off x="4971734" y="4426343"/>
            <a:ext cx="295124" cy="349521"/>
            <a:chOff x="1566863" y="5118100"/>
            <a:chExt cx="404812" cy="479426"/>
          </a:xfrm>
          <a:solidFill>
            <a:schemeClr val="bg1"/>
          </a:solidFill>
        </p:grpSpPr>
        <p:sp>
          <p:nvSpPr>
            <p:cNvPr id="940" name="Freeform 42"/>
            <p:cNvSpPr>
              <a:spLocks noEditPoints="1"/>
            </p:cNvSpPr>
            <p:nvPr/>
          </p:nvSpPr>
          <p:spPr bwMode="auto">
            <a:xfrm>
              <a:off x="1704975" y="5233988"/>
              <a:ext cx="128588" cy="363538"/>
            </a:xfrm>
            <a:custGeom>
              <a:avLst/>
              <a:gdLst>
                <a:gd name="T0" fmla="*/ 24 w 34"/>
                <a:gd name="T1" fmla="*/ 0 h 97"/>
                <a:gd name="T2" fmla="*/ 10 w 34"/>
                <a:gd name="T3" fmla="*/ 0 h 97"/>
                <a:gd name="T4" fmla="*/ 0 w 34"/>
                <a:gd name="T5" fmla="*/ 10 h 97"/>
                <a:gd name="T6" fmla="*/ 10 w 34"/>
                <a:gd name="T7" fmla="*/ 20 h 97"/>
                <a:gd name="T8" fmla="*/ 15 w 34"/>
                <a:gd name="T9" fmla="*/ 20 h 97"/>
                <a:gd name="T10" fmla="*/ 15 w 34"/>
                <a:gd name="T11" fmla="*/ 94 h 97"/>
                <a:gd name="T12" fmla="*/ 17 w 34"/>
                <a:gd name="T13" fmla="*/ 97 h 97"/>
                <a:gd name="T14" fmla="*/ 19 w 34"/>
                <a:gd name="T15" fmla="*/ 94 h 97"/>
                <a:gd name="T16" fmla="*/ 19 w 34"/>
                <a:gd name="T17" fmla="*/ 20 h 97"/>
                <a:gd name="T18" fmla="*/ 24 w 34"/>
                <a:gd name="T19" fmla="*/ 20 h 97"/>
                <a:gd name="T20" fmla="*/ 34 w 34"/>
                <a:gd name="T21" fmla="*/ 10 h 97"/>
                <a:gd name="T22" fmla="*/ 24 w 34"/>
                <a:gd name="T23" fmla="*/ 0 h 97"/>
                <a:gd name="T24" fmla="*/ 24 w 34"/>
                <a:gd name="T25" fmla="*/ 15 h 97"/>
                <a:gd name="T26" fmla="*/ 10 w 34"/>
                <a:gd name="T27" fmla="*/ 15 h 97"/>
                <a:gd name="T28" fmla="*/ 4 w 34"/>
                <a:gd name="T29" fmla="*/ 10 h 97"/>
                <a:gd name="T30" fmla="*/ 10 w 34"/>
                <a:gd name="T31" fmla="*/ 5 h 97"/>
                <a:gd name="T32" fmla="*/ 24 w 34"/>
                <a:gd name="T33" fmla="*/ 5 h 97"/>
                <a:gd name="T34" fmla="*/ 30 w 34"/>
                <a:gd name="T35" fmla="*/ 10 h 97"/>
                <a:gd name="T36" fmla="*/ 24 w 34"/>
                <a:gd name="T37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97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6"/>
                    <a:pt x="16" y="97"/>
                    <a:pt x="17" y="97"/>
                  </a:cubicBezTo>
                  <a:cubicBezTo>
                    <a:pt x="18" y="97"/>
                    <a:pt x="19" y="96"/>
                    <a:pt x="19" y="9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0" y="20"/>
                    <a:pt x="34" y="15"/>
                    <a:pt x="34" y="10"/>
                  </a:cubicBezTo>
                  <a:cubicBezTo>
                    <a:pt x="34" y="5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3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5"/>
                    <a:pt x="30" y="7"/>
                    <a:pt x="30" y="10"/>
                  </a:cubicBezTo>
                  <a:cubicBezTo>
                    <a:pt x="30" y="13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1" name="Freeform 43"/>
            <p:cNvSpPr/>
            <p:nvPr/>
          </p:nvSpPr>
          <p:spPr bwMode="auto">
            <a:xfrm>
              <a:off x="1762125" y="5118100"/>
              <a:ext cx="14288" cy="77788"/>
            </a:xfrm>
            <a:custGeom>
              <a:avLst/>
              <a:gdLst>
                <a:gd name="T0" fmla="*/ 2 w 4"/>
                <a:gd name="T1" fmla="*/ 21 h 21"/>
                <a:gd name="T2" fmla="*/ 4 w 4"/>
                <a:gd name="T3" fmla="*/ 19 h 21"/>
                <a:gd name="T4" fmla="*/ 4 w 4"/>
                <a:gd name="T5" fmla="*/ 2 h 21"/>
                <a:gd name="T6" fmla="*/ 2 w 4"/>
                <a:gd name="T7" fmla="*/ 0 h 21"/>
                <a:gd name="T8" fmla="*/ 0 w 4"/>
                <a:gd name="T9" fmla="*/ 2 h 21"/>
                <a:gd name="T10" fmla="*/ 0 w 4"/>
                <a:gd name="T11" fmla="*/ 19 h 21"/>
                <a:gd name="T12" fmla="*/ 2 w 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2" y="21"/>
                  </a:moveTo>
                  <a:cubicBezTo>
                    <a:pt x="3" y="21"/>
                    <a:pt x="4" y="20"/>
                    <a:pt x="4" y="1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2" name="Freeform 44"/>
            <p:cNvSpPr>
              <a:spLocks noEditPoints="1"/>
            </p:cNvSpPr>
            <p:nvPr/>
          </p:nvSpPr>
          <p:spPr bwMode="auto">
            <a:xfrm>
              <a:off x="1566863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4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29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2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29" y="7"/>
                    <a:pt x="29" y="10"/>
                  </a:cubicBezTo>
                  <a:cubicBezTo>
                    <a:pt x="29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3" name="Freeform 45"/>
            <p:cNvSpPr/>
            <p:nvPr/>
          </p:nvSpPr>
          <p:spPr bwMode="auto">
            <a:xfrm>
              <a:off x="1622425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4" name="Freeform 46"/>
            <p:cNvSpPr>
              <a:spLocks noEditPoints="1"/>
            </p:cNvSpPr>
            <p:nvPr/>
          </p:nvSpPr>
          <p:spPr bwMode="auto">
            <a:xfrm>
              <a:off x="1844675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5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30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2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7"/>
                    <a:pt x="30" y="10"/>
                  </a:cubicBezTo>
                  <a:cubicBezTo>
                    <a:pt x="30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5" name="Freeform 47"/>
            <p:cNvSpPr/>
            <p:nvPr/>
          </p:nvSpPr>
          <p:spPr bwMode="auto">
            <a:xfrm>
              <a:off x="1900238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1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3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5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9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5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1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3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9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5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5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1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7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3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9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5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1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7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3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9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5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1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7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207" grpId="0"/>
      <p:bldP spid="207" grpId="1"/>
      <p:bldP spid="774" grpId="0" bldLvl="0" animBg="1"/>
      <p:bldP spid="775" grpId="0" bldLvl="0" animBg="1"/>
      <p:bldP spid="776" grpId="0" bldLvl="0" animBg="1"/>
      <p:bldP spid="777" grpId="0" bldLvl="0" animBg="1"/>
      <p:bldP spid="778" grpId="0" bldLvl="0" animBg="1"/>
      <p:bldP spid="779" grpId="0" bldLvl="0" animBg="1"/>
      <p:bldP spid="780" grpId="0" bldLvl="0" animBg="1"/>
      <p:bldP spid="781" grpId="0" bldLvl="0" animBg="1"/>
      <p:bldP spid="782" grpId="0" bldLvl="0" animBg="1"/>
      <p:bldP spid="783" grpId="0" bldLvl="0" animBg="1"/>
      <p:bldP spid="784" grpId="0" bldLvl="0" animBg="1"/>
      <p:bldP spid="785" grpId="0" bldLvl="0" animBg="1"/>
      <p:bldP spid="786" grpId="0" bldLvl="0" animBg="1"/>
      <p:bldP spid="787" grpId="0" bldLvl="0" animBg="1"/>
      <p:bldP spid="788" grpId="0" bldLvl="0" animBg="1"/>
      <p:bldP spid="789" grpId="0" bldLvl="0" animBg="1"/>
      <p:bldP spid="790" grpId="0" bldLvl="0" animBg="1"/>
      <p:bldP spid="791" grpId="0" bldLvl="0" animBg="1"/>
      <p:bldP spid="792" grpId="0" bldLvl="0" animBg="1"/>
      <p:bldP spid="793" grpId="0" bldLvl="0" animBg="1"/>
      <p:bldP spid="794" grpId="0" bldLvl="0" animBg="1"/>
      <p:bldP spid="795" grpId="0" bldLvl="0" animBg="1"/>
      <p:bldP spid="796" grpId="0" bldLvl="0" animBg="1"/>
      <p:bldP spid="797" grpId="0" bldLvl="0" animBg="1"/>
      <p:bldP spid="798" grpId="0" bldLvl="0" animBg="1"/>
      <p:bldP spid="799" grpId="0" bldLvl="0" animBg="1"/>
      <p:bldP spid="800" grpId="0" bldLvl="0" animBg="1"/>
      <p:bldP spid="801" grpId="0" bldLvl="0" animBg="1"/>
      <p:bldP spid="802" grpId="0" bldLvl="0" animBg="1"/>
      <p:bldP spid="803" grpId="0" bldLvl="0" animBg="1"/>
      <p:bldP spid="804" grpId="0" bldLvl="0" animBg="1"/>
      <p:bldP spid="805" grpId="0" bldLvl="0" animBg="1"/>
      <p:bldP spid="806" grpId="0" bldLvl="0" animBg="1"/>
      <p:bldP spid="807" grpId="0" bldLvl="0" animBg="1"/>
      <p:bldP spid="808" grpId="0" bldLvl="0" animBg="1"/>
      <p:bldP spid="809" grpId="0" bldLvl="0" animBg="1"/>
      <p:bldP spid="810" grpId="0" bldLvl="0" animBg="1"/>
      <p:bldP spid="811" grpId="0" bldLvl="0" animBg="1"/>
      <p:bldP spid="812" grpId="0" bldLvl="0" animBg="1"/>
      <p:bldP spid="813" grpId="0" bldLvl="0" animBg="1"/>
      <p:bldP spid="814" grpId="0" bldLvl="0" animBg="1"/>
      <p:bldP spid="815" grpId="0" bldLvl="0" animBg="1"/>
      <p:bldP spid="816" grpId="0" bldLvl="0" animBg="1"/>
      <p:bldP spid="817" grpId="0" bldLvl="0" animBg="1"/>
      <p:bldP spid="818" grpId="0" bldLvl="0" animBg="1"/>
      <p:bldP spid="819" grpId="0" bldLvl="0" animBg="1"/>
      <p:bldP spid="820" grpId="0" bldLvl="0" animBg="1"/>
      <p:bldP spid="821" grpId="0" bldLvl="0" animBg="1"/>
      <p:bldP spid="822" grpId="0" bldLvl="0" animBg="1"/>
      <p:bldP spid="823" grpId="0" bldLvl="0" animBg="1"/>
      <p:bldP spid="824" grpId="0" bldLvl="0" animBg="1"/>
      <p:bldP spid="825" grpId="0" bldLvl="0" animBg="1"/>
      <p:bldP spid="826" grpId="0" bldLvl="0" animBg="1"/>
      <p:bldP spid="827" grpId="0" bldLvl="0" animBg="1"/>
      <p:bldP spid="828" grpId="0" bldLvl="0" animBg="1"/>
      <p:bldP spid="829" grpId="0" bldLvl="0" animBg="1"/>
      <p:bldP spid="830" grpId="0" bldLvl="0" animBg="1"/>
      <p:bldP spid="831" grpId="0" bldLvl="0" animBg="1"/>
      <p:bldP spid="832" grpId="0" bldLvl="0" animBg="1"/>
      <p:bldP spid="833" grpId="0" bldLvl="0" animBg="1"/>
      <p:bldP spid="834" grpId="0" bldLvl="0" animBg="1"/>
      <p:bldP spid="835" grpId="0" bldLvl="0" animBg="1"/>
      <p:bldP spid="836" grpId="0" bldLvl="0" animBg="1"/>
      <p:bldP spid="837" grpId="0" bldLvl="0" animBg="1"/>
      <p:bldP spid="838" grpId="0" bldLvl="0" animBg="1"/>
      <p:bldP spid="839" grpId="0" bldLvl="0" animBg="1"/>
      <p:bldP spid="840" grpId="0" bldLvl="0" animBg="1"/>
      <p:bldP spid="841" grpId="0" bldLvl="0" animBg="1"/>
      <p:bldP spid="842" grpId="0" bldLvl="0" animBg="1"/>
      <p:bldP spid="843" grpId="0" bldLvl="0" animBg="1"/>
      <p:bldP spid="844" grpId="0" bldLvl="0" animBg="1"/>
      <p:bldP spid="845" grpId="0" bldLvl="0" animBg="1"/>
      <p:bldP spid="846" grpId="0" bldLvl="0" animBg="1"/>
      <p:bldP spid="847" grpId="0" bldLvl="0" animBg="1"/>
      <p:bldP spid="848" grpId="0" bldLvl="0" animBg="1"/>
      <p:bldP spid="849" grpId="0" bldLvl="0" animBg="1"/>
      <p:bldP spid="850" grpId="0" bldLvl="0" animBg="1"/>
      <p:bldP spid="851" grpId="0" bldLvl="0" animBg="1"/>
      <p:bldP spid="852" grpId="0" bldLvl="0" animBg="1"/>
      <p:bldP spid="853" grpId="0" bldLvl="0" animBg="1"/>
      <p:bldP spid="854" grpId="0" bldLvl="0" animBg="1"/>
      <p:bldP spid="855" grpId="0" bldLvl="0" animBg="1"/>
      <p:bldP spid="856" grpId="0" bldLvl="0" animBg="1"/>
      <p:bldP spid="857" grpId="0" bldLvl="0" animBg="1"/>
      <p:bldP spid="858" grpId="0" bldLvl="0" animBg="1"/>
      <p:bldP spid="859" grpId="0" bldLvl="0" animBg="1"/>
      <p:bldP spid="860" grpId="0" bldLvl="0" animBg="1"/>
      <p:bldP spid="861" grpId="0" bldLvl="0" animBg="1"/>
      <p:bldP spid="862" grpId="0" bldLvl="0" animBg="1"/>
      <p:bldP spid="863" grpId="0" bldLvl="0" animBg="1"/>
      <p:bldP spid="864" grpId="0" bldLvl="0" animBg="1"/>
      <p:bldP spid="865" grpId="0" bldLvl="0" animBg="1"/>
      <p:bldP spid="866" grpId="0" bldLvl="0" animBg="1"/>
      <p:bldP spid="867" grpId="0" bldLvl="0" animBg="1"/>
      <p:bldP spid="868" grpId="0" bldLvl="0" animBg="1"/>
      <p:bldP spid="869" grpId="0" bldLvl="0" animBg="1"/>
      <p:bldP spid="870" grpId="0" bldLvl="0" animBg="1"/>
      <p:bldP spid="871" grpId="0" bldLvl="0" animBg="1"/>
      <p:bldP spid="872" grpId="0" bldLvl="0" animBg="1"/>
      <p:bldP spid="873" grpId="0" bldLvl="0" animBg="1"/>
      <p:bldP spid="874" grpId="0" bldLvl="0" animBg="1"/>
      <p:bldP spid="875" grpId="0" bldLvl="0" animBg="1"/>
      <p:bldP spid="876" grpId="0" bldLvl="0" animBg="1"/>
      <p:bldP spid="877" grpId="0" bldLvl="0" animBg="1"/>
      <p:bldP spid="878" grpId="0" bldLvl="0" animBg="1"/>
      <p:bldP spid="879" grpId="0" bldLvl="0" animBg="1"/>
      <p:bldP spid="880" grpId="0" bldLvl="0" animBg="1"/>
      <p:bldP spid="881" grpId="0" bldLvl="0" animBg="1"/>
      <p:bldP spid="882" grpId="0" bldLvl="0" animBg="1"/>
      <p:bldP spid="883" grpId="0" bldLvl="0" animBg="1"/>
      <p:bldP spid="884" grpId="0" bldLvl="0" animBg="1"/>
      <p:bldP spid="885" grpId="0" bldLvl="0" animBg="1"/>
      <p:bldP spid="886" grpId="0" bldLvl="0" animBg="1"/>
      <p:bldP spid="887" grpId="0" bldLvl="0" animBg="1"/>
      <p:bldP spid="888" grpId="0" bldLvl="0" animBg="1"/>
      <p:bldP spid="889" grpId="0" bldLvl="0" animBg="1"/>
      <p:bldP spid="890" grpId="0" bldLvl="0" animBg="1"/>
      <p:bldP spid="891" grpId="0" bldLvl="0" animBg="1"/>
      <p:bldP spid="892" grpId="0" bldLvl="0" animBg="1"/>
      <p:bldP spid="893" grpId="0" bldLvl="0" animBg="1"/>
      <p:bldP spid="894" grpId="0" bldLvl="0" animBg="1"/>
      <p:bldP spid="895" grpId="0" bldLvl="0" animBg="1"/>
      <p:bldP spid="896" grpId="0" bldLvl="0" animBg="1"/>
      <p:bldP spid="897" grpId="0" bldLvl="0" animBg="1"/>
      <p:bldP spid="898" grpId="0" bldLvl="0" animBg="1"/>
      <p:bldP spid="899" grpId="0" bldLvl="0" animBg="1"/>
      <p:bldP spid="900" grpId="0" bldLvl="0" animBg="1"/>
      <p:bldP spid="901" grpId="0" bldLvl="0" animBg="1"/>
      <p:bldP spid="902" grpId="0" bldLvl="0" animBg="1"/>
      <p:bldP spid="903" grpId="0" bldLvl="0" animBg="1"/>
      <p:bldP spid="904" grpId="0" bldLvl="0" animBg="1"/>
      <p:bldP spid="905" grpId="0" bldLvl="0" animBg="1"/>
      <p:bldP spid="906" grpId="0" bldLvl="0" animBg="1"/>
      <p:bldP spid="907" grpId="0" bldLvl="0" animBg="1"/>
      <p:bldP spid="908" grpId="0" bldLvl="0" animBg="1"/>
      <p:bldP spid="909" grpId="0" bldLvl="0" animBg="1"/>
      <p:bldP spid="910" grpId="0" bldLvl="0" animBg="1"/>
      <p:bldP spid="911" grpId="0" bldLvl="0" animBg="1"/>
      <p:bldP spid="912" grpId="0" bldLvl="0" animBg="1"/>
      <p:bldP spid="913" grpId="0" bldLvl="0" animBg="1"/>
      <p:bldP spid="914" grpId="0" bldLvl="0" animBg="1"/>
      <p:bldP spid="915" grpId="0" bldLvl="0" animBg="1"/>
      <p:bldP spid="916" grpId="0" bldLvl="0" animBg="1"/>
      <p:bldP spid="917" grpId="0" bldLvl="0" animBg="1"/>
      <p:bldP spid="918" grpId="0" bldLvl="0" animBg="1"/>
      <p:bldP spid="919" grpId="0" bldLvl="0" animBg="1"/>
      <p:bldP spid="920" grpId="0" bldLvl="0" animBg="1"/>
      <p:bldP spid="921" grpId="0" bldLvl="0" animBg="1"/>
      <p:bldP spid="922" grpId="0" bldLvl="0" animBg="1"/>
      <p:bldP spid="923" grpId="0" bldLvl="0" animBg="1"/>
      <p:bldP spid="924" grpId="0" bldLvl="0" animBg="1"/>
      <p:bldP spid="925" grpId="0" bldLvl="0" animBg="1"/>
      <p:bldP spid="926" grpId="0" bldLvl="0" animBg="1"/>
      <p:bldP spid="927" grpId="0" bldLvl="0" animBg="1"/>
      <p:bldP spid="928" grpId="0" bldLvl="0" animBg="1"/>
      <p:bldP spid="929" grpId="0" bldLvl="0" animBg="1"/>
      <p:bldP spid="930" grpId="0" bldLvl="0" animBg="1"/>
      <p:bldP spid="931" grpId="0" bldLvl="0" animBg="1"/>
      <p:bldP spid="932" grpId="0" bldLvl="0" animBg="1"/>
      <p:bldP spid="933" grpId="0" bldLvl="0" animBg="1"/>
      <p:bldP spid="934" grpId="0" bldLvl="0" animBg="1"/>
      <p:bldP spid="935" grpId="0" bldLvl="0" animBg="1"/>
      <p:bldP spid="936" grpId="0" bldLvl="0" animBg="1"/>
      <p:bldP spid="9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endParaRPr lang="zh-CN" altLang="en-US" sz="9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1757680" y="2682875"/>
            <a:ext cx="20243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产品定位</a:t>
            </a:r>
          </a:p>
        </p:txBody>
      </p:sp>
      <p:sp>
        <p:nvSpPr>
          <p:cNvPr id="431" name="矩形 430"/>
          <p:cNvSpPr/>
          <p:nvPr/>
        </p:nvSpPr>
        <p:spPr>
          <a:xfrm>
            <a:off x="3142101" y="510637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产品功能</a:t>
            </a:r>
          </a:p>
        </p:txBody>
      </p:sp>
      <p:sp>
        <p:nvSpPr>
          <p:cNvPr id="432" name="矩形 431"/>
          <p:cNvSpPr/>
          <p:nvPr/>
        </p:nvSpPr>
        <p:spPr>
          <a:xfrm>
            <a:off x="5068972" y="2688673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界面原型</a:t>
            </a:r>
          </a:p>
        </p:txBody>
      </p:sp>
      <p:sp>
        <p:nvSpPr>
          <p:cNvPr id="433" name="矩形 432"/>
          <p:cNvSpPr/>
          <p:nvPr/>
        </p:nvSpPr>
        <p:spPr>
          <a:xfrm>
            <a:off x="9424058" y="5167409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开发团队</a:t>
            </a: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915" y="720575"/>
            <a:ext cx="350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CONTENT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54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56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1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68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75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194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产品定位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581150" y="1906270"/>
            <a:ext cx="62058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       微信小程序手机端中目前没有为了服务谷歌插件爱好者的小程序，诸如谷歌插件商店，还有其他插件推送查找的程序大多只有电脑端。但是在日常生活中，人们倾向于使用手机接收信息，如果有一款手机端的推送查找插件的小程序，并且可以方便的与电脑端交互，直接在闲暇时间安装到电脑中，那么会十分的方便，这样可以在电脑不在身边的情况下，也能轻松观看谷歌查询新资讯，紧跟插件潮流。</a:t>
            </a:r>
          </a:p>
        </p:txBody>
      </p:sp>
      <p:sp>
        <p:nvSpPr>
          <p:cNvPr id="269" name="椭圆 268"/>
          <p:cNvSpPr>
            <a:spLocks noChangeAspect="1"/>
          </p:cNvSpPr>
          <p:nvPr/>
        </p:nvSpPr>
        <p:spPr>
          <a:xfrm>
            <a:off x="8645525" y="2175510"/>
            <a:ext cx="2082800" cy="20828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0" name="组合 269"/>
          <p:cNvGrpSpPr>
            <a:grpSpLocks noChangeAspect="1"/>
          </p:cNvGrpSpPr>
          <p:nvPr/>
        </p:nvGrpSpPr>
        <p:grpSpPr>
          <a:xfrm>
            <a:off x="9250680" y="2400935"/>
            <a:ext cx="870585" cy="873125"/>
            <a:chOff x="11522075" y="5773738"/>
            <a:chExt cx="387350" cy="388938"/>
          </a:xfrm>
        </p:grpSpPr>
        <p:sp>
          <p:nvSpPr>
            <p:cNvPr id="271" name="Freeform 7"/>
            <p:cNvSpPr/>
            <p:nvPr/>
          </p:nvSpPr>
          <p:spPr bwMode="auto">
            <a:xfrm>
              <a:off x="11536363" y="5773738"/>
              <a:ext cx="357188" cy="115888"/>
            </a:xfrm>
            <a:custGeom>
              <a:avLst/>
              <a:gdLst>
                <a:gd name="T0" fmla="*/ 225 w 225"/>
                <a:gd name="T1" fmla="*/ 73 h 73"/>
                <a:gd name="T2" fmla="*/ 113 w 225"/>
                <a:gd name="T3" fmla="*/ 0 h 73"/>
                <a:gd name="T4" fmla="*/ 0 w 225"/>
                <a:gd name="T5" fmla="*/ 73 h 73"/>
                <a:gd name="T6" fmla="*/ 225 w 225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73">
                  <a:moveTo>
                    <a:pt x="225" y="73"/>
                  </a:moveTo>
                  <a:lnTo>
                    <a:pt x="113" y="0"/>
                  </a:lnTo>
                  <a:lnTo>
                    <a:pt x="0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Rectangle 8"/>
            <p:cNvSpPr>
              <a:spLocks noChangeArrowheads="1"/>
            </p:cNvSpPr>
            <p:nvPr/>
          </p:nvSpPr>
          <p:spPr bwMode="auto">
            <a:xfrm>
              <a:off x="11522075" y="6118226"/>
              <a:ext cx="387350" cy="4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Rectangle 9"/>
            <p:cNvSpPr>
              <a:spLocks noChangeArrowheads="1"/>
            </p:cNvSpPr>
            <p:nvPr/>
          </p:nvSpPr>
          <p:spPr bwMode="auto">
            <a:xfrm>
              <a:off x="11549063" y="6057901"/>
              <a:ext cx="331788" cy="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Rectangle 10"/>
            <p:cNvSpPr>
              <a:spLocks noChangeArrowheads="1"/>
            </p:cNvSpPr>
            <p:nvPr/>
          </p:nvSpPr>
          <p:spPr bwMode="auto">
            <a:xfrm>
              <a:off x="11580813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Rectangle 11"/>
            <p:cNvSpPr>
              <a:spLocks noChangeArrowheads="1"/>
            </p:cNvSpPr>
            <p:nvPr/>
          </p:nvSpPr>
          <p:spPr bwMode="auto">
            <a:xfrm>
              <a:off x="11791950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Rectangle 12"/>
            <p:cNvSpPr>
              <a:spLocks noChangeArrowheads="1"/>
            </p:cNvSpPr>
            <p:nvPr/>
          </p:nvSpPr>
          <p:spPr bwMode="auto">
            <a:xfrm>
              <a:off x="11685588" y="5903913"/>
              <a:ext cx="60325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3"/>
            <p:cNvSpPr/>
            <p:nvPr/>
          </p:nvSpPr>
          <p:spPr bwMode="auto">
            <a:xfrm>
              <a:off x="11522075" y="6100763"/>
              <a:ext cx="387350" cy="17463"/>
            </a:xfrm>
            <a:custGeom>
              <a:avLst/>
              <a:gdLst>
                <a:gd name="T0" fmla="*/ 226 w 244"/>
                <a:gd name="T1" fmla="*/ 0 h 11"/>
                <a:gd name="T2" fmla="*/ 17 w 244"/>
                <a:gd name="T3" fmla="*/ 0 h 11"/>
                <a:gd name="T4" fmla="*/ 0 w 244"/>
                <a:gd name="T5" fmla="*/ 11 h 11"/>
                <a:gd name="T6" fmla="*/ 244 w 244"/>
                <a:gd name="T7" fmla="*/ 11 h 11"/>
                <a:gd name="T8" fmla="*/ 226 w 24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">
                  <a:moveTo>
                    <a:pt x="226" y="0"/>
                  </a:moveTo>
                  <a:lnTo>
                    <a:pt x="17" y="0"/>
                  </a:lnTo>
                  <a:lnTo>
                    <a:pt x="0" y="11"/>
                  </a:lnTo>
                  <a:lnTo>
                    <a:pt x="244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Freeform 14"/>
            <p:cNvSpPr/>
            <p:nvPr/>
          </p:nvSpPr>
          <p:spPr bwMode="auto">
            <a:xfrm>
              <a:off x="11549063" y="6042026"/>
              <a:ext cx="331788" cy="15875"/>
            </a:xfrm>
            <a:custGeom>
              <a:avLst/>
              <a:gdLst>
                <a:gd name="T0" fmla="*/ 190 w 209"/>
                <a:gd name="T1" fmla="*/ 0 h 10"/>
                <a:gd name="T2" fmla="*/ 18 w 209"/>
                <a:gd name="T3" fmla="*/ 0 h 10"/>
                <a:gd name="T4" fmla="*/ 0 w 209"/>
                <a:gd name="T5" fmla="*/ 10 h 10"/>
                <a:gd name="T6" fmla="*/ 209 w 209"/>
                <a:gd name="T7" fmla="*/ 10 h 10"/>
                <a:gd name="T8" fmla="*/ 190 w 20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">
                  <a:moveTo>
                    <a:pt x="190" y="0"/>
                  </a:moveTo>
                  <a:lnTo>
                    <a:pt x="18" y="0"/>
                  </a:lnTo>
                  <a:lnTo>
                    <a:pt x="0" y="10"/>
                  </a:lnTo>
                  <a:lnTo>
                    <a:pt x="209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11536363" y="5889626"/>
              <a:ext cx="357188" cy="14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0" name="文本框 279"/>
          <p:cNvSpPr txBox="1"/>
          <p:nvPr/>
        </p:nvSpPr>
        <p:spPr>
          <a:xfrm>
            <a:off x="8742756" y="3394445"/>
            <a:ext cx="1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产品背景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9" grpId="0" bldLvl="0" animBg="1"/>
      <p:bldP spid="269" grpId="1" bldLvl="0" animBg="1"/>
      <p:bldP spid="269" grpId="2" bldLvl="0" animBg="1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20113"/>
          <p:cNvSpPr>
            <a:spLocks noEditPoints="1"/>
          </p:cNvSpPr>
          <p:nvPr/>
        </p:nvSpPr>
        <p:spPr bwMode="auto">
          <a:xfrm>
            <a:off x="6167956" y="3261563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Freeform 20188"/>
          <p:cNvSpPr/>
          <p:nvPr/>
        </p:nvSpPr>
        <p:spPr bwMode="auto">
          <a:xfrm>
            <a:off x="5969007" y="3306664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20191"/>
          <p:cNvSpPr/>
          <p:nvPr/>
        </p:nvSpPr>
        <p:spPr bwMode="auto">
          <a:xfrm>
            <a:off x="5969007" y="3326709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Freeform 20192"/>
          <p:cNvSpPr/>
          <p:nvPr/>
        </p:nvSpPr>
        <p:spPr bwMode="auto">
          <a:xfrm>
            <a:off x="5657804" y="3326709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20199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Freeform 20200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20204"/>
          <p:cNvSpPr>
            <a:spLocks noEditPoints="1"/>
          </p:cNvSpPr>
          <p:nvPr/>
        </p:nvSpPr>
        <p:spPr bwMode="auto">
          <a:xfrm>
            <a:off x="6196520" y="3633400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Freeform 20214"/>
          <p:cNvSpPr>
            <a:spLocks noEditPoints="1"/>
          </p:cNvSpPr>
          <p:nvPr/>
        </p:nvSpPr>
        <p:spPr bwMode="auto">
          <a:xfrm>
            <a:off x="5969007" y="3637911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Freeform 20216"/>
          <p:cNvSpPr>
            <a:spLocks noEditPoints="1"/>
          </p:cNvSpPr>
          <p:nvPr/>
        </p:nvSpPr>
        <p:spPr bwMode="auto">
          <a:xfrm>
            <a:off x="5854248" y="4245780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Freeform 20218"/>
          <p:cNvSpPr/>
          <p:nvPr/>
        </p:nvSpPr>
        <p:spPr bwMode="auto">
          <a:xfrm>
            <a:off x="6148913" y="3279101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Freeform 20223"/>
          <p:cNvSpPr/>
          <p:nvPr/>
        </p:nvSpPr>
        <p:spPr bwMode="auto">
          <a:xfrm>
            <a:off x="5486919" y="3065120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9" name="Freeform 20229"/>
          <p:cNvSpPr>
            <a:spLocks noEditPoints="1"/>
          </p:cNvSpPr>
          <p:nvPr/>
        </p:nvSpPr>
        <p:spPr bwMode="auto">
          <a:xfrm>
            <a:off x="5861264" y="3861916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Freeform 20230"/>
          <p:cNvSpPr>
            <a:spLocks noEditPoints="1"/>
          </p:cNvSpPr>
          <p:nvPr/>
        </p:nvSpPr>
        <p:spPr bwMode="auto">
          <a:xfrm>
            <a:off x="6383442" y="3274592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0231"/>
          <p:cNvSpPr>
            <a:spLocks noEditPoints="1"/>
          </p:cNvSpPr>
          <p:nvPr/>
        </p:nvSpPr>
        <p:spPr bwMode="auto">
          <a:xfrm>
            <a:off x="6222085" y="3151525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0259"/>
          <p:cNvSpPr/>
          <p:nvPr/>
        </p:nvSpPr>
        <p:spPr bwMode="auto">
          <a:xfrm>
            <a:off x="6150416" y="4177126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3" name="Freeform 20260"/>
          <p:cNvSpPr/>
          <p:nvPr/>
        </p:nvSpPr>
        <p:spPr bwMode="auto">
          <a:xfrm>
            <a:off x="5969007" y="3294637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4" name="Freeform 20262"/>
          <p:cNvSpPr/>
          <p:nvPr/>
        </p:nvSpPr>
        <p:spPr bwMode="auto">
          <a:xfrm>
            <a:off x="6351871" y="3232998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5" name="Freeform 20263"/>
          <p:cNvSpPr/>
          <p:nvPr/>
        </p:nvSpPr>
        <p:spPr bwMode="auto">
          <a:xfrm>
            <a:off x="6541298" y="3782737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6" name="Freeform 20294"/>
          <p:cNvSpPr/>
          <p:nvPr/>
        </p:nvSpPr>
        <p:spPr bwMode="auto">
          <a:xfrm>
            <a:off x="6234605" y="3575270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Freeform 20295"/>
          <p:cNvSpPr>
            <a:spLocks noEditPoints="1"/>
          </p:cNvSpPr>
          <p:nvPr/>
        </p:nvSpPr>
        <p:spPr bwMode="auto">
          <a:xfrm>
            <a:off x="6203536" y="3544700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Freeform 20296"/>
          <p:cNvSpPr/>
          <p:nvPr/>
        </p:nvSpPr>
        <p:spPr bwMode="auto">
          <a:xfrm>
            <a:off x="6480661" y="4407646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9" name="Freeform 20297"/>
          <p:cNvSpPr>
            <a:spLocks noEditPoints="1"/>
          </p:cNvSpPr>
          <p:nvPr/>
        </p:nvSpPr>
        <p:spPr bwMode="auto">
          <a:xfrm>
            <a:off x="6450092" y="4377076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Freeform 20298"/>
          <p:cNvSpPr/>
          <p:nvPr/>
        </p:nvSpPr>
        <p:spPr bwMode="auto">
          <a:xfrm>
            <a:off x="6158434" y="3271083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Freeform 20299"/>
          <p:cNvSpPr>
            <a:spLocks noEditPoints="1"/>
          </p:cNvSpPr>
          <p:nvPr/>
        </p:nvSpPr>
        <p:spPr bwMode="auto">
          <a:xfrm>
            <a:off x="6137387" y="3249535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4" name="Freeform 20541"/>
          <p:cNvSpPr/>
          <p:nvPr/>
        </p:nvSpPr>
        <p:spPr bwMode="auto">
          <a:xfrm>
            <a:off x="6133872" y="3089676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5" name="Freeform 20655"/>
          <p:cNvSpPr/>
          <p:nvPr/>
        </p:nvSpPr>
        <p:spPr bwMode="auto">
          <a:xfrm>
            <a:off x="5412753" y="3944393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Freeform 20683"/>
          <p:cNvSpPr/>
          <p:nvPr/>
        </p:nvSpPr>
        <p:spPr bwMode="auto">
          <a:xfrm>
            <a:off x="5751009" y="4053849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7" name="Freeform 20684"/>
          <p:cNvSpPr/>
          <p:nvPr/>
        </p:nvSpPr>
        <p:spPr bwMode="auto">
          <a:xfrm>
            <a:off x="5724950" y="3734128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Freeform 20720"/>
          <p:cNvSpPr/>
          <p:nvPr/>
        </p:nvSpPr>
        <p:spPr bwMode="auto">
          <a:xfrm>
            <a:off x="6333217" y="3827337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9" name="Freeform 20721"/>
          <p:cNvSpPr>
            <a:spLocks noEditPoints="1"/>
          </p:cNvSpPr>
          <p:nvPr/>
        </p:nvSpPr>
        <p:spPr bwMode="auto">
          <a:xfrm>
            <a:off x="6305655" y="3799273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0" name="直接连接符 169"/>
          <p:cNvCxnSpPr>
            <a:stCxn id="168" idx="1"/>
            <a:endCxn id="159" idx="20"/>
          </p:cNvCxnSpPr>
          <p:nvPr/>
        </p:nvCxnSpPr>
        <p:spPr>
          <a:xfrm>
            <a:off x="6348562" y="3875000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3" idx="8"/>
            <a:endCxn id="167" idx="3"/>
          </p:cNvCxnSpPr>
          <p:nvPr/>
        </p:nvCxnSpPr>
        <p:spPr>
          <a:xfrm flipH="1">
            <a:off x="5788913" y="3350085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4" idx="3"/>
            <a:endCxn id="169" idx="2"/>
          </p:cNvCxnSpPr>
          <p:nvPr/>
        </p:nvCxnSpPr>
        <p:spPr>
          <a:xfrm>
            <a:off x="6168128" y="3181091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9" idx="0"/>
            <a:endCxn id="166" idx="0"/>
          </p:cNvCxnSpPr>
          <p:nvPr/>
        </p:nvCxnSpPr>
        <p:spPr>
          <a:xfrm flipH="1">
            <a:off x="5820895" y="3896198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41182" y="4603480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4" name="直接连接符 183"/>
          <p:cNvCxnSpPr>
            <a:stCxn id="154" idx="7"/>
          </p:cNvCxnSpPr>
          <p:nvPr/>
        </p:nvCxnSpPr>
        <p:spPr>
          <a:xfrm flipH="1">
            <a:off x="5965925" y="3281736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0217"/>
          <p:cNvSpPr>
            <a:spLocks noEditPoints="1"/>
          </p:cNvSpPr>
          <p:nvPr/>
        </p:nvSpPr>
        <p:spPr bwMode="auto">
          <a:xfrm>
            <a:off x="5974766" y="3960950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Freeform 20306"/>
          <p:cNvSpPr/>
          <p:nvPr/>
        </p:nvSpPr>
        <p:spPr bwMode="auto">
          <a:xfrm>
            <a:off x="5947705" y="3957442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3" name="Freeform 20307"/>
          <p:cNvSpPr>
            <a:spLocks noEditPoints="1"/>
          </p:cNvSpPr>
          <p:nvPr/>
        </p:nvSpPr>
        <p:spPr bwMode="auto">
          <a:xfrm>
            <a:off x="5929665" y="3939402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17" name="直接连接符 516"/>
          <p:cNvCxnSpPr>
            <a:stCxn id="165" idx="2"/>
            <a:endCxn id="159" idx="22"/>
          </p:cNvCxnSpPr>
          <p:nvPr/>
        </p:nvCxnSpPr>
        <p:spPr>
          <a:xfrm>
            <a:off x="6137387" y="4367346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6990" y="2120456"/>
            <a:ext cx="5157793" cy="4186704"/>
            <a:chOff x="516990" y="2120456"/>
            <a:chExt cx="5157793" cy="41867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90" y="2120456"/>
              <a:ext cx="5157793" cy="4186704"/>
            </a:xfrm>
            <a:prstGeom prst="rect">
              <a:avLst/>
            </a:prstGeom>
          </p:spPr>
        </p:pic>
        <p:pic>
          <p:nvPicPr>
            <p:cNvPr id="121" name="图片占位符 1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6337" y="2409891"/>
              <a:ext cx="4475162" cy="2532062"/>
            </a:xfrm>
            <a:prstGeom prst="rect">
              <a:avLst/>
            </a:prstGeom>
            <a:effectLst>
              <a:innerShdw blurRad="63500" dist="25400" dir="18900000">
                <a:schemeClr val="tx1">
                  <a:lumMod val="50000"/>
                  <a:lumOff val="50000"/>
                  <a:alpha val="50000"/>
                </a:schemeClr>
              </a:innerShdw>
            </a:effectLst>
          </p:spPr>
        </p:pic>
      </p:grpSp>
      <p:sp>
        <p:nvSpPr>
          <p:cNvPr id="96" name="椭圆 95"/>
          <p:cNvSpPr/>
          <p:nvPr/>
        </p:nvSpPr>
        <p:spPr>
          <a:xfrm>
            <a:off x="7334862" y="24344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7334862" y="47526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7687249" y="2279833"/>
            <a:ext cx="3877203" cy="1225188"/>
            <a:chOff x="7970924" y="2186381"/>
            <a:chExt cx="3307565" cy="1225188"/>
          </a:xfrm>
        </p:grpSpPr>
        <p:sp>
          <p:nvSpPr>
            <p:cNvPr id="197" name="矩形 196"/>
            <p:cNvSpPr/>
            <p:nvPr/>
          </p:nvSpPr>
          <p:spPr>
            <a:xfrm>
              <a:off x="7970924" y="2186381"/>
              <a:ext cx="936068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产品市场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970924" y="2481929"/>
              <a:ext cx="330756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产品针对学生党和上班党利用零碎时间快速查找需要的谷歌插件，提高生活质量和工作效率。充分利用手机端的优势，提供便捷的搜索体验。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684451" y="3686892"/>
            <a:ext cx="3877203" cy="938254"/>
            <a:chOff x="7970924" y="2186381"/>
            <a:chExt cx="3307565" cy="938254"/>
          </a:xfrm>
        </p:grpSpPr>
        <p:sp>
          <p:nvSpPr>
            <p:cNvPr id="200" name="矩形 199"/>
            <p:cNvSpPr/>
            <p:nvPr/>
          </p:nvSpPr>
          <p:spPr>
            <a:xfrm>
              <a:off x="7970924" y="2186381"/>
              <a:ext cx="936068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en-US" altLang="zh-CN" kern="0" dirty="0">
                  <a:cs typeface="+mn-ea"/>
                  <a:sym typeface="+mn-lt"/>
                </a:rPr>
                <a:t>用户特点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970924" y="2499464"/>
              <a:ext cx="3307565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没有大块时间用于查找插件，想要随时随地快速查找方便的插件。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684452" y="4730979"/>
            <a:ext cx="3877203" cy="666388"/>
            <a:chOff x="7970924" y="2186381"/>
            <a:chExt cx="3307565" cy="666388"/>
          </a:xfrm>
        </p:grpSpPr>
        <p:sp>
          <p:nvSpPr>
            <p:cNvPr id="203" name="矩形 202"/>
            <p:cNvSpPr/>
            <p:nvPr/>
          </p:nvSpPr>
          <p:spPr>
            <a:xfrm>
              <a:off x="7970924" y="2186381"/>
              <a:ext cx="1326096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en-US" altLang="zh-CN" kern="0" dirty="0">
                  <a:cs typeface="+mn-ea"/>
                  <a:sym typeface="+mn-lt"/>
                </a:rPr>
                <a:t>用户群体画像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7970924" y="2481929"/>
              <a:ext cx="3307565" cy="370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常年使用谷歌浏览器的学生党和上班党。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8" name="椭圆 337"/>
          <p:cNvSpPr/>
          <p:nvPr/>
        </p:nvSpPr>
        <p:spPr>
          <a:xfrm>
            <a:off x="7334862" y="3771816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003 -0.01852 L -0.09231 0.17778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9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003 -0.01852 L -3.125E-6 1.85185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37 -0.00463 L -0.09284 0.02292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37 -0.00602 L -3.125E-6 3.7037E-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/>
      <p:bldP spid="138" grpId="0" bldLvl="0" animBg="1"/>
      <p:bldP spid="142" grpId="0" bldLvl="0" animBg="1"/>
      <p:bldP spid="144" grpId="0" bldLvl="0" animBg="1"/>
      <p:bldP spid="146" grpId="0" bldLvl="0" animBg="1"/>
      <p:bldP spid="147" grpId="0" bldLvl="0" animBg="1"/>
      <p:bldP spid="149" grpId="0" bldLvl="0" animBg="1"/>
      <p:bldP spid="150" grpId="0" bldLvl="0" animBg="1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4" grpId="0" bldLvl="0" animBg="1"/>
      <p:bldP spid="165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26" grpId="0" bldLvl="0" animBg="1"/>
      <p:bldP spid="145" grpId="0" bldLvl="0" animBg="1"/>
      <p:bldP spid="162" grpId="0" bldLvl="0" animBg="1"/>
      <p:bldP spid="163" grpId="0" bldLvl="0" animBg="1"/>
      <p:bldP spid="96" grpId="0" bldLvl="0" animBg="1"/>
      <p:bldP spid="96" grpId="1" bldLvl="0" animBg="1"/>
      <p:bldP spid="96" grpId="2" bldLvl="0" animBg="1"/>
      <p:bldP spid="195" grpId="0" bldLvl="0" animBg="1"/>
      <p:bldP spid="195" grpId="1" bldLvl="0" animBg="1"/>
      <p:bldP spid="195" grpId="2" bldLvl="0" animBg="1"/>
      <p:bldP spid="338" grpId="0" bldLvl="0" animBg="1"/>
      <p:bldP spid="338" grpId="1" bldLvl="0" animBg="1"/>
      <p:bldP spid="338" grpId="2" bldLvl="0" animBg="1"/>
      <p:bldP spid="62" grpId="0"/>
      <p:bldP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产品功能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618499" y="4666992"/>
            <a:ext cx="50031" cy="500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899285" y="2884170"/>
            <a:ext cx="42494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b="0" dirty="0" err="1">
                <a:solidFill>
                  <a:srgbClr val="252525"/>
                </a:solidFill>
                <a:cs typeface="+mn-ea"/>
              </a:rPr>
              <a:t>       产品通过微信小程序开发工具进行开发。插件资讯的爬取，查询谷歌插件，谷歌插件热度排行榜以及推送到电脑端安装的功能是其核心功能，打造一个手机端轻量化的谷歌插件查询安装中心</a:t>
            </a:r>
            <a:r>
              <a:rPr lang="zh-CN" altLang="en-US" sz="1800" b="0" dirty="0" err="1">
                <a:solidFill>
                  <a:srgbClr val="252525"/>
                </a:solidFill>
                <a:cs typeface="+mn-ea"/>
              </a:rPr>
              <a:t>。</a:t>
            </a:r>
            <a:endParaRPr lang="zh-CN" altLang="en-US" sz="1800" b="0" dirty="0" err="1">
              <a:solidFill>
                <a:srgbClr val="252525"/>
              </a:solidFill>
              <a:ea typeface="+mn-lt"/>
              <a:cs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769860" y="2303780"/>
            <a:ext cx="1924685" cy="459740"/>
            <a:chOff x="12236" y="3628"/>
            <a:chExt cx="3031" cy="724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>
            <a:xfrm rot="16200000">
              <a:off x="12236" y="3808"/>
              <a:ext cx="365" cy="365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601" y="3628"/>
              <a:ext cx="26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产品</a:t>
              </a:r>
              <a:r>
                <a:rPr lang="en-US" altLang="zh-CN" sz="2400"/>
                <a:t>Logo</a:t>
              </a:r>
            </a:p>
          </p:txBody>
        </p:sp>
      </p:grpSp>
      <p:pic>
        <p:nvPicPr>
          <p:cNvPr id="69" name="图形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7650" y="2806065"/>
            <a:ext cx="1409700" cy="1409700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3305810" y="2303780"/>
            <a:ext cx="1924685" cy="459740"/>
            <a:chOff x="5206" y="3628"/>
            <a:chExt cx="3031" cy="724"/>
          </a:xfrm>
        </p:grpSpPr>
        <p:sp>
          <p:nvSpPr>
            <p:cNvPr id="66" name="文本框 65"/>
            <p:cNvSpPr txBox="1"/>
            <p:nvPr/>
          </p:nvSpPr>
          <p:spPr>
            <a:xfrm>
              <a:off x="5571" y="3628"/>
              <a:ext cx="26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产品描述</a:t>
              </a: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6200000">
              <a:off x="5206" y="3808"/>
              <a:ext cx="365" cy="365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43" grpId="0" animBg="1"/>
      <p:bldP spid="77" grpId="0"/>
      <p:bldP spid="77" grpId="1"/>
      <p:bldP spid="100" grpId="0"/>
      <p:bldP spid="1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89"/>
          <p:cNvSpPr>
            <a:spLocks noEditPoints="1"/>
          </p:cNvSpPr>
          <p:nvPr/>
        </p:nvSpPr>
        <p:spPr bwMode="auto">
          <a:xfrm rot="6911559">
            <a:off x="7165909" y="241022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" name="直接连接符 21"/>
          <p:cNvCxnSpPr>
            <a:stCxn id="52" idx="2"/>
            <a:endCxn id="51" idx="5"/>
          </p:cNvCxnSpPr>
          <p:nvPr/>
        </p:nvCxnSpPr>
        <p:spPr>
          <a:xfrm rot="20700000" flipH="1">
            <a:off x="10864487" y="2330829"/>
            <a:ext cx="704693" cy="68266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5" idx="1"/>
            <a:endCxn id="44" idx="5"/>
          </p:cNvCxnSpPr>
          <p:nvPr/>
        </p:nvCxnSpPr>
        <p:spPr>
          <a:xfrm flipH="1">
            <a:off x="11207500" y="1462925"/>
            <a:ext cx="583482" cy="234361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4" idx="1"/>
            <a:endCxn id="52" idx="5"/>
          </p:cNvCxnSpPr>
          <p:nvPr/>
        </p:nvCxnSpPr>
        <p:spPr>
          <a:xfrm rot="20700000">
            <a:off x="11252490" y="1705194"/>
            <a:ext cx="255332" cy="55256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2" idx="7"/>
            <a:endCxn id="46" idx="4"/>
          </p:cNvCxnSpPr>
          <p:nvPr/>
        </p:nvCxnSpPr>
        <p:spPr>
          <a:xfrm>
            <a:off x="11585205" y="2241612"/>
            <a:ext cx="306914" cy="47580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6" idx="2"/>
          </p:cNvCxnSpPr>
          <p:nvPr/>
        </p:nvCxnSpPr>
        <p:spPr>
          <a:xfrm rot="20700000" flipH="1" flipV="1">
            <a:off x="11310404" y="2790076"/>
            <a:ext cx="562648" cy="5110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8" idx="4"/>
          </p:cNvCxnSpPr>
          <p:nvPr/>
        </p:nvCxnSpPr>
        <p:spPr>
          <a:xfrm rot="20700000" flipH="1" flipV="1">
            <a:off x="11345746" y="2861451"/>
            <a:ext cx="315982" cy="52044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6" idx="0"/>
            <a:endCxn id="54" idx="4"/>
          </p:cNvCxnSpPr>
          <p:nvPr/>
        </p:nvCxnSpPr>
        <p:spPr>
          <a:xfrm>
            <a:off x="11920149" y="2789546"/>
            <a:ext cx="210652" cy="93877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7"/>
          </p:cNvCxnSpPr>
          <p:nvPr/>
        </p:nvCxnSpPr>
        <p:spPr>
          <a:xfrm rot="20700000">
            <a:off x="11828486" y="3338859"/>
            <a:ext cx="282094" cy="468365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8" idx="1"/>
            <a:endCxn id="47" idx="5"/>
          </p:cNvCxnSpPr>
          <p:nvPr/>
        </p:nvCxnSpPr>
        <p:spPr>
          <a:xfrm rot="20700000" flipH="1">
            <a:off x="11682844" y="3408162"/>
            <a:ext cx="175721" cy="1031089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9" idx="4"/>
          </p:cNvCxnSpPr>
          <p:nvPr/>
        </p:nvCxnSpPr>
        <p:spPr>
          <a:xfrm rot="20700000" flipV="1">
            <a:off x="10862314" y="2955688"/>
            <a:ext cx="512256" cy="79298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7" idx="7"/>
            <a:endCxn id="54" idx="1"/>
          </p:cNvCxnSpPr>
          <p:nvPr/>
        </p:nvCxnSpPr>
        <p:spPr>
          <a:xfrm rot="20700000" flipV="1">
            <a:off x="11747328" y="3827170"/>
            <a:ext cx="468446" cy="6031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3" idx="3"/>
            <a:endCxn id="47" idx="0"/>
          </p:cNvCxnSpPr>
          <p:nvPr/>
        </p:nvCxnSpPr>
        <p:spPr>
          <a:xfrm rot="20700000" flipH="1" flipV="1">
            <a:off x="11902864" y="4452676"/>
            <a:ext cx="238713" cy="686005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8" idx="2"/>
            <a:endCxn id="49" idx="6"/>
          </p:cNvCxnSpPr>
          <p:nvPr/>
        </p:nvCxnSpPr>
        <p:spPr>
          <a:xfrm rot="20700000" flipH="1">
            <a:off x="10978121" y="3477060"/>
            <a:ext cx="769336" cy="25115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3" idx="3"/>
            <a:endCxn id="51" idx="0"/>
          </p:cNvCxnSpPr>
          <p:nvPr/>
        </p:nvCxnSpPr>
        <p:spPr>
          <a:xfrm rot="20700000" flipH="1" flipV="1">
            <a:off x="10928727" y="2516479"/>
            <a:ext cx="290140" cy="38569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9" idx="0"/>
            <a:endCxn id="47" idx="2"/>
          </p:cNvCxnSpPr>
          <p:nvPr/>
        </p:nvCxnSpPr>
        <p:spPr>
          <a:xfrm rot="20700000">
            <a:off x="11093417" y="3782850"/>
            <a:ext cx="597404" cy="78745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7" idx="2"/>
            <a:endCxn id="55" idx="6"/>
          </p:cNvCxnSpPr>
          <p:nvPr/>
        </p:nvCxnSpPr>
        <p:spPr>
          <a:xfrm rot="20700000" flipH="1">
            <a:off x="11099693" y="4569473"/>
            <a:ext cx="700494" cy="44108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5" idx="1"/>
            <a:endCxn id="56" idx="4"/>
          </p:cNvCxnSpPr>
          <p:nvPr/>
        </p:nvCxnSpPr>
        <p:spPr>
          <a:xfrm rot="20700000" flipH="1">
            <a:off x="10538320" y="4811065"/>
            <a:ext cx="608415" cy="44060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5" idx="0"/>
            <a:endCxn id="43" idx="2"/>
          </p:cNvCxnSpPr>
          <p:nvPr/>
        </p:nvCxnSpPr>
        <p:spPr>
          <a:xfrm rot="20700000">
            <a:off x="11171375" y="4601549"/>
            <a:ext cx="983802" cy="6723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 rot="9525715" flipH="1">
            <a:off x="12221961" y="5065627"/>
            <a:ext cx="102071" cy="10209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9525715" flipH="1">
            <a:off x="11168905" y="169495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9525715" flipH="1">
            <a:off x="11768085" y="138947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9525715" flipH="1">
            <a:off x="11867452" y="271479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9525715" flipH="1">
            <a:off x="11780676" y="444209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9525715" flipH="1">
            <a:off x="11699242" y="3329537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9525715" flipH="1">
            <a:off x="10948993" y="379882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9525715" flipH="1">
            <a:off x="10297353" y="330916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9525715" flipH="1">
            <a:off x="10831060" y="2485844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rot="9525715" flipH="1">
            <a:off x="11546984" y="2213609"/>
            <a:ext cx="39911" cy="399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9525715" flipH="1">
            <a:off x="11262354" y="2847607"/>
            <a:ext cx="35012" cy="350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9525715" flipH="1">
            <a:off x="12114062" y="3726540"/>
            <a:ext cx="52501" cy="5251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9525715" flipH="1">
            <a:off x="11062358" y="4685329"/>
            <a:ext cx="56911" cy="5692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9525715" flipH="1">
            <a:off x="10581037" y="5320275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9525715" flipH="1">
            <a:off x="10249498" y="5989465"/>
            <a:ext cx="107216" cy="10723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9525715" flipH="1">
            <a:off x="11403404" y="580333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9525715" flipH="1">
            <a:off x="10201905" y="4955641"/>
            <a:ext cx="46809" cy="468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>
            <a:endCxn id="45" idx="5"/>
          </p:cNvCxnSpPr>
          <p:nvPr/>
        </p:nvCxnSpPr>
        <p:spPr>
          <a:xfrm flipH="1">
            <a:off x="11821876" y="493621"/>
            <a:ext cx="309357" cy="899107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20700000">
            <a:off x="10699196" y="5292738"/>
            <a:ext cx="646109" cy="608142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9525715" flipH="1">
            <a:off x="11999951" y="6214519"/>
            <a:ext cx="74367" cy="7438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58" idx="7"/>
          </p:cNvCxnSpPr>
          <p:nvPr/>
        </p:nvCxnSpPr>
        <p:spPr>
          <a:xfrm>
            <a:off x="11476844" y="5857142"/>
            <a:ext cx="512160" cy="377610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21055" y="3018155"/>
            <a:ext cx="1943100" cy="594735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从网络爬取插件，并提供给用户搜索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328035" y="3026410"/>
            <a:ext cx="2843530" cy="594735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手机端选择好插件后直接推送到电脑端，开启谷歌浏览器后自动安装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40170" y="3018155"/>
            <a:ext cx="2539365" cy="597809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使用户可以收藏自己喜欢的插件，以供随时查看</a:t>
            </a:r>
          </a:p>
        </p:txBody>
      </p:sp>
      <p:sp>
        <p:nvSpPr>
          <p:cNvPr id="95" name="矩形 94"/>
          <p:cNvSpPr/>
          <p:nvPr/>
        </p:nvSpPr>
        <p:spPr>
          <a:xfrm>
            <a:off x="1243139" y="273394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插件查询</a:t>
            </a:r>
          </a:p>
        </p:txBody>
      </p:sp>
      <p:sp>
        <p:nvSpPr>
          <p:cNvPr id="99" name="矩形 98"/>
          <p:cNvSpPr/>
          <p:nvPr/>
        </p:nvSpPr>
        <p:spPr>
          <a:xfrm>
            <a:off x="3971734" y="273457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推送到电脑端</a:t>
            </a:r>
          </a:p>
        </p:txBody>
      </p:sp>
      <p:sp>
        <p:nvSpPr>
          <p:cNvPr id="103" name="矩形 102"/>
          <p:cNvSpPr/>
          <p:nvPr/>
        </p:nvSpPr>
        <p:spPr>
          <a:xfrm>
            <a:off x="7161974" y="273394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插件收藏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819150" y="5086350"/>
            <a:ext cx="1943735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选取热点插件排行并显示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3519805" y="5085715"/>
            <a:ext cx="2457450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制作插件相关教程，供用户学习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967855" y="5085715"/>
            <a:ext cx="1483360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推送热点插件新闻</a:t>
            </a:r>
          </a:p>
        </p:txBody>
      </p:sp>
      <p:sp>
        <p:nvSpPr>
          <p:cNvPr id="110" name="矩形 109"/>
          <p:cNvSpPr/>
          <p:nvPr/>
        </p:nvSpPr>
        <p:spPr>
          <a:xfrm>
            <a:off x="1128839" y="4793248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插件排行榜</a:t>
            </a:r>
          </a:p>
        </p:txBody>
      </p:sp>
      <p:sp>
        <p:nvSpPr>
          <p:cNvPr id="114" name="矩形 113"/>
          <p:cNvSpPr/>
          <p:nvPr/>
        </p:nvSpPr>
        <p:spPr>
          <a:xfrm>
            <a:off x="4200334" y="479388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插件教程</a:t>
            </a:r>
          </a:p>
        </p:txBody>
      </p:sp>
      <p:sp>
        <p:nvSpPr>
          <p:cNvPr id="118" name="矩形 117"/>
          <p:cNvSpPr/>
          <p:nvPr/>
        </p:nvSpPr>
        <p:spPr>
          <a:xfrm>
            <a:off x="7161974" y="479324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插件资讯</a:t>
            </a:r>
          </a:p>
        </p:txBody>
      </p:sp>
      <p:pic>
        <p:nvPicPr>
          <p:cNvPr id="122" name="图片 121" descr="搜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5" y="2207895"/>
            <a:ext cx="395605" cy="395605"/>
          </a:xfrm>
          <a:prstGeom prst="rect">
            <a:avLst/>
          </a:prstGeom>
        </p:spPr>
      </p:pic>
      <p:pic>
        <p:nvPicPr>
          <p:cNvPr id="123" name="图片 122" descr="上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15" y="2197735"/>
            <a:ext cx="519430" cy="446405"/>
          </a:xfrm>
          <a:prstGeom prst="rect">
            <a:avLst/>
          </a:prstGeom>
        </p:spPr>
      </p:pic>
      <p:pic>
        <p:nvPicPr>
          <p:cNvPr id="124" name="图片 123" descr="添加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875" y="2219325"/>
            <a:ext cx="403860" cy="403860"/>
          </a:xfrm>
          <a:prstGeom prst="rect">
            <a:avLst/>
          </a:prstGeom>
        </p:spPr>
      </p:pic>
      <p:pic>
        <p:nvPicPr>
          <p:cNvPr id="125" name="图片 124" descr="列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235" y="4308475"/>
            <a:ext cx="584200" cy="394970"/>
          </a:xfrm>
          <a:prstGeom prst="rect">
            <a:avLst/>
          </a:prstGeom>
        </p:spPr>
      </p:pic>
      <p:pic>
        <p:nvPicPr>
          <p:cNvPr id="126" name="图片 125" descr="调整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475" y="4329430"/>
            <a:ext cx="374015" cy="374015"/>
          </a:xfrm>
          <a:prstGeom prst="rect">
            <a:avLst/>
          </a:prstGeom>
        </p:spPr>
      </p:pic>
      <p:pic>
        <p:nvPicPr>
          <p:cNvPr id="127" name="图片 126" descr="网络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650" y="4282440"/>
            <a:ext cx="447040" cy="44704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4367530" y="832485"/>
            <a:ext cx="279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主要功能</a:t>
            </a:r>
          </a:p>
        </p:txBody>
      </p:sp>
      <p:cxnSp>
        <p:nvCxnSpPr>
          <p:cNvPr id="347" name="直接连接符 346"/>
          <p:cNvCxnSpPr/>
          <p:nvPr/>
        </p:nvCxnSpPr>
        <p:spPr>
          <a:xfrm>
            <a:off x="4367530" y="1580515"/>
            <a:ext cx="2030400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20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43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48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53" dur="75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67" dur="7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72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77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5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9" grpId="0"/>
      <p:bldP spid="103" grpId="0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4" grpId="0"/>
      <p:bldP spid="118" grpId="0"/>
      <p:bldP spid="128" grpId="0"/>
      <p:bldP spid="1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34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界面原型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370</Words>
  <Application>Microsoft Office PowerPoint</Application>
  <PresentationFormat>宽屏</PresentationFormat>
  <Paragraphs>97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7</cp:revision>
  <dcterms:created xsi:type="dcterms:W3CDTF">2017-04-23T09:39:00Z</dcterms:created>
  <dcterms:modified xsi:type="dcterms:W3CDTF">2021-11-05T11:17:17Z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3D257BACA15040D8ABB6C17C73886A3E</vt:lpwstr>
  </property>
  <property fmtid="{D5CDD505-2E9C-101B-9397-08002B2CF9AE}" pid="3" name="KSOProductBuildVer">
    <vt:lpwstr>2052-11.1.0.11045</vt:lpwstr>
  </property>
</Properties>
</file>