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4" r:id="rId5"/>
    <p:sldId id="286" r:id="rId6"/>
    <p:sldId id="268" r:id="rId7"/>
    <p:sldId id="284" r:id="rId8"/>
    <p:sldId id="318" r:id="rId9"/>
    <p:sldId id="313" r:id="rId10"/>
    <p:sldId id="269" r:id="rId11"/>
    <p:sldId id="275" r:id="rId12"/>
    <p:sldId id="266" r:id="rId13"/>
    <p:sldId id="283"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7BB8E1"/>
    <a:srgbClr val="4098D4"/>
    <a:srgbClr val="2980B9"/>
    <a:srgbClr val="1F608B"/>
    <a:srgbClr val="8FADC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246" y="96"/>
      </p:cViewPr>
      <p:guideLst>
        <p:guide orient="horz" pos="2160"/>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4.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E0F8E-0144-4D2E-BB4A-1BFE014E18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DDD0-9BEE-4DF6-BFC5-DBA82716B4A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74D587F-DF9B-4025-8A29-602EB4D2A1E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D587F-DF9B-4025-8A29-602EB4D2A1E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115B3-AA90-441E-BF51-1FB257CEE4A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hemeOverride" Target="../theme/themeOverride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hemeOverride" Target="../theme/themeOverride10.xml"/><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hemeOverride" Target="../theme/themeOverride11.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hemeOverride" Target="../theme/themeOverride2.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2" Type="http://schemas.openxmlformats.org/officeDocument/2006/relationships/notesSlide" Target="../notesSlides/notesSlide3.xml"/><Relationship Id="rId11" Type="http://schemas.openxmlformats.org/officeDocument/2006/relationships/slideLayout" Target="../slideLayouts/slideLayout7.xml"/><Relationship Id="rId10" Type="http://schemas.openxmlformats.org/officeDocument/2006/relationships/themeOverride" Target="../theme/themeOverride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hemeOverride" Target="../theme/themeOverride4.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hemeOverride" Target="../theme/themeOverride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hemeOverride" Target="../theme/themeOverride6.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hemeOverride" Target="../theme/themeOverride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hemeOverride" Target="../theme/themeOverride8.xml"/><Relationship Id="rId4" Type="http://schemas.openxmlformats.org/officeDocument/2006/relationships/image" Target="../media/image9.png"/><Relationship Id="rId3" Type="http://schemas.openxmlformats.org/officeDocument/2006/relationships/tags" Target="../tags/tag20.xml"/><Relationship Id="rId2" Type="http://schemas.openxmlformats.org/officeDocument/2006/relationships/image" Target="../media/image8.jpeg"/><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hemeOverride" Target="../theme/themeOverride9.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4000" b="-4000"/>
          </a:stretch>
        </a:blipFill>
        <a:effectLst/>
      </p:bgPr>
    </p:bg>
    <p:spTree>
      <p:nvGrpSpPr>
        <p:cNvPr id="1" name=""/>
        <p:cNvGrpSpPr/>
        <p:nvPr/>
      </p:nvGrpSpPr>
      <p:grpSpPr>
        <a:xfrm>
          <a:off x="0" y="0"/>
          <a:ext cx="0" cy="0"/>
          <a:chOff x="0" y="0"/>
          <a:chExt cx="0" cy="0"/>
        </a:xfrm>
      </p:grpSpPr>
      <p:grpSp>
        <p:nvGrpSpPr>
          <p:cNvPr id="3" name="组合 2"/>
          <p:cNvGrpSpPr/>
          <p:nvPr/>
        </p:nvGrpSpPr>
        <p:grpSpPr>
          <a:xfrm>
            <a:off x="261620" y="2338070"/>
            <a:ext cx="6699250" cy="1892935"/>
            <a:chOff x="412" y="3682"/>
            <a:chExt cx="10550" cy="2981"/>
          </a:xfrm>
        </p:grpSpPr>
        <p:sp>
          <p:nvSpPr>
            <p:cNvPr id="5" name="PA_文本框 4"/>
            <p:cNvSpPr txBox="1"/>
            <p:nvPr>
              <p:custDataLst>
                <p:tags r:id="rId2"/>
              </p:custDataLst>
            </p:nvPr>
          </p:nvSpPr>
          <p:spPr>
            <a:xfrm>
              <a:off x="570" y="3682"/>
              <a:ext cx="10392" cy="1452"/>
            </a:xfrm>
            <a:prstGeom prst="rect">
              <a:avLst/>
            </a:prstGeom>
            <a:noFill/>
          </p:spPr>
          <p:txBody>
            <a:bodyPr wrap="square" rtlCol="0">
              <a:spAutoFit/>
            </a:bodyPr>
            <a:lstStyle/>
            <a:p>
              <a:r>
                <a:rPr lang="en-US" altLang="zh-CN" sz="5400" b="1" spc="600" dirty="0" smtClean="0">
                  <a:cs typeface="+mn-ea"/>
                  <a:sym typeface="+mn-lt"/>
                </a:rPr>
                <a:t>       </a:t>
              </a:r>
              <a:r>
                <a:rPr lang="zh-CN" altLang="en-US" sz="5400" b="1" spc="6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cs typeface="+mn-ea"/>
                  <a:sym typeface="+mn-lt"/>
                </a:rPr>
                <a:t>选题报告</a:t>
              </a:r>
              <a:endParaRPr lang="zh-CN" altLang="en-US" sz="5400" b="1" spc="6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cs typeface="+mn-ea"/>
                <a:sym typeface="+mn-lt"/>
              </a:endParaRPr>
            </a:p>
          </p:txBody>
        </p:sp>
        <p:sp>
          <p:nvSpPr>
            <p:cNvPr id="7" name="PA_文本框 2"/>
            <p:cNvSpPr txBox="1"/>
            <p:nvPr>
              <p:custDataLst>
                <p:tags r:id="rId3"/>
              </p:custDataLst>
            </p:nvPr>
          </p:nvSpPr>
          <p:spPr>
            <a:xfrm>
              <a:off x="412" y="5134"/>
              <a:ext cx="9568" cy="725"/>
            </a:xfrm>
            <a:prstGeom prst="rect">
              <a:avLst/>
            </a:prstGeom>
            <a:noFill/>
          </p:spPr>
          <p:txBody>
            <a:bodyPr wrap="square" rtlCol="0">
              <a:spAutoFit/>
            </a:bodyPr>
            <a:lstStyle/>
            <a:p>
              <a:r>
                <a:rPr lang="en-US" altLang="zh-CN" sz="1600" b="1" spc="300" dirty="0" smtClean="0">
                  <a:solidFill>
                    <a:schemeClr val="accent1"/>
                  </a:solidFill>
                  <a:cs typeface="+mn-ea"/>
                  <a:sym typeface="+mn-lt"/>
                </a:rPr>
                <a:t>                </a:t>
              </a:r>
              <a:r>
                <a:rPr lang="en-US" altLang="zh-CN" sz="2400" b="1" spc="300" dirty="0" smtClean="0">
                  <a:solidFill>
                    <a:schemeClr val="accent1"/>
                  </a:solidFill>
                  <a:cs typeface="+mn-ea"/>
                  <a:sym typeface="+mn-lt"/>
                </a:rPr>
                <a:t>Topic Selection Report</a:t>
              </a:r>
              <a:endParaRPr lang="en-US" altLang="zh-CN" sz="2400" b="1" spc="300" dirty="0" smtClean="0">
                <a:solidFill>
                  <a:schemeClr val="accent1"/>
                </a:solidFill>
                <a:cs typeface="+mn-ea"/>
                <a:sym typeface="+mn-lt"/>
              </a:endParaRPr>
            </a:p>
          </p:txBody>
        </p:sp>
        <p:sp>
          <p:nvSpPr>
            <p:cNvPr id="2" name="文本框 1"/>
            <p:cNvSpPr txBox="1"/>
            <p:nvPr/>
          </p:nvSpPr>
          <p:spPr>
            <a:xfrm>
              <a:off x="4385" y="6035"/>
              <a:ext cx="4379" cy="628"/>
            </a:xfrm>
            <a:prstGeom prst="rect">
              <a:avLst/>
            </a:prstGeom>
            <a:noFill/>
          </p:spPr>
          <p:txBody>
            <a:bodyPr wrap="square" rtlCol="0">
              <a:spAutoFit/>
            </a:bodyPr>
            <a:p>
              <a:r>
                <a:rPr lang="zh-CN" altLang="en-US" sz="2000"/>
                <a:t>主讲人：徐绍伟</a:t>
              </a:r>
              <a:endParaRPr lang="zh-CN" altLang="en-US" sz="2000"/>
            </a:p>
          </p:txBody>
        </p:sp>
      </p:grpSp>
    </p:spTree>
  </p:cSld>
  <p:clrMapOvr>
    <a:masterClrMapping/>
  </p:clrMapOvr>
  <p:transition spd="slow">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搜索</a:t>
              </a:r>
              <a:r>
                <a:rPr lang="zh-CN" altLang="en-US" sz="2400" spc="600" dirty="0">
                  <a:cs typeface="+mn-ea"/>
                  <a:sym typeface="+mn-lt"/>
                </a:rPr>
                <a:t>功能</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0">
            <a:off x="417830" y="1152525"/>
            <a:ext cx="4342765" cy="3875405"/>
            <a:chOff x="6581" y="980439"/>
            <a:chExt cx="6264582" cy="5647772"/>
          </a:xfrm>
        </p:grpSpPr>
        <p:sp>
          <p:nvSpPr>
            <p:cNvPr id="14" name="弧形 13"/>
            <p:cNvSpPr/>
            <p:nvPr/>
          </p:nvSpPr>
          <p:spPr>
            <a:xfrm>
              <a:off x="1092572" y="2066431"/>
              <a:ext cx="3475787" cy="3475788"/>
            </a:xfrm>
            <a:prstGeom prst="arc">
              <a:avLst>
                <a:gd name="adj1" fmla="val 21244691"/>
                <a:gd name="adj2" fmla="val 15268458"/>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5" name="椭圆 14"/>
            <p:cNvSpPr/>
            <p:nvPr/>
          </p:nvSpPr>
          <p:spPr>
            <a:xfrm>
              <a:off x="1796375" y="2770233"/>
              <a:ext cx="2068186" cy="2068186"/>
            </a:xfrm>
            <a:prstGeom prst="ellipse">
              <a:avLst/>
            </a:prstGeom>
            <a:blipFill>
              <a:blip r:embed="rId1"/>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弧形 15"/>
            <p:cNvSpPr/>
            <p:nvPr/>
          </p:nvSpPr>
          <p:spPr>
            <a:xfrm>
              <a:off x="632483" y="1606343"/>
              <a:ext cx="4395965" cy="4395964"/>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7" name="椭圆 16"/>
            <p:cNvSpPr/>
            <p:nvPr/>
          </p:nvSpPr>
          <p:spPr>
            <a:xfrm>
              <a:off x="4036201" y="1987192"/>
              <a:ext cx="695337" cy="695337"/>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8" name="任意多边形: 形状 36"/>
            <p:cNvSpPr/>
            <p:nvPr/>
          </p:nvSpPr>
          <p:spPr bwMode="auto">
            <a:xfrm>
              <a:off x="4256136" y="2201638"/>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sp>
          <p:nvSpPr>
            <p:cNvPr id="19" name="椭圆 18"/>
            <p:cNvSpPr/>
            <p:nvPr/>
          </p:nvSpPr>
          <p:spPr>
            <a:xfrm>
              <a:off x="1131146" y="4589431"/>
              <a:ext cx="695337" cy="695337"/>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0" name="任意多边形: 形状 38"/>
            <p:cNvSpPr/>
            <p:nvPr/>
          </p:nvSpPr>
          <p:spPr bwMode="auto">
            <a:xfrm>
              <a:off x="1351081" y="4803877"/>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sp>
          <p:nvSpPr>
            <p:cNvPr id="21" name="弧形 20"/>
            <p:cNvSpPr/>
            <p:nvPr/>
          </p:nvSpPr>
          <p:spPr>
            <a:xfrm rot="5400000">
              <a:off x="6580" y="980440"/>
              <a:ext cx="5647772" cy="5647770"/>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2" name="椭圆 21"/>
            <p:cNvSpPr/>
            <p:nvPr/>
          </p:nvSpPr>
          <p:spPr>
            <a:xfrm>
              <a:off x="5324247" y="3456656"/>
              <a:ext cx="695337" cy="6953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3" name="任意多边形: 形状 41"/>
            <p:cNvSpPr/>
            <p:nvPr/>
          </p:nvSpPr>
          <p:spPr bwMode="auto">
            <a:xfrm>
              <a:off x="5544182" y="3671102"/>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sp>
          <p:nvSpPr>
            <p:cNvPr id="24" name="文本框 42"/>
            <p:cNvSpPr txBox="1"/>
            <p:nvPr/>
          </p:nvSpPr>
          <p:spPr>
            <a:xfrm>
              <a:off x="5072667" y="4151993"/>
              <a:ext cx="1198496" cy="458793"/>
            </a:xfrm>
            <a:prstGeom prst="rect">
              <a:avLst/>
            </a:prstGeom>
            <a:solidFill>
              <a:schemeClr val="bg1"/>
            </a:solidFill>
          </p:spPr>
          <p:txBody>
            <a:bodyPr wrap="none" lIns="72000" tIns="72000" rIns="72000" bIns="72000" anchor="ctr" anchorCtr="0">
              <a:normAutofit fontScale="57500" lnSpcReduction="20000"/>
            </a:bodyPr>
            <a:lstStyle/>
            <a:p>
              <a:pPr marL="0" indent="0" algn="ctr">
                <a:lnSpc>
                  <a:spcPct val="120000"/>
                </a:lnSpc>
                <a:buNone/>
              </a:pPr>
              <a:r>
                <a:rPr lang="zh-CN" altLang="en-US" sz="1800" b="1">
                  <a:cs typeface="+mn-ea"/>
                  <a:sym typeface="+mn-lt"/>
                </a:rPr>
                <a:t>需求</a:t>
              </a:r>
              <a:endParaRPr lang="zh-CN" altLang="en-US" sz="1800" b="1">
                <a:cs typeface="+mn-ea"/>
                <a:sym typeface="+mn-lt"/>
              </a:endParaRPr>
            </a:p>
          </p:txBody>
        </p:sp>
        <p:sp>
          <p:nvSpPr>
            <p:cNvPr id="25" name="文本框 43"/>
            <p:cNvSpPr txBox="1"/>
            <p:nvPr/>
          </p:nvSpPr>
          <p:spPr>
            <a:xfrm>
              <a:off x="3784621" y="2674365"/>
              <a:ext cx="1198496" cy="458793"/>
            </a:xfrm>
            <a:prstGeom prst="rect">
              <a:avLst/>
            </a:prstGeom>
            <a:solidFill>
              <a:schemeClr val="bg1"/>
            </a:solidFill>
          </p:spPr>
          <p:txBody>
            <a:bodyPr wrap="none" lIns="72000" tIns="72000" rIns="72000" bIns="72000" anchor="ctr" anchorCtr="0">
              <a:normAutofit fontScale="57500" lnSpcReduction="20000"/>
            </a:bodyPr>
            <a:lstStyle/>
            <a:p>
              <a:pPr marL="0" indent="0" algn="ctr">
                <a:lnSpc>
                  <a:spcPct val="120000"/>
                </a:lnSpc>
                <a:buNone/>
              </a:pPr>
              <a:r>
                <a:rPr lang="zh-CN" altLang="en-US" sz="1800" b="1">
                  <a:cs typeface="+mn-ea"/>
                  <a:sym typeface="+mn-lt"/>
                </a:rPr>
                <a:t>关键词</a:t>
              </a:r>
              <a:endParaRPr lang="zh-CN" altLang="en-US" sz="1800" b="1">
                <a:cs typeface="+mn-ea"/>
                <a:sym typeface="+mn-lt"/>
              </a:endParaRPr>
            </a:p>
          </p:txBody>
        </p:sp>
        <p:sp>
          <p:nvSpPr>
            <p:cNvPr id="26" name="文本框 44"/>
            <p:cNvSpPr txBox="1"/>
            <p:nvPr/>
          </p:nvSpPr>
          <p:spPr>
            <a:xfrm>
              <a:off x="879566" y="5284768"/>
              <a:ext cx="1198496" cy="458793"/>
            </a:xfrm>
            <a:prstGeom prst="rect">
              <a:avLst/>
            </a:prstGeom>
            <a:solidFill>
              <a:schemeClr val="bg1"/>
            </a:solidFill>
          </p:spPr>
          <p:txBody>
            <a:bodyPr wrap="none" lIns="72000" tIns="72000" rIns="72000" bIns="72000" anchor="ctr" anchorCtr="0">
              <a:normAutofit fontScale="57500" lnSpcReduction="20000"/>
            </a:bodyPr>
            <a:lstStyle/>
            <a:p>
              <a:pPr marL="0" indent="0" algn="ctr">
                <a:lnSpc>
                  <a:spcPct val="120000"/>
                </a:lnSpc>
                <a:buNone/>
              </a:pPr>
              <a:r>
                <a:rPr lang="zh-CN" altLang="en-US" sz="1800" b="1">
                  <a:cs typeface="+mn-ea"/>
                  <a:sym typeface="+mn-lt"/>
                </a:rPr>
                <a:t>标签</a:t>
              </a:r>
              <a:endParaRPr lang="zh-CN" altLang="en-US" sz="1800" b="1">
                <a:cs typeface="+mn-ea"/>
                <a:sym typeface="+mn-lt"/>
              </a:endParaRPr>
            </a:p>
          </p:txBody>
        </p:sp>
      </p:grpSp>
      <p:sp>
        <p:nvSpPr>
          <p:cNvPr id="13" name="文本框 18"/>
          <p:cNvSpPr txBox="1"/>
          <p:nvPr/>
        </p:nvSpPr>
        <p:spPr>
          <a:xfrm>
            <a:off x="5109845" y="1161415"/>
            <a:ext cx="5656580" cy="1896745"/>
          </a:xfrm>
          <a:prstGeom prst="rect">
            <a:avLst/>
          </a:prstGeom>
          <a:noFill/>
        </p:spPr>
        <p:txBody>
          <a:bodyPr wrap="square">
            <a:normAutofit fontScale="60000"/>
          </a:bodyPr>
          <a:lstStyle/>
          <a:p>
            <a:pPr defTabSz="914400">
              <a:lnSpc>
                <a:spcPct val="120000"/>
              </a:lnSpc>
              <a:spcBef>
                <a:spcPct val="0"/>
              </a:spcBef>
              <a:defRPr/>
            </a:pPr>
            <a:r>
              <a:rPr lang="en-US" altLang="zh-CN" sz="1400" dirty="0">
                <a:cs typeface="+mn-ea"/>
                <a:sym typeface="+mn-lt"/>
              </a:rPr>
              <a:t>      </a:t>
            </a:r>
            <a:r>
              <a:rPr lang="zh-CN" altLang="en-US" sz="3200" dirty="0">
                <a:cs typeface="+mn-ea"/>
                <a:sym typeface="+mn-lt"/>
              </a:rPr>
              <a:t>我们的小程序提供搜索服务，用户可以通过自己的需求，搜索相关的小程序。当用户找到自己想要的</a:t>
            </a:r>
            <a:r>
              <a:rPr lang="zh-CN" altLang="en-US" sz="3200" dirty="0">
                <a:cs typeface="+mn-ea"/>
                <a:sym typeface="+mn-lt"/>
              </a:rPr>
              <a:t>插件，可以点击进去查看插件的功能介绍，进行浏览。当用户想下载插件，可以点击页面中的链接进入下载网址。</a:t>
            </a:r>
            <a:endParaRPr lang="zh-CN" altLang="en-US" sz="3200" dirty="0">
              <a:cs typeface="+mn-ea"/>
              <a:sym typeface="+mn-lt"/>
            </a:endParaRPr>
          </a:p>
        </p:txBody>
      </p:sp>
      <p:pic>
        <p:nvPicPr>
          <p:cNvPr id="3" name="图片 2"/>
          <p:cNvPicPr>
            <a:picLocks noChangeAspect="1"/>
          </p:cNvPicPr>
          <p:nvPr/>
        </p:nvPicPr>
        <p:blipFill>
          <a:blip r:embed="rId2"/>
          <a:stretch>
            <a:fillRect/>
          </a:stretch>
        </p:blipFill>
        <p:spPr>
          <a:xfrm>
            <a:off x="7715885" y="2741295"/>
            <a:ext cx="2748915" cy="3884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42648"/>
            <a:ext cx="6258560" cy="830997"/>
          </a:xfrm>
          <a:prstGeom prst="rect">
            <a:avLst/>
          </a:prstGeom>
          <a:noFill/>
        </p:spPr>
        <p:txBody>
          <a:bodyPr wrap="square" rtlCol="0">
            <a:spAutoFit/>
          </a:bodyPr>
          <a:lstStyle/>
          <a:p>
            <a:r>
              <a:rPr lang="zh-CN" altLang="en-US" sz="4800" spc="600" dirty="0" smtClean="0">
                <a:cs typeface="+mn-ea"/>
                <a:sym typeface="+mn-lt"/>
              </a:rPr>
              <a:t>感谢您的聆听</a:t>
            </a:r>
            <a:endParaRPr lang="zh-CN" altLang="en-US" sz="4800" spc="600" dirty="0">
              <a:cs typeface="+mn-ea"/>
              <a:sym typeface="+mn-lt"/>
            </a:endParaRPr>
          </a:p>
        </p:txBody>
      </p:sp>
      <p:sp>
        <p:nvSpPr>
          <p:cNvPr id="6" name="PA_文本框 5"/>
          <p:cNvSpPr txBox="1"/>
          <p:nvPr>
            <p:custDataLst>
              <p:tags r:id="rId3"/>
            </p:custDataLst>
          </p:nvPr>
        </p:nvSpPr>
        <p:spPr>
          <a:xfrm>
            <a:off x="669290" y="1419860"/>
            <a:ext cx="6523355" cy="1014730"/>
          </a:xfrm>
          <a:prstGeom prst="rect">
            <a:avLst/>
          </a:prstGeom>
          <a:noFill/>
        </p:spPr>
        <p:txBody>
          <a:bodyPr wrap="square" rtlCol="0">
            <a:spAutoFit/>
          </a:bodyPr>
          <a:lstStyle/>
          <a:p>
            <a:r>
              <a:rPr lang="en-US" altLang="zh-CN" sz="6000" spc="600" dirty="0" smtClean="0">
                <a:cs typeface="+mn-ea"/>
                <a:sym typeface="+mn-lt"/>
              </a:rPr>
              <a:t>2021</a:t>
            </a:r>
            <a:r>
              <a:rPr lang="zh-CN" altLang="en-US" sz="6000" spc="600" dirty="0" smtClean="0">
                <a:cs typeface="+mn-ea"/>
                <a:sym typeface="+mn-lt"/>
              </a:rPr>
              <a:t>软件工程</a:t>
            </a:r>
            <a:endParaRPr lang="zh-CN" altLang="en-US" sz="6000" spc="600" dirty="0" smtClean="0">
              <a:cs typeface="+mn-ea"/>
              <a:sym typeface="+mn-lt"/>
            </a:endParaRPr>
          </a:p>
        </p:txBody>
      </p:sp>
      <p:sp>
        <p:nvSpPr>
          <p:cNvPr id="7" name="PA_文本框 2"/>
          <p:cNvSpPr txBox="1"/>
          <p:nvPr>
            <p:custDataLst>
              <p:tags r:id="rId4"/>
            </p:custDataLst>
          </p:nvPr>
        </p:nvSpPr>
        <p:spPr>
          <a:xfrm>
            <a:off x="669490" y="3438662"/>
            <a:ext cx="6096000" cy="460375"/>
          </a:xfrm>
          <a:prstGeom prst="rect">
            <a:avLst/>
          </a:prstGeom>
          <a:noFill/>
        </p:spPr>
        <p:txBody>
          <a:bodyPr wrap="square" rtlCol="0">
            <a:spAutoFit/>
          </a:bodyPr>
          <a:lstStyle/>
          <a:p>
            <a:r>
              <a:rPr lang="en-US" altLang="zh-CN" sz="2400" spc="300" dirty="0" smtClean="0">
                <a:solidFill>
                  <a:schemeClr val="accent1"/>
                </a:solidFill>
                <a:cs typeface="+mn-ea"/>
                <a:sym typeface="+mn-lt"/>
              </a:rPr>
              <a:t>Thank you for listening</a:t>
            </a:r>
            <a:endParaRPr lang="en-US" altLang="zh-CN" sz="2400" spc="300" dirty="0" smtClean="0">
              <a:solidFill>
                <a:schemeClr val="accent1"/>
              </a:solidFill>
              <a:cs typeface="+mn-ea"/>
              <a:sym typeface="+mn-lt"/>
            </a:endParaRPr>
          </a:p>
        </p:txBody>
      </p:sp>
      <p:sp>
        <p:nvSpPr>
          <p:cNvPr id="8" name="文本框 7"/>
          <p:cNvSpPr txBox="1"/>
          <p:nvPr/>
        </p:nvSpPr>
        <p:spPr>
          <a:xfrm>
            <a:off x="669490" y="4524356"/>
            <a:ext cx="3439160" cy="337185"/>
          </a:xfrm>
          <a:prstGeom prst="rect">
            <a:avLst/>
          </a:prstGeom>
          <a:noFill/>
        </p:spPr>
        <p:txBody>
          <a:bodyPr wrap="square" rtlCol="0">
            <a:spAutoFit/>
          </a:bodyPr>
          <a:lstStyle/>
          <a:p>
            <a:r>
              <a:rPr lang="en-US" altLang="zh-CN" sz="1600" dirty="0" smtClean="0">
                <a:cs typeface="+mn-ea"/>
                <a:sym typeface="+mn-lt"/>
              </a:rPr>
              <a:t>Designed by </a:t>
            </a:r>
            <a:r>
              <a:rPr lang="zh-CN" altLang="en-US" sz="1600" dirty="0" smtClean="0">
                <a:cs typeface="+mn-ea"/>
                <a:sym typeface="+mn-lt"/>
              </a:rPr>
              <a:t>你说的都</a:t>
            </a:r>
            <a:r>
              <a:rPr lang="zh-CN" altLang="en-US" sz="1600" dirty="0" smtClean="0">
                <a:cs typeface="+mn-ea"/>
                <a:sym typeface="+mn-lt"/>
              </a:rPr>
              <a:t>队</a:t>
            </a:r>
            <a:endParaRPr lang="zh-CN" altLang="en-US" sz="1600" dirty="0" smtClean="0">
              <a:cs typeface="+mn-ea"/>
              <a:sym typeface="+mn-lt"/>
            </a:endParaRPr>
          </a:p>
        </p:txBody>
      </p:sp>
      <p:sp>
        <p:nvSpPr>
          <p:cNvPr id="10" name="文本框 9"/>
          <p:cNvSpPr txBox="1"/>
          <p:nvPr/>
        </p:nvSpPr>
        <p:spPr>
          <a:xfrm>
            <a:off x="669490" y="4976164"/>
            <a:ext cx="2062480" cy="337185"/>
          </a:xfrm>
          <a:prstGeom prst="rect">
            <a:avLst/>
          </a:prstGeom>
          <a:noFill/>
        </p:spPr>
        <p:txBody>
          <a:bodyPr wrap="square" rtlCol="0">
            <a:spAutoFit/>
          </a:bodyPr>
          <a:lstStyle/>
          <a:p>
            <a:r>
              <a:rPr lang="en-US" altLang="zh-CN" sz="1600" dirty="0" smtClean="0">
                <a:cs typeface="+mn-ea"/>
                <a:sym typeface="+mn-lt"/>
              </a:rPr>
              <a:t>2021</a:t>
            </a:r>
            <a:r>
              <a:rPr lang="zh-CN" altLang="en-US" sz="1600" dirty="0" smtClean="0">
                <a:cs typeface="+mn-ea"/>
                <a:sym typeface="+mn-lt"/>
              </a:rPr>
              <a:t>年</a:t>
            </a:r>
            <a:r>
              <a:rPr lang="en-US" altLang="zh-CN" sz="1600" dirty="0" smtClean="0">
                <a:cs typeface="+mn-ea"/>
                <a:sym typeface="+mn-lt"/>
              </a:rPr>
              <a:t>10</a:t>
            </a:r>
            <a:r>
              <a:rPr lang="zh-CN" altLang="en-US" sz="1600" dirty="0" smtClean="0">
                <a:cs typeface="+mn-ea"/>
                <a:sym typeface="+mn-lt"/>
              </a:rPr>
              <a:t>月</a:t>
            </a:r>
            <a:r>
              <a:rPr lang="en-US" altLang="zh-CN" sz="1600" dirty="0" smtClean="0">
                <a:cs typeface="+mn-ea"/>
                <a:sym typeface="+mn-lt"/>
              </a:rPr>
              <a:t>23</a:t>
            </a:r>
            <a:r>
              <a:rPr lang="zh-CN" altLang="en-US" sz="1600" dirty="0" smtClean="0">
                <a:cs typeface="+mn-ea"/>
                <a:sym typeface="+mn-lt"/>
              </a:rPr>
              <a:t>日</a:t>
            </a:r>
            <a:endParaRPr lang="zh-CN" altLang="en-US" sz="1600" dirty="0">
              <a:cs typeface="+mn-ea"/>
              <a:sym typeface="+mn-lt"/>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54"/>
          <p:cNvGrpSpPr/>
          <p:nvPr>
            <p:custDataLst>
              <p:tags r:id="rId1"/>
            </p:custDataLst>
          </p:nvPr>
        </p:nvGrpSpPr>
        <p:grpSpPr>
          <a:xfrm>
            <a:off x="6317743" y="1035896"/>
            <a:ext cx="5529625" cy="5813138"/>
            <a:chOff x="6230840" y="1044862"/>
            <a:chExt cx="5529625" cy="5813138"/>
          </a:xfrm>
        </p:grpSpPr>
        <p:sp>
          <p:nvSpPr>
            <p:cNvPr id="29" name="Freeform: Shape 55"/>
            <p:cNvSpPr/>
            <p:nvPr/>
          </p:nvSpPr>
          <p:spPr bwMode="auto">
            <a:xfrm>
              <a:off x="10947862" y="5008664"/>
              <a:ext cx="140513" cy="140513"/>
            </a:xfrm>
            <a:custGeom>
              <a:avLst/>
              <a:gdLst>
                <a:gd name="T0" fmla="*/ 72 w 86"/>
                <a:gd name="T1" fmla="*/ 86 h 86"/>
                <a:gd name="T2" fmla="*/ 0 w 86"/>
                <a:gd name="T3" fmla="*/ 18 h 86"/>
                <a:gd name="T4" fmla="*/ 18 w 86"/>
                <a:gd name="T5" fmla="*/ 0 h 86"/>
                <a:gd name="T6" fmla="*/ 86 w 86"/>
                <a:gd name="T7" fmla="*/ 72 h 86"/>
                <a:gd name="T8" fmla="*/ 72 w 86"/>
                <a:gd name="T9" fmla="*/ 86 h 86"/>
              </a:gdLst>
              <a:ahLst/>
              <a:cxnLst>
                <a:cxn ang="0">
                  <a:pos x="T0" y="T1"/>
                </a:cxn>
                <a:cxn ang="0">
                  <a:pos x="T2" y="T3"/>
                </a:cxn>
                <a:cxn ang="0">
                  <a:pos x="T4" y="T5"/>
                </a:cxn>
                <a:cxn ang="0">
                  <a:pos x="T6" y="T7"/>
                </a:cxn>
                <a:cxn ang="0">
                  <a:pos x="T8" y="T9"/>
                </a:cxn>
              </a:cxnLst>
              <a:rect l="0" t="0" r="r" b="b"/>
              <a:pathLst>
                <a:path w="86" h="86">
                  <a:moveTo>
                    <a:pt x="72" y="86"/>
                  </a:moveTo>
                  <a:lnTo>
                    <a:pt x="0" y="18"/>
                  </a:lnTo>
                  <a:lnTo>
                    <a:pt x="18" y="0"/>
                  </a:lnTo>
                  <a:lnTo>
                    <a:pt x="86" y="72"/>
                  </a:lnTo>
                  <a:lnTo>
                    <a:pt x="72" y="86"/>
                  </a:lnTo>
                  <a:close/>
                </a:path>
              </a:pathLst>
            </a:custGeom>
            <a:solidFill>
              <a:srgbClr val="E2E2E2"/>
            </a:solidFill>
            <a:ln>
              <a:noFill/>
            </a:ln>
          </p:spPr>
          <p:txBody>
            <a:bodyPr anchor="ctr"/>
            <a:lstStyle/>
            <a:p>
              <a:pPr algn="ctr"/>
              <a:endParaRPr>
                <a:cs typeface="+mn-ea"/>
                <a:sym typeface="+mn-lt"/>
              </a:endParaRPr>
            </a:p>
          </p:txBody>
        </p:sp>
        <p:grpSp>
          <p:nvGrpSpPr>
            <p:cNvPr id="30" name="Group 56"/>
            <p:cNvGrpSpPr/>
            <p:nvPr/>
          </p:nvGrpSpPr>
          <p:grpSpPr>
            <a:xfrm>
              <a:off x="7072302" y="1851988"/>
              <a:ext cx="3803693" cy="3661505"/>
              <a:chOff x="3200445" y="1228386"/>
              <a:chExt cx="2852761" cy="2746150"/>
            </a:xfrm>
          </p:grpSpPr>
          <p:sp>
            <p:nvSpPr>
              <p:cNvPr id="191" name="Freeform: Shape 218"/>
              <p:cNvSpPr/>
              <p:nvPr/>
            </p:nvSpPr>
            <p:spPr bwMode="auto">
              <a:xfrm>
                <a:off x="3871972" y="1364407"/>
                <a:ext cx="162980" cy="164205"/>
              </a:xfrm>
              <a:custGeom>
                <a:avLst/>
                <a:gdLst>
                  <a:gd name="T0" fmla="*/ 18 w 37"/>
                  <a:gd name="T1" fmla="*/ 37 h 37"/>
                  <a:gd name="T2" fmla="*/ 19 w 37"/>
                  <a:gd name="T3" fmla="*/ 37 h 37"/>
                  <a:gd name="T4" fmla="*/ 37 w 37"/>
                  <a:gd name="T5" fmla="*/ 18 h 37"/>
                  <a:gd name="T6" fmla="*/ 23 w 37"/>
                  <a:gd name="T7" fmla="*/ 0 h 37"/>
                  <a:gd name="T8" fmla="*/ 1 w 37"/>
                  <a:gd name="T9" fmla="*/ 12 h 37"/>
                  <a:gd name="T10" fmla="*/ 0 w 37"/>
                  <a:gd name="T11" fmla="*/ 18 h 37"/>
                  <a:gd name="T12" fmla="*/ 10 w 37"/>
                  <a:gd name="T13" fmla="*/ 24 h 37"/>
                  <a:gd name="T14" fmla="*/ 18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37"/>
                    </a:moveTo>
                    <a:cubicBezTo>
                      <a:pt x="18" y="37"/>
                      <a:pt x="18" y="37"/>
                      <a:pt x="19" y="37"/>
                    </a:cubicBezTo>
                    <a:cubicBezTo>
                      <a:pt x="29" y="37"/>
                      <a:pt x="37" y="29"/>
                      <a:pt x="37" y="18"/>
                    </a:cubicBezTo>
                    <a:cubicBezTo>
                      <a:pt x="37" y="10"/>
                      <a:pt x="31" y="2"/>
                      <a:pt x="23" y="0"/>
                    </a:cubicBezTo>
                    <a:cubicBezTo>
                      <a:pt x="16" y="4"/>
                      <a:pt x="8" y="8"/>
                      <a:pt x="1" y="12"/>
                    </a:cubicBezTo>
                    <a:cubicBezTo>
                      <a:pt x="1" y="14"/>
                      <a:pt x="0" y="16"/>
                      <a:pt x="0" y="18"/>
                    </a:cubicBezTo>
                    <a:cubicBezTo>
                      <a:pt x="4" y="19"/>
                      <a:pt x="7" y="21"/>
                      <a:pt x="10" y="24"/>
                    </a:cubicBezTo>
                    <a:cubicBezTo>
                      <a:pt x="14" y="28"/>
                      <a:pt x="16" y="32"/>
                      <a:pt x="18" y="37"/>
                    </a:cubicBezTo>
                    <a:close/>
                  </a:path>
                </a:pathLst>
              </a:custGeom>
              <a:solidFill>
                <a:schemeClr val="accent3"/>
              </a:solidFill>
              <a:ln>
                <a:noFill/>
              </a:ln>
            </p:spPr>
            <p:txBody>
              <a:bodyPr anchor="ctr"/>
              <a:lstStyle/>
              <a:p>
                <a:pPr algn="ctr"/>
                <a:endParaRPr>
                  <a:cs typeface="+mn-ea"/>
                  <a:sym typeface="+mn-lt"/>
                </a:endParaRPr>
              </a:p>
            </p:txBody>
          </p:sp>
          <p:sp>
            <p:nvSpPr>
              <p:cNvPr id="192" name="Freeform: Shape 219"/>
              <p:cNvSpPr/>
              <p:nvPr/>
            </p:nvSpPr>
            <p:spPr bwMode="auto">
              <a:xfrm>
                <a:off x="4048431" y="1422001"/>
                <a:ext cx="35537" cy="49017"/>
              </a:xfrm>
              <a:custGeom>
                <a:avLst/>
                <a:gdLst>
                  <a:gd name="T0" fmla="*/ 0 w 29"/>
                  <a:gd name="T1" fmla="*/ 40 h 40"/>
                  <a:gd name="T2" fmla="*/ 29 w 29"/>
                  <a:gd name="T3" fmla="*/ 18 h 40"/>
                  <a:gd name="T4" fmla="*/ 0 w 29"/>
                  <a:gd name="T5" fmla="*/ 0 h 40"/>
                  <a:gd name="T6" fmla="*/ 0 w 29"/>
                  <a:gd name="T7" fmla="*/ 40 h 40"/>
                </a:gdLst>
                <a:ahLst/>
                <a:cxnLst>
                  <a:cxn ang="0">
                    <a:pos x="T0" y="T1"/>
                  </a:cxn>
                  <a:cxn ang="0">
                    <a:pos x="T2" y="T3"/>
                  </a:cxn>
                  <a:cxn ang="0">
                    <a:pos x="T4" y="T5"/>
                  </a:cxn>
                  <a:cxn ang="0">
                    <a:pos x="T6" y="T7"/>
                  </a:cxn>
                </a:cxnLst>
                <a:rect l="0" t="0" r="r" b="b"/>
                <a:pathLst>
                  <a:path w="29" h="40">
                    <a:moveTo>
                      <a:pt x="0" y="40"/>
                    </a:moveTo>
                    <a:lnTo>
                      <a:pt x="29" y="18"/>
                    </a:lnTo>
                    <a:lnTo>
                      <a:pt x="0" y="0"/>
                    </a:lnTo>
                    <a:lnTo>
                      <a:pt x="0" y="40"/>
                    </a:lnTo>
                    <a:close/>
                  </a:path>
                </a:pathLst>
              </a:custGeom>
              <a:solidFill>
                <a:schemeClr val="accent3"/>
              </a:solidFill>
              <a:ln>
                <a:noFill/>
              </a:ln>
            </p:spPr>
            <p:txBody>
              <a:bodyPr anchor="ctr"/>
              <a:lstStyle/>
              <a:p>
                <a:pPr algn="ctr"/>
                <a:endParaRPr>
                  <a:cs typeface="+mn-ea"/>
                  <a:sym typeface="+mn-lt"/>
                </a:endParaRPr>
              </a:p>
            </p:txBody>
          </p:sp>
          <p:sp>
            <p:nvSpPr>
              <p:cNvPr id="193" name="Freeform: Shape 220"/>
              <p:cNvSpPr/>
              <p:nvPr/>
            </p:nvSpPr>
            <p:spPr bwMode="auto">
              <a:xfrm>
                <a:off x="3845012" y="1426903"/>
                <a:ext cx="18381" cy="13480"/>
              </a:xfrm>
              <a:custGeom>
                <a:avLst/>
                <a:gdLst>
                  <a:gd name="T0" fmla="*/ 0 w 4"/>
                  <a:gd name="T1" fmla="*/ 3 h 3"/>
                  <a:gd name="T2" fmla="*/ 4 w 4"/>
                  <a:gd name="T3" fmla="*/ 3 h 3"/>
                  <a:gd name="T4" fmla="*/ 4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3"/>
                      <a:pt x="2" y="3"/>
                      <a:pt x="4" y="3"/>
                    </a:cubicBezTo>
                    <a:cubicBezTo>
                      <a:pt x="4" y="0"/>
                      <a:pt x="4" y="0"/>
                      <a:pt x="4" y="0"/>
                    </a:cubicBezTo>
                    <a:cubicBezTo>
                      <a:pt x="2" y="1"/>
                      <a:pt x="1" y="2"/>
                      <a:pt x="0" y="3"/>
                    </a:cubicBezTo>
                    <a:close/>
                  </a:path>
                </a:pathLst>
              </a:custGeom>
              <a:solidFill>
                <a:schemeClr val="accent3"/>
              </a:solidFill>
              <a:ln>
                <a:noFill/>
              </a:ln>
            </p:spPr>
            <p:txBody>
              <a:bodyPr anchor="ctr"/>
              <a:lstStyle/>
              <a:p>
                <a:pPr algn="ctr"/>
                <a:endParaRPr>
                  <a:cs typeface="+mn-ea"/>
                  <a:sym typeface="+mn-lt"/>
                </a:endParaRPr>
              </a:p>
            </p:txBody>
          </p:sp>
          <p:sp>
            <p:nvSpPr>
              <p:cNvPr id="194" name="Freeform: Shape 221"/>
              <p:cNvSpPr/>
              <p:nvPr/>
            </p:nvSpPr>
            <p:spPr bwMode="auto">
              <a:xfrm>
                <a:off x="4004316" y="1355829"/>
                <a:ext cx="40439" cy="40439"/>
              </a:xfrm>
              <a:custGeom>
                <a:avLst/>
                <a:gdLst>
                  <a:gd name="T0" fmla="*/ 0 w 33"/>
                  <a:gd name="T1" fmla="*/ 7 h 33"/>
                  <a:gd name="T2" fmla="*/ 25 w 33"/>
                  <a:gd name="T3" fmla="*/ 33 h 33"/>
                  <a:gd name="T4" fmla="*/ 33 w 33"/>
                  <a:gd name="T5" fmla="*/ 0 h 33"/>
                  <a:gd name="T6" fmla="*/ 0 w 33"/>
                  <a:gd name="T7" fmla="*/ 7 h 33"/>
                </a:gdLst>
                <a:ahLst/>
                <a:cxnLst>
                  <a:cxn ang="0">
                    <a:pos x="T0" y="T1"/>
                  </a:cxn>
                  <a:cxn ang="0">
                    <a:pos x="T2" y="T3"/>
                  </a:cxn>
                  <a:cxn ang="0">
                    <a:pos x="T4" y="T5"/>
                  </a:cxn>
                  <a:cxn ang="0">
                    <a:pos x="T6" y="T7"/>
                  </a:cxn>
                </a:cxnLst>
                <a:rect l="0" t="0" r="r" b="b"/>
                <a:pathLst>
                  <a:path w="33" h="33">
                    <a:moveTo>
                      <a:pt x="0" y="7"/>
                    </a:moveTo>
                    <a:lnTo>
                      <a:pt x="25" y="33"/>
                    </a:lnTo>
                    <a:lnTo>
                      <a:pt x="33" y="0"/>
                    </a:lnTo>
                    <a:lnTo>
                      <a:pt x="0" y="7"/>
                    </a:lnTo>
                    <a:close/>
                  </a:path>
                </a:pathLst>
              </a:custGeom>
              <a:solidFill>
                <a:schemeClr val="accent3"/>
              </a:solidFill>
              <a:ln>
                <a:noFill/>
              </a:ln>
            </p:spPr>
            <p:txBody>
              <a:bodyPr anchor="ctr"/>
              <a:lstStyle/>
              <a:p>
                <a:pPr algn="ctr"/>
                <a:endParaRPr>
                  <a:cs typeface="+mn-ea"/>
                  <a:sym typeface="+mn-lt"/>
                </a:endParaRPr>
              </a:p>
            </p:txBody>
          </p:sp>
          <p:sp>
            <p:nvSpPr>
              <p:cNvPr id="195" name="Freeform: Shape 222"/>
              <p:cNvSpPr/>
              <p:nvPr/>
            </p:nvSpPr>
            <p:spPr bwMode="auto">
              <a:xfrm>
                <a:off x="4004316" y="1493075"/>
                <a:ext cx="40439" cy="44115"/>
              </a:xfrm>
              <a:custGeom>
                <a:avLst/>
                <a:gdLst>
                  <a:gd name="T0" fmla="*/ 25 w 33"/>
                  <a:gd name="T1" fmla="*/ 0 h 36"/>
                  <a:gd name="T2" fmla="*/ 0 w 33"/>
                  <a:gd name="T3" fmla="*/ 29 h 36"/>
                  <a:gd name="T4" fmla="*/ 33 w 33"/>
                  <a:gd name="T5" fmla="*/ 36 h 36"/>
                  <a:gd name="T6" fmla="*/ 25 w 33"/>
                  <a:gd name="T7" fmla="*/ 0 h 36"/>
                </a:gdLst>
                <a:ahLst/>
                <a:cxnLst>
                  <a:cxn ang="0">
                    <a:pos x="T0" y="T1"/>
                  </a:cxn>
                  <a:cxn ang="0">
                    <a:pos x="T2" y="T3"/>
                  </a:cxn>
                  <a:cxn ang="0">
                    <a:pos x="T4" y="T5"/>
                  </a:cxn>
                  <a:cxn ang="0">
                    <a:pos x="T6" y="T7"/>
                  </a:cxn>
                </a:cxnLst>
                <a:rect l="0" t="0" r="r" b="b"/>
                <a:pathLst>
                  <a:path w="33" h="36">
                    <a:moveTo>
                      <a:pt x="25" y="0"/>
                    </a:moveTo>
                    <a:lnTo>
                      <a:pt x="0" y="29"/>
                    </a:lnTo>
                    <a:lnTo>
                      <a:pt x="33" y="36"/>
                    </a:lnTo>
                    <a:lnTo>
                      <a:pt x="25" y="0"/>
                    </a:lnTo>
                    <a:close/>
                  </a:path>
                </a:pathLst>
              </a:custGeom>
              <a:solidFill>
                <a:schemeClr val="accent3"/>
              </a:solidFill>
              <a:ln>
                <a:noFill/>
              </a:ln>
            </p:spPr>
            <p:txBody>
              <a:bodyPr anchor="ctr"/>
              <a:lstStyle/>
              <a:p>
                <a:pPr algn="ctr"/>
                <a:endParaRPr>
                  <a:cs typeface="+mn-ea"/>
                  <a:sym typeface="+mn-lt"/>
                </a:endParaRPr>
              </a:p>
            </p:txBody>
          </p:sp>
          <p:sp>
            <p:nvSpPr>
              <p:cNvPr id="196" name="Freeform: Shape 223"/>
              <p:cNvSpPr/>
              <p:nvPr/>
            </p:nvSpPr>
            <p:spPr bwMode="auto">
              <a:xfrm>
                <a:off x="3690610" y="1448960"/>
                <a:ext cx="357820" cy="220574"/>
              </a:xfrm>
              <a:custGeom>
                <a:avLst/>
                <a:gdLst>
                  <a:gd name="T0" fmla="*/ 66 w 81"/>
                  <a:gd name="T1" fmla="*/ 21 h 50"/>
                  <a:gd name="T2" fmla="*/ 64 w 81"/>
                  <a:gd name="T3" fmla="*/ 21 h 50"/>
                  <a:gd name="T4" fmla="*/ 57 w 81"/>
                  <a:gd name="T5" fmla="*/ 24 h 50"/>
                  <a:gd name="T6" fmla="*/ 57 w 81"/>
                  <a:gd name="T7" fmla="*/ 20 h 50"/>
                  <a:gd name="T8" fmla="*/ 56 w 81"/>
                  <a:gd name="T9" fmla="*/ 18 h 50"/>
                  <a:gd name="T10" fmla="*/ 41 w 81"/>
                  <a:gd name="T11" fmla="*/ 1 h 50"/>
                  <a:gd name="T12" fmla="*/ 39 w 81"/>
                  <a:gd name="T13" fmla="*/ 1 h 50"/>
                  <a:gd name="T14" fmla="*/ 32 w 81"/>
                  <a:gd name="T15" fmla="*/ 0 h 50"/>
                  <a:gd name="T16" fmla="*/ 31 w 81"/>
                  <a:gd name="T17" fmla="*/ 0 h 50"/>
                  <a:gd name="T18" fmla="*/ 31 w 81"/>
                  <a:gd name="T19" fmla="*/ 0 h 50"/>
                  <a:gd name="T20" fmla="*/ 9 w 81"/>
                  <a:gd name="T21" fmla="*/ 15 h 50"/>
                  <a:gd name="T22" fmla="*/ 7 w 81"/>
                  <a:gd name="T23" fmla="*/ 25 h 50"/>
                  <a:gd name="T24" fmla="*/ 8 w 81"/>
                  <a:gd name="T25" fmla="*/ 32 h 50"/>
                  <a:gd name="T26" fmla="*/ 0 w 81"/>
                  <a:gd name="T27" fmla="*/ 41 h 50"/>
                  <a:gd name="T28" fmla="*/ 9 w 81"/>
                  <a:gd name="T29" fmla="*/ 50 h 50"/>
                  <a:gd name="T30" fmla="*/ 32 w 81"/>
                  <a:gd name="T31" fmla="*/ 50 h 50"/>
                  <a:gd name="T32" fmla="*/ 33 w 81"/>
                  <a:gd name="T33" fmla="*/ 50 h 50"/>
                  <a:gd name="T34" fmla="*/ 66 w 81"/>
                  <a:gd name="T35" fmla="*/ 50 h 50"/>
                  <a:gd name="T36" fmla="*/ 81 w 81"/>
                  <a:gd name="T37" fmla="*/ 35 h 50"/>
                  <a:gd name="T38" fmla="*/ 66 w 81"/>
                  <a:gd name="T39"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0">
                    <a:moveTo>
                      <a:pt x="66" y="21"/>
                    </a:moveTo>
                    <a:cubicBezTo>
                      <a:pt x="66" y="21"/>
                      <a:pt x="65" y="21"/>
                      <a:pt x="64" y="21"/>
                    </a:cubicBezTo>
                    <a:cubicBezTo>
                      <a:pt x="62" y="21"/>
                      <a:pt x="59" y="23"/>
                      <a:pt x="57" y="24"/>
                    </a:cubicBezTo>
                    <a:cubicBezTo>
                      <a:pt x="57" y="23"/>
                      <a:pt x="57" y="22"/>
                      <a:pt x="57" y="20"/>
                    </a:cubicBezTo>
                    <a:cubicBezTo>
                      <a:pt x="57" y="19"/>
                      <a:pt x="56" y="18"/>
                      <a:pt x="56" y="18"/>
                    </a:cubicBezTo>
                    <a:cubicBezTo>
                      <a:pt x="54" y="10"/>
                      <a:pt x="48" y="4"/>
                      <a:pt x="41" y="1"/>
                    </a:cubicBezTo>
                    <a:cubicBezTo>
                      <a:pt x="40" y="1"/>
                      <a:pt x="40" y="1"/>
                      <a:pt x="39" y="1"/>
                    </a:cubicBezTo>
                    <a:cubicBezTo>
                      <a:pt x="37" y="0"/>
                      <a:pt x="35" y="0"/>
                      <a:pt x="32" y="0"/>
                    </a:cubicBezTo>
                    <a:cubicBezTo>
                      <a:pt x="32" y="0"/>
                      <a:pt x="32" y="0"/>
                      <a:pt x="31" y="0"/>
                    </a:cubicBezTo>
                    <a:cubicBezTo>
                      <a:pt x="31" y="0"/>
                      <a:pt x="31" y="0"/>
                      <a:pt x="31" y="0"/>
                    </a:cubicBezTo>
                    <a:cubicBezTo>
                      <a:pt x="24" y="5"/>
                      <a:pt x="16" y="10"/>
                      <a:pt x="9" y="15"/>
                    </a:cubicBezTo>
                    <a:cubicBezTo>
                      <a:pt x="8" y="18"/>
                      <a:pt x="7" y="21"/>
                      <a:pt x="7" y="25"/>
                    </a:cubicBezTo>
                    <a:cubicBezTo>
                      <a:pt x="7" y="27"/>
                      <a:pt x="8" y="30"/>
                      <a:pt x="8" y="32"/>
                    </a:cubicBezTo>
                    <a:cubicBezTo>
                      <a:pt x="4" y="32"/>
                      <a:pt x="0" y="36"/>
                      <a:pt x="0" y="41"/>
                    </a:cubicBezTo>
                    <a:cubicBezTo>
                      <a:pt x="0" y="46"/>
                      <a:pt x="4" y="50"/>
                      <a:pt x="9" y="50"/>
                    </a:cubicBezTo>
                    <a:cubicBezTo>
                      <a:pt x="32" y="50"/>
                      <a:pt x="32" y="50"/>
                      <a:pt x="32" y="50"/>
                    </a:cubicBezTo>
                    <a:cubicBezTo>
                      <a:pt x="33" y="50"/>
                      <a:pt x="33" y="50"/>
                      <a:pt x="33" y="50"/>
                    </a:cubicBezTo>
                    <a:cubicBezTo>
                      <a:pt x="66" y="50"/>
                      <a:pt x="66" y="50"/>
                      <a:pt x="66" y="50"/>
                    </a:cubicBezTo>
                    <a:cubicBezTo>
                      <a:pt x="74" y="50"/>
                      <a:pt x="81" y="43"/>
                      <a:pt x="81" y="35"/>
                    </a:cubicBezTo>
                    <a:cubicBezTo>
                      <a:pt x="81" y="27"/>
                      <a:pt x="74" y="21"/>
                      <a:pt x="66" y="21"/>
                    </a:cubicBezTo>
                    <a:close/>
                  </a:path>
                </a:pathLst>
              </a:custGeom>
              <a:solidFill>
                <a:schemeClr val="accent3"/>
              </a:solidFill>
              <a:ln>
                <a:noFill/>
              </a:ln>
            </p:spPr>
            <p:txBody>
              <a:bodyPr anchor="ctr"/>
              <a:lstStyle/>
              <a:p>
                <a:pPr algn="ctr"/>
                <a:endParaRPr>
                  <a:cs typeface="+mn-ea"/>
                  <a:sym typeface="+mn-lt"/>
                </a:endParaRPr>
              </a:p>
            </p:txBody>
          </p:sp>
          <p:sp>
            <p:nvSpPr>
              <p:cNvPr id="197" name="Freeform: Shape 224"/>
              <p:cNvSpPr/>
              <p:nvPr/>
            </p:nvSpPr>
            <p:spPr bwMode="auto">
              <a:xfrm>
                <a:off x="5028761" y="3524809"/>
                <a:ext cx="318607" cy="344341"/>
              </a:xfrm>
              <a:custGeom>
                <a:avLst/>
                <a:gdLst>
                  <a:gd name="T0" fmla="*/ 60 w 72"/>
                  <a:gd name="T1" fmla="*/ 2 h 78"/>
                  <a:gd name="T2" fmla="*/ 60 w 72"/>
                  <a:gd name="T3" fmla="*/ 26 h 78"/>
                  <a:gd name="T4" fmla="*/ 64 w 72"/>
                  <a:gd name="T5" fmla="*/ 37 h 78"/>
                  <a:gd name="T6" fmla="*/ 66 w 72"/>
                  <a:gd name="T7" fmla="*/ 43 h 78"/>
                  <a:gd name="T8" fmla="*/ 60 w 72"/>
                  <a:gd name="T9" fmla="*/ 50 h 78"/>
                  <a:gd name="T10" fmla="*/ 56 w 72"/>
                  <a:gd name="T11" fmla="*/ 53 h 78"/>
                  <a:gd name="T12" fmla="*/ 60 w 72"/>
                  <a:gd name="T13" fmla="*/ 50 h 78"/>
                  <a:gd name="T14" fmla="*/ 60 w 72"/>
                  <a:gd name="T15" fmla="*/ 44 h 78"/>
                  <a:gd name="T16" fmla="*/ 56 w 72"/>
                  <a:gd name="T17" fmla="*/ 33 h 78"/>
                  <a:gd name="T18" fmla="*/ 60 w 72"/>
                  <a:gd name="T19" fmla="*/ 26 h 78"/>
                  <a:gd name="T20" fmla="*/ 55 w 72"/>
                  <a:gd name="T21" fmla="*/ 46 h 78"/>
                  <a:gd name="T22" fmla="*/ 55 w 72"/>
                  <a:gd name="T23" fmla="*/ 53 h 78"/>
                  <a:gd name="T24" fmla="*/ 55 w 72"/>
                  <a:gd name="T25" fmla="*/ 1 h 78"/>
                  <a:gd name="T26" fmla="*/ 55 w 72"/>
                  <a:gd name="T27" fmla="*/ 9 h 78"/>
                  <a:gd name="T28" fmla="*/ 55 w 72"/>
                  <a:gd name="T29" fmla="*/ 16 h 78"/>
                  <a:gd name="T30" fmla="*/ 60 w 72"/>
                  <a:gd name="T31" fmla="*/ 21 h 78"/>
                  <a:gd name="T32" fmla="*/ 31 w 72"/>
                  <a:gd name="T33" fmla="*/ 71 h 78"/>
                  <a:gd name="T34" fmla="*/ 55 w 72"/>
                  <a:gd name="T35" fmla="*/ 46 h 78"/>
                  <a:gd name="T36" fmla="*/ 50 w 72"/>
                  <a:gd name="T37" fmla="*/ 28 h 78"/>
                  <a:gd name="T38" fmla="*/ 55 w 72"/>
                  <a:gd name="T39" fmla="*/ 27 h 78"/>
                  <a:gd name="T40" fmla="*/ 55 w 72"/>
                  <a:gd name="T41" fmla="*/ 21 h 78"/>
                  <a:gd name="T42" fmla="*/ 50 w 72"/>
                  <a:gd name="T43" fmla="*/ 10 h 78"/>
                  <a:gd name="T44" fmla="*/ 55 w 72"/>
                  <a:gd name="T45" fmla="*/ 4 h 78"/>
                  <a:gd name="T46" fmla="*/ 44 w 72"/>
                  <a:gd name="T47" fmla="*/ 4 h 78"/>
                  <a:gd name="T48" fmla="*/ 22 w 72"/>
                  <a:gd name="T49" fmla="*/ 55 h 78"/>
                  <a:gd name="T50" fmla="*/ 22 w 72"/>
                  <a:gd name="T51" fmla="*/ 60 h 78"/>
                  <a:gd name="T52" fmla="*/ 26 w 72"/>
                  <a:gd name="T53" fmla="*/ 71 h 78"/>
                  <a:gd name="T54" fmla="*/ 22 w 72"/>
                  <a:gd name="T55" fmla="*/ 76 h 78"/>
                  <a:gd name="T56" fmla="*/ 22 w 72"/>
                  <a:gd name="T57" fmla="*/ 72 h 78"/>
                  <a:gd name="T58" fmla="*/ 22 w 72"/>
                  <a:gd name="T59" fmla="*/ 66 h 78"/>
                  <a:gd name="T60" fmla="*/ 16 w 72"/>
                  <a:gd name="T61" fmla="*/ 61 h 78"/>
                  <a:gd name="T62" fmla="*/ 20 w 72"/>
                  <a:gd name="T63" fmla="*/ 29 h 78"/>
                  <a:gd name="T64" fmla="*/ 17 w 72"/>
                  <a:gd name="T65" fmla="*/ 37 h 78"/>
                  <a:gd name="T66" fmla="*/ 16 w 72"/>
                  <a:gd name="T67" fmla="*/ 43 h 78"/>
                  <a:gd name="T68" fmla="*/ 20 w 72"/>
                  <a:gd name="T69" fmla="*/ 49 h 78"/>
                  <a:gd name="T70" fmla="*/ 22 w 72"/>
                  <a:gd name="T71" fmla="*/ 54 h 78"/>
                  <a:gd name="T72" fmla="*/ 11 w 72"/>
                  <a:gd name="T73" fmla="*/ 12 h 78"/>
                  <a:gd name="T74" fmla="*/ 10 w 72"/>
                  <a:gd name="T75" fmla="*/ 20 h 78"/>
                  <a:gd name="T76" fmla="*/ 14 w 72"/>
                  <a:gd name="T77" fmla="*/ 26 h 78"/>
                  <a:gd name="T78" fmla="*/ 16 w 72"/>
                  <a:gd name="T79" fmla="*/ 31 h 78"/>
                  <a:gd name="T80" fmla="*/ 16 w 72"/>
                  <a:gd name="T81" fmla="*/ 11 h 78"/>
                  <a:gd name="T82" fmla="*/ 16 w 72"/>
                  <a:gd name="T83" fmla="*/ 78 h 78"/>
                  <a:gd name="T84" fmla="*/ 15 w 72"/>
                  <a:gd name="T85" fmla="*/ 55 h 78"/>
                  <a:gd name="T86" fmla="*/ 13 w 72"/>
                  <a:gd name="T87" fmla="*/ 50 h 78"/>
                  <a:gd name="T88" fmla="*/ 16 w 72"/>
                  <a:gd name="T89" fmla="*/ 37 h 78"/>
                  <a:gd name="T90" fmla="*/ 10 w 72"/>
                  <a:gd name="T91" fmla="*/ 56 h 78"/>
                  <a:gd name="T92" fmla="*/ 4 w 72"/>
                  <a:gd name="T93" fmla="*/ 14 h 78"/>
                  <a:gd name="T94" fmla="*/ 10 w 72"/>
                  <a:gd name="T95" fmla="*/ 38 h 78"/>
                  <a:gd name="T96" fmla="*/ 10 w 72"/>
                  <a:gd name="T97" fmla="*/ 27 h 78"/>
                  <a:gd name="T98" fmla="*/ 10 w 72"/>
                  <a:gd name="T99"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78">
                    <a:moveTo>
                      <a:pt x="60" y="55"/>
                    </a:moveTo>
                    <a:cubicBezTo>
                      <a:pt x="64" y="53"/>
                      <a:pt x="68" y="50"/>
                      <a:pt x="72" y="48"/>
                    </a:cubicBezTo>
                    <a:cubicBezTo>
                      <a:pt x="60" y="2"/>
                      <a:pt x="60" y="2"/>
                      <a:pt x="60" y="2"/>
                    </a:cubicBezTo>
                    <a:cubicBezTo>
                      <a:pt x="60" y="21"/>
                      <a:pt x="60" y="21"/>
                      <a:pt x="60" y="21"/>
                    </a:cubicBezTo>
                    <a:cubicBezTo>
                      <a:pt x="62" y="26"/>
                      <a:pt x="62" y="26"/>
                      <a:pt x="62" y="26"/>
                    </a:cubicBezTo>
                    <a:cubicBezTo>
                      <a:pt x="60" y="26"/>
                      <a:pt x="60" y="26"/>
                      <a:pt x="60" y="26"/>
                    </a:cubicBezTo>
                    <a:cubicBezTo>
                      <a:pt x="60" y="32"/>
                      <a:pt x="60" y="32"/>
                      <a:pt x="60" y="32"/>
                    </a:cubicBezTo>
                    <a:cubicBezTo>
                      <a:pt x="63" y="31"/>
                      <a:pt x="63" y="31"/>
                      <a:pt x="63" y="31"/>
                    </a:cubicBezTo>
                    <a:cubicBezTo>
                      <a:pt x="64" y="37"/>
                      <a:pt x="64" y="37"/>
                      <a:pt x="64" y="37"/>
                    </a:cubicBezTo>
                    <a:cubicBezTo>
                      <a:pt x="60" y="39"/>
                      <a:pt x="60" y="39"/>
                      <a:pt x="60" y="39"/>
                    </a:cubicBezTo>
                    <a:cubicBezTo>
                      <a:pt x="60" y="44"/>
                      <a:pt x="60" y="44"/>
                      <a:pt x="60" y="44"/>
                    </a:cubicBezTo>
                    <a:cubicBezTo>
                      <a:pt x="66" y="43"/>
                      <a:pt x="66" y="43"/>
                      <a:pt x="66" y="43"/>
                    </a:cubicBezTo>
                    <a:cubicBezTo>
                      <a:pt x="67" y="49"/>
                      <a:pt x="67" y="49"/>
                      <a:pt x="67" y="49"/>
                    </a:cubicBezTo>
                    <a:cubicBezTo>
                      <a:pt x="60" y="51"/>
                      <a:pt x="60" y="51"/>
                      <a:pt x="60" y="51"/>
                    </a:cubicBezTo>
                    <a:cubicBezTo>
                      <a:pt x="60" y="50"/>
                      <a:pt x="60" y="50"/>
                      <a:pt x="60" y="50"/>
                    </a:cubicBezTo>
                    <a:lnTo>
                      <a:pt x="60" y="55"/>
                    </a:lnTo>
                    <a:close/>
                    <a:moveTo>
                      <a:pt x="55" y="53"/>
                    </a:moveTo>
                    <a:cubicBezTo>
                      <a:pt x="56" y="53"/>
                      <a:pt x="56" y="53"/>
                      <a:pt x="56" y="53"/>
                    </a:cubicBezTo>
                    <a:cubicBezTo>
                      <a:pt x="57" y="57"/>
                      <a:pt x="57" y="57"/>
                      <a:pt x="57" y="57"/>
                    </a:cubicBezTo>
                    <a:cubicBezTo>
                      <a:pt x="58" y="56"/>
                      <a:pt x="59" y="56"/>
                      <a:pt x="60" y="55"/>
                    </a:cubicBezTo>
                    <a:cubicBezTo>
                      <a:pt x="60" y="50"/>
                      <a:pt x="60" y="50"/>
                      <a:pt x="60" y="50"/>
                    </a:cubicBezTo>
                    <a:cubicBezTo>
                      <a:pt x="59" y="44"/>
                      <a:pt x="59" y="44"/>
                      <a:pt x="59" y="44"/>
                    </a:cubicBezTo>
                    <a:cubicBezTo>
                      <a:pt x="59" y="44"/>
                      <a:pt x="59" y="44"/>
                      <a:pt x="59" y="44"/>
                    </a:cubicBezTo>
                    <a:cubicBezTo>
                      <a:pt x="60" y="44"/>
                      <a:pt x="60" y="44"/>
                      <a:pt x="60" y="44"/>
                    </a:cubicBezTo>
                    <a:cubicBezTo>
                      <a:pt x="60" y="39"/>
                      <a:pt x="60" y="39"/>
                      <a:pt x="60" y="39"/>
                    </a:cubicBezTo>
                    <a:cubicBezTo>
                      <a:pt x="58" y="39"/>
                      <a:pt x="58" y="39"/>
                      <a:pt x="58" y="39"/>
                    </a:cubicBezTo>
                    <a:cubicBezTo>
                      <a:pt x="56" y="33"/>
                      <a:pt x="56" y="33"/>
                      <a:pt x="56" y="33"/>
                    </a:cubicBezTo>
                    <a:cubicBezTo>
                      <a:pt x="56" y="33"/>
                      <a:pt x="56" y="33"/>
                      <a:pt x="56" y="33"/>
                    </a:cubicBezTo>
                    <a:cubicBezTo>
                      <a:pt x="60" y="32"/>
                      <a:pt x="60" y="32"/>
                      <a:pt x="60" y="32"/>
                    </a:cubicBezTo>
                    <a:cubicBezTo>
                      <a:pt x="60" y="26"/>
                      <a:pt x="60" y="26"/>
                      <a:pt x="60" y="26"/>
                    </a:cubicBezTo>
                    <a:cubicBezTo>
                      <a:pt x="55" y="28"/>
                      <a:pt x="55" y="28"/>
                      <a:pt x="55" y="28"/>
                    </a:cubicBezTo>
                    <a:cubicBezTo>
                      <a:pt x="55" y="27"/>
                      <a:pt x="55" y="27"/>
                      <a:pt x="55" y="27"/>
                    </a:cubicBezTo>
                    <a:cubicBezTo>
                      <a:pt x="55" y="46"/>
                      <a:pt x="55" y="46"/>
                      <a:pt x="55" y="46"/>
                    </a:cubicBezTo>
                    <a:cubicBezTo>
                      <a:pt x="55" y="46"/>
                      <a:pt x="55" y="46"/>
                      <a:pt x="55" y="46"/>
                    </a:cubicBezTo>
                    <a:cubicBezTo>
                      <a:pt x="55" y="46"/>
                      <a:pt x="55" y="46"/>
                      <a:pt x="55" y="46"/>
                    </a:cubicBezTo>
                    <a:cubicBezTo>
                      <a:pt x="55" y="53"/>
                      <a:pt x="55" y="53"/>
                      <a:pt x="55" y="53"/>
                    </a:cubicBezTo>
                    <a:close/>
                    <a:moveTo>
                      <a:pt x="60" y="2"/>
                    </a:moveTo>
                    <a:cubicBezTo>
                      <a:pt x="60" y="0"/>
                      <a:pt x="60" y="0"/>
                      <a:pt x="60" y="0"/>
                    </a:cubicBezTo>
                    <a:cubicBezTo>
                      <a:pt x="55" y="1"/>
                      <a:pt x="55" y="1"/>
                      <a:pt x="55" y="1"/>
                    </a:cubicBezTo>
                    <a:cubicBezTo>
                      <a:pt x="56" y="3"/>
                      <a:pt x="56" y="3"/>
                      <a:pt x="56" y="3"/>
                    </a:cubicBezTo>
                    <a:cubicBezTo>
                      <a:pt x="55" y="4"/>
                      <a:pt x="55" y="4"/>
                      <a:pt x="55" y="4"/>
                    </a:cubicBezTo>
                    <a:cubicBezTo>
                      <a:pt x="55" y="9"/>
                      <a:pt x="55" y="9"/>
                      <a:pt x="55" y="9"/>
                    </a:cubicBezTo>
                    <a:cubicBezTo>
                      <a:pt x="57" y="8"/>
                      <a:pt x="57" y="8"/>
                      <a:pt x="57" y="8"/>
                    </a:cubicBezTo>
                    <a:cubicBezTo>
                      <a:pt x="59" y="15"/>
                      <a:pt x="59" y="15"/>
                      <a:pt x="59" y="15"/>
                    </a:cubicBezTo>
                    <a:cubicBezTo>
                      <a:pt x="55" y="16"/>
                      <a:pt x="55" y="16"/>
                      <a:pt x="55" y="16"/>
                    </a:cubicBezTo>
                    <a:cubicBezTo>
                      <a:pt x="55" y="21"/>
                      <a:pt x="55" y="21"/>
                      <a:pt x="55" y="21"/>
                    </a:cubicBezTo>
                    <a:cubicBezTo>
                      <a:pt x="60" y="20"/>
                      <a:pt x="60" y="20"/>
                      <a:pt x="60" y="20"/>
                    </a:cubicBezTo>
                    <a:cubicBezTo>
                      <a:pt x="60" y="21"/>
                      <a:pt x="60" y="21"/>
                      <a:pt x="60" y="21"/>
                    </a:cubicBezTo>
                    <a:lnTo>
                      <a:pt x="60" y="2"/>
                    </a:lnTo>
                    <a:close/>
                    <a:moveTo>
                      <a:pt x="22" y="76"/>
                    </a:moveTo>
                    <a:cubicBezTo>
                      <a:pt x="25" y="74"/>
                      <a:pt x="28" y="73"/>
                      <a:pt x="31" y="71"/>
                    </a:cubicBezTo>
                    <a:cubicBezTo>
                      <a:pt x="28" y="60"/>
                      <a:pt x="28" y="60"/>
                      <a:pt x="28" y="60"/>
                    </a:cubicBezTo>
                    <a:cubicBezTo>
                      <a:pt x="55" y="53"/>
                      <a:pt x="55" y="53"/>
                      <a:pt x="55" y="53"/>
                    </a:cubicBezTo>
                    <a:cubicBezTo>
                      <a:pt x="55" y="46"/>
                      <a:pt x="55" y="46"/>
                      <a:pt x="55" y="46"/>
                    </a:cubicBezTo>
                    <a:cubicBezTo>
                      <a:pt x="26" y="53"/>
                      <a:pt x="26" y="53"/>
                      <a:pt x="26" y="53"/>
                    </a:cubicBezTo>
                    <a:cubicBezTo>
                      <a:pt x="22" y="35"/>
                      <a:pt x="22" y="35"/>
                      <a:pt x="22" y="35"/>
                    </a:cubicBezTo>
                    <a:cubicBezTo>
                      <a:pt x="50" y="28"/>
                      <a:pt x="50" y="28"/>
                      <a:pt x="50" y="28"/>
                    </a:cubicBezTo>
                    <a:cubicBezTo>
                      <a:pt x="50" y="28"/>
                      <a:pt x="50" y="28"/>
                      <a:pt x="50" y="28"/>
                    </a:cubicBezTo>
                    <a:cubicBezTo>
                      <a:pt x="55" y="46"/>
                      <a:pt x="55" y="46"/>
                      <a:pt x="55" y="46"/>
                    </a:cubicBezTo>
                    <a:cubicBezTo>
                      <a:pt x="55" y="27"/>
                      <a:pt x="55" y="27"/>
                      <a:pt x="55" y="27"/>
                    </a:cubicBezTo>
                    <a:cubicBezTo>
                      <a:pt x="53" y="22"/>
                      <a:pt x="53" y="22"/>
                      <a:pt x="53" y="22"/>
                    </a:cubicBezTo>
                    <a:cubicBezTo>
                      <a:pt x="53" y="22"/>
                      <a:pt x="53" y="22"/>
                      <a:pt x="53" y="22"/>
                    </a:cubicBezTo>
                    <a:cubicBezTo>
                      <a:pt x="55" y="21"/>
                      <a:pt x="55" y="21"/>
                      <a:pt x="55" y="21"/>
                    </a:cubicBezTo>
                    <a:cubicBezTo>
                      <a:pt x="55" y="16"/>
                      <a:pt x="55" y="16"/>
                      <a:pt x="55" y="16"/>
                    </a:cubicBezTo>
                    <a:cubicBezTo>
                      <a:pt x="52" y="16"/>
                      <a:pt x="52" y="16"/>
                      <a:pt x="52" y="16"/>
                    </a:cubicBezTo>
                    <a:cubicBezTo>
                      <a:pt x="50" y="10"/>
                      <a:pt x="50" y="10"/>
                      <a:pt x="50" y="10"/>
                    </a:cubicBezTo>
                    <a:cubicBezTo>
                      <a:pt x="50" y="10"/>
                      <a:pt x="50" y="10"/>
                      <a:pt x="50" y="10"/>
                    </a:cubicBezTo>
                    <a:cubicBezTo>
                      <a:pt x="55" y="9"/>
                      <a:pt x="55" y="9"/>
                      <a:pt x="55" y="9"/>
                    </a:cubicBezTo>
                    <a:cubicBezTo>
                      <a:pt x="55" y="4"/>
                      <a:pt x="55" y="4"/>
                      <a:pt x="55" y="4"/>
                    </a:cubicBezTo>
                    <a:cubicBezTo>
                      <a:pt x="49" y="5"/>
                      <a:pt x="49" y="5"/>
                      <a:pt x="49" y="5"/>
                    </a:cubicBezTo>
                    <a:cubicBezTo>
                      <a:pt x="48" y="3"/>
                      <a:pt x="48" y="3"/>
                      <a:pt x="48" y="3"/>
                    </a:cubicBezTo>
                    <a:cubicBezTo>
                      <a:pt x="44" y="4"/>
                      <a:pt x="44" y="4"/>
                      <a:pt x="44" y="4"/>
                    </a:cubicBezTo>
                    <a:cubicBezTo>
                      <a:pt x="48" y="22"/>
                      <a:pt x="48" y="22"/>
                      <a:pt x="48" y="22"/>
                    </a:cubicBezTo>
                    <a:cubicBezTo>
                      <a:pt x="22" y="28"/>
                      <a:pt x="22" y="28"/>
                      <a:pt x="22" y="28"/>
                    </a:cubicBezTo>
                    <a:cubicBezTo>
                      <a:pt x="22" y="55"/>
                      <a:pt x="22" y="55"/>
                      <a:pt x="22" y="55"/>
                    </a:cubicBezTo>
                    <a:cubicBezTo>
                      <a:pt x="23" y="60"/>
                      <a:pt x="23" y="60"/>
                      <a:pt x="23" y="60"/>
                    </a:cubicBezTo>
                    <a:cubicBezTo>
                      <a:pt x="23" y="60"/>
                      <a:pt x="23" y="60"/>
                      <a:pt x="23" y="60"/>
                    </a:cubicBezTo>
                    <a:cubicBezTo>
                      <a:pt x="22" y="60"/>
                      <a:pt x="22" y="60"/>
                      <a:pt x="22" y="60"/>
                    </a:cubicBezTo>
                    <a:cubicBezTo>
                      <a:pt x="22" y="66"/>
                      <a:pt x="22" y="66"/>
                      <a:pt x="22" y="66"/>
                    </a:cubicBezTo>
                    <a:cubicBezTo>
                      <a:pt x="24" y="65"/>
                      <a:pt x="24" y="65"/>
                      <a:pt x="24" y="65"/>
                    </a:cubicBezTo>
                    <a:cubicBezTo>
                      <a:pt x="26" y="71"/>
                      <a:pt x="26" y="71"/>
                      <a:pt x="26" y="71"/>
                    </a:cubicBezTo>
                    <a:cubicBezTo>
                      <a:pt x="26" y="71"/>
                      <a:pt x="26" y="71"/>
                      <a:pt x="26" y="71"/>
                    </a:cubicBezTo>
                    <a:cubicBezTo>
                      <a:pt x="22" y="72"/>
                      <a:pt x="22" y="72"/>
                      <a:pt x="22" y="72"/>
                    </a:cubicBezTo>
                    <a:lnTo>
                      <a:pt x="22" y="76"/>
                    </a:lnTo>
                    <a:close/>
                    <a:moveTo>
                      <a:pt x="16" y="78"/>
                    </a:moveTo>
                    <a:cubicBezTo>
                      <a:pt x="18" y="77"/>
                      <a:pt x="20" y="76"/>
                      <a:pt x="22" y="76"/>
                    </a:cubicBezTo>
                    <a:cubicBezTo>
                      <a:pt x="22" y="72"/>
                      <a:pt x="22" y="72"/>
                      <a:pt x="22" y="72"/>
                    </a:cubicBezTo>
                    <a:cubicBezTo>
                      <a:pt x="19" y="73"/>
                      <a:pt x="19" y="73"/>
                      <a:pt x="19" y="73"/>
                    </a:cubicBezTo>
                    <a:cubicBezTo>
                      <a:pt x="17" y="67"/>
                      <a:pt x="17" y="67"/>
                      <a:pt x="17" y="67"/>
                    </a:cubicBezTo>
                    <a:cubicBezTo>
                      <a:pt x="22" y="66"/>
                      <a:pt x="22" y="66"/>
                      <a:pt x="22" y="66"/>
                    </a:cubicBezTo>
                    <a:cubicBezTo>
                      <a:pt x="22" y="60"/>
                      <a:pt x="22" y="60"/>
                      <a:pt x="22" y="60"/>
                    </a:cubicBezTo>
                    <a:cubicBezTo>
                      <a:pt x="16" y="62"/>
                      <a:pt x="16" y="62"/>
                      <a:pt x="16" y="62"/>
                    </a:cubicBezTo>
                    <a:cubicBezTo>
                      <a:pt x="16" y="61"/>
                      <a:pt x="16" y="61"/>
                      <a:pt x="16" y="61"/>
                    </a:cubicBezTo>
                    <a:cubicBezTo>
                      <a:pt x="16" y="78"/>
                      <a:pt x="16" y="78"/>
                      <a:pt x="16" y="78"/>
                    </a:cubicBezTo>
                    <a:close/>
                    <a:moveTo>
                      <a:pt x="22" y="28"/>
                    </a:moveTo>
                    <a:cubicBezTo>
                      <a:pt x="20" y="29"/>
                      <a:pt x="20" y="29"/>
                      <a:pt x="20" y="29"/>
                    </a:cubicBezTo>
                    <a:cubicBezTo>
                      <a:pt x="16" y="12"/>
                      <a:pt x="16" y="12"/>
                      <a:pt x="16" y="12"/>
                    </a:cubicBezTo>
                    <a:cubicBezTo>
                      <a:pt x="16" y="32"/>
                      <a:pt x="16" y="32"/>
                      <a:pt x="16" y="32"/>
                    </a:cubicBezTo>
                    <a:cubicBezTo>
                      <a:pt x="17" y="37"/>
                      <a:pt x="17" y="37"/>
                      <a:pt x="17" y="37"/>
                    </a:cubicBezTo>
                    <a:cubicBezTo>
                      <a:pt x="17" y="37"/>
                      <a:pt x="17" y="37"/>
                      <a:pt x="17" y="37"/>
                    </a:cubicBezTo>
                    <a:cubicBezTo>
                      <a:pt x="16" y="37"/>
                      <a:pt x="16" y="37"/>
                      <a:pt x="16" y="37"/>
                    </a:cubicBezTo>
                    <a:cubicBezTo>
                      <a:pt x="16" y="43"/>
                      <a:pt x="16" y="43"/>
                      <a:pt x="16" y="43"/>
                    </a:cubicBezTo>
                    <a:cubicBezTo>
                      <a:pt x="19" y="42"/>
                      <a:pt x="19" y="42"/>
                      <a:pt x="19" y="42"/>
                    </a:cubicBezTo>
                    <a:cubicBezTo>
                      <a:pt x="20" y="49"/>
                      <a:pt x="20" y="49"/>
                      <a:pt x="20" y="49"/>
                    </a:cubicBezTo>
                    <a:cubicBezTo>
                      <a:pt x="20" y="49"/>
                      <a:pt x="20" y="49"/>
                      <a:pt x="20" y="49"/>
                    </a:cubicBezTo>
                    <a:cubicBezTo>
                      <a:pt x="16" y="50"/>
                      <a:pt x="16" y="50"/>
                      <a:pt x="16" y="50"/>
                    </a:cubicBezTo>
                    <a:cubicBezTo>
                      <a:pt x="16" y="55"/>
                      <a:pt x="16" y="55"/>
                      <a:pt x="16" y="55"/>
                    </a:cubicBezTo>
                    <a:cubicBezTo>
                      <a:pt x="22" y="54"/>
                      <a:pt x="22" y="54"/>
                      <a:pt x="22" y="54"/>
                    </a:cubicBezTo>
                    <a:cubicBezTo>
                      <a:pt x="22" y="55"/>
                      <a:pt x="22" y="55"/>
                      <a:pt x="22" y="55"/>
                    </a:cubicBezTo>
                    <a:lnTo>
                      <a:pt x="22" y="28"/>
                    </a:lnTo>
                    <a:close/>
                    <a:moveTo>
                      <a:pt x="11" y="12"/>
                    </a:moveTo>
                    <a:cubicBezTo>
                      <a:pt x="12" y="14"/>
                      <a:pt x="12" y="14"/>
                      <a:pt x="12" y="14"/>
                    </a:cubicBezTo>
                    <a:cubicBezTo>
                      <a:pt x="10" y="15"/>
                      <a:pt x="10" y="15"/>
                      <a:pt x="10" y="15"/>
                    </a:cubicBezTo>
                    <a:cubicBezTo>
                      <a:pt x="10" y="20"/>
                      <a:pt x="10" y="20"/>
                      <a:pt x="10" y="20"/>
                    </a:cubicBezTo>
                    <a:cubicBezTo>
                      <a:pt x="13" y="19"/>
                      <a:pt x="13" y="19"/>
                      <a:pt x="13" y="19"/>
                    </a:cubicBezTo>
                    <a:cubicBezTo>
                      <a:pt x="14" y="26"/>
                      <a:pt x="14" y="26"/>
                      <a:pt x="14" y="26"/>
                    </a:cubicBezTo>
                    <a:cubicBezTo>
                      <a:pt x="14" y="26"/>
                      <a:pt x="14" y="26"/>
                      <a:pt x="14" y="26"/>
                    </a:cubicBezTo>
                    <a:cubicBezTo>
                      <a:pt x="10" y="27"/>
                      <a:pt x="10" y="27"/>
                      <a:pt x="10" y="27"/>
                    </a:cubicBezTo>
                    <a:cubicBezTo>
                      <a:pt x="10" y="32"/>
                      <a:pt x="10" y="32"/>
                      <a:pt x="10" y="32"/>
                    </a:cubicBezTo>
                    <a:cubicBezTo>
                      <a:pt x="16" y="31"/>
                      <a:pt x="16" y="31"/>
                      <a:pt x="16" y="31"/>
                    </a:cubicBezTo>
                    <a:cubicBezTo>
                      <a:pt x="16" y="32"/>
                      <a:pt x="16" y="32"/>
                      <a:pt x="16" y="32"/>
                    </a:cubicBezTo>
                    <a:cubicBezTo>
                      <a:pt x="16" y="12"/>
                      <a:pt x="16" y="12"/>
                      <a:pt x="16" y="12"/>
                    </a:cubicBezTo>
                    <a:cubicBezTo>
                      <a:pt x="16" y="11"/>
                      <a:pt x="16" y="11"/>
                      <a:pt x="16" y="11"/>
                    </a:cubicBezTo>
                    <a:cubicBezTo>
                      <a:pt x="11" y="12"/>
                      <a:pt x="11" y="12"/>
                      <a:pt x="11" y="12"/>
                    </a:cubicBezTo>
                    <a:close/>
                    <a:moveTo>
                      <a:pt x="10" y="56"/>
                    </a:moveTo>
                    <a:cubicBezTo>
                      <a:pt x="16" y="78"/>
                      <a:pt x="16" y="78"/>
                      <a:pt x="16" y="78"/>
                    </a:cubicBezTo>
                    <a:cubicBezTo>
                      <a:pt x="16" y="78"/>
                      <a:pt x="16" y="78"/>
                      <a:pt x="16" y="78"/>
                    </a:cubicBezTo>
                    <a:cubicBezTo>
                      <a:pt x="16" y="61"/>
                      <a:pt x="16" y="61"/>
                      <a:pt x="16" y="61"/>
                    </a:cubicBezTo>
                    <a:cubicBezTo>
                      <a:pt x="15" y="55"/>
                      <a:pt x="15" y="55"/>
                      <a:pt x="15" y="55"/>
                    </a:cubicBezTo>
                    <a:cubicBezTo>
                      <a:pt x="16" y="55"/>
                      <a:pt x="16" y="55"/>
                      <a:pt x="16" y="55"/>
                    </a:cubicBezTo>
                    <a:cubicBezTo>
                      <a:pt x="16" y="50"/>
                      <a:pt x="16" y="50"/>
                      <a:pt x="16" y="50"/>
                    </a:cubicBezTo>
                    <a:cubicBezTo>
                      <a:pt x="13" y="50"/>
                      <a:pt x="13" y="50"/>
                      <a:pt x="13" y="50"/>
                    </a:cubicBezTo>
                    <a:cubicBezTo>
                      <a:pt x="12" y="44"/>
                      <a:pt x="12" y="44"/>
                      <a:pt x="12" y="44"/>
                    </a:cubicBezTo>
                    <a:cubicBezTo>
                      <a:pt x="16" y="43"/>
                      <a:pt x="16" y="43"/>
                      <a:pt x="16" y="43"/>
                    </a:cubicBezTo>
                    <a:cubicBezTo>
                      <a:pt x="16" y="37"/>
                      <a:pt x="16" y="37"/>
                      <a:pt x="16" y="37"/>
                    </a:cubicBezTo>
                    <a:cubicBezTo>
                      <a:pt x="10" y="39"/>
                      <a:pt x="10" y="39"/>
                      <a:pt x="10" y="39"/>
                    </a:cubicBezTo>
                    <a:cubicBezTo>
                      <a:pt x="10" y="38"/>
                      <a:pt x="10" y="38"/>
                      <a:pt x="10" y="38"/>
                    </a:cubicBezTo>
                    <a:lnTo>
                      <a:pt x="10" y="56"/>
                    </a:lnTo>
                    <a:close/>
                    <a:moveTo>
                      <a:pt x="10" y="15"/>
                    </a:moveTo>
                    <a:cubicBezTo>
                      <a:pt x="5" y="16"/>
                      <a:pt x="5" y="16"/>
                      <a:pt x="5" y="16"/>
                    </a:cubicBezTo>
                    <a:cubicBezTo>
                      <a:pt x="4" y="14"/>
                      <a:pt x="4" y="14"/>
                      <a:pt x="4" y="14"/>
                    </a:cubicBezTo>
                    <a:cubicBezTo>
                      <a:pt x="0" y="15"/>
                      <a:pt x="0" y="15"/>
                      <a:pt x="0" y="15"/>
                    </a:cubicBezTo>
                    <a:cubicBezTo>
                      <a:pt x="10" y="56"/>
                      <a:pt x="10" y="56"/>
                      <a:pt x="10" y="56"/>
                    </a:cubicBezTo>
                    <a:cubicBezTo>
                      <a:pt x="10" y="38"/>
                      <a:pt x="10" y="38"/>
                      <a:pt x="10" y="38"/>
                    </a:cubicBezTo>
                    <a:cubicBezTo>
                      <a:pt x="9" y="33"/>
                      <a:pt x="9" y="33"/>
                      <a:pt x="9" y="33"/>
                    </a:cubicBezTo>
                    <a:cubicBezTo>
                      <a:pt x="10" y="32"/>
                      <a:pt x="10" y="32"/>
                      <a:pt x="10" y="32"/>
                    </a:cubicBezTo>
                    <a:cubicBezTo>
                      <a:pt x="10" y="27"/>
                      <a:pt x="10" y="27"/>
                      <a:pt x="10" y="27"/>
                    </a:cubicBezTo>
                    <a:cubicBezTo>
                      <a:pt x="8" y="27"/>
                      <a:pt x="8" y="27"/>
                      <a:pt x="8" y="27"/>
                    </a:cubicBezTo>
                    <a:cubicBezTo>
                      <a:pt x="6" y="21"/>
                      <a:pt x="6" y="21"/>
                      <a:pt x="6" y="21"/>
                    </a:cubicBezTo>
                    <a:cubicBezTo>
                      <a:pt x="10" y="20"/>
                      <a:pt x="10" y="20"/>
                      <a:pt x="10" y="20"/>
                    </a:cubicBezTo>
                    <a:lnTo>
                      <a:pt x="10" y="15"/>
                    </a:lnTo>
                    <a:close/>
                  </a:path>
                </a:pathLst>
              </a:custGeom>
              <a:solidFill>
                <a:srgbClr val="497193"/>
              </a:solidFill>
              <a:ln>
                <a:noFill/>
              </a:ln>
            </p:spPr>
            <p:txBody>
              <a:bodyPr anchor="ctr"/>
              <a:lstStyle/>
              <a:p>
                <a:pPr algn="ctr"/>
                <a:endParaRPr>
                  <a:cs typeface="+mn-ea"/>
                  <a:sym typeface="+mn-lt"/>
                </a:endParaRPr>
              </a:p>
            </p:txBody>
          </p:sp>
          <p:sp>
            <p:nvSpPr>
              <p:cNvPr id="198" name="Freeform: Shape 225"/>
              <p:cNvSpPr/>
              <p:nvPr/>
            </p:nvSpPr>
            <p:spPr bwMode="auto">
              <a:xfrm>
                <a:off x="4397674" y="3767441"/>
                <a:ext cx="283070" cy="207095"/>
              </a:xfrm>
              <a:custGeom>
                <a:avLst/>
                <a:gdLst>
                  <a:gd name="T0" fmla="*/ 16 w 64"/>
                  <a:gd name="T1" fmla="*/ 46 h 47"/>
                  <a:gd name="T2" fmla="*/ 16 w 64"/>
                  <a:gd name="T3" fmla="*/ 16 h 47"/>
                  <a:gd name="T4" fmla="*/ 56 w 64"/>
                  <a:gd name="T5" fmla="*/ 16 h 47"/>
                  <a:gd name="T6" fmla="*/ 56 w 64"/>
                  <a:gd name="T7" fmla="*/ 45 h 47"/>
                  <a:gd name="T8" fmla="*/ 51 w 64"/>
                  <a:gd name="T9" fmla="*/ 44 h 47"/>
                  <a:gd name="T10" fmla="*/ 43 w 64"/>
                  <a:gd name="T11" fmla="*/ 47 h 47"/>
                  <a:gd name="T12" fmla="*/ 64 w 64"/>
                  <a:gd name="T13" fmla="*/ 46 h 47"/>
                  <a:gd name="T14" fmla="*/ 64 w 64"/>
                  <a:gd name="T15" fmla="*/ 16 h 47"/>
                  <a:gd name="T16" fmla="*/ 64 w 64"/>
                  <a:gd name="T17" fmla="*/ 0 h 47"/>
                  <a:gd name="T18" fmla="*/ 56 w 64"/>
                  <a:gd name="T19" fmla="*/ 0 h 47"/>
                  <a:gd name="T20" fmla="*/ 16 w 64"/>
                  <a:gd name="T21" fmla="*/ 0 h 47"/>
                  <a:gd name="T22" fmla="*/ 8 w 64"/>
                  <a:gd name="T23" fmla="*/ 0 h 47"/>
                  <a:gd name="T24" fmla="*/ 8 w 64"/>
                  <a:gd name="T25" fmla="*/ 16 h 47"/>
                  <a:gd name="T26" fmla="*/ 8 w 64"/>
                  <a:gd name="T27" fmla="*/ 45 h 47"/>
                  <a:gd name="T28" fmla="*/ 3 w 64"/>
                  <a:gd name="T29" fmla="*/ 44 h 47"/>
                  <a:gd name="T30" fmla="*/ 0 w 64"/>
                  <a:gd name="T31" fmla="*/ 44 h 47"/>
                  <a:gd name="T32" fmla="*/ 16 w 6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47">
                    <a:moveTo>
                      <a:pt x="16" y="46"/>
                    </a:moveTo>
                    <a:cubicBezTo>
                      <a:pt x="16" y="16"/>
                      <a:pt x="16" y="16"/>
                      <a:pt x="16" y="16"/>
                    </a:cubicBezTo>
                    <a:cubicBezTo>
                      <a:pt x="56" y="16"/>
                      <a:pt x="56" y="16"/>
                      <a:pt x="56" y="16"/>
                    </a:cubicBezTo>
                    <a:cubicBezTo>
                      <a:pt x="56" y="45"/>
                      <a:pt x="56" y="45"/>
                      <a:pt x="56" y="45"/>
                    </a:cubicBezTo>
                    <a:cubicBezTo>
                      <a:pt x="54" y="44"/>
                      <a:pt x="53" y="44"/>
                      <a:pt x="51" y="44"/>
                    </a:cubicBezTo>
                    <a:cubicBezTo>
                      <a:pt x="48" y="44"/>
                      <a:pt x="45" y="45"/>
                      <a:pt x="43" y="47"/>
                    </a:cubicBezTo>
                    <a:cubicBezTo>
                      <a:pt x="50" y="47"/>
                      <a:pt x="57" y="47"/>
                      <a:pt x="64" y="46"/>
                    </a:cubicBezTo>
                    <a:cubicBezTo>
                      <a:pt x="64" y="16"/>
                      <a:pt x="64" y="16"/>
                      <a:pt x="64" y="16"/>
                    </a:cubicBezTo>
                    <a:cubicBezTo>
                      <a:pt x="64" y="0"/>
                      <a:pt x="64" y="0"/>
                      <a:pt x="64" y="0"/>
                    </a:cubicBezTo>
                    <a:cubicBezTo>
                      <a:pt x="56" y="0"/>
                      <a:pt x="56" y="0"/>
                      <a:pt x="56" y="0"/>
                    </a:cubicBezTo>
                    <a:cubicBezTo>
                      <a:pt x="16" y="0"/>
                      <a:pt x="16" y="0"/>
                      <a:pt x="16" y="0"/>
                    </a:cubicBezTo>
                    <a:cubicBezTo>
                      <a:pt x="8" y="0"/>
                      <a:pt x="8" y="0"/>
                      <a:pt x="8" y="0"/>
                    </a:cubicBezTo>
                    <a:cubicBezTo>
                      <a:pt x="8" y="16"/>
                      <a:pt x="8" y="16"/>
                      <a:pt x="8" y="16"/>
                    </a:cubicBezTo>
                    <a:cubicBezTo>
                      <a:pt x="8" y="45"/>
                      <a:pt x="8" y="45"/>
                      <a:pt x="8" y="45"/>
                    </a:cubicBezTo>
                    <a:cubicBezTo>
                      <a:pt x="6" y="44"/>
                      <a:pt x="5" y="44"/>
                      <a:pt x="3" y="44"/>
                    </a:cubicBezTo>
                    <a:cubicBezTo>
                      <a:pt x="2" y="44"/>
                      <a:pt x="1" y="44"/>
                      <a:pt x="0" y="44"/>
                    </a:cubicBezTo>
                    <a:cubicBezTo>
                      <a:pt x="5" y="45"/>
                      <a:pt x="10" y="46"/>
                      <a:pt x="16" y="46"/>
                    </a:cubicBezTo>
                    <a:close/>
                  </a:path>
                </a:pathLst>
              </a:custGeom>
              <a:solidFill>
                <a:srgbClr val="497193"/>
              </a:solidFill>
              <a:ln>
                <a:noFill/>
              </a:ln>
            </p:spPr>
            <p:txBody>
              <a:bodyPr anchor="ctr"/>
              <a:lstStyle/>
              <a:p>
                <a:pPr algn="ctr"/>
                <a:endParaRPr>
                  <a:cs typeface="+mn-ea"/>
                  <a:sym typeface="+mn-lt"/>
                </a:endParaRPr>
              </a:p>
            </p:txBody>
          </p:sp>
          <p:sp>
            <p:nvSpPr>
              <p:cNvPr id="199" name="Freeform: Shape 226"/>
              <p:cNvSpPr/>
              <p:nvPr/>
            </p:nvSpPr>
            <p:spPr bwMode="auto">
              <a:xfrm>
                <a:off x="5333889" y="1660957"/>
                <a:ext cx="273267" cy="159304"/>
              </a:xfrm>
              <a:custGeom>
                <a:avLst/>
                <a:gdLst>
                  <a:gd name="T0" fmla="*/ 35 w 62"/>
                  <a:gd name="T1" fmla="*/ 0 h 36"/>
                  <a:gd name="T2" fmla="*/ 35 w 62"/>
                  <a:gd name="T3" fmla="*/ 6 h 36"/>
                  <a:gd name="T4" fmla="*/ 0 w 62"/>
                  <a:gd name="T5" fmla="*/ 36 h 36"/>
                  <a:gd name="T6" fmla="*/ 35 w 62"/>
                  <a:gd name="T7" fmla="*/ 29 h 36"/>
                  <a:gd name="T8" fmla="*/ 35 w 62"/>
                  <a:gd name="T9" fmla="*/ 36 h 36"/>
                  <a:gd name="T10" fmla="*/ 62 w 62"/>
                  <a:gd name="T11" fmla="*/ 18 h 36"/>
                  <a:gd name="T12" fmla="*/ 35 w 6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62" h="36">
                    <a:moveTo>
                      <a:pt x="35" y="0"/>
                    </a:moveTo>
                    <a:cubicBezTo>
                      <a:pt x="35" y="6"/>
                      <a:pt x="35" y="6"/>
                      <a:pt x="35" y="6"/>
                    </a:cubicBezTo>
                    <a:cubicBezTo>
                      <a:pt x="4" y="6"/>
                      <a:pt x="0" y="36"/>
                      <a:pt x="0" y="36"/>
                    </a:cubicBezTo>
                    <a:cubicBezTo>
                      <a:pt x="0" y="36"/>
                      <a:pt x="10" y="29"/>
                      <a:pt x="35" y="29"/>
                    </a:cubicBezTo>
                    <a:cubicBezTo>
                      <a:pt x="35" y="36"/>
                      <a:pt x="35" y="36"/>
                      <a:pt x="35" y="36"/>
                    </a:cubicBezTo>
                    <a:cubicBezTo>
                      <a:pt x="62" y="18"/>
                      <a:pt x="62" y="18"/>
                      <a:pt x="62" y="18"/>
                    </a:cubicBezTo>
                    <a:lnTo>
                      <a:pt x="35" y="0"/>
                    </a:lnTo>
                    <a:close/>
                  </a:path>
                </a:pathLst>
              </a:custGeom>
              <a:solidFill>
                <a:srgbClr val="497193"/>
              </a:solidFill>
              <a:ln>
                <a:noFill/>
              </a:ln>
            </p:spPr>
            <p:txBody>
              <a:bodyPr anchor="ctr"/>
              <a:lstStyle/>
              <a:p>
                <a:pPr algn="ctr"/>
                <a:endParaRPr>
                  <a:cs typeface="+mn-ea"/>
                  <a:sym typeface="+mn-lt"/>
                </a:endParaRPr>
              </a:p>
            </p:txBody>
          </p:sp>
          <p:sp>
            <p:nvSpPr>
              <p:cNvPr id="200" name="Freeform: Shape 227"/>
              <p:cNvSpPr/>
              <p:nvPr/>
            </p:nvSpPr>
            <p:spPr bwMode="auto">
              <a:xfrm>
                <a:off x="5306930" y="1801879"/>
                <a:ext cx="269591" cy="159304"/>
              </a:xfrm>
              <a:custGeom>
                <a:avLst/>
                <a:gdLst>
                  <a:gd name="T0" fmla="*/ 27 w 61"/>
                  <a:gd name="T1" fmla="*/ 36 h 36"/>
                  <a:gd name="T2" fmla="*/ 27 w 61"/>
                  <a:gd name="T3" fmla="*/ 30 h 36"/>
                  <a:gd name="T4" fmla="*/ 61 w 61"/>
                  <a:gd name="T5" fmla="*/ 0 h 36"/>
                  <a:gd name="T6" fmla="*/ 27 w 61"/>
                  <a:gd name="T7" fmla="*/ 7 h 36"/>
                  <a:gd name="T8" fmla="*/ 27 w 61"/>
                  <a:gd name="T9" fmla="*/ 1 h 36"/>
                  <a:gd name="T10" fmla="*/ 0 w 61"/>
                  <a:gd name="T11" fmla="*/ 19 h 36"/>
                  <a:gd name="T12" fmla="*/ 27 w 6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27" y="36"/>
                    </a:moveTo>
                    <a:cubicBezTo>
                      <a:pt x="27" y="30"/>
                      <a:pt x="27" y="30"/>
                      <a:pt x="27" y="30"/>
                    </a:cubicBezTo>
                    <a:cubicBezTo>
                      <a:pt x="58" y="30"/>
                      <a:pt x="61" y="0"/>
                      <a:pt x="61" y="0"/>
                    </a:cubicBezTo>
                    <a:cubicBezTo>
                      <a:pt x="61" y="0"/>
                      <a:pt x="52" y="7"/>
                      <a:pt x="27" y="7"/>
                    </a:cubicBezTo>
                    <a:cubicBezTo>
                      <a:pt x="27" y="1"/>
                      <a:pt x="27" y="1"/>
                      <a:pt x="27" y="1"/>
                    </a:cubicBezTo>
                    <a:cubicBezTo>
                      <a:pt x="0" y="19"/>
                      <a:pt x="0" y="19"/>
                      <a:pt x="0" y="19"/>
                    </a:cubicBezTo>
                    <a:lnTo>
                      <a:pt x="27" y="36"/>
                    </a:lnTo>
                    <a:close/>
                  </a:path>
                </a:pathLst>
              </a:custGeom>
              <a:solidFill>
                <a:srgbClr val="497193"/>
              </a:solidFill>
              <a:ln>
                <a:noFill/>
              </a:ln>
            </p:spPr>
            <p:txBody>
              <a:bodyPr anchor="ctr"/>
              <a:lstStyle/>
              <a:p>
                <a:pPr algn="ctr"/>
                <a:endParaRPr>
                  <a:cs typeface="+mn-ea"/>
                  <a:sym typeface="+mn-lt"/>
                </a:endParaRPr>
              </a:p>
            </p:txBody>
          </p:sp>
          <p:sp>
            <p:nvSpPr>
              <p:cNvPr id="201" name="Freeform: Shape 228"/>
              <p:cNvSpPr/>
              <p:nvPr/>
            </p:nvSpPr>
            <p:spPr bwMode="auto">
              <a:xfrm>
                <a:off x="5885324" y="2977050"/>
                <a:ext cx="4902" cy="8578"/>
              </a:xfrm>
              <a:custGeom>
                <a:avLst/>
                <a:gdLst>
                  <a:gd name="T0" fmla="*/ 0 w 1"/>
                  <a:gd name="T1" fmla="*/ 0 h 2"/>
                  <a:gd name="T2" fmla="*/ 1 w 1"/>
                  <a:gd name="T3" fmla="*/ 2 h 2"/>
                  <a:gd name="T4" fmla="*/ 1 w 1"/>
                  <a:gd name="T5" fmla="*/ 0 h 2"/>
                  <a:gd name="T6" fmla="*/ 0 w 1"/>
                  <a:gd name="T7" fmla="*/ 0 h 2"/>
                </a:gdLst>
                <a:ahLst/>
                <a:cxnLst>
                  <a:cxn ang="0">
                    <a:pos x="T0" y="T1"/>
                  </a:cxn>
                  <a:cxn ang="0">
                    <a:pos x="T2" y="T3"/>
                  </a:cxn>
                  <a:cxn ang="0">
                    <a:pos x="T4" y="T5"/>
                  </a:cxn>
                  <a:cxn ang="0">
                    <a:pos x="T6" y="T7"/>
                  </a:cxn>
                </a:cxnLst>
                <a:rect l="0" t="0" r="r" b="b"/>
                <a:pathLst>
                  <a:path w="1" h="2">
                    <a:moveTo>
                      <a:pt x="0" y="0"/>
                    </a:moveTo>
                    <a:cubicBezTo>
                      <a:pt x="0" y="1"/>
                      <a:pt x="1" y="2"/>
                      <a:pt x="1" y="2"/>
                    </a:cubicBezTo>
                    <a:cubicBezTo>
                      <a:pt x="1" y="2"/>
                      <a:pt x="1" y="1"/>
                      <a:pt x="1" y="0"/>
                    </a:cubicBezTo>
                    <a:lnTo>
                      <a:pt x="0" y="0"/>
                    </a:lnTo>
                    <a:close/>
                  </a:path>
                </a:pathLst>
              </a:custGeom>
              <a:solidFill>
                <a:srgbClr val="497193"/>
              </a:solidFill>
              <a:ln>
                <a:noFill/>
              </a:ln>
            </p:spPr>
            <p:txBody>
              <a:bodyPr anchor="ctr"/>
              <a:lstStyle/>
              <a:p>
                <a:pPr algn="ctr"/>
                <a:endParaRPr>
                  <a:cs typeface="+mn-ea"/>
                  <a:sym typeface="+mn-lt"/>
                </a:endParaRPr>
              </a:p>
            </p:txBody>
          </p:sp>
          <p:sp>
            <p:nvSpPr>
              <p:cNvPr id="202" name="Freeform: Shape 229"/>
              <p:cNvSpPr/>
              <p:nvPr/>
            </p:nvSpPr>
            <p:spPr bwMode="auto">
              <a:xfrm>
                <a:off x="5885324" y="2880242"/>
                <a:ext cx="26959" cy="79652"/>
              </a:xfrm>
              <a:custGeom>
                <a:avLst/>
                <a:gdLst>
                  <a:gd name="T0" fmla="*/ 6 w 6"/>
                  <a:gd name="T1" fmla="*/ 0 h 18"/>
                  <a:gd name="T2" fmla="*/ 0 w 6"/>
                  <a:gd name="T3" fmla="*/ 18 h 18"/>
                  <a:gd name="T4" fmla="*/ 2 w 6"/>
                  <a:gd name="T5" fmla="*/ 18 h 18"/>
                  <a:gd name="T6" fmla="*/ 6 w 6"/>
                  <a:gd name="T7" fmla="*/ 1 h 18"/>
                  <a:gd name="T8" fmla="*/ 6 w 6"/>
                  <a:gd name="T9" fmla="*/ 0 h 18"/>
                </a:gdLst>
                <a:ahLst/>
                <a:cxnLst>
                  <a:cxn ang="0">
                    <a:pos x="T0" y="T1"/>
                  </a:cxn>
                  <a:cxn ang="0">
                    <a:pos x="T2" y="T3"/>
                  </a:cxn>
                  <a:cxn ang="0">
                    <a:pos x="T4" y="T5"/>
                  </a:cxn>
                  <a:cxn ang="0">
                    <a:pos x="T6" y="T7"/>
                  </a:cxn>
                  <a:cxn ang="0">
                    <a:pos x="T8" y="T9"/>
                  </a:cxn>
                </a:cxnLst>
                <a:rect l="0" t="0" r="r" b="b"/>
                <a:pathLst>
                  <a:path w="6" h="18">
                    <a:moveTo>
                      <a:pt x="6" y="0"/>
                    </a:moveTo>
                    <a:cubicBezTo>
                      <a:pt x="3" y="5"/>
                      <a:pt x="1" y="11"/>
                      <a:pt x="0" y="18"/>
                    </a:cubicBezTo>
                    <a:cubicBezTo>
                      <a:pt x="2" y="18"/>
                      <a:pt x="2" y="18"/>
                      <a:pt x="2" y="18"/>
                    </a:cubicBezTo>
                    <a:cubicBezTo>
                      <a:pt x="4" y="12"/>
                      <a:pt x="5" y="7"/>
                      <a:pt x="6" y="1"/>
                    </a:cubicBezTo>
                    <a:cubicBezTo>
                      <a:pt x="6" y="1"/>
                      <a:pt x="6" y="0"/>
                      <a:pt x="6" y="0"/>
                    </a:cubicBezTo>
                    <a:close/>
                  </a:path>
                </a:pathLst>
              </a:custGeom>
              <a:solidFill>
                <a:srgbClr val="497193"/>
              </a:solidFill>
              <a:ln>
                <a:noFill/>
              </a:ln>
            </p:spPr>
            <p:txBody>
              <a:bodyPr anchor="ctr"/>
              <a:lstStyle/>
              <a:p>
                <a:pPr algn="ctr"/>
                <a:endParaRPr>
                  <a:cs typeface="+mn-ea"/>
                  <a:sym typeface="+mn-lt"/>
                </a:endParaRPr>
              </a:p>
            </p:txBody>
          </p:sp>
          <p:sp>
            <p:nvSpPr>
              <p:cNvPr id="203" name="Freeform: Shape 230"/>
              <p:cNvSpPr/>
              <p:nvPr/>
            </p:nvSpPr>
            <p:spPr bwMode="auto">
              <a:xfrm>
                <a:off x="5841210" y="2848382"/>
                <a:ext cx="53918" cy="111513"/>
              </a:xfrm>
              <a:custGeom>
                <a:avLst/>
                <a:gdLst>
                  <a:gd name="T0" fmla="*/ 0 w 12"/>
                  <a:gd name="T1" fmla="*/ 0 h 25"/>
                  <a:gd name="T2" fmla="*/ 0 w 12"/>
                  <a:gd name="T3" fmla="*/ 25 h 25"/>
                  <a:gd name="T4" fmla="*/ 6 w 12"/>
                  <a:gd name="T5" fmla="*/ 25 h 25"/>
                  <a:gd name="T6" fmla="*/ 12 w 12"/>
                  <a:gd name="T7" fmla="*/ 4 h 25"/>
                  <a:gd name="T8" fmla="*/ 0 w 12"/>
                  <a:gd name="T9" fmla="*/ 0 h 25"/>
                </a:gdLst>
                <a:ahLst/>
                <a:cxnLst>
                  <a:cxn ang="0">
                    <a:pos x="T0" y="T1"/>
                  </a:cxn>
                  <a:cxn ang="0">
                    <a:pos x="T2" y="T3"/>
                  </a:cxn>
                  <a:cxn ang="0">
                    <a:pos x="T4" y="T5"/>
                  </a:cxn>
                  <a:cxn ang="0">
                    <a:pos x="T6" y="T7"/>
                  </a:cxn>
                  <a:cxn ang="0">
                    <a:pos x="T8" y="T9"/>
                  </a:cxn>
                </a:cxnLst>
                <a:rect l="0" t="0" r="r" b="b"/>
                <a:pathLst>
                  <a:path w="12" h="25">
                    <a:moveTo>
                      <a:pt x="0" y="0"/>
                    </a:moveTo>
                    <a:cubicBezTo>
                      <a:pt x="0" y="25"/>
                      <a:pt x="0" y="25"/>
                      <a:pt x="0" y="25"/>
                    </a:cubicBezTo>
                    <a:cubicBezTo>
                      <a:pt x="6" y="25"/>
                      <a:pt x="6" y="25"/>
                      <a:pt x="6" y="25"/>
                    </a:cubicBezTo>
                    <a:cubicBezTo>
                      <a:pt x="6" y="17"/>
                      <a:pt x="9" y="10"/>
                      <a:pt x="12" y="4"/>
                    </a:cubicBezTo>
                    <a:cubicBezTo>
                      <a:pt x="9" y="2"/>
                      <a:pt x="4" y="1"/>
                      <a:pt x="0" y="0"/>
                    </a:cubicBezTo>
                    <a:close/>
                  </a:path>
                </a:pathLst>
              </a:custGeom>
              <a:solidFill>
                <a:srgbClr val="497193"/>
              </a:solidFill>
              <a:ln>
                <a:noFill/>
              </a:ln>
            </p:spPr>
            <p:txBody>
              <a:bodyPr anchor="ctr"/>
              <a:lstStyle/>
              <a:p>
                <a:pPr algn="ctr"/>
                <a:endParaRPr>
                  <a:cs typeface="+mn-ea"/>
                  <a:sym typeface="+mn-lt"/>
                </a:endParaRPr>
              </a:p>
            </p:txBody>
          </p:sp>
          <p:sp>
            <p:nvSpPr>
              <p:cNvPr id="204" name="Freeform: Shape 231"/>
              <p:cNvSpPr/>
              <p:nvPr/>
            </p:nvSpPr>
            <p:spPr bwMode="auto">
              <a:xfrm>
                <a:off x="5766459" y="2977050"/>
                <a:ext cx="52693" cy="110287"/>
              </a:xfrm>
              <a:custGeom>
                <a:avLst/>
                <a:gdLst>
                  <a:gd name="T0" fmla="*/ 12 w 12"/>
                  <a:gd name="T1" fmla="*/ 25 h 25"/>
                  <a:gd name="T2" fmla="*/ 12 w 12"/>
                  <a:gd name="T3" fmla="*/ 0 h 25"/>
                  <a:gd name="T4" fmla="*/ 6 w 12"/>
                  <a:gd name="T5" fmla="*/ 0 h 25"/>
                  <a:gd name="T6" fmla="*/ 0 w 12"/>
                  <a:gd name="T7" fmla="*/ 21 h 25"/>
                  <a:gd name="T8" fmla="*/ 12 w 12"/>
                  <a:gd name="T9" fmla="*/ 25 h 25"/>
                </a:gdLst>
                <a:ahLst/>
                <a:cxnLst>
                  <a:cxn ang="0">
                    <a:pos x="T0" y="T1"/>
                  </a:cxn>
                  <a:cxn ang="0">
                    <a:pos x="T2" y="T3"/>
                  </a:cxn>
                  <a:cxn ang="0">
                    <a:pos x="T4" y="T5"/>
                  </a:cxn>
                  <a:cxn ang="0">
                    <a:pos x="T6" y="T7"/>
                  </a:cxn>
                  <a:cxn ang="0">
                    <a:pos x="T8" y="T9"/>
                  </a:cxn>
                </a:cxnLst>
                <a:rect l="0" t="0" r="r" b="b"/>
                <a:pathLst>
                  <a:path w="12" h="25">
                    <a:moveTo>
                      <a:pt x="12" y="25"/>
                    </a:moveTo>
                    <a:cubicBezTo>
                      <a:pt x="12" y="0"/>
                      <a:pt x="12" y="0"/>
                      <a:pt x="12" y="0"/>
                    </a:cubicBezTo>
                    <a:cubicBezTo>
                      <a:pt x="6" y="0"/>
                      <a:pt x="6" y="0"/>
                      <a:pt x="6" y="0"/>
                    </a:cubicBezTo>
                    <a:cubicBezTo>
                      <a:pt x="6" y="9"/>
                      <a:pt x="3" y="16"/>
                      <a:pt x="0" y="21"/>
                    </a:cubicBezTo>
                    <a:cubicBezTo>
                      <a:pt x="3" y="23"/>
                      <a:pt x="8" y="25"/>
                      <a:pt x="12" y="25"/>
                    </a:cubicBezTo>
                    <a:close/>
                  </a:path>
                </a:pathLst>
              </a:custGeom>
              <a:solidFill>
                <a:srgbClr val="497193"/>
              </a:solidFill>
              <a:ln>
                <a:noFill/>
              </a:ln>
            </p:spPr>
            <p:txBody>
              <a:bodyPr anchor="ctr"/>
              <a:lstStyle/>
              <a:p>
                <a:pPr algn="ctr"/>
                <a:endParaRPr>
                  <a:cs typeface="+mn-ea"/>
                  <a:sym typeface="+mn-lt"/>
                </a:endParaRPr>
              </a:p>
            </p:txBody>
          </p:sp>
          <p:sp>
            <p:nvSpPr>
              <p:cNvPr id="205" name="Freeform: Shape 232"/>
              <p:cNvSpPr/>
              <p:nvPr/>
            </p:nvSpPr>
            <p:spPr bwMode="auto">
              <a:xfrm>
                <a:off x="5766459" y="2848382"/>
                <a:ext cx="52693" cy="111513"/>
              </a:xfrm>
              <a:custGeom>
                <a:avLst/>
                <a:gdLst>
                  <a:gd name="T0" fmla="*/ 6 w 12"/>
                  <a:gd name="T1" fmla="*/ 25 h 25"/>
                  <a:gd name="T2" fmla="*/ 12 w 12"/>
                  <a:gd name="T3" fmla="*/ 25 h 25"/>
                  <a:gd name="T4" fmla="*/ 12 w 12"/>
                  <a:gd name="T5" fmla="*/ 0 h 25"/>
                  <a:gd name="T6" fmla="*/ 0 w 12"/>
                  <a:gd name="T7" fmla="*/ 5 h 25"/>
                  <a:gd name="T8" fmla="*/ 6 w 12"/>
                  <a:gd name="T9" fmla="*/ 25 h 25"/>
                </a:gdLst>
                <a:ahLst/>
                <a:cxnLst>
                  <a:cxn ang="0">
                    <a:pos x="T0" y="T1"/>
                  </a:cxn>
                  <a:cxn ang="0">
                    <a:pos x="T2" y="T3"/>
                  </a:cxn>
                  <a:cxn ang="0">
                    <a:pos x="T4" y="T5"/>
                  </a:cxn>
                  <a:cxn ang="0">
                    <a:pos x="T6" y="T7"/>
                  </a:cxn>
                  <a:cxn ang="0">
                    <a:pos x="T8" y="T9"/>
                  </a:cxn>
                </a:cxnLst>
                <a:rect l="0" t="0" r="r" b="b"/>
                <a:pathLst>
                  <a:path w="12" h="25">
                    <a:moveTo>
                      <a:pt x="6" y="25"/>
                    </a:moveTo>
                    <a:cubicBezTo>
                      <a:pt x="12" y="25"/>
                      <a:pt x="12" y="25"/>
                      <a:pt x="12" y="25"/>
                    </a:cubicBezTo>
                    <a:cubicBezTo>
                      <a:pt x="12" y="0"/>
                      <a:pt x="12" y="0"/>
                      <a:pt x="12" y="0"/>
                    </a:cubicBezTo>
                    <a:cubicBezTo>
                      <a:pt x="8" y="1"/>
                      <a:pt x="3" y="2"/>
                      <a:pt x="0" y="5"/>
                    </a:cubicBezTo>
                    <a:cubicBezTo>
                      <a:pt x="3" y="10"/>
                      <a:pt x="6" y="17"/>
                      <a:pt x="6" y="25"/>
                    </a:cubicBezTo>
                    <a:close/>
                  </a:path>
                </a:pathLst>
              </a:custGeom>
              <a:solidFill>
                <a:srgbClr val="497193"/>
              </a:solidFill>
              <a:ln>
                <a:noFill/>
              </a:ln>
            </p:spPr>
            <p:txBody>
              <a:bodyPr anchor="ctr"/>
              <a:lstStyle/>
              <a:p>
                <a:pPr algn="ctr"/>
                <a:endParaRPr>
                  <a:cs typeface="+mn-ea"/>
                  <a:sym typeface="+mn-lt"/>
                </a:endParaRPr>
              </a:p>
            </p:txBody>
          </p:sp>
          <p:sp>
            <p:nvSpPr>
              <p:cNvPr id="206" name="Freeform: Shape 233"/>
              <p:cNvSpPr/>
              <p:nvPr/>
            </p:nvSpPr>
            <p:spPr bwMode="auto">
              <a:xfrm>
                <a:off x="5713767" y="2977050"/>
                <a:ext cx="61271" cy="79652"/>
              </a:xfrm>
              <a:custGeom>
                <a:avLst/>
                <a:gdLst>
                  <a:gd name="T0" fmla="*/ 8 w 14"/>
                  <a:gd name="T1" fmla="*/ 18 h 18"/>
                  <a:gd name="T2" fmla="*/ 14 w 14"/>
                  <a:gd name="T3" fmla="*/ 0 h 18"/>
                  <a:gd name="T4" fmla="*/ 0 w 14"/>
                  <a:gd name="T5" fmla="*/ 0 h 18"/>
                  <a:gd name="T6" fmla="*/ 8 w 14"/>
                  <a:gd name="T7" fmla="*/ 18 h 18"/>
                </a:gdLst>
                <a:ahLst/>
                <a:cxnLst>
                  <a:cxn ang="0">
                    <a:pos x="T0" y="T1"/>
                  </a:cxn>
                  <a:cxn ang="0">
                    <a:pos x="T2" y="T3"/>
                  </a:cxn>
                  <a:cxn ang="0">
                    <a:pos x="T4" y="T5"/>
                  </a:cxn>
                  <a:cxn ang="0">
                    <a:pos x="T6" y="T7"/>
                  </a:cxn>
                </a:cxnLst>
                <a:rect l="0" t="0" r="r" b="b"/>
                <a:pathLst>
                  <a:path w="14" h="18">
                    <a:moveTo>
                      <a:pt x="8" y="18"/>
                    </a:moveTo>
                    <a:cubicBezTo>
                      <a:pt x="11" y="14"/>
                      <a:pt x="13" y="7"/>
                      <a:pt x="14" y="0"/>
                    </a:cubicBezTo>
                    <a:cubicBezTo>
                      <a:pt x="0" y="0"/>
                      <a:pt x="0" y="0"/>
                      <a:pt x="0" y="0"/>
                    </a:cubicBezTo>
                    <a:cubicBezTo>
                      <a:pt x="0" y="7"/>
                      <a:pt x="3" y="13"/>
                      <a:pt x="8" y="18"/>
                    </a:cubicBezTo>
                    <a:close/>
                  </a:path>
                </a:pathLst>
              </a:custGeom>
              <a:solidFill>
                <a:srgbClr val="497193"/>
              </a:solidFill>
              <a:ln>
                <a:noFill/>
              </a:ln>
            </p:spPr>
            <p:txBody>
              <a:bodyPr anchor="ctr"/>
              <a:lstStyle/>
              <a:p>
                <a:pPr algn="ctr"/>
                <a:endParaRPr>
                  <a:cs typeface="+mn-ea"/>
                  <a:sym typeface="+mn-lt"/>
                </a:endParaRPr>
              </a:p>
            </p:txBody>
          </p:sp>
          <p:sp>
            <p:nvSpPr>
              <p:cNvPr id="207" name="Freeform: Shape 234"/>
              <p:cNvSpPr/>
              <p:nvPr/>
            </p:nvSpPr>
            <p:spPr bwMode="auto">
              <a:xfrm>
                <a:off x="5713767" y="2880242"/>
                <a:ext cx="61271" cy="79652"/>
              </a:xfrm>
              <a:custGeom>
                <a:avLst/>
                <a:gdLst>
                  <a:gd name="T0" fmla="*/ 8 w 14"/>
                  <a:gd name="T1" fmla="*/ 0 h 18"/>
                  <a:gd name="T2" fmla="*/ 0 w 14"/>
                  <a:gd name="T3" fmla="*/ 18 h 18"/>
                  <a:gd name="T4" fmla="*/ 14 w 14"/>
                  <a:gd name="T5" fmla="*/ 18 h 18"/>
                  <a:gd name="T6" fmla="*/ 8 w 14"/>
                  <a:gd name="T7" fmla="*/ 0 h 18"/>
                </a:gdLst>
                <a:ahLst/>
                <a:cxnLst>
                  <a:cxn ang="0">
                    <a:pos x="T0" y="T1"/>
                  </a:cxn>
                  <a:cxn ang="0">
                    <a:pos x="T2" y="T3"/>
                  </a:cxn>
                  <a:cxn ang="0">
                    <a:pos x="T4" y="T5"/>
                  </a:cxn>
                  <a:cxn ang="0">
                    <a:pos x="T6" y="T7"/>
                  </a:cxn>
                </a:cxnLst>
                <a:rect l="0" t="0" r="r" b="b"/>
                <a:pathLst>
                  <a:path w="14" h="18">
                    <a:moveTo>
                      <a:pt x="8" y="0"/>
                    </a:moveTo>
                    <a:cubicBezTo>
                      <a:pt x="3" y="5"/>
                      <a:pt x="0" y="11"/>
                      <a:pt x="0" y="18"/>
                    </a:cubicBezTo>
                    <a:cubicBezTo>
                      <a:pt x="14" y="18"/>
                      <a:pt x="14" y="18"/>
                      <a:pt x="14" y="18"/>
                    </a:cubicBezTo>
                    <a:cubicBezTo>
                      <a:pt x="13" y="11"/>
                      <a:pt x="11" y="5"/>
                      <a:pt x="8" y="0"/>
                    </a:cubicBezTo>
                    <a:close/>
                  </a:path>
                </a:pathLst>
              </a:custGeom>
              <a:solidFill>
                <a:srgbClr val="497193"/>
              </a:solidFill>
              <a:ln>
                <a:noFill/>
              </a:ln>
            </p:spPr>
            <p:txBody>
              <a:bodyPr anchor="ctr"/>
              <a:lstStyle/>
              <a:p>
                <a:pPr algn="ctr"/>
                <a:endParaRPr>
                  <a:cs typeface="+mn-ea"/>
                  <a:sym typeface="+mn-lt"/>
                </a:endParaRPr>
              </a:p>
            </p:txBody>
          </p:sp>
          <p:sp>
            <p:nvSpPr>
              <p:cNvPr id="208" name="Freeform: Shape 235"/>
              <p:cNvSpPr/>
              <p:nvPr/>
            </p:nvSpPr>
            <p:spPr bwMode="auto">
              <a:xfrm>
                <a:off x="5841210" y="2977050"/>
                <a:ext cx="35537" cy="110287"/>
              </a:xfrm>
              <a:custGeom>
                <a:avLst/>
                <a:gdLst>
                  <a:gd name="T0" fmla="*/ 0 w 8"/>
                  <a:gd name="T1" fmla="*/ 25 h 25"/>
                  <a:gd name="T2" fmla="*/ 3 w 8"/>
                  <a:gd name="T3" fmla="*/ 25 h 25"/>
                  <a:gd name="T4" fmla="*/ 8 w 8"/>
                  <a:gd name="T5" fmla="*/ 11 h 25"/>
                  <a:gd name="T6" fmla="*/ 6 w 8"/>
                  <a:gd name="T7" fmla="*/ 0 h 25"/>
                  <a:gd name="T8" fmla="*/ 0 w 8"/>
                  <a:gd name="T9" fmla="*/ 0 h 25"/>
                  <a:gd name="T10" fmla="*/ 0 w 8"/>
                  <a:gd name="T11" fmla="*/ 25 h 25"/>
                </a:gdLst>
                <a:ahLst/>
                <a:cxnLst>
                  <a:cxn ang="0">
                    <a:pos x="T0" y="T1"/>
                  </a:cxn>
                  <a:cxn ang="0">
                    <a:pos x="T2" y="T3"/>
                  </a:cxn>
                  <a:cxn ang="0">
                    <a:pos x="T4" y="T5"/>
                  </a:cxn>
                  <a:cxn ang="0">
                    <a:pos x="T6" y="T7"/>
                  </a:cxn>
                  <a:cxn ang="0">
                    <a:pos x="T8" y="T9"/>
                  </a:cxn>
                  <a:cxn ang="0">
                    <a:pos x="T10" y="T11"/>
                  </a:cxn>
                </a:cxnLst>
                <a:rect l="0" t="0" r="r" b="b"/>
                <a:pathLst>
                  <a:path w="8" h="25">
                    <a:moveTo>
                      <a:pt x="0" y="25"/>
                    </a:moveTo>
                    <a:cubicBezTo>
                      <a:pt x="1" y="25"/>
                      <a:pt x="2" y="25"/>
                      <a:pt x="3" y="25"/>
                    </a:cubicBezTo>
                    <a:cubicBezTo>
                      <a:pt x="5" y="20"/>
                      <a:pt x="6" y="16"/>
                      <a:pt x="8" y="11"/>
                    </a:cubicBezTo>
                    <a:cubicBezTo>
                      <a:pt x="7" y="8"/>
                      <a:pt x="6" y="4"/>
                      <a:pt x="6" y="0"/>
                    </a:cubicBezTo>
                    <a:cubicBezTo>
                      <a:pt x="0" y="0"/>
                      <a:pt x="0" y="0"/>
                      <a:pt x="0" y="0"/>
                    </a:cubicBezTo>
                    <a:lnTo>
                      <a:pt x="0" y="25"/>
                    </a:lnTo>
                    <a:close/>
                  </a:path>
                </a:pathLst>
              </a:custGeom>
              <a:solidFill>
                <a:srgbClr val="497193"/>
              </a:solidFill>
              <a:ln>
                <a:noFill/>
              </a:ln>
            </p:spPr>
            <p:txBody>
              <a:bodyPr anchor="ctr"/>
              <a:lstStyle/>
              <a:p>
                <a:pPr algn="ctr"/>
                <a:endParaRPr>
                  <a:cs typeface="+mn-ea"/>
                  <a:sym typeface="+mn-lt"/>
                </a:endParaRPr>
              </a:p>
            </p:txBody>
          </p:sp>
          <p:sp>
            <p:nvSpPr>
              <p:cNvPr id="209" name="Oval 236"/>
              <p:cNvSpPr/>
              <p:nvPr/>
            </p:nvSpPr>
            <p:spPr bwMode="auto">
              <a:xfrm>
                <a:off x="4746916" y="3312813"/>
                <a:ext cx="61271" cy="61271"/>
              </a:xfrm>
              <a:prstGeom prst="ellipse">
                <a:avLst/>
              </a:prstGeom>
              <a:solidFill>
                <a:schemeClr val="accent3"/>
              </a:solidFill>
              <a:ln>
                <a:noFill/>
              </a:ln>
            </p:spPr>
            <p:txBody>
              <a:bodyPr anchor="ctr"/>
              <a:lstStyle/>
              <a:p>
                <a:pPr algn="ctr"/>
                <a:endParaRPr>
                  <a:cs typeface="+mn-ea"/>
                  <a:sym typeface="+mn-lt"/>
                </a:endParaRPr>
              </a:p>
            </p:txBody>
          </p:sp>
          <p:sp>
            <p:nvSpPr>
              <p:cNvPr id="210" name="Freeform: Shape 237"/>
              <p:cNvSpPr/>
              <p:nvPr/>
            </p:nvSpPr>
            <p:spPr bwMode="auto">
              <a:xfrm>
                <a:off x="4507961" y="3494174"/>
                <a:ext cx="132345" cy="132345"/>
              </a:xfrm>
              <a:custGeom>
                <a:avLst/>
                <a:gdLst>
                  <a:gd name="T0" fmla="*/ 15 w 30"/>
                  <a:gd name="T1" fmla="*/ 30 h 30"/>
                  <a:gd name="T2" fmla="*/ 30 w 30"/>
                  <a:gd name="T3" fmla="*/ 15 h 30"/>
                  <a:gd name="T4" fmla="*/ 15 w 30"/>
                  <a:gd name="T5" fmla="*/ 0 h 30"/>
                  <a:gd name="T6" fmla="*/ 15 w 30"/>
                  <a:gd name="T7" fmla="*/ 7 h 30"/>
                  <a:gd name="T8" fmla="*/ 23 w 30"/>
                  <a:gd name="T9" fmla="*/ 15 h 30"/>
                  <a:gd name="T10" fmla="*/ 15 w 30"/>
                  <a:gd name="T11" fmla="*/ 23 h 30"/>
                  <a:gd name="T12" fmla="*/ 15 w 30"/>
                  <a:gd name="T13" fmla="*/ 30 h 30"/>
                  <a:gd name="T14" fmla="*/ 15 w 30"/>
                  <a:gd name="T15" fmla="*/ 0 h 30"/>
                  <a:gd name="T16" fmla="*/ 0 w 30"/>
                  <a:gd name="T17" fmla="*/ 15 h 30"/>
                  <a:gd name="T18" fmla="*/ 15 w 30"/>
                  <a:gd name="T19" fmla="*/ 30 h 30"/>
                  <a:gd name="T20" fmla="*/ 15 w 30"/>
                  <a:gd name="T21" fmla="*/ 30 h 30"/>
                  <a:gd name="T22" fmla="*/ 15 w 30"/>
                  <a:gd name="T23" fmla="*/ 23 h 30"/>
                  <a:gd name="T24" fmla="*/ 15 w 30"/>
                  <a:gd name="T25" fmla="*/ 23 h 30"/>
                  <a:gd name="T26" fmla="*/ 15 w 30"/>
                  <a:gd name="T27" fmla="*/ 23 h 30"/>
                  <a:gd name="T28" fmla="*/ 7 w 30"/>
                  <a:gd name="T29" fmla="*/ 15 h 30"/>
                  <a:gd name="T30" fmla="*/ 15 w 30"/>
                  <a:gd name="T31" fmla="*/ 7 h 30"/>
                  <a:gd name="T32" fmla="*/ 15 w 30"/>
                  <a:gd name="T33" fmla="*/ 7 h 30"/>
                  <a:gd name="T34" fmla="*/ 15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15" y="30"/>
                    </a:moveTo>
                    <a:cubicBezTo>
                      <a:pt x="23" y="30"/>
                      <a:pt x="30" y="23"/>
                      <a:pt x="30" y="15"/>
                    </a:cubicBezTo>
                    <a:cubicBezTo>
                      <a:pt x="30" y="7"/>
                      <a:pt x="23" y="0"/>
                      <a:pt x="15" y="0"/>
                    </a:cubicBezTo>
                    <a:cubicBezTo>
                      <a:pt x="15" y="7"/>
                      <a:pt x="15" y="7"/>
                      <a:pt x="15" y="7"/>
                    </a:cubicBezTo>
                    <a:cubicBezTo>
                      <a:pt x="19" y="7"/>
                      <a:pt x="23" y="10"/>
                      <a:pt x="23" y="15"/>
                    </a:cubicBezTo>
                    <a:cubicBezTo>
                      <a:pt x="23" y="20"/>
                      <a:pt x="19" y="23"/>
                      <a:pt x="15" y="23"/>
                    </a:cubicBezTo>
                    <a:lnTo>
                      <a:pt x="15" y="30"/>
                    </a:lnTo>
                    <a:close/>
                    <a:moveTo>
                      <a:pt x="15" y="0"/>
                    </a:moveTo>
                    <a:cubicBezTo>
                      <a:pt x="7" y="0"/>
                      <a:pt x="0" y="7"/>
                      <a:pt x="0" y="15"/>
                    </a:cubicBezTo>
                    <a:cubicBezTo>
                      <a:pt x="0" y="23"/>
                      <a:pt x="7" y="30"/>
                      <a:pt x="15" y="30"/>
                    </a:cubicBezTo>
                    <a:cubicBezTo>
                      <a:pt x="15" y="30"/>
                      <a:pt x="15" y="30"/>
                      <a:pt x="15" y="30"/>
                    </a:cubicBezTo>
                    <a:cubicBezTo>
                      <a:pt x="15" y="23"/>
                      <a:pt x="15" y="23"/>
                      <a:pt x="15" y="23"/>
                    </a:cubicBezTo>
                    <a:cubicBezTo>
                      <a:pt x="15" y="23"/>
                      <a:pt x="15" y="23"/>
                      <a:pt x="15" y="23"/>
                    </a:cubicBezTo>
                    <a:cubicBezTo>
                      <a:pt x="15" y="23"/>
                      <a:pt x="15" y="23"/>
                      <a:pt x="15" y="23"/>
                    </a:cubicBezTo>
                    <a:cubicBezTo>
                      <a:pt x="10" y="23"/>
                      <a:pt x="7" y="20"/>
                      <a:pt x="7" y="15"/>
                    </a:cubicBezTo>
                    <a:cubicBezTo>
                      <a:pt x="7" y="10"/>
                      <a:pt x="10" y="7"/>
                      <a:pt x="15" y="7"/>
                    </a:cubicBezTo>
                    <a:cubicBezTo>
                      <a:pt x="15" y="7"/>
                      <a:pt x="15" y="7"/>
                      <a:pt x="15" y="7"/>
                    </a:cubicBezTo>
                    <a:cubicBezTo>
                      <a:pt x="15" y="0"/>
                      <a:pt x="15" y="0"/>
                      <a:pt x="15" y="0"/>
                    </a:cubicBezTo>
                    <a:close/>
                  </a:path>
                </a:pathLst>
              </a:custGeom>
              <a:solidFill>
                <a:schemeClr val="accent3"/>
              </a:solidFill>
              <a:ln>
                <a:noFill/>
              </a:ln>
            </p:spPr>
            <p:txBody>
              <a:bodyPr anchor="ctr"/>
              <a:lstStyle/>
              <a:p>
                <a:pPr algn="ctr"/>
                <a:endParaRPr>
                  <a:cs typeface="+mn-ea"/>
                  <a:sym typeface="+mn-lt"/>
                </a:endParaRPr>
              </a:p>
            </p:txBody>
          </p:sp>
          <p:sp>
            <p:nvSpPr>
              <p:cNvPr id="211" name="Freeform: Shape 238"/>
              <p:cNvSpPr/>
              <p:nvPr/>
            </p:nvSpPr>
            <p:spPr bwMode="auto">
              <a:xfrm>
                <a:off x="4494481" y="3462313"/>
                <a:ext cx="159304" cy="57594"/>
              </a:xfrm>
              <a:custGeom>
                <a:avLst/>
                <a:gdLst>
                  <a:gd name="T0" fmla="*/ 3 w 36"/>
                  <a:gd name="T1" fmla="*/ 13 h 13"/>
                  <a:gd name="T2" fmla="*/ 5 w 36"/>
                  <a:gd name="T3" fmla="*/ 12 h 13"/>
                  <a:gd name="T4" fmla="*/ 18 w 36"/>
                  <a:gd name="T5" fmla="*/ 4 h 13"/>
                  <a:gd name="T6" fmla="*/ 31 w 36"/>
                  <a:gd name="T7" fmla="*/ 12 h 13"/>
                  <a:gd name="T8" fmla="*/ 35 w 36"/>
                  <a:gd name="T9" fmla="*/ 12 h 13"/>
                  <a:gd name="T10" fmla="*/ 35 w 36"/>
                  <a:gd name="T11" fmla="*/ 9 h 13"/>
                  <a:gd name="T12" fmla="*/ 18 w 36"/>
                  <a:gd name="T13" fmla="*/ 0 h 13"/>
                  <a:gd name="T14" fmla="*/ 1 w 36"/>
                  <a:gd name="T15" fmla="*/ 9 h 13"/>
                  <a:gd name="T16" fmla="*/ 1 w 36"/>
                  <a:gd name="T17" fmla="*/ 12 h 13"/>
                  <a:gd name="T18" fmla="*/ 3 w 3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3" y="13"/>
                    </a:moveTo>
                    <a:cubicBezTo>
                      <a:pt x="3" y="13"/>
                      <a:pt x="4" y="12"/>
                      <a:pt x="5" y="12"/>
                    </a:cubicBezTo>
                    <a:cubicBezTo>
                      <a:pt x="8" y="7"/>
                      <a:pt x="13" y="4"/>
                      <a:pt x="18" y="4"/>
                    </a:cubicBezTo>
                    <a:cubicBezTo>
                      <a:pt x="23" y="4"/>
                      <a:pt x="28" y="7"/>
                      <a:pt x="31" y="12"/>
                    </a:cubicBezTo>
                    <a:cubicBezTo>
                      <a:pt x="32" y="13"/>
                      <a:pt x="34" y="13"/>
                      <a:pt x="35" y="12"/>
                    </a:cubicBezTo>
                    <a:cubicBezTo>
                      <a:pt x="36" y="11"/>
                      <a:pt x="36" y="10"/>
                      <a:pt x="35" y="9"/>
                    </a:cubicBezTo>
                    <a:cubicBezTo>
                      <a:pt x="31" y="3"/>
                      <a:pt x="25" y="0"/>
                      <a:pt x="18" y="0"/>
                    </a:cubicBezTo>
                    <a:cubicBezTo>
                      <a:pt x="11" y="0"/>
                      <a:pt x="5" y="3"/>
                      <a:pt x="1" y="9"/>
                    </a:cubicBezTo>
                    <a:cubicBezTo>
                      <a:pt x="0" y="10"/>
                      <a:pt x="0" y="11"/>
                      <a:pt x="1" y="12"/>
                    </a:cubicBezTo>
                    <a:cubicBezTo>
                      <a:pt x="2" y="12"/>
                      <a:pt x="2" y="13"/>
                      <a:pt x="3" y="13"/>
                    </a:cubicBezTo>
                    <a:close/>
                  </a:path>
                </a:pathLst>
              </a:custGeom>
              <a:solidFill>
                <a:schemeClr val="accent3"/>
              </a:solidFill>
              <a:ln>
                <a:noFill/>
              </a:ln>
            </p:spPr>
            <p:txBody>
              <a:bodyPr anchor="ctr"/>
              <a:lstStyle/>
              <a:p>
                <a:pPr algn="ctr"/>
                <a:endParaRPr>
                  <a:cs typeface="+mn-ea"/>
                  <a:sym typeface="+mn-lt"/>
                </a:endParaRPr>
              </a:p>
            </p:txBody>
          </p:sp>
          <p:sp>
            <p:nvSpPr>
              <p:cNvPr id="212" name="Freeform: Shape 239"/>
              <p:cNvSpPr/>
              <p:nvPr/>
            </p:nvSpPr>
            <p:spPr bwMode="auto">
              <a:xfrm>
                <a:off x="4750592" y="3494174"/>
                <a:ext cx="132345" cy="132345"/>
              </a:xfrm>
              <a:custGeom>
                <a:avLst/>
                <a:gdLst>
                  <a:gd name="T0" fmla="*/ 15 w 30"/>
                  <a:gd name="T1" fmla="*/ 0 h 30"/>
                  <a:gd name="T2" fmla="*/ 15 w 30"/>
                  <a:gd name="T3" fmla="*/ 0 h 30"/>
                  <a:gd name="T4" fmla="*/ 15 w 30"/>
                  <a:gd name="T5" fmla="*/ 7 h 30"/>
                  <a:gd name="T6" fmla="*/ 15 w 30"/>
                  <a:gd name="T7" fmla="*/ 7 h 30"/>
                  <a:gd name="T8" fmla="*/ 23 w 30"/>
                  <a:gd name="T9" fmla="*/ 15 h 30"/>
                  <a:gd name="T10" fmla="*/ 15 w 30"/>
                  <a:gd name="T11" fmla="*/ 23 h 30"/>
                  <a:gd name="T12" fmla="*/ 15 w 30"/>
                  <a:gd name="T13" fmla="*/ 23 h 30"/>
                  <a:gd name="T14" fmla="*/ 15 w 30"/>
                  <a:gd name="T15" fmla="*/ 23 h 30"/>
                  <a:gd name="T16" fmla="*/ 15 w 30"/>
                  <a:gd name="T17" fmla="*/ 30 h 30"/>
                  <a:gd name="T18" fmla="*/ 15 w 30"/>
                  <a:gd name="T19" fmla="*/ 30 h 30"/>
                  <a:gd name="T20" fmla="*/ 30 w 30"/>
                  <a:gd name="T21" fmla="*/ 15 h 30"/>
                  <a:gd name="T22" fmla="*/ 15 w 30"/>
                  <a:gd name="T23" fmla="*/ 0 h 30"/>
                  <a:gd name="T24" fmla="*/ 15 w 30"/>
                  <a:gd name="T25" fmla="*/ 0 h 30"/>
                  <a:gd name="T26" fmla="*/ 0 w 30"/>
                  <a:gd name="T27" fmla="*/ 15 h 30"/>
                  <a:gd name="T28" fmla="*/ 15 w 30"/>
                  <a:gd name="T29" fmla="*/ 30 h 30"/>
                  <a:gd name="T30" fmla="*/ 15 w 30"/>
                  <a:gd name="T31" fmla="*/ 23 h 30"/>
                  <a:gd name="T32" fmla="*/ 7 w 30"/>
                  <a:gd name="T33" fmla="*/ 15 h 30"/>
                  <a:gd name="T34" fmla="*/ 15 w 30"/>
                  <a:gd name="T35" fmla="*/ 7 h 30"/>
                  <a:gd name="T36" fmla="*/ 15 w 30"/>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15" y="0"/>
                    </a:moveTo>
                    <a:cubicBezTo>
                      <a:pt x="15" y="0"/>
                      <a:pt x="15" y="0"/>
                      <a:pt x="15" y="0"/>
                    </a:cubicBezTo>
                    <a:cubicBezTo>
                      <a:pt x="15" y="7"/>
                      <a:pt x="15" y="7"/>
                      <a:pt x="15" y="7"/>
                    </a:cubicBezTo>
                    <a:cubicBezTo>
                      <a:pt x="15" y="7"/>
                      <a:pt x="15" y="7"/>
                      <a:pt x="15" y="7"/>
                    </a:cubicBezTo>
                    <a:cubicBezTo>
                      <a:pt x="19" y="7"/>
                      <a:pt x="23" y="10"/>
                      <a:pt x="23" y="15"/>
                    </a:cubicBezTo>
                    <a:cubicBezTo>
                      <a:pt x="23" y="20"/>
                      <a:pt x="19" y="23"/>
                      <a:pt x="15" y="23"/>
                    </a:cubicBezTo>
                    <a:cubicBezTo>
                      <a:pt x="15" y="23"/>
                      <a:pt x="15" y="23"/>
                      <a:pt x="15" y="23"/>
                    </a:cubicBezTo>
                    <a:cubicBezTo>
                      <a:pt x="15" y="23"/>
                      <a:pt x="15" y="23"/>
                      <a:pt x="15" y="23"/>
                    </a:cubicBezTo>
                    <a:cubicBezTo>
                      <a:pt x="15" y="30"/>
                      <a:pt x="15" y="30"/>
                      <a:pt x="15" y="30"/>
                    </a:cubicBezTo>
                    <a:cubicBezTo>
                      <a:pt x="15" y="30"/>
                      <a:pt x="15" y="30"/>
                      <a:pt x="15" y="30"/>
                    </a:cubicBezTo>
                    <a:cubicBezTo>
                      <a:pt x="23" y="30"/>
                      <a:pt x="30" y="23"/>
                      <a:pt x="30" y="15"/>
                    </a:cubicBezTo>
                    <a:cubicBezTo>
                      <a:pt x="30" y="7"/>
                      <a:pt x="23" y="0"/>
                      <a:pt x="15" y="0"/>
                    </a:cubicBezTo>
                    <a:close/>
                    <a:moveTo>
                      <a:pt x="15" y="0"/>
                    </a:moveTo>
                    <a:cubicBezTo>
                      <a:pt x="6" y="0"/>
                      <a:pt x="0" y="7"/>
                      <a:pt x="0" y="15"/>
                    </a:cubicBezTo>
                    <a:cubicBezTo>
                      <a:pt x="0" y="23"/>
                      <a:pt x="6" y="30"/>
                      <a:pt x="15" y="30"/>
                    </a:cubicBezTo>
                    <a:cubicBezTo>
                      <a:pt x="15" y="23"/>
                      <a:pt x="15" y="23"/>
                      <a:pt x="15" y="23"/>
                    </a:cubicBezTo>
                    <a:cubicBezTo>
                      <a:pt x="10" y="23"/>
                      <a:pt x="7" y="20"/>
                      <a:pt x="7" y="15"/>
                    </a:cubicBezTo>
                    <a:cubicBezTo>
                      <a:pt x="7" y="10"/>
                      <a:pt x="10" y="7"/>
                      <a:pt x="15" y="7"/>
                    </a:cubicBezTo>
                    <a:lnTo>
                      <a:pt x="15" y="0"/>
                    </a:lnTo>
                    <a:close/>
                  </a:path>
                </a:pathLst>
              </a:custGeom>
              <a:solidFill>
                <a:schemeClr val="accent3"/>
              </a:solidFill>
              <a:ln>
                <a:noFill/>
              </a:ln>
            </p:spPr>
            <p:txBody>
              <a:bodyPr anchor="ctr"/>
              <a:lstStyle/>
              <a:p>
                <a:pPr algn="ctr"/>
                <a:endParaRPr>
                  <a:cs typeface="+mn-ea"/>
                  <a:sym typeface="+mn-lt"/>
                </a:endParaRPr>
              </a:p>
            </p:txBody>
          </p:sp>
          <p:sp>
            <p:nvSpPr>
              <p:cNvPr id="213" name="Freeform: Shape 240"/>
              <p:cNvSpPr/>
              <p:nvPr/>
            </p:nvSpPr>
            <p:spPr bwMode="auto">
              <a:xfrm>
                <a:off x="4737113" y="3462313"/>
                <a:ext cx="159304" cy="57594"/>
              </a:xfrm>
              <a:custGeom>
                <a:avLst/>
                <a:gdLst>
                  <a:gd name="T0" fmla="*/ 18 w 36"/>
                  <a:gd name="T1" fmla="*/ 0 h 13"/>
                  <a:gd name="T2" fmla="*/ 1 w 36"/>
                  <a:gd name="T3" fmla="*/ 9 h 13"/>
                  <a:gd name="T4" fmla="*/ 1 w 36"/>
                  <a:gd name="T5" fmla="*/ 12 h 13"/>
                  <a:gd name="T6" fmla="*/ 3 w 36"/>
                  <a:gd name="T7" fmla="*/ 13 h 13"/>
                  <a:gd name="T8" fmla="*/ 4 w 36"/>
                  <a:gd name="T9" fmla="*/ 12 h 13"/>
                  <a:gd name="T10" fmla="*/ 18 w 36"/>
                  <a:gd name="T11" fmla="*/ 4 h 13"/>
                  <a:gd name="T12" fmla="*/ 31 w 36"/>
                  <a:gd name="T13" fmla="*/ 12 h 13"/>
                  <a:gd name="T14" fmla="*/ 35 w 36"/>
                  <a:gd name="T15" fmla="*/ 12 h 13"/>
                  <a:gd name="T16" fmla="*/ 35 w 36"/>
                  <a:gd name="T17" fmla="*/ 9 h 13"/>
                  <a:gd name="T18" fmla="*/ 18 w 3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18" y="0"/>
                    </a:moveTo>
                    <a:cubicBezTo>
                      <a:pt x="11" y="0"/>
                      <a:pt x="4" y="3"/>
                      <a:pt x="1" y="9"/>
                    </a:cubicBezTo>
                    <a:cubicBezTo>
                      <a:pt x="0" y="10"/>
                      <a:pt x="0" y="11"/>
                      <a:pt x="1" y="12"/>
                    </a:cubicBezTo>
                    <a:cubicBezTo>
                      <a:pt x="2" y="12"/>
                      <a:pt x="2" y="13"/>
                      <a:pt x="3" y="13"/>
                    </a:cubicBezTo>
                    <a:cubicBezTo>
                      <a:pt x="3" y="13"/>
                      <a:pt x="4" y="12"/>
                      <a:pt x="4" y="12"/>
                    </a:cubicBezTo>
                    <a:cubicBezTo>
                      <a:pt x="7" y="7"/>
                      <a:pt x="12" y="4"/>
                      <a:pt x="18" y="4"/>
                    </a:cubicBezTo>
                    <a:cubicBezTo>
                      <a:pt x="23" y="4"/>
                      <a:pt x="28" y="7"/>
                      <a:pt x="31" y="12"/>
                    </a:cubicBezTo>
                    <a:cubicBezTo>
                      <a:pt x="32" y="13"/>
                      <a:pt x="33" y="13"/>
                      <a:pt x="35" y="12"/>
                    </a:cubicBezTo>
                    <a:cubicBezTo>
                      <a:pt x="36" y="11"/>
                      <a:pt x="36" y="10"/>
                      <a:pt x="35" y="9"/>
                    </a:cubicBezTo>
                    <a:cubicBezTo>
                      <a:pt x="31" y="3"/>
                      <a:pt x="25" y="0"/>
                      <a:pt x="18" y="0"/>
                    </a:cubicBezTo>
                    <a:close/>
                  </a:path>
                </a:pathLst>
              </a:custGeom>
              <a:solidFill>
                <a:schemeClr val="accent3"/>
              </a:solidFill>
              <a:ln>
                <a:noFill/>
              </a:ln>
            </p:spPr>
            <p:txBody>
              <a:bodyPr anchor="ctr"/>
              <a:lstStyle/>
              <a:p>
                <a:pPr algn="ctr"/>
                <a:endParaRPr>
                  <a:cs typeface="+mn-ea"/>
                  <a:sym typeface="+mn-lt"/>
                </a:endParaRPr>
              </a:p>
            </p:txBody>
          </p:sp>
          <p:sp>
            <p:nvSpPr>
              <p:cNvPr id="214" name="Freeform: Shape 241"/>
              <p:cNvSpPr/>
              <p:nvPr/>
            </p:nvSpPr>
            <p:spPr bwMode="auto">
              <a:xfrm>
                <a:off x="4618248" y="3348350"/>
                <a:ext cx="234054" cy="273267"/>
              </a:xfrm>
              <a:custGeom>
                <a:avLst/>
                <a:gdLst>
                  <a:gd name="T0" fmla="*/ 36 w 53"/>
                  <a:gd name="T1" fmla="*/ 22 h 62"/>
                  <a:gd name="T2" fmla="*/ 37 w 53"/>
                  <a:gd name="T3" fmla="*/ 23 h 62"/>
                  <a:gd name="T4" fmla="*/ 51 w 53"/>
                  <a:gd name="T5" fmla="*/ 17 h 62"/>
                  <a:gd name="T6" fmla="*/ 53 w 53"/>
                  <a:gd name="T7" fmla="*/ 12 h 62"/>
                  <a:gd name="T8" fmla="*/ 48 w 53"/>
                  <a:gd name="T9" fmla="*/ 11 h 62"/>
                  <a:gd name="T10" fmla="*/ 39 w 53"/>
                  <a:gd name="T11" fmla="*/ 15 h 62"/>
                  <a:gd name="T12" fmla="*/ 38 w 53"/>
                  <a:gd name="T13" fmla="*/ 15 h 62"/>
                  <a:gd name="T14" fmla="*/ 23 w 53"/>
                  <a:gd name="T15" fmla="*/ 0 h 62"/>
                  <a:gd name="T16" fmla="*/ 21 w 53"/>
                  <a:gd name="T17" fmla="*/ 0 h 62"/>
                  <a:gd name="T18" fmla="*/ 0 w 53"/>
                  <a:gd name="T19" fmla="*/ 21 h 62"/>
                  <a:gd name="T20" fmla="*/ 0 w 53"/>
                  <a:gd name="T21" fmla="*/ 22 h 62"/>
                  <a:gd name="T22" fmla="*/ 15 w 53"/>
                  <a:gd name="T23" fmla="*/ 35 h 62"/>
                  <a:gd name="T24" fmla="*/ 15 w 53"/>
                  <a:gd name="T25" fmla="*/ 36 h 62"/>
                  <a:gd name="T26" fmla="*/ 8 w 53"/>
                  <a:gd name="T27" fmla="*/ 52 h 62"/>
                  <a:gd name="T28" fmla="*/ 8 w 53"/>
                  <a:gd name="T29" fmla="*/ 54 h 62"/>
                  <a:gd name="T30" fmla="*/ 13 w 53"/>
                  <a:gd name="T31" fmla="*/ 60 h 62"/>
                  <a:gd name="T32" fmla="*/ 16 w 53"/>
                  <a:gd name="T33" fmla="*/ 62 h 62"/>
                  <a:gd name="T34" fmla="*/ 19 w 53"/>
                  <a:gd name="T35" fmla="*/ 61 h 62"/>
                  <a:gd name="T36" fmla="*/ 20 w 53"/>
                  <a:gd name="T37" fmla="*/ 55 h 62"/>
                  <a:gd name="T38" fmla="*/ 18 w 53"/>
                  <a:gd name="T39" fmla="*/ 53 h 62"/>
                  <a:gd name="T40" fmla="*/ 18 w 53"/>
                  <a:gd name="T41" fmla="*/ 51 h 62"/>
                  <a:gd name="T42" fmla="*/ 25 w 53"/>
                  <a:gd name="T43" fmla="*/ 34 h 62"/>
                  <a:gd name="T44" fmla="*/ 25 w 53"/>
                  <a:gd name="T45" fmla="*/ 32 h 62"/>
                  <a:gd name="T46" fmla="*/ 17 w 53"/>
                  <a:gd name="T47" fmla="*/ 25 h 62"/>
                  <a:gd name="T48" fmla="*/ 17 w 53"/>
                  <a:gd name="T49" fmla="*/ 23 h 62"/>
                  <a:gd name="T50" fmla="*/ 26 w 53"/>
                  <a:gd name="T51" fmla="*/ 14 h 62"/>
                  <a:gd name="T52" fmla="*/ 27 w 53"/>
                  <a:gd name="T53" fmla="*/ 15 h 62"/>
                  <a:gd name="T54" fmla="*/ 36 w 53"/>
                  <a:gd name="T55"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62">
                    <a:moveTo>
                      <a:pt x="36" y="22"/>
                    </a:moveTo>
                    <a:cubicBezTo>
                      <a:pt x="36" y="23"/>
                      <a:pt x="37" y="23"/>
                      <a:pt x="37" y="23"/>
                    </a:cubicBezTo>
                    <a:cubicBezTo>
                      <a:pt x="51" y="17"/>
                      <a:pt x="51" y="17"/>
                      <a:pt x="51" y="17"/>
                    </a:cubicBezTo>
                    <a:cubicBezTo>
                      <a:pt x="53" y="16"/>
                      <a:pt x="53" y="14"/>
                      <a:pt x="53" y="12"/>
                    </a:cubicBezTo>
                    <a:cubicBezTo>
                      <a:pt x="52" y="11"/>
                      <a:pt x="50" y="10"/>
                      <a:pt x="48" y="11"/>
                    </a:cubicBezTo>
                    <a:cubicBezTo>
                      <a:pt x="39" y="15"/>
                      <a:pt x="39" y="15"/>
                      <a:pt x="39" y="15"/>
                    </a:cubicBezTo>
                    <a:cubicBezTo>
                      <a:pt x="39" y="15"/>
                      <a:pt x="38" y="15"/>
                      <a:pt x="38" y="15"/>
                    </a:cubicBezTo>
                    <a:cubicBezTo>
                      <a:pt x="23" y="0"/>
                      <a:pt x="23" y="0"/>
                      <a:pt x="23" y="0"/>
                    </a:cubicBezTo>
                    <a:cubicBezTo>
                      <a:pt x="22" y="0"/>
                      <a:pt x="22" y="0"/>
                      <a:pt x="21" y="0"/>
                    </a:cubicBezTo>
                    <a:cubicBezTo>
                      <a:pt x="0" y="21"/>
                      <a:pt x="0" y="21"/>
                      <a:pt x="0" y="21"/>
                    </a:cubicBezTo>
                    <a:cubicBezTo>
                      <a:pt x="0" y="21"/>
                      <a:pt x="0" y="22"/>
                      <a:pt x="0" y="22"/>
                    </a:cubicBezTo>
                    <a:cubicBezTo>
                      <a:pt x="3" y="25"/>
                      <a:pt x="12" y="32"/>
                      <a:pt x="15" y="35"/>
                    </a:cubicBezTo>
                    <a:cubicBezTo>
                      <a:pt x="15" y="35"/>
                      <a:pt x="15" y="36"/>
                      <a:pt x="15" y="36"/>
                    </a:cubicBezTo>
                    <a:cubicBezTo>
                      <a:pt x="8" y="52"/>
                      <a:pt x="8" y="52"/>
                      <a:pt x="8" y="52"/>
                    </a:cubicBezTo>
                    <a:cubicBezTo>
                      <a:pt x="8" y="52"/>
                      <a:pt x="8" y="53"/>
                      <a:pt x="8" y="54"/>
                    </a:cubicBezTo>
                    <a:cubicBezTo>
                      <a:pt x="13" y="60"/>
                      <a:pt x="13" y="60"/>
                      <a:pt x="13" y="60"/>
                    </a:cubicBezTo>
                    <a:cubicBezTo>
                      <a:pt x="14" y="61"/>
                      <a:pt x="15" y="62"/>
                      <a:pt x="16" y="62"/>
                    </a:cubicBezTo>
                    <a:cubicBezTo>
                      <a:pt x="17" y="62"/>
                      <a:pt x="18" y="62"/>
                      <a:pt x="19" y="61"/>
                    </a:cubicBezTo>
                    <a:cubicBezTo>
                      <a:pt x="21" y="60"/>
                      <a:pt x="21" y="57"/>
                      <a:pt x="20" y="55"/>
                    </a:cubicBezTo>
                    <a:cubicBezTo>
                      <a:pt x="18" y="53"/>
                      <a:pt x="18" y="53"/>
                      <a:pt x="18" y="53"/>
                    </a:cubicBezTo>
                    <a:cubicBezTo>
                      <a:pt x="18" y="52"/>
                      <a:pt x="18" y="51"/>
                      <a:pt x="18" y="51"/>
                    </a:cubicBezTo>
                    <a:cubicBezTo>
                      <a:pt x="25" y="34"/>
                      <a:pt x="25" y="34"/>
                      <a:pt x="25" y="34"/>
                    </a:cubicBezTo>
                    <a:cubicBezTo>
                      <a:pt x="25" y="33"/>
                      <a:pt x="25" y="33"/>
                      <a:pt x="25" y="32"/>
                    </a:cubicBezTo>
                    <a:cubicBezTo>
                      <a:pt x="23" y="31"/>
                      <a:pt x="19" y="27"/>
                      <a:pt x="17" y="25"/>
                    </a:cubicBezTo>
                    <a:cubicBezTo>
                      <a:pt x="17" y="24"/>
                      <a:pt x="17" y="24"/>
                      <a:pt x="17" y="23"/>
                    </a:cubicBezTo>
                    <a:cubicBezTo>
                      <a:pt x="26" y="14"/>
                      <a:pt x="26" y="14"/>
                      <a:pt x="26" y="14"/>
                    </a:cubicBezTo>
                    <a:cubicBezTo>
                      <a:pt x="26" y="14"/>
                      <a:pt x="27" y="14"/>
                      <a:pt x="27" y="15"/>
                    </a:cubicBezTo>
                    <a:lnTo>
                      <a:pt x="36" y="22"/>
                    </a:lnTo>
                    <a:close/>
                  </a:path>
                </a:pathLst>
              </a:custGeom>
              <a:solidFill>
                <a:schemeClr val="accent3"/>
              </a:solidFill>
              <a:ln>
                <a:noFill/>
              </a:ln>
            </p:spPr>
            <p:txBody>
              <a:bodyPr anchor="ctr"/>
              <a:lstStyle/>
              <a:p>
                <a:pPr algn="ctr"/>
                <a:endParaRPr>
                  <a:cs typeface="+mn-ea"/>
                  <a:sym typeface="+mn-lt"/>
                </a:endParaRPr>
              </a:p>
            </p:txBody>
          </p:sp>
          <p:sp>
            <p:nvSpPr>
              <p:cNvPr id="215" name="Freeform: Shape 242"/>
              <p:cNvSpPr/>
              <p:nvPr/>
            </p:nvSpPr>
            <p:spPr bwMode="auto">
              <a:xfrm>
                <a:off x="3514151" y="1696494"/>
                <a:ext cx="26959" cy="30635"/>
              </a:xfrm>
              <a:custGeom>
                <a:avLst/>
                <a:gdLst>
                  <a:gd name="T0" fmla="*/ 0 w 6"/>
                  <a:gd name="T1" fmla="*/ 7 h 7"/>
                  <a:gd name="T2" fmla="*/ 6 w 6"/>
                  <a:gd name="T3" fmla="*/ 7 h 7"/>
                  <a:gd name="T4" fmla="*/ 6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6" y="7"/>
                      <a:pt x="6" y="7"/>
                      <a:pt x="6" y="7"/>
                    </a:cubicBezTo>
                    <a:cubicBezTo>
                      <a:pt x="6" y="0"/>
                      <a:pt x="6" y="0"/>
                      <a:pt x="6" y="0"/>
                    </a:cubicBezTo>
                    <a:cubicBezTo>
                      <a:pt x="4" y="3"/>
                      <a:pt x="2" y="5"/>
                      <a:pt x="0" y="7"/>
                    </a:cubicBezTo>
                    <a:close/>
                  </a:path>
                </a:pathLst>
              </a:custGeom>
              <a:solidFill>
                <a:srgbClr val="497193"/>
              </a:solidFill>
              <a:ln>
                <a:noFill/>
              </a:ln>
            </p:spPr>
            <p:txBody>
              <a:bodyPr anchor="ctr"/>
              <a:lstStyle/>
              <a:p>
                <a:pPr algn="ctr"/>
                <a:endParaRPr>
                  <a:cs typeface="+mn-ea"/>
                  <a:sym typeface="+mn-lt"/>
                </a:endParaRPr>
              </a:p>
            </p:txBody>
          </p:sp>
          <p:sp>
            <p:nvSpPr>
              <p:cNvPr id="216" name="Freeform: Shape 243"/>
              <p:cNvSpPr/>
              <p:nvPr/>
            </p:nvSpPr>
            <p:spPr bwMode="auto">
              <a:xfrm>
                <a:off x="4097447" y="3582404"/>
                <a:ext cx="145824" cy="145824"/>
              </a:xfrm>
              <a:custGeom>
                <a:avLst/>
                <a:gdLst>
                  <a:gd name="T0" fmla="*/ 8 w 33"/>
                  <a:gd name="T1" fmla="*/ 30 h 33"/>
                  <a:gd name="T2" fmla="*/ 17 w 33"/>
                  <a:gd name="T3" fmla="*/ 33 h 33"/>
                  <a:gd name="T4" fmla="*/ 33 w 33"/>
                  <a:gd name="T5" fmla="*/ 17 h 33"/>
                  <a:gd name="T6" fmla="*/ 17 w 33"/>
                  <a:gd name="T7" fmla="*/ 0 h 33"/>
                  <a:gd name="T8" fmla="*/ 0 w 33"/>
                  <a:gd name="T9" fmla="*/ 14 h 33"/>
                  <a:gd name="T10" fmla="*/ 17 w 33"/>
                  <a:gd name="T11" fmla="*/ 14 h 33"/>
                  <a:gd name="T12" fmla="*/ 22 w 33"/>
                  <a:gd name="T13" fmla="*/ 14 h 33"/>
                  <a:gd name="T14" fmla="*/ 18 w 33"/>
                  <a:gd name="T15" fmla="*/ 18 h 33"/>
                  <a:gd name="T16" fmla="*/ 8 w 33"/>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30"/>
                    </a:moveTo>
                    <a:cubicBezTo>
                      <a:pt x="10" y="32"/>
                      <a:pt x="13" y="33"/>
                      <a:pt x="17" y="33"/>
                    </a:cubicBezTo>
                    <a:cubicBezTo>
                      <a:pt x="26" y="33"/>
                      <a:pt x="33" y="26"/>
                      <a:pt x="33" y="17"/>
                    </a:cubicBezTo>
                    <a:cubicBezTo>
                      <a:pt x="33" y="7"/>
                      <a:pt x="26" y="0"/>
                      <a:pt x="17" y="0"/>
                    </a:cubicBezTo>
                    <a:cubicBezTo>
                      <a:pt x="8" y="0"/>
                      <a:pt x="1" y="6"/>
                      <a:pt x="0" y="14"/>
                    </a:cubicBezTo>
                    <a:cubicBezTo>
                      <a:pt x="17" y="14"/>
                      <a:pt x="17" y="14"/>
                      <a:pt x="17" y="14"/>
                    </a:cubicBezTo>
                    <a:cubicBezTo>
                      <a:pt x="22" y="14"/>
                      <a:pt x="22" y="14"/>
                      <a:pt x="22" y="14"/>
                    </a:cubicBezTo>
                    <a:cubicBezTo>
                      <a:pt x="18" y="18"/>
                      <a:pt x="18" y="18"/>
                      <a:pt x="18" y="18"/>
                    </a:cubicBezTo>
                    <a:lnTo>
                      <a:pt x="8" y="30"/>
                    </a:lnTo>
                    <a:close/>
                  </a:path>
                </a:pathLst>
              </a:custGeom>
              <a:solidFill>
                <a:schemeClr val="accent5"/>
              </a:solidFill>
              <a:ln>
                <a:noFill/>
              </a:ln>
            </p:spPr>
            <p:txBody>
              <a:bodyPr anchor="ctr"/>
              <a:lstStyle/>
              <a:p>
                <a:pPr algn="ctr"/>
                <a:endParaRPr>
                  <a:cs typeface="+mn-ea"/>
                  <a:sym typeface="+mn-lt"/>
                </a:endParaRPr>
              </a:p>
            </p:txBody>
          </p:sp>
          <p:sp>
            <p:nvSpPr>
              <p:cNvPr id="217" name="Freeform: Shape 244"/>
              <p:cNvSpPr/>
              <p:nvPr/>
            </p:nvSpPr>
            <p:spPr bwMode="auto">
              <a:xfrm>
                <a:off x="3871972" y="3657154"/>
                <a:ext cx="300226" cy="211996"/>
              </a:xfrm>
              <a:custGeom>
                <a:avLst/>
                <a:gdLst>
                  <a:gd name="T0" fmla="*/ 30 w 68"/>
                  <a:gd name="T1" fmla="*/ 34 h 48"/>
                  <a:gd name="T2" fmla="*/ 30 w 68"/>
                  <a:gd name="T3" fmla="*/ 35 h 48"/>
                  <a:gd name="T4" fmla="*/ 30 w 68"/>
                  <a:gd name="T5" fmla="*/ 37 h 48"/>
                  <a:gd name="T6" fmla="*/ 30 w 68"/>
                  <a:gd name="T7" fmla="*/ 44 h 48"/>
                  <a:gd name="T8" fmla="*/ 37 w 68"/>
                  <a:gd name="T9" fmla="*/ 48 h 48"/>
                  <a:gd name="T10" fmla="*/ 37 w 68"/>
                  <a:gd name="T11" fmla="*/ 37 h 48"/>
                  <a:gd name="T12" fmla="*/ 37 w 68"/>
                  <a:gd name="T13" fmla="*/ 35 h 48"/>
                  <a:gd name="T14" fmla="*/ 37 w 68"/>
                  <a:gd name="T15" fmla="*/ 34 h 48"/>
                  <a:gd name="T16" fmla="*/ 57 w 68"/>
                  <a:gd name="T17" fmla="*/ 12 h 48"/>
                  <a:gd name="T18" fmla="*/ 68 w 68"/>
                  <a:gd name="T19" fmla="*/ 0 h 48"/>
                  <a:gd name="T20" fmla="*/ 51 w 68"/>
                  <a:gd name="T21" fmla="*/ 0 h 48"/>
                  <a:gd name="T22" fmla="*/ 0 w 68"/>
                  <a:gd name="T23" fmla="*/ 0 h 48"/>
                  <a:gd name="T24" fmla="*/ 30 w 68"/>
                  <a:gd name="T2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48">
                    <a:moveTo>
                      <a:pt x="30" y="34"/>
                    </a:moveTo>
                    <a:cubicBezTo>
                      <a:pt x="30" y="35"/>
                      <a:pt x="30" y="35"/>
                      <a:pt x="30" y="35"/>
                    </a:cubicBezTo>
                    <a:cubicBezTo>
                      <a:pt x="30" y="37"/>
                      <a:pt x="30" y="37"/>
                      <a:pt x="30" y="37"/>
                    </a:cubicBezTo>
                    <a:cubicBezTo>
                      <a:pt x="30" y="44"/>
                      <a:pt x="30" y="44"/>
                      <a:pt x="30" y="44"/>
                    </a:cubicBezTo>
                    <a:cubicBezTo>
                      <a:pt x="33" y="45"/>
                      <a:pt x="35" y="47"/>
                      <a:pt x="37" y="48"/>
                    </a:cubicBezTo>
                    <a:cubicBezTo>
                      <a:pt x="37" y="37"/>
                      <a:pt x="37" y="37"/>
                      <a:pt x="37" y="37"/>
                    </a:cubicBezTo>
                    <a:cubicBezTo>
                      <a:pt x="37" y="35"/>
                      <a:pt x="37" y="35"/>
                      <a:pt x="37" y="35"/>
                    </a:cubicBezTo>
                    <a:cubicBezTo>
                      <a:pt x="37" y="34"/>
                      <a:pt x="37" y="34"/>
                      <a:pt x="37" y="34"/>
                    </a:cubicBezTo>
                    <a:cubicBezTo>
                      <a:pt x="57" y="12"/>
                      <a:pt x="57" y="12"/>
                      <a:pt x="57" y="12"/>
                    </a:cubicBezTo>
                    <a:cubicBezTo>
                      <a:pt x="68" y="0"/>
                      <a:pt x="68" y="0"/>
                      <a:pt x="68" y="0"/>
                    </a:cubicBezTo>
                    <a:cubicBezTo>
                      <a:pt x="51" y="0"/>
                      <a:pt x="51" y="0"/>
                      <a:pt x="51" y="0"/>
                    </a:cubicBezTo>
                    <a:cubicBezTo>
                      <a:pt x="0" y="0"/>
                      <a:pt x="0" y="0"/>
                      <a:pt x="0" y="0"/>
                    </a:cubicBezTo>
                    <a:lnTo>
                      <a:pt x="30" y="34"/>
                    </a:lnTo>
                    <a:close/>
                  </a:path>
                </a:pathLst>
              </a:custGeom>
              <a:solidFill>
                <a:schemeClr val="accent5"/>
              </a:solidFill>
              <a:ln>
                <a:noFill/>
              </a:ln>
            </p:spPr>
            <p:txBody>
              <a:bodyPr anchor="ctr"/>
              <a:lstStyle/>
              <a:p>
                <a:pPr algn="ctr"/>
                <a:endParaRPr>
                  <a:cs typeface="+mn-ea"/>
                  <a:sym typeface="+mn-lt"/>
                </a:endParaRPr>
              </a:p>
            </p:txBody>
          </p:sp>
          <p:sp>
            <p:nvSpPr>
              <p:cNvPr id="218" name="Freeform: Shape 245"/>
              <p:cNvSpPr/>
              <p:nvPr/>
            </p:nvSpPr>
            <p:spPr bwMode="auto">
              <a:xfrm>
                <a:off x="3266618" y="1903588"/>
                <a:ext cx="238955" cy="269591"/>
              </a:xfrm>
              <a:custGeom>
                <a:avLst/>
                <a:gdLst>
                  <a:gd name="T0" fmla="*/ 0 w 54"/>
                  <a:gd name="T1" fmla="*/ 61 h 61"/>
                  <a:gd name="T2" fmla="*/ 11 w 54"/>
                  <a:gd name="T3" fmla="*/ 50 h 61"/>
                  <a:gd name="T4" fmla="*/ 11 w 54"/>
                  <a:gd name="T5" fmla="*/ 50 h 61"/>
                  <a:gd name="T6" fmla="*/ 11 w 54"/>
                  <a:gd name="T7" fmla="*/ 32 h 61"/>
                  <a:gd name="T8" fmla="*/ 0 w 54"/>
                  <a:gd name="T9" fmla="*/ 61 h 61"/>
                  <a:gd name="T10" fmla="*/ 0 w 54"/>
                  <a:gd name="T11" fmla="*/ 61 h 61"/>
                  <a:gd name="T12" fmla="*/ 20 w 54"/>
                  <a:gd name="T13" fmla="*/ 14 h 61"/>
                  <a:gd name="T14" fmla="*/ 47 w 54"/>
                  <a:gd name="T15" fmla="*/ 14 h 61"/>
                  <a:gd name="T16" fmla="*/ 47 w 54"/>
                  <a:gd name="T17" fmla="*/ 40 h 61"/>
                  <a:gd name="T18" fmla="*/ 43 w 54"/>
                  <a:gd name="T19" fmla="*/ 39 h 61"/>
                  <a:gd name="T20" fmla="*/ 32 w 54"/>
                  <a:gd name="T21" fmla="*/ 50 h 61"/>
                  <a:gd name="T22" fmla="*/ 43 w 54"/>
                  <a:gd name="T23" fmla="*/ 61 h 61"/>
                  <a:gd name="T24" fmla="*/ 54 w 54"/>
                  <a:gd name="T25" fmla="*/ 50 h 61"/>
                  <a:gd name="T26" fmla="*/ 54 w 54"/>
                  <a:gd name="T27" fmla="*/ 50 h 61"/>
                  <a:gd name="T28" fmla="*/ 54 w 54"/>
                  <a:gd name="T29" fmla="*/ 50 h 61"/>
                  <a:gd name="T30" fmla="*/ 54 w 54"/>
                  <a:gd name="T31" fmla="*/ 14 h 61"/>
                  <a:gd name="T32" fmla="*/ 54 w 54"/>
                  <a:gd name="T33" fmla="*/ 0 h 61"/>
                  <a:gd name="T34" fmla="*/ 47 w 54"/>
                  <a:gd name="T35" fmla="*/ 0 h 61"/>
                  <a:gd name="T36" fmla="*/ 28 w 54"/>
                  <a:gd name="T37" fmla="*/ 0 h 61"/>
                  <a:gd name="T38" fmla="*/ 20 w 54"/>
                  <a:gd name="T3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0" y="61"/>
                    </a:moveTo>
                    <a:cubicBezTo>
                      <a:pt x="6" y="61"/>
                      <a:pt x="11" y="56"/>
                      <a:pt x="11" y="50"/>
                    </a:cubicBezTo>
                    <a:cubicBezTo>
                      <a:pt x="11" y="50"/>
                      <a:pt x="11" y="50"/>
                      <a:pt x="11" y="50"/>
                    </a:cubicBezTo>
                    <a:cubicBezTo>
                      <a:pt x="11" y="32"/>
                      <a:pt x="11" y="32"/>
                      <a:pt x="11" y="32"/>
                    </a:cubicBezTo>
                    <a:cubicBezTo>
                      <a:pt x="7" y="42"/>
                      <a:pt x="3" y="51"/>
                      <a:pt x="0" y="61"/>
                    </a:cubicBezTo>
                    <a:cubicBezTo>
                      <a:pt x="0" y="61"/>
                      <a:pt x="0" y="61"/>
                      <a:pt x="0" y="61"/>
                    </a:cubicBezTo>
                    <a:close/>
                    <a:moveTo>
                      <a:pt x="20" y="14"/>
                    </a:moveTo>
                    <a:cubicBezTo>
                      <a:pt x="47" y="14"/>
                      <a:pt x="47" y="14"/>
                      <a:pt x="47" y="14"/>
                    </a:cubicBezTo>
                    <a:cubicBezTo>
                      <a:pt x="47" y="40"/>
                      <a:pt x="47" y="40"/>
                      <a:pt x="47" y="40"/>
                    </a:cubicBezTo>
                    <a:cubicBezTo>
                      <a:pt x="46" y="39"/>
                      <a:pt x="44" y="39"/>
                      <a:pt x="43" y="39"/>
                    </a:cubicBezTo>
                    <a:cubicBezTo>
                      <a:pt x="37" y="39"/>
                      <a:pt x="32" y="44"/>
                      <a:pt x="32" y="50"/>
                    </a:cubicBezTo>
                    <a:cubicBezTo>
                      <a:pt x="32" y="56"/>
                      <a:pt x="37" y="61"/>
                      <a:pt x="43" y="61"/>
                    </a:cubicBezTo>
                    <a:cubicBezTo>
                      <a:pt x="49" y="61"/>
                      <a:pt x="54" y="56"/>
                      <a:pt x="54" y="50"/>
                    </a:cubicBezTo>
                    <a:cubicBezTo>
                      <a:pt x="54" y="50"/>
                      <a:pt x="54" y="50"/>
                      <a:pt x="54" y="50"/>
                    </a:cubicBezTo>
                    <a:cubicBezTo>
                      <a:pt x="54" y="50"/>
                      <a:pt x="54" y="50"/>
                      <a:pt x="54" y="50"/>
                    </a:cubicBezTo>
                    <a:cubicBezTo>
                      <a:pt x="54" y="14"/>
                      <a:pt x="54" y="14"/>
                      <a:pt x="54" y="14"/>
                    </a:cubicBezTo>
                    <a:cubicBezTo>
                      <a:pt x="54" y="0"/>
                      <a:pt x="54" y="0"/>
                      <a:pt x="54" y="0"/>
                    </a:cubicBezTo>
                    <a:cubicBezTo>
                      <a:pt x="47" y="0"/>
                      <a:pt x="47" y="0"/>
                      <a:pt x="47" y="0"/>
                    </a:cubicBezTo>
                    <a:cubicBezTo>
                      <a:pt x="28" y="0"/>
                      <a:pt x="28" y="0"/>
                      <a:pt x="28" y="0"/>
                    </a:cubicBezTo>
                    <a:cubicBezTo>
                      <a:pt x="25" y="5"/>
                      <a:pt x="22" y="9"/>
                      <a:pt x="20" y="14"/>
                    </a:cubicBezTo>
                    <a:close/>
                  </a:path>
                </a:pathLst>
              </a:custGeom>
              <a:solidFill>
                <a:schemeClr val="accent5"/>
              </a:solidFill>
              <a:ln>
                <a:noFill/>
              </a:ln>
            </p:spPr>
            <p:txBody>
              <a:bodyPr anchor="ctr"/>
              <a:lstStyle/>
              <a:p>
                <a:pPr algn="ctr"/>
                <a:endParaRPr>
                  <a:cs typeface="+mn-ea"/>
                  <a:sym typeface="+mn-lt"/>
                </a:endParaRPr>
              </a:p>
            </p:txBody>
          </p:sp>
          <p:sp>
            <p:nvSpPr>
              <p:cNvPr id="219" name="Freeform: Shape 246"/>
              <p:cNvSpPr/>
              <p:nvPr/>
            </p:nvSpPr>
            <p:spPr bwMode="auto">
              <a:xfrm>
                <a:off x="4838822" y="1276177"/>
                <a:ext cx="340665" cy="274492"/>
              </a:xfrm>
              <a:custGeom>
                <a:avLst/>
                <a:gdLst>
                  <a:gd name="T0" fmla="*/ 11 w 77"/>
                  <a:gd name="T1" fmla="*/ 48 h 62"/>
                  <a:gd name="T2" fmla="*/ 32 w 77"/>
                  <a:gd name="T3" fmla="*/ 37 h 62"/>
                  <a:gd name="T4" fmla="*/ 36 w 77"/>
                  <a:gd name="T5" fmla="*/ 37 h 62"/>
                  <a:gd name="T6" fmla="*/ 36 w 77"/>
                  <a:gd name="T7" fmla="*/ 41 h 62"/>
                  <a:gd name="T8" fmla="*/ 36 w 77"/>
                  <a:gd name="T9" fmla="*/ 50 h 62"/>
                  <a:gd name="T10" fmla="*/ 35 w 77"/>
                  <a:gd name="T11" fmla="*/ 62 h 62"/>
                  <a:gd name="T12" fmla="*/ 42 w 77"/>
                  <a:gd name="T13" fmla="*/ 62 h 62"/>
                  <a:gd name="T14" fmla="*/ 41 w 77"/>
                  <a:gd name="T15" fmla="*/ 50 h 62"/>
                  <a:gd name="T16" fmla="*/ 41 w 77"/>
                  <a:gd name="T17" fmla="*/ 41 h 62"/>
                  <a:gd name="T18" fmla="*/ 41 w 77"/>
                  <a:gd name="T19" fmla="*/ 37 h 62"/>
                  <a:gd name="T20" fmla="*/ 45 w 77"/>
                  <a:gd name="T21" fmla="*/ 37 h 62"/>
                  <a:gd name="T22" fmla="*/ 66 w 77"/>
                  <a:gd name="T23" fmla="*/ 48 h 62"/>
                  <a:gd name="T24" fmla="*/ 74 w 77"/>
                  <a:gd name="T25" fmla="*/ 40 h 62"/>
                  <a:gd name="T26" fmla="*/ 74 w 77"/>
                  <a:gd name="T27" fmla="*/ 20 h 62"/>
                  <a:gd name="T28" fmla="*/ 60 w 77"/>
                  <a:gd name="T29" fmla="*/ 14 h 62"/>
                  <a:gd name="T30" fmla="*/ 43 w 77"/>
                  <a:gd name="T31" fmla="*/ 30 h 62"/>
                  <a:gd name="T32" fmla="*/ 42 w 77"/>
                  <a:gd name="T33" fmla="*/ 28 h 62"/>
                  <a:gd name="T34" fmla="*/ 46 w 77"/>
                  <a:gd name="T35" fmla="*/ 19 h 62"/>
                  <a:gd name="T36" fmla="*/ 52 w 77"/>
                  <a:gd name="T37" fmla="*/ 11 h 62"/>
                  <a:gd name="T38" fmla="*/ 22 w 77"/>
                  <a:gd name="T39" fmla="*/ 0 h 62"/>
                  <a:gd name="T40" fmla="*/ 30 w 77"/>
                  <a:gd name="T41" fmla="*/ 19 h 62"/>
                  <a:gd name="T42" fmla="*/ 35 w 77"/>
                  <a:gd name="T43" fmla="*/ 28 h 62"/>
                  <a:gd name="T44" fmla="*/ 34 w 77"/>
                  <a:gd name="T45" fmla="*/ 30 h 62"/>
                  <a:gd name="T46" fmla="*/ 8 w 77"/>
                  <a:gd name="T47" fmla="*/ 13 h 62"/>
                  <a:gd name="T48" fmla="*/ 2 w 77"/>
                  <a:gd name="T49" fmla="*/ 40 h 62"/>
                  <a:gd name="T50" fmla="*/ 11 w 77"/>
                  <a:gd name="T51" fmla="*/ 4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62">
                    <a:moveTo>
                      <a:pt x="11" y="48"/>
                    </a:moveTo>
                    <a:cubicBezTo>
                      <a:pt x="19" y="49"/>
                      <a:pt x="25" y="41"/>
                      <a:pt x="32" y="37"/>
                    </a:cubicBezTo>
                    <a:cubicBezTo>
                      <a:pt x="33" y="37"/>
                      <a:pt x="35" y="35"/>
                      <a:pt x="36" y="37"/>
                    </a:cubicBezTo>
                    <a:cubicBezTo>
                      <a:pt x="36" y="38"/>
                      <a:pt x="36" y="40"/>
                      <a:pt x="36" y="41"/>
                    </a:cubicBezTo>
                    <a:cubicBezTo>
                      <a:pt x="36" y="44"/>
                      <a:pt x="36" y="47"/>
                      <a:pt x="36" y="50"/>
                    </a:cubicBezTo>
                    <a:cubicBezTo>
                      <a:pt x="36" y="53"/>
                      <a:pt x="35" y="59"/>
                      <a:pt x="35" y="62"/>
                    </a:cubicBezTo>
                    <a:cubicBezTo>
                      <a:pt x="42" y="62"/>
                      <a:pt x="42" y="62"/>
                      <a:pt x="42" y="62"/>
                    </a:cubicBezTo>
                    <a:cubicBezTo>
                      <a:pt x="41" y="59"/>
                      <a:pt x="41" y="53"/>
                      <a:pt x="41" y="50"/>
                    </a:cubicBezTo>
                    <a:cubicBezTo>
                      <a:pt x="41" y="47"/>
                      <a:pt x="41" y="44"/>
                      <a:pt x="41" y="41"/>
                    </a:cubicBezTo>
                    <a:cubicBezTo>
                      <a:pt x="41" y="40"/>
                      <a:pt x="40" y="38"/>
                      <a:pt x="41" y="37"/>
                    </a:cubicBezTo>
                    <a:cubicBezTo>
                      <a:pt x="42" y="35"/>
                      <a:pt x="44" y="37"/>
                      <a:pt x="45" y="37"/>
                    </a:cubicBezTo>
                    <a:cubicBezTo>
                      <a:pt x="51" y="41"/>
                      <a:pt x="58" y="49"/>
                      <a:pt x="66" y="48"/>
                    </a:cubicBezTo>
                    <a:cubicBezTo>
                      <a:pt x="70" y="48"/>
                      <a:pt x="73" y="44"/>
                      <a:pt x="74" y="40"/>
                    </a:cubicBezTo>
                    <a:cubicBezTo>
                      <a:pt x="76" y="35"/>
                      <a:pt x="77" y="26"/>
                      <a:pt x="74" y="20"/>
                    </a:cubicBezTo>
                    <a:cubicBezTo>
                      <a:pt x="70" y="18"/>
                      <a:pt x="65" y="16"/>
                      <a:pt x="60" y="14"/>
                    </a:cubicBezTo>
                    <a:cubicBezTo>
                      <a:pt x="54" y="18"/>
                      <a:pt x="50" y="29"/>
                      <a:pt x="43" y="30"/>
                    </a:cubicBezTo>
                    <a:cubicBezTo>
                      <a:pt x="41" y="30"/>
                      <a:pt x="41" y="29"/>
                      <a:pt x="42" y="28"/>
                    </a:cubicBezTo>
                    <a:cubicBezTo>
                      <a:pt x="43" y="24"/>
                      <a:pt x="44" y="21"/>
                      <a:pt x="46" y="19"/>
                    </a:cubicBezTo>
                    <a:cubicBezTo>
                      <a:pt x="48" y="16"/>
                      <a:pt x="50" y="14"/>
                      <a:pt x="52" y="11"/>
                    </a:cubicBezTo>
                    <a:cubicBezTo>
                      <a:pt x="42" y="7"/>
                      <a:pt x="32" y="3"/>
                      <a:pt x="22" y="0"/>
                    </a:cubicBezTo>
                    <a:cubicBezTo>
                      <a:pt x="21" y="7"/>
                      <a:pt x="27" y="14"/>
                      <a:pt x="30" y="19"/>
                    </a:cubicBezTo>
                    <a:cubicBezTo>
                      <a:pt x="32" y="21"/>
                      <a:pt x="34" y="24"/>
                      <a:pt x="35" y="28"/>
                    </a:cubicBezTo>
                    <a:cubicBezTo>
                      <a:pt x="36" y="29"/>
                      <a:pt x="36" y="30"/>
                      <a:pt x="34" y="30"/>
                    </a:cubicBezTo>
                    <a:cubicBezTo>
                      <a:pt x="24" y="29"/>
                      <a:pt x="20" y="6"/>
                      <a:pt x="8" y="13"/>
                    </a:cubicBezTo>
                    <a:cubicBezTo>
                      <a:pt x="0" y="18"/>
                      <a:pt x="0" y="32"/>
                      <a:pt x="2" y="40"/>
                    </a:cubicBezTo>
                    <a:cubicBezTo>
                      <a:pt x="4" y="44"/>
                      <a:pt x="6" y="48"/>
                      <a:pt x="11" y="48"/>
                    </a:cubicBezTo>
                    <a:close/>
                  </a:path>
                </a:pathLst>
              </a:custGeom>
              <a:solidFill>
                <a:schemeClr val="accent4"/>
              </a:solidFill>
              <a:ln>
                <a:noFill/>
              </a:ln>
            </p:spPr>
            <p:txBody>
              <a:bodyPr anchor="ctr"/>
              <a:lstStyle/>
              <a:p>
                <a:pPr algn="ctr"/>
                <a:endParaRPr>
                  <a:cs typeface="+mn-ea"/>
                  <a:sym typeface="+mn-lt"/>
                </a:endParaRPr>
              </a:p>
            </p:txBody>
          </p:sp>
          <p:sp>
            <p:nvSpPr>
              <p:cNvPr id="220" name="Freeform: Shape 247"/>
              <p:cNvSpPr/>
              <p:nvPr/>
            </p:nvSpPr>
            <p:spPr bwMode="auto">
              <a:xfrm>
                <a:off x="5832632" y="2464827"/>
                <a:ext cx="101709" cy="101709"/>
              </a:xfrm>
              <a:custGeom>
                <a:avLst/>
                <a:gdLst>
                  <a:gd name="T0" fmla="*/ 11 w 23"/>
                  <a:gd name="T1" fmla="*/ 23 h 23"/>
                  <a:gd name="T2" fmla="*/ 11 w 23"/>
                  <a:gd name="T3" fmla="*/ 23 h 23"/>
                  <a:gd name="T4" fmla="*/ 23 w 23"/>
                  <a:gd name="T5" fmla="*/ 11 h 23"/>
                  <a:gd name="T6" fmla="*/ 11 w 23"/>
                  <a:gd name="T7" fmla="*/ 0 h 23"/>
                  <a:gd name="T8" fmla="*/ 0 w 23"/>
                  <a:gd name="T9" fmla="*/ 11 h 23"/>
                  <a:gd name="T10" fmla="*/ 6 w 23"/>
                  <a:gd name="T11" fmla="*/ 15 h 23"/>
                  <a:gd name="T12" fmla="*/ 11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11" y="23"/>
                    </a:moveTo>
                    <a:cubicBezTo>
                      <a:pt x="11" y="23"/>
                      <a:pt x="11" y="23"/>
                      <a:pt x="11" y="23"/>
                    </a:cubicBezTo>
                    <a:cubicBezTo>
                      <a:pt x="18" y="23"/>
                      <a:pt x="23" y="17"/>
                      <a:pt x="23" y="11"/>
                    </a:cubicBezTo>
                    <a:cubicBezTo>
                      <a:pt x="23" y="5"/>
                      <a:pt x="18" y="0"/>
                      <a:pt x="11" y="0"/>
                    </a:cubicBezTo>
                    <a:cubicBezTo>
                      <a:pt x="5" y="0"/>
                      <a:pt x="0" y="5"/>
                      <a:pt x="0" y="11"/>
                    </a:cubicBezTo>
                    <a:cubicBezTo>
                      <a:pt x="2" y="12"/>
                      <a:pt x="4" y="13"/>
                      <a:pt x="6" y="15"/>
                    </a:cubicBezTo>
                    <a:cubicBezTo>
                      <a:pt x="8" y="17"/>
                      <a:pt x="10" y="20"/>
                      <a:pt x="11" y="23"/>
                    </a:cubicBezTo>
                    <a:close/>
                  </a:path>
                </a:pathLst>
              </a:custGeom>
              <a:solidFill>
                <a:schemeClr val="accent5"/>
              </a:solidFill>
              <a:ln>
                <a:noFill/>
              </a:ln>
            </p:spPr>
            <p:txBody>
              <a:bodyPr anchor="ctr"/>
              <a:lstStyle/>
              <a:p>
                <a:pPr algn="ctr"/>
                <a:endParaRPr>
                  <a:cs typeface="+mn-ea"/>
                  <a:sym typeface="+mn-lt"/>
                </a:endParaRPr>
              </a:p>
            </p:txBody>
          </p:sp>
          <p:sp>
            <p:nvSpPr>
              <p:cNvPr id="221" name="Freeform: Shape 248"/>
              <p:cNvSpPr/>
              <p:nvPr/>
            </p:nvSpPr>
            <p:spPr bwMode="auto">
              <a:xfrm>
                <a:off x="5868169" y="2434192"/>
                <a:ext cx="26959" cy="22057"/>
              </a:xfrm>
              <a:custGeom>
                <a:avLst/>
                <a:gdLst>
                  <a:gd name="T0" fmla="*/ 22 w 22"/>
                  <a:gd name="T1" fmla="*/ 18 h 18"/>
                  <a:gd name="T2" fmla="*/ 11 w 22"/>
                  <a:gd name="T3" fmla="*/ 0 h 18"/>
                  <a:gd name="T4" fmla="*/ 0 w 22"/>
                  <a:gd name="T5" fmla="*/ 18 h 18"/>
                  <a:gd name="T6" fmla="*/ 22 w 22"/>
                  <a:gd name="T7" fmla="*/ 18 h 18"/>
                </a:gdLst>
                <a:ahLst/>
                <a:cxnLst>
                  <a:cxn ang="0">
                    <a:pos x="T0" y="T1"/>
                  </a:cxn>
                  <a:cxn ang="0">
                    <a:pos x="T2" y="T3"/>
                  </a:cxn>
                  <a:cxn ang="0">
                    <a:pos x="T4" y="T5"/>
                  </a:cxn>
                  <a:cxn ang="0">
                    <a:pos x="T6" y="T7"/>
                  </a:cxn>
                </a:cxnLst>
                <a:rect l="0" t="0" r="r" b="b"/>
                <a:pathLst>
                  <a:path w="22" h="18">
                    <a:moveTo>
                      <a:pt x="22" y="18"/>
                    </a:moveTo>
                    <a:lnTo>
                      <a:pt x="11" y="0"/>
                    </a:lnTo>
                    <a:lnTo>
                      <a:pt x="0" y="18"/>
                    </a:lnTo>
                    <a:lnTo>
                      <a:pt x="22" y="18"/>
                    </a:lnTo>
                    <a:close/>
                  </a:path>
                </a:pathLst>
              </a:custGeom>
              <a:solidFill>
                <a:schemeClr val="accent5"/>
              </a:solidFill>
              <a:ln>
                <a:noFill/>
              </a:ln>
            </p:spPr>
            <p:txBody>
              <a:bodyPr anchor="ctr"/>
              <a:lstStyle/>
              <a:p>
                <a:pPr algn="ctr"/>
                <a:endParaRPr>
                  <a:cs typeface="+mn-ea"/>
                  <a:sym typeface="+mn-lt"/>
                </a:endParaRPr>
              </a:p>
            </p:txBody>
          </p:sp>
          <p:sp>
            <p:nvSpPr>
              <p:cNvPr id="222" name="Freeform: Shape 249"/>
              <p:cNvSpPr/>
              <p:nvPr/>
            </p:nvSpPr>
            <p:spPr bwMode="auto">
              <a:xfrm>
                <a:off x="5939243" y="2500364"/>
                <a:ext cx="3676" cy="25734"/>
              </a:xfrm>
              <a:custGeom>
                <a:avLst/>
                <a:gdLst>
                  <a:gd name="T0" fmla="*/ 0 w 1"/>
                  <a:gd name="T1" fmla="*/ 6 h 6"/>
                  <a:gd name="T2" fmla="*/ 1 w 1"/>
                  <a:gd name="T3" fmla="*/ 6 h 6"/>
                  <a:gd name="T4" fmla="*/ 0 w 1"/>
                  <a:gd name="T5" fmla="*/ 0 h 6"/>
                  <a:gd name="T6" fmla="*/ 0 w 1"/>
                  <a:gd name="T7" fmla="*/ 0 h 6"/>
                  <a:gd name="T8" fmla="*/ 0 w 1"/>
                  <a:gd name="T9" fmla="*/ 6 h 6"/>
                </a:gdLst>
                <a:ahLst/>
                <a:cxnLst>
                  <a:cxn ang="0">
                    <a:pos x="T0" y="T1"/>
                  </a:cxn>
                  <a:cxn ang="0">
                    <a:pos x="T2" y="T3"/>
                  </a:cxn>
                  <a:cxn ang="0">
                    <a:pos x="T4" y="T5"/>
                  </a:cxn>
                  <a:cxn ang="0">
                    <a:pos x="T6" y="T7"/>
                  </a:cxn>
                  <a:cxn ang="0">
                    <a:pos x="T8" y="T9"/>
                  </a:cxn>
                </a:cxnLst>
                <a:rect l="0" t="0" r="r" b="b"/>
                <a:pathLst>
                  <a:path w="1" h="6">
                    <a:moveTo>
                      <a:pt x="0" y="6"/>
                    </a:moveTo>
                    <a:cubicBezTo>
                      <a:pt x="1" y="6"/>
                      <a:pt x="1" y="6"/>
                      <a:pt x="1" y="6"/>
                    </a:cubicBezTo>
                    <a:cubicBezTo>
                      <a:pt x="1" y="4"/>
                      <a:pt x="1" y="2"/>
                      <a:pt x="0" y="0"/>
                    </a:cubicBezTo>
                    <a:cubicBezTo>
                      <a:pt x="0" y="0"/>
                      <a:pt x="0" y="0"/>
                      <a:pt x="0" y="0"/>
                    </a:cubicBezTo>
                    <a:lnTo>
                      <a:pt x="0" y="6"/>
                    </a:lnTo>
                    <a:close/>
                  </a:path>
                </a:pathLst>
              </a:custGeom>
              <a:solidFill>
                <a:schemeClr val="accent5"/>
              </a:solidFill>
              <a:ln>
                <a:noFill/>
              </a:ln>
            </p:spPr>
            <p:txBody>
              <a:bodyPr anchor="ctr"/>
              <a:lstStyle/>
              <a:p>
                <a:pPr algn="ctr"/>
                <a:endParaRPr>
                  <a:cs typeface="+mn-ea"/>
                  <a:sym typeface="+mn-lt"/>
                </a:endParaRPr>
              </a:p>
            </p:txBody>
          </p:sp>
          <p:sp>
            <p:nvSpPr>
              <p:cNvPr id="223" name="Freeform: Shape 250"/>
              <p:cNvSpPr/>
              <p:nvPr/>
            </p:nvSpPr>
            <p:spPr bwMode="auto">
              <a:xfrm>
                <a:off x="5810574" y="2500364"/>
                <a:ext cx="13480" cy="8578"/>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2"/>
                      <a:pt x="0" y="2"/>
                      <a:pt x="0" y="2"/>
                    </a:cubicBezTo>
                    <a:cubicBezTo>
                      <a:pt x="1" y="2"/>
                      <a:pt x="2" y="2"/>
                      <a:pt x="3" y="2"/>
                    </a:cubicBezTo>
                    <a:lnTo>
                      <a:pt x="3" y="0"/>
                    </a:lnTo>
                    <a:close/>
                  </a:path>
                </a:pathLst>
              </a:custGeom>
              <a:solidFill>
                <a:schemeClr val="accent5"/>
              </a:solidFill>
              <a:ln>
                <a:noFill/>
              </a:ln>
            </p:spPr>
            <p:txBody>
              <a:bodyPr anchor="ctr"/>
              <a:lstStyle/>
              <a:p>
                <a:pPr algn="ctr"/>
                <a:endParaRPr>
                  <a:cs typeface="+mn-ea"/>
                  <a:sym typeface="+mn-lt"/>
                </a:endParaRPr>
              </a:p>
            </p:txBody>
          </p:sp>
          <p:sp>
            <p:nvSpPr>
              <p:cNvPr id="224" name="Freeform: Shape 251"/>
              <p:cNvSpPr/>
              <p:nvPr/>
            </p:nvSpPr>
            <p:spPr bwMode="auto">
              <a:xfrm>
                <a:off x="5912283" y="2456249"/>
                <a:ext cx="26959" cy="25734"/>
              </a:xfrm>
              <a:custGeom>
                <a:avLst/>
                <a:gdLst>
                  <a:gd name="T0" fmla="*/ 0 w 6"/>
                  <a:gd name="T1" fmla="*/ 2 h 6"/>
                  <a:gd name="T2" fmla="*/ 5 w 6"/>
                  <a:gd name="T3" fmla="*/ 6 h 6"/>
                  <a:gd name="T4" fmla="*/ 6 w 6"/>
                  <a:gd name="T5" fmla="*/ 2 h 6"/>
                  <a:gd name="T6" fmla="*/ 6 w 6"/>
                  <a:gd name="T7" fmla="*/ 0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5" y="6"/>
                      <a:pt x="5" y="6"/>
                      <a:pt x="5" y="6"/>
                    </a:cubicBezTo>
                    <a:cubicBezTo>
                      <a:pt x="6" y="2"/>
                      <a:pt x="6" y="2"/>
                      <a:pt x="6" y="2"/>
                    </a:cubicBezTo>
                    <a:cubicBezTo>
                      <a:pt x="6" y="1"/>
                      <a:pt x="6" y="1"/>
                      <a:pt x="6" y="0"/>
                    </a:cubicBezTo>
                    <a:lnTo>
                      <a:pt x="0" y="2"/>
                    </a:lnTo>
                    <a:close/>
                  </a:path>
                </a:pathLst>
              </a:custGeom>
              <a:solidFill>
                <a:schemeClr val="accent5"/>
              </a:solidFill>
              <a:ln>
                <a:noFill/>
              </a:ln>
            </p:spPr>
            <p:txBody>
              <a:bodyPr anchor="ctr"/>
              <a:lstStyle/>
              <a:p>
                <a:pPr algn="ctr"/>
                <a:endParaRPr>
                  <a:cs typeface="+mn-ea"/>
                  <a:sym typeface="+mn-lt"/>
                </a:endParaRPr>
              </a:p>
            </p:txBody>
          </p:sp>
          <p:sp>
            <p:nvSpPr>
              <p:cNvPr id="225" name="Freeform: Shape 252"/>
              <p:cNvSpPr/>
              <p:nvPr/>
            </p:nvSpPr>
            <p:spPr bwMode="auto">
              <a:xfrm>
                <a:off x="5912283" y="2544479"/>
                <a:ext cx="26959" cy="25734"/>
              </a:xfrm>
              <a:custGeom>
                <a:avLst/>
                <a:gdLst>
                  <a:gd name="T0" fmla="*/ 18 w 22"/>
                  <a:gd name="T1" fmla="*/ 0 h 21"/>
                  <a:gd name="T2" fmla="*/ 0 w 22"/>
                  <a:gd name="T3" fmla="*/ 18 h 21"/>
                  <a:gd name="T4" fmla="*/ 22 w 22"/>
                  <a:gd name="T5" fmla="*/ 21 h 21"/>
                  <a:gd name="T6" fmla="*/ 18 w 22"/>
                  <a:gd name="T7" fmla="*/ 0 h 21"/>
                </a:gdLst>
                <a:ahLst/>
                <a:cxnLst>
                  <a:cxn ang="0">
                    <a:pos x="T0" y="T1"/>
                  </a:cxn>
                  <a:cxn ang="0">
                    <a:pos x="T2" y="T3"/>
                  </a:cxn>
                  <a:cxn ang="0">
                    <a:pos x="T4" y="T5"/>
                  </a:cxn>
                  <a:cxn ang="0">
                    <a:pos x="T6" y="T7"/>
                  </a:cxn>
                </a:cxnLst>
                <a:rect l="0" t="0" r="r" b="b"/>
                <a:pathLst>
                  <a:path w="22" h="21">
                    <a:moveTo>
                      <a:pt x="18" y="0"/>
                    </a:moveTo>
                    <a:lnTo>
                      <a:pt x="0" y="18"/>
                    </a:lnTo>
                    <a:lnTo>
                      <a:pt x="22" y="21"/>
                    </a:lnTo>
                    <a:lnTo>
                      <a:pt x="18" y="0"/>
                    </a:lnTo>
                    <a:close/>
                  </a:path>
                </a:pathLst>
              </a:custGeom>
              <a:solidFill>
                <a:schemeClr val="accent5"/>
              </a:solidFill>
              <a:ln>
                <a:noFill/>
              </a:ln>
            </p:spPr>
            <p:txBody>
              <a:bodyPr anchor="ctr"/>
              <a:lstStyle/>
              <a:p>
                <a:pPr algn="ctr"/>
                <a:endParaRPr>
                  <a:cs typeface="+mn-ea"/>
                  <a:sym typeface="+mn-lt"/>
                </a:endParaRPr>
              </a:p>
            </p:txBody>
          </p:sp>
          <p:sp>
            <p:nvSpPr>
              <p:cNvPr id="226" name="Freeform: Shape 253"/>
              <p:cNvSpPr/>
              <p:nvPr/>
            </p:nvSpPr>
            <p:spPr bwMode="auto">
              <a:xfrm>
                <a:off x="5824054" y="2456249"/>
                <a:ext cx="26959" cy="25734"/>
              </a:xfrm>
              <a:custGeom>
                <a:avLst/>
                <a:gdLst>
                  <a:gd name="T0" fmla="*/ 7 w 22"/>
                  <a:gd name="T1" fmla="*/ 21 h 21"/>
                  <a:gd name="T2" fmla="*/ 22 w 22"/>
                  <a:gd name="T3" fmla="*/ 7 h 21"/>
                  <a:gd name="T4" fmla="*/ 0 w 22"/>
                  <a:gd name="T5" fmla="*/ 0 h 21"/>
                  <a:gd name="T6" fmla="*/ 7 w 22"/>
                  <a:gd name="T7" fmla="*/ 21 h 21"/>
                </a:gdLst>
                <a:ahLst/>
                <a:cxnLst>
                  <a:cxn ang="0">
                    <a:pos x="T0" y="T1"/>
                  </a:cxn>
                  <a:cxn ang="0">
                    <a:pos x="T2" y="T3"/>
                  </a:cxn>
                  <a:cxn ang="0">
                    <a:pos x="T4" y="T5"/>
                  </a:cxn>
                  <a:cxn ang="0">
                    <a:pos x="T6" y="T7"/>
                  </a:cxn>
                </a:cxnLst>
                <a:rect l="0" t="0" r="r" b="b"/>
                <a:pathLst>
                  <a:path w="22" h="21">
                    <a:moveTo>
                      <a:pt x="7" y="21"/>
                    </a:moveTo>
                    <a:lnTo>
                      <a:pt x="22" y="7"/>
                    </a:lnTo>
                    <a:lnTo>
                      <a:pt x="0" y="0"/>
                    </a:lnTo>
                    <a:lnTo>
                      <a:pt x="7" y="21"/>
                    </a:lnTo>
                    <a:close/>
                  </a:path>
                </a:pathLst>
              </a:custGeom>
              <a:solidFill>
                <a:schemeClr val="accent5"/>
              </a:solidFill>
              <a:ln>
                <a:noFill/>
              </a:ln>
            </p:spPr>
            <p:txBody>
              <a:bodyPr anchor="ctr"/>
              <a:lstStyle/>
              <a:p>
                <a:pPr algn="ctr"/>
                <a:endParaRPr>
                  <a:cs typeface="+mn-ea"/>
                  <a:sym typeface="+mn-lt"/>
                </a:endParaRPr>
              </a:p>
            </p:txBody>
          </p:sp>
          <p:sp>
            <p:nvSpPr>
              <p:cNvPr id="227" name="Freeform: Shape 254"/>
              <p:cNvSpPr/>
              <p:nvPr/>
            </p:nvSpPr>
            <p:spPr bwMode="auto">
              <a:xfrm>
                <a:off x="5717443" y="2513844"/>
                <a:ext cx="221800" cy="136021"/>
              </a:xfrm>
              <a:custGeom>
                <a:avLst/>
                <a:gdLst>
                  <a:gd name="T0" fmla="*/ 41 w 50"/>
                  <a:gd name="T1" fmla="*/ 13 h 31"/>
                  <a:gd name="T2" fmla="*/ 40 w 50"/>
                  <a:gd name="T3" fmla="*/ 14 h 31"/>
                  <a:gd name="T4" fmla="*/ 36 w 50"/>
                  <a:gd name="T5" fmla="*/ 16 h 31"/>
                  <a:gd name="T6" fmla="*/ 35 w 50"/>
                  <a:gd name="T7" fmla="*/ 13 h 31"/>
                  <a:gd name="T8" fmla="*/ 35 w 50"/>
                  <a:gd name="T9" fmla="*/ 11 h 31"/>
                  <a:gd name="T10" fmla="*/ 26 w 50"/>
                  <a:gd name="T11" fmla="*/ 1 h 31"/>
                  <a:gd name="T12" fmla="*/ 24 w 50"/>
                  <a:gd name="T13" fmla="*/ 1 h 31"/>
                  <a:gd name="T14" fmla="*/ 20 w 50"/>
                  <a:gd name="T15" fmla="*/ 0 h 31"/>
                  <a:gd name="T16" fmla="*/ 19 w 50"/>
                  <a:gd name="T17" fmla="*/ 0 h 31"/>
                  <a:gd name="T18" fmla="*/ 5 w 50"/>
                  <a:gd name="T19" fmla="*/ 16 h 31"/>
                  <a:gd name="T20" fmla="*/ 5 w 50"/>
                  <a:gd name="T21" fmla="*/ 20 h 31"/>
                  <a:gd name="T22" fmla="*/ 0 w 50"/>
                  <a:gd name="T23" fmla="*/ 26 h 31"/>
                  <a:gd name="T24" fmla="*/ 5 w 50"/>
                  <a:gd name="T25" fmla="*/ 31 h 31"/>
                  <a:gd name="T26" fmla="*/ 20 w 50"/>
                  <a:gd name="T27" fmla="*/ 31 h 31"/>
                  <a:gd name="T28" fmla="*/ 21 w 50"/>
                  <a:gd name="T29" fmla="*/ 31 h 31"/>
                  <a:gd name="T30" fmla="*/ 41 w 50"/>
                  <a:gd name="T31" fmla="*/ 31 h 31"/>
                  <a:gd name="T32" fmla="*/ 50 w 50"/>
                  <a:gd name="T33" fmla="*/ 22 h 31"/>
                  <a:gd name="T34" fmla="*/ 41 w 50"/>
                  <a:gd name="T35"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1">
                    <a:moveTo>
                      <a:pt x="41" y="13"/>
                    </a:moveTo>
                    <a:cubicBezTo>
                      <a:pt x="41" y="13"/>
                      <a:pt x="41" y="14"/>
                      <a:pt x="40" y="14"/>
                    </a:cubicBezTo>
                    <a:cubicBezTo>
                      <a:pt x="38" y="14"/>
                      <a:pt x="37" y="15"/>
                      <a:pt x="36" y="16"/>
                    </a:cubicBezTo>
                    <a:cubicBezTo>
                      <a:pt x="36" y="15"/>
                      <a:pt x="36" y="14"/>
                      <a:pt x="35" y="13"/>
                    </a:cubicBezTo>
                    <a:cubicBezTo>
                      <a:pt x="35" y="13"/>
                      <a:pt x="35" y="12"/>
                      <a:pt x="35" y="11"/>
                    </a:cubicBezTo>
                    <a:cubicBezTo>
                      <a:pt x="34" y="7"/>
                      <a:pt x="30" y="3"/>
                      <a:pt x="26" y="1"/>
                    </a:cubicBezTo>
                    <a:cubicBezTo>
                      <a:pt x="25" y="1"/>
                      <a:pt x="25" y="1"/>
                      <a:pt x="24" y="1"/>
                    </a:cubicBezTo>
                    <a:cubicBezTo>
                      <a:pt x="23" y="1"/>
                      <a:pt x="21" y="0"/>
                      <a:pt x="20" y="0"/>
                    </a:cubicBezTo>
                    <a:cubicBezTo>
                      <a:pt x="20" y="0"/>
                      <a:pt x="20" y="0"/>
                      <a:pt x="19" y="0"/>
                    </a:cubicBezTo>
                    <a:cubicBezTo>
                      <a:pt x="11" y="1"/>
                      <a:pt x="5" y="8"/>
                      <a:pt x="5" y="16"/>
                    </a:cubicBezTo>
                    <a:cubicBezTo>
                      <a:pt x="5" y="17"/>
                      <a:pt x="5" y="19"/>
                      <a:pt x="5" y="20"/>
                    </a:cubicBezTo>
                    <a:cubicBezTo>
                      <a:pt x="2" y="21"/>
                      <a:pt x="0" y="23"/>
                      <a:pt x="0" y="26"/>
                    </a:cubicBezTo>
                    <a:cubicBezTo>
                      <a:pt x="0" y="29"/>
                      <a:pt x="2" y="31"/>
                      <a:pt x="5" y="31"/>
                    </a:cubicBezTo>
                    <a:cubicBezTo>
                      <a:pt x="20" y="31"/>
                      <a:pt x="20" y="31"/>
                      <a:pt x="20" y="31"/>
                    </a:cubicBezTo>
                    <a:cubicBezTo>
                      <a:pt x="21" y="31"/>
                      <a:pt x="21" y="31"/>
                      <a:pt x="21" y="31"/>
                    </a:cubicBezTo>
                    <a:cubicBezTo>
                      <a:pt x="41" y="31"/>
                      <a:pt x="41" y="31"/>
                      <a:pt x="41" y="31"/>
                    </a:cubicBezTo>
                    <a:cubicBezTo>
                      <a:pt x="46" y="31"/>
                      <a:pt x="50" y="27"/>
                      <a:pt x="50" y="22"/>
                    </a:cubicBezTo>
                    <a:cubicBezTo>
                      <a:pt x="50" y="18"/>
                      <a:pt x="46" y="13"/>
                      <a:pt x="41" y="13"/>
                    </a:cubicBezTo>
                    <a:close/>
                  </a:path>
                </a:pathLst>
              </a:custGeom>
              <a:solidFill>
                <a:schemeClr val="accent5"/>
              </a:solidFill>
              <a:ln>
                <a:noFill/>
              </a:ln>
            </p:spPr>
            <p:txBody>
              <a:bodyPr anchor="ctr"/>
              <a:lstStyle/>
              <a:p>
                <a:pPr algn="ctr"/>
                <a:endParaRPr>
                  <a:cs typeface="+mn-ea"/>
                  <a:sym typeface="+mn-lt"/>
                </a:endParaRPr>
              </a:p>
            </p:txBody>
          </p:sp>
          <p:sp>
            <p:nvSpPr>
              <p:cNvPr id="228" name="Freeform: Shape 255"/>
              <p:cNvSpPr/>
              <p:nvPr/>
            </p:nvSpPr>
            <p:spPr bwMode="auto">
              <a:xfrm>
                <a:off x="3456557" y="3361830"/>
                <a:ext cx="150726" cy="215673"/>
              </a:xfrm>
              <a:custGeom>
                <a:avLst/>
                <a:gdLst>
                  <a:gd name="T0" fmla="*/ 34 w 34"/>
                  <a:gd name="T1" fmla="*/ 49 h 49"/>
                  <a:gd name="T2" fmla="*/ 34 w 34"/>
                  <a:gd name="T3" fmla="*/ 21 h 49"/>
                  <a:gd name="T4" fmla="*/ 33 w 34"/>
                  <a:gd name="T5" fmla="*/ 13 h 49"/>
                  <a:gd name="T6" fmla="*/ 28 w 34"/>
                  <a:gd name="T7" fmla="*/ 7 h 49"/>
                  <a:gd name="T8" fmla="*/ 28 w 34"/>
                  <a:gd name="T9" fmla="*/ 2 h 49"/>
                  <a:gd name="T10" fmla="*/ 28 w 34"/>
                  <a:gd name="T11" fmla="*/ 0 h 49"/>
                  <a:gd name="T12" fmla="*/ 26 w 34"/>
                  <a:gd name="T13" fmla="*/ 0 h 49"/>
                  <a:gd name="T14" fmla="*/ 5 w 34"/>
                  <a:gd name="T15" fmla="*/ 0 h 49"/>
                  <a:gd name="T16" fmla="*/ 3 w 34"/>
                  <a:gd name="T17" fmla="*/ 0 h 49"/>
                  <a:gd name="T18" fmla="*/ 3 w 34"/>
                  <a:gd name="T19" fmla="*/ 2 h 49"/>
                  <a:gd name="T20" fmla="*/ 3 w 34"/>
                  <a:gd name="T21" fmla="*/ 7 h 49"/>
                  <a:gd name="T22" fmla="*/ 0 w 34"/>
                  <a:gd name="T23" fmla="*/ 9 h 49"/>
                  <a:gd name="T24" fmla="*/ 5 w 34"/>
                  <a:gd name="T25" fmla="*/ 17 h 49"/>
                  <a:gd name="T26" fmla="*/ 5 w 34"/>
                  <a:gd name="T27" fmla="*/ 6 h 49"/>
                  <a:gd name="T28" fmla="*/ 5 w 34"/>
                  <a:gd name="T29" fmla="*/ 6 h 49"/>
                  <a:gd name="T30" fmla="*/ 5 w 34"/>
                  <a:gd name="T31" fmla="*/ 6 h 49"/>
                  <a:gd name="T32" fmla="*/ 5 w 34"/>
                  <a:gd name="T33" fmla="*/ 2 h 49"/>
                  <a:gd name="T34" fmla="*/ 26 w 34"/>
                  <a:gd name="T35" fmla="*/ 2 h 49"/>
                  <a:gd name="T36" fmla="*/ 26 w 34"/>
                  <a:gd name="T37" fmla="*/ 6 h 49"/>
                  <a:gd name="T38" fmla="*/ 26 w 34"/>
                  <a:gd name="T39" fmla="*/ 34 h 49"/>
                  <a:gd name="T40" fmla="*/ 16 w 34"/>
                  <a:gd name="T41" fmla="*/ 24 h 49"/>
                  <a:gd name="T42" fmla="*/ 13 w 34"/>
                  <a:gd name="T43" fmla="*/ 26 h 49"/>
                  <a:gd name="T44" fmla="*/ 34 w 34"/>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9">
                    <a:moveTo>
                      <a:pt x="34" y="49"/>
                    </a:moveTo>
                    <a:cubicBezTo>
                      <a:pt x="34" y="38"/>
                      <a:pt x="34" y="27"/>
                      <a:pt x="34" y="21"/>
                    </a:cubicBezTo>
                    <a:cubicBezTo>
                      <a:pt x="34" y="19"/>
                      <a:pt x="34" y="15"/>
                      <a:pt x="33" y="13"/>
                    </a:cubicBezTo>
                    <a:cubicBezTo>
                      <a:pt x="32" y="10"/>
                      <a:pt x="30" y="8"/>
                      <a:pt x="28" y="7"/>
                    </a:cubicBezTo>
                    <a:cubicBezTo>
                      <a:pt x="28" y="2"/>
                      <a:pt x="28" y="2"/>
                      <a:pt x="28" y="2"/>
                    </a:cubicBezTo>
                    <a:cubicBezTo>
                      <a:pt x="28" y="0"/>
                      <a:pt x="28" y="0"/>
                      <a:pt x="28" y="0"/>
                    </a:cubicBezTo>
                    <a:cubicBezTo>
                      <a:pt x="26" y="0"/>
                      <a:pt x="26" y="0"/>
                      <a:pt x="26" y="0"/>
                    </a:cubicBezTo>
                    <a:cubicBezTo>
                      <a:pt x="5" y="0"/>
                      <a:pt x="5" y="0"/>
                      <a:pt x="5" y="0"/>
                    </a:cubicBezTo>
                    <a:cubicBezTo>
                      <a:pt x="3" y="0"/>
                      <a:pt x="3" y="0"/>
                      <a:pt x="3" y="0"/>
                    </a:cubicBezTo>
                    <a:cubicBezTo>
                      <a:pt x="3" y="2"/>
                      <a:pt x="3" y="2"/>
                      <a:pt x="3" y="2"/>
                    </a:cubicBezTo>
                    <a:cubicBezTo>
                      <a:pt x="3" y="7"/>
                      <a:pt x="3" y="7"/>
                      <a:pt x="3" y="7"/>
                    </a:cubicBezTo>
                    <a:cubicBezTo>
                      <a:pt x="2" y="8"/>
                      <a:pt x="1" y="8"/>
                      <a:pt x="0" y="9"/>
                    </a:cubicBezTo>
                    <a:cubicBezTo>
                      <a:pt x="2" y="12"/>
                      <a:pt x="3" y="14"/>
                      <a:pt x="5" y="17"/>
                    </a:cubicBezTo>
                    <a:cubicBezTo>
                      <a:pt x="5" y="6"/>
                      <a:pt x="5" y="6"/>
                      <a:pt x="5" y="6"/>
                    </a:cubicBezTo>
                    <a:cubicBezTo>
                      <a:pt x="5" y="6"/>
                      <a:pt x="5" y="6"/>
                      <a:pt x="5" y="6"/>
                    </a:cubicBezTo>
                    <a:cubicBezTo>
                      <a:pt x="5" y="6"/>
                      <a:pt x="5" y="6"/>
                      <a:pt x="5" y="6"/>
                    </a:cubicBezTo>
                    <a:cubicBezTo>
                      <a:pt x="5" y="2"/>
                      <a:pt x="5" y="2"/>
                      <a:pt x="5" y="2"/>
                    </a:cubicBezTo>
                    <a:cubicBezTo>
                      <a:pt x="26" y="2"/>
                      <a:pt x="26" y="2"/>
                      <a:pt x="26" y="2"/>
                    </a:cubicBezTo>
                    <a:cubicBezTo>
                      <a:pt x="26" y="6"/>
                      <a:pt x="26" y="6"/>
                      <a:pt x="26" y="6"/>
                    </a:cubicBezTo>
                    <a:cubicBezTo>
                      <a:pt x="26" y="34"/>
                      <a:pt x="26" y="34"/>
                      <a:pt x="26" y="34"/>
                    </a:cubicBezTo>
                    <a:cubicBezTo>
                      <a:pt x="16" y="24"/>
                      <a:pt x="16" y="24"/>
                      <a:pt x="16" y="24"/>
                    </a:cubicBezTo>
                    <a:cubicBezTo>
                      <a:pt x="13" y="26"/>
                      <a:pt x="13" y="26"/>
                      <a:pt x="13" y="26"/>
                    </a:cubicBezTo>
                    <a:cubicBezTo>
                      <a:pt x="20" y="34"/>
                      <a:pt x="26" y="42"/>
                      <a:pt x="34" y="49"/>
                    </a:cubicBezTo>
                    <a:close/>
                  </a:path>
                </a:pathLst>
              </a:custGeom>
              <a:solidFill>
                <a:srgbClr val="497193"/>
              </a:solidFill>
              <a:ln>
                <a:noFill/>
              </a:ln>
            </p:spPr>
            <p:txBody>
              <a:bodyPr anchor="ctr"/>
              <a:lstStyle/>
              <a:p>
                <a:pPr algn="ctr"/>
                <a:endParaRPr>
                  <a:cs typeface="+mn-ea"/>
                  <a:sym typeface="+mn-lt"/>
                </a:endParaRPr>
              </a:p>
            </p:txBody>
          </p:sp>
          <p:sp>
            <p:nvSpPr>
              <p:cNvPr id="229" name="Freeform: Shape 256"/>
              <p:cNvSpPr/>
              <p:nvPr/>
            </p:nvSpPr>
            <p:spPr bwMode="auto">
              <a:xfrm>
                <a:off x="3615860" y="3383887"/>
                <a:ext cx="162980" cy="339439"/>
              </a:xfrm>
              <a:custGeom>
                <a:avLst/>
                <a:gdLst>
                  <a:gd name="T0" fmla="*/ 22 w 37"/>
                  <a:gd name="T1" fmla="*/ 66 h 77"/>
                  <a:gd name="T2" fmla="*/ 36 w 37"/>
                  <a:gd name="T3" fmla="*/ 74 h 77"/>
                  <a:gd name="T4" fmla="*/ 37 w 37"/>
                  <a:gd name="T5" fmla="*/ 74 h 77"/>
                  <a:gd name="T6" fmla="*/ 37 w 37"/>
                  <a:gd name="T7" fmla="*/ 16 h 77"/>
                  <a:gd name="T8" fmla="*/ 36 w 37"/>
                  <a:gd name="T9" fmla="*/ 8 h 77"/>
                  <a:gd name="T10" fmla="*/ 18 w 37"/>
                  <a:gd name="T11" fmla="*/ 0 h 77"/>
                  <a:gd name="T12" fmla="*/ 1 w 37"/>
                  <a:gd name="T13" fmla="*/ 8 h 77"/>
                  <a:gd name="T14" fmla="*/ 0 w 37"/>
                  <a:gd name="T15" fmla="*/ 16 h 77"/>
                  <a:gd name="T16" fmla="*/ 0 w 37"/>
                  <a:gd name="T17" fmla="*/ 46 h 77"/>
                  <a:gd name="T18" fmla="*/ 22 w 37"/>
                  <a:gd name="T19"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77">
                    <a:moveTo>
                      <a:pt x="22" y="66"/>
                    </a:moveTo>
                    <a:cubicBezTo>
                      <a:pt x="29" y="66"/>
                      <a:pt x="34" y="69"/>
                      <a:pt x="36" y="74"/>
                    </a:cubicBezTo>
                    <a:cubicBezTo>
                      <a:pt x="37" y="77"/>
                      <a:pt x="37" y="77"/>
                      <a:pt x="37" y="74"/>
                    </a:cubicBezTo>
                    <a:cubicBezTo>
                      <a:pt x="37" y="62"/>
                      <a:pt x="37" y="28"/>
                      <a:pt x="37" y="16"/>
                    </a:cubicBezTo>
                    <a:cubicBezTo>
                      <a:pt x="37" y="14"/>
                      <a:pt x="37" y="10"/>
                      <a:pt x="36" y="8"/>
                    </a:cubicBezTo>
                    <a:cubicBezTo>
                      <a:pt x="34" y="1"/>
                      <a:pt x="27" y="0"/>
                      <a:pt x="18" y="0"/>
                    </a:cubicBezTo>
                    <a:cubicBezTo>
                      <a:pt x="10" y="0"/>
                      <a:pt x="3" y="1"/>
                      <a:pt x="1" y="8"/>
                    </a:cubicBezTo>
                    <a:cubicBezTo>
                      <a:pt x="0" y="10"/>
                      <a:pt x="0" y="14"/>
                      <a:pt x="0" y="16"/>
                    </a:cubicBezTo>
                    <a:cubicBezTo>
                      <a:pt x="0" y="46"/>
                      <a:pt x="0" y="46"/>
                      <a:pt x="0" y="46"/>
                    </a:cubicBezTo>
                    <a:cubicBezTo>
                      <a:pt x="7" y="53"/>
                      <a:pt x="15" y="60"/>
                      <a:pt x="22" y="66"/>
                    </a:cubicBezTo>
                    <a:close/>
                  </a:path>
                </a:pathLst>
              </a:custGeom>
              <a:solidFill>
                <a:srgbClr val="497193"/>
              </a:solidFill>
              <a:ln>
                <a:noFill/>
              </a:ln>
            </p:spPr>
            <p:txBody>
              <a:bodyPr anchor="ctr"/>
              <a:lstStyle/>
              <a:p>
                <a:pPr algn="ctr"/>
                <a:endParaRPr>
                  <a:cs typeface="+mn-ea"/>
                  <a:sym typeface="+mn-lt"/>
                </a:endParaRPr>
              </a:p>
            </p:txBody>
          </p:sp>
          <p:sp>
            <p:nvSpPr>
              <p:cNvPr id="230" name="Freeform: Shape 257"/>
              <p:cNvSpPr/>
              <p:nvPr/>
            </p:nvSpPr>
            <p:spPr bwMode="auto">
              <a:xfrm>
                <a:off x="5550787" y="3472117"/>
                <a:ext cx="25734" cy="91906"/>
              </a:xfrm>
              <a:custGeom>
                <a:avLst/>
                <a:gdLst>
                  <a:gd name="T0" fmla="*/ 6 w 6"/>
                  <a:gd name="T1" fmla="*/ 1 h 21"/>
                  <a:gd name="T2" fmla="*/ 3 w 6"/>
                  <a:gd name="T3" fmla="*/ 0 h 21"/>
                  <a:gd name="T4" fmla="*/ 3 w 6"/>
                  <a:gd name="T5" fmla="*/ 0 h 21"/>
                  <a:gd name="T6" fmla="*/ 0 w 6"/>
                  <a:gd name="T7" fmla="*/ 1 h 21"/>
                  <a:gd name="T8" fmla="*/ 0 w 6"/>
                  <a:gd name="T9" fmla="*/ 21 h 21"/>
                  <a:gd name="T10" fmla="*/ 6 w 6"/>
                  <a:gd name="T11" fmla="*/ 15 h 21"/>
                  <a:gd name="T12" fmla="*/ 6 w 6"/>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6" y="1"/>
                    </a:moveTo>
                    <a:cubicBezTo>
                      <a:pt x="5" y="1"/>
                      <a:pt x="4" y="0"/>
                      <a:pt x="3" y="0"/>
                    </a:cubicBezTo>
                    <a:cubicBezTo>
                      <a:pt x="3" y="0"/>
                      <a:pt x="3" y="0"/>
                      <a:pt x="3" y="0"/>
                    </a:cubicBezTo>
                    <a:cubicBezTo>
                      <a:pt x="2" y="0"/>
                      <a:pt x="1" y="1"/>
                      <a:pt x="0" y="1"/>
                    </a:cubicBezTo>
                    <a:cubicBezTo>
                      <a:pt x="0" y="21"/>
                      <a:pt x="0" y="21"/>
                      <a:pt x="0" y="21"/>
                    </a:cubicBezTo>
                    <a:cubicBezTo>
                      <a:pt x="2" y="19"/>
                      <a:pt x="4" y="17"/>
                      <a:pt x="6" y="15"/>
                    </a:cubicBezTo>
                    <a:lnTo>
                      <a:pt x="6" y="1"/>
                    </a:lnTo>
                    <a:close/>
                  </a:path>
                </a:pathLst>
              </a:custGeom>
              <a:solidFill>
                <a:schemeClr val="accent4"/>
              </a:solidFill>
              <a:ln>
                <a:noFill/>
              </a:ln>
            </p:spPr>
            <p:txBody>
              <a:bodyPr anchor="ctr"/>
              <a:lstStyle/>
              <a:p>
                <a:pPr algn="ctr"/>
                <a:endParaRPr>
                  <a:cs typeface="+mn-ea"/>
                  <a:sym typeface="+mn-lt"/>
                </a:endParaRPr>
              </a:p>
            </p:txBody>
          </p:sp>
          <p:sp>
            <p:nvSpPr>
              <p:cNvPr id="231" name="Freeform: Shape 258"/>
              <p:cNvSpPr/>
              <p:nvPr/>
            </p:nvSpPr>
            <p:spPr bwMode="auto">
              <a:xfrm>
                <a:off x="5550787" y="3290756"/>
                <a:ext cx="25734" cy="17156"/>
              </a:xfrm>
              <a:custGeom>
                <a:avLst/>
                <a:gdLst>
                  <a:gd name="T0" fmla="*/ 4 w 6"/>
                  <a:gd name="T1" fmla="*/ 4 h 4"/>
                  <a:gd name="T2" fmla="*/ 4 w 6"/>
                  <a:gd name="T3" fmla="*/ 4 h 4"/>
                  <a:gd name="T4" fmla="*/ 6 w 6"/>
                  <a:gd name="T5" fmla="*/ 4 h 4"/>
                  <a:gd name="T6" fmla="*/ 6 w 6"/>
                  <a:gd name="T7" fmla="*/ 0 h 4"/>
                  <a:gd name="T8" fmla="*/ 0 w 6"/>
                  <a:gd name="T9" fmla="*/ 0 h 4"/>
                  <a:gd name="T10" fmla="*/ 0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cubicBezTo>
                      <a:pt x="4" y="4"/>
                      <a:pt x="4" y="4"/>
                      <a:pt x="4" y="4"/>
                    </a:cubicBezTo>
                    <a:cubicBezTo>
                      <a:pt x="5" y="4"/>
                      <a:pt x="5" y="4"/>
                      <a:pt x="6" y="4"/>
                    </a:cubicBezTo>
                    <a:cubicBezTo>
                      <a:pt x="6" y="0"/>
                      <a:pt x="6" y="0"/>
                      <a:pt x="6" y="0"/>
                    </a:cubicBezTo>
                    <a:cubicBezTo>
                      <a:pt x="0" y="0"/>
                      <a:pt x="0" y="0"/>
                      <a:pt x="0" y="0"/>
                    </a:cubicBezTo>
                    <a:cubicBezTo>
                      <a:pt x="0" y="4"/>
                      <a:pt x="0" y="4"/>
                      <a:pt x="0" y="4"/>
                    </a:cubicBezTo>
                    <a:cubicBezTo>
                      <a:pt x="1" y="4"/>
                      <a:pt x="2" y="4"/>
                      <a:pt x="4" y="4"/>
                    </a:cubicBezTo>
                    <a:close/>
                  </a:path>
                </a:pathLst>
              </a:custGeom>
              <a:solidFill>
                <a:schemeClr val="accent4"/>
              </a:solidFill>
              <a:ln>
                <a:noFill/>
              </a:ln>
            </p:spPr>
            <p:txBody>
              <a:bodyPr anchor="ctr"/>
              <a:lstStyle/>
              <a:p>
                <a:pPr algn="ctr"/>
                <a:endParaRPr>
                  <a:cs typeface="+mn-ea"/>
                  <a:sym typeface="+mn-lt"/>
                </a:endParaRPr>
              </a:p>
            </p:txBody>
          </p:sp>
          <p:sp>
            <p:nvSpPr>
              <p:cNvPr id="232" name="Freeform: Shape 259"/>
              <p:cNvSpPr/>
              <p:nvPr/>
            </p:nvSpPr>
            <p:spPr bwMode="auto">
              <a:xfrm>
                <a:off x="5439274" y="3316489"/>
                <a:ext cx="243857" cy="177685"/>
              </a:xfrm>
              <a:custGeom>
                <a:avLst/>
                <a:gdLst>
                  <a:gd name="T0" fmla="*/ 31 w 55"/>
                  <a:gd name="T1" fmla="*/ 0 h 40"/>
                  <a:gd name="T2" fmla="*/ 29 w 55"/>
                  <a:gd name="T3" fmla="*/ 0 h 40"/>
                  <a:gd name="T4" fmla="*/ 29 w 55"/>
                  <a:gd name="T5" fmla="*/ 0 h 40"/>
                  <a:gd name="T6" fmla="*/ 25 w 55"/>
                  <a:gd name="T7" fmla="*/ 0 h 40"/>
                  <a:gd name="T8" fmla="*/ 0 w 55"/>
                  <a:gd name="T9" fmla="*/ 27 h 40"/>
                  <a:gd name="T10" fmla="*/ 2 w 55"/>
                  <a:gd name="T11" fmla="*/ 38 h 40"/>
                  <a:gd name="T12" fmla="*/ 3 w 55"/>
                  <a:gd name="T13" fmla="*/ 39 h 40"/>
                  <a:gd name="T14" fmla="*/ 5 w 55"/>
                  <a:gd name="T15" fmla="*/ 37 h 40"/>
                  <a:gd name="T16" fmla="*/ 12 w 55"/>
                  <a:gd name="T17" fmla="*/ 33 h 40"/>
                  <a:gd name="T18" fmla="*/ 12 w 55"/>
                  <a:gd name="T19" fmla="*/ 33 h 40"/>
                  <a:gd name="T20" fmla="*/ 19 w 55"/>
                  <a:gd name="T21" fmla="*/ 38 h 40"/>
                  <a:gd name="T22" fmla="*/ 20 w 55"/>
                  <a:gd name="T23" fmla="*/ 39 h 40"/>
                  <a:gd name="T24" fmla="*/ 21 w 55"/>
                  <a:gd name="T25" fmla="*/ 38 h 40"/>
                  <a:gd name="T26" fmla="*/ 25 w 55"/>
                  <a:gd name="T27" fmla="*/ 34 h 40"/>
                  <a:gd name="T28" fmla="*/ 28 w 55"/>
                  <a:gd name="T29" fmla="*/ 33 h 40"/>
                  <a:gd name="T30" fmla="*/ 28 w 55"/>
                  <a:gd name="T31" fmla="*/ 33 h 40"/>
                  <a:gd name="T32" fmla="*/ 31 w 55"/>
                  <a:gd name="T33" fmla="*/ 34 h 40"/>
                  <a:gd name="T34" fmla="*/ 36 w 55"/>
                  <a:gd name="T35" fmla="*/ 38 h 40"/>
                  <a:gd name="T36" fmla="*/ 36 w 55"/>
                  <a:gd name="T37" fmla="*/ 40 h 40"/>
                  <a:gd name="T38" fmla="*/ 37 w 55"/>
                  <a:gd name="T39" fmla="*/ 38 h 40"/>
                  <a:gd name="T40" fmla="*/ 44 w 55"/>
                  <a:gd name="T41" fmla="*/ 34 h 40"/>
                  <a:gd name="T42" fmla="*/ 44 w 55"/>
                  <a:gd name="T43" fmla="*/ 34 h 40"/>
                  <a:gd name="T44" fmla="*/ 45 w 55"/>
                  <a:gd name="T45" fmla="*/ 34 h 40"/>
                  <a:gd name="T46" fmla="*/ 55 w 55"/>
                  <a:gd name="T47" fmla="*/ 20 h 40"/>
                  <a:gd name="T48" fmla="*/ 31 w 55"/>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40">
                    <a:moveTo>
                      <a:pt x="31" y="0"/>
                    </a:moveTo>
                    <a:cubicBezTo>
                      <a:pt x="30" y="0"/>
                      <a:pt x="30" y="0"/>
                      <a:pt x="29" y="0"/>
                    </a:cubicBezTo>
                    <a:cubicBezTo>
                      <a:pt x="29" y="0"/>
                      <a:pt x="29" y="0"/>
                      <a:pt x="29" y="0"/>
                    </a:cubicBezTo>
                    <a:cubicBezTo>
                      <a:pt x="27" y="0"/>
                      <a:pt x="26" y="0"/>
                      <a:pt x="25" y="0"/>
                    </a:cubicBezTo>
                    <a:cubicBezTo>
                      <a:pt x="11" y="2"/>
                      <a:pt x="1" y="13"/>
                      <a:pt x="0" y="27"/>
                    </a:cubicBezTo>
                    <a:cubicBezTo>
                      <a:pt x="0" y="31"/>
                      <a:pt x="1" y="34"/>
                      <a:pt x="2" y="38"/>
                    </a:cubicBezTo>
                    <a:cubicBezTo>
                      <a:pt x="3" y="39"/>
                      <a:pt x="3" y="39"/>
                      <a:pt x="3" y="39"/>
                    </a:cubicBezTo>
                    <a:cubicBezTo>
                      <a:pt x="4" y="39"/>
                      <a:pt x="4" y="38"/>
                      <a:pt x="5" y="37"/>
                    </a:cubicBezTo>
                    <a:cubicBezTo>
                      <a:pt x="6" y="35"/>
                      <a:pt x="9" y="33"/>
                      <a:pt x="12" y="33"/>
                    </a:cubicBezTo>
                    <a:cubicBezTo>
                      <a:pt x="12" y="33"/>
                      <a:pt x="12" y="33"/>
                      <a:pt x="12" y="33"/>
                    </a:cubicBezTo>
                    <a:cubicBezTo>
                      <a:pt x="15" y="33"/>
                      <a:pt x="18" y="35"/>
                      <a:pt x="19" y="38"/>
                    </a:cubicBezTo>
                    <a:cubicBezTo>
                      <a:pt x="20" y="39"/>
                      <a:pt x="20" y="39"/>
                      <a:pt x="20" y="39"/>
                    </a:cubicBezTo>
                    <a:cubicBezTo>
                      <a:pt x="20" y="39"/>
                      <a:pt x="20" y="39"/>
                      <a:pt x="21" y="38"/>
                    </a:cubicBezTo>
                    <a:cubicBezTo>
                      <a:pt x="22" y="36"/>
                      <a:pt x="23" y="35"/>
                      <a:pt x="25" y="34"/>
                    </a:cubicBezTo>
                    <a:cubicBezTo>
                      <a:pt x="26" y="34"/>
                      <a:pt x="27" y="33"/>
                      <a:pt x="28" y="33"/>
                    </a:cubicBezTo>
                    <a:cubicBezTo>
                      <a:pt x="28" y="33"/>
                      <a:pt x="28" y="33"/>
                      <a:pt x="28" y="33"/>
                    </a:cubicBezTo>
                    <a:cubicBezTo>
                      <a:pt x="29" y="33"/>
                      <a:pt x="30" y="34"/>
                      <a:pt x="31" y="34"/>
                    </a:cubicBezTo>
                    <a:cubicBezTo>
                      <a:pt x="33" y="35"/>
                      <a:pt x="35" y="36"/>
                      <a:pt x="36" y="38"/>
                    </a:cubicBezTo>
                    <a:cubicBezTo>
                      <a:pt x="36" y="39"/>
                      <a:pt x="36" y="40"/>
                      <a:pt x="36" y="40"/>
                    </a:cubicBezTo>
                    <a:cubicBezTo>
                      <a:pt x="37" y="40"/>
                      <a:pt x="37" y="39"/>
                      <a:pt x="37" y="38"/>
                    </a:cubicBezTo>
                    <a:cubicBezTo>
                      <a:pt x="39" y="36"/>
                      <a:pt x="41" y="34"/>
                      <a:pt x="44" y="34"/>
                    </a:cubicBezTo>
                    <a:cubicBezTo>
                      <a:pt x="44" y="34"/>
                      <a:pt x="44" y="34"/>
                      <a:pt x="44" y="34"/>
                    </a:cubicBezTo>
                    <a:cubicBezTo>
                      <a:pt x="45" y="34"/>
                      <a:pt x="45" y="34"/>
                      <a:pt x="45" y="34"/>
                    </a:cubicBezTo>
                    <a:cubicBezTo>
                      <a:pt x="48" y="29"/>
                      <a:pt x="52" y="25"/>
                      <a:pt x="55" y="20"/>
                    </a:cubicBezTo>
                    <a:cubicBezTo>
                      <a:pt x="52" y="9"/>
                      <a:pt x="43" y="1"/>
                      <a:pt x="31" y="0"/>
                    </a:cubicBezTo>
                    <a:close/>
                  </a:path>
                </a:pathLst>
              </a:custGeom>
              <a:solidFill>
                <a:schemeClr val="accent4"/>
              </a:solidFill>
              <a:ln>
                <a:noFill/>
              </a:ln>
            </p:spPr>
            <p:txBody>
              <a:bodyPr anchor="ctr"/>
              <a:lstStyle/>
              <a:p>
                <a:pPr algn="ctr"/>
                <a:endParaRPr>
                  <a:cs typeface="+mn-ea"/>
                  <a:sym typeface="+mn-lt"/>
                </a:endParaRPr>
              </a:p>
            </p:txBody>
          </p:sp>
          <p:sp>
            <p:nvSpPr>
              <p:cNvPr id="233" name="Freeform: Shape 260"/>
              <p:cNvSpPr/>
              <p:nvPr/>
            </p:nvSpPr>
            <p:spPr bwMode="auto">
              <a:xfrm>
                <a:off x="4295964" y="1228386"/>
                <a:ext cx="322284" cy="256111"/>
              </a:xfrm>
              <a:custGeom>
                <a:avLst/>
                <a:gdLst>
                  <a:gd name="T0" fmla="*/ 71 w 73"/>
                  <a:gd name="T1" fmla="*/ 14 h 58"/>
                  <a:gd name="T2" fmla="*/ 57 w 73"/>
                  <a:gd name="T3" fmla="*/ 20 h 58"/>
                  <a:gd name="T4" fmla="*/ 51 w 73"/>
                  <a:gd name="T5" fmla="*/ 20 h 58"/>
                  <a:gd name="T6" fmla="*/ 48 w 73"/>
                  <a:gd name="T7" fmla="*/ 13 h 58"/>
                  <a:gd name="T8" fmla="*/ 52 w 73"/>
                  <a:gd name="T9" fmla="*/ 9 h 58"/>
                  <a:gd name="T10" fmla="*/ 67 w 73"/>
                  <a:gd name="T11" fmla="*/ 3 h 58"/>
                  <a:gd name="T12" fmla="*/ 51 w 73"/>
                  <a:gd name="T13" fmla="*/ 1 h 58"/>
                  <a:gd name="T14" fmla="*/ 50 w 73"/>
                  <a:gd name="T15" fmla="*/ 3 h 58"/>
                  <a:gd name="T16" fmla="*/ 43 w 73"/>
                  <a:gd name="T17" fmla="*/ 13 h 58"/>
                  <a:gd name="T18" fmla="*/ 44 w 73"/>
                  <a:gd name="T19" fmla="*/ 2 h 58"/>
                  <a:gd name="T20" fmla="*/ 38 w 73"/>
                  <a:gd name="T21" fmla="*/ 1 h 58"/>
                  <a:gd name="T22" fmla="*/ 34 w 73"/>
                  <a:gd name="T23" fmla="*/ 7 h 58"/>
                  <a:gd name="T24" fmla="*/ 27 w 73"/>
                  <a:gd name="T25" fmla="*/ 10 h 58"/>
                  <a:gd name="T26" fmla="*/ 23 w 73"/>
                  <a:gd name="T27" fmla="*/ 3 h 58"/>
                  <a:gd name="T28" fmla="*/ 22 w 73"/>
                  <a:gd name="T29" fmla="*/ 3 h 58"/>
                  <a:gd name="T30" fmla="*/ 19 w 73"/>
                  <a:gd name="T31" fmla="*/ 7 h 58"/>
                  <a:gd name="T32" fmla="*/ 17 w 73"/>
                  <a:gd name="T33" fmla="*/ 13 h 58"/>
                  <a:gd name="T34" fmla="*/ 25 w 73"/>
                  <a:gd name="T35" fmla="*/ 20 h 58"/>
                  <a:gd name="T36" fmla="*/ 14 w 73"/>
                  <a:gd name="T37" fmla="*/ 18 h 58"/>
                  <a:gd name="T38" fmla="*/ 4 w 73"/>
                  <a:gd name="T39" fmla="*/ 11 h 58"/>
                  <a:gd name="T40" fmla="*/ 0 w 73"/>
                  <a:gd name="T41" fmla="*/ 20 h 58"/>
                  <a:gd name="T42" fmla="*/ 1 w 73"/>
                  <a:gd name="T43" fmla="*/ 30 h 58"/>
                  <a:gd name="T44" fmla="*/ 16 w 73"/>
                  <a:gd name="T45" fmla="*/ 24 h 58"/>
                  <a:gd name="T46" fmla="*/ 22 w 73"/>
                  <a:gd name="T47" fmla="*/ 24 h 58"/>
                  <a:gd name="T48" fmla="*/ 24 w 73"/>
                  <a:gd name="T49" fmla="*/ 31 h 58"/>
                  <a:gd name="T50" fmla="*/ 20 w 73"/>
                  <a:gd name="T51" fmla="*/ 35 h 58"/>
                  <a:gd name="T52" fmla="*/ 6 w 73"/>
                  <a:gd name="T53" fmla="*/ 41 h 58"/>
                  <a:gd name="T54" fmla="*/ 12 w 73"/>
                  <a:gd name="T55" fmla="*/ 49 h 58"/>
                  <a:gd name="T56" fmla="*/ 22 w 73"/>
                  <a:gd name="T57" fmla="*/ 53 h 58"/>
                  <a:gd name="T58" fmla="*/ 23 w 73"/>
                  <a:gd name="T59" fmla="*/ 41 h 58"/>
                  <a:gd name="T60" fmla="*/ 30 w 73"/>
                  <a:gd name="T61" fmla="*/ 31 h 58"/>
                  <a:gd name="T62" fmla="*/ 29 w 73"/>
                  <a:gd name="T63" fmla="*/ 42 h 58"/>
                  <a:gd name="T64" fmla="*/ 34 w 73"/>
                  <a:gd name="T65" fmla="*/ 45 h 58"/>
                  <a:gd name="T66" fmla="*/ 34 w 73"/>
                  <a:gd name="T67" fmla="*/ 51 h 58"/>
                  <a:gd name="T68" fmla="*/ 38 w 73"/>
                  <a:gd name="T69" fmla="*/ 51 h 58"/>
                  <a:gd name="T70" fmla="*/ 38 w 73"/>
                  <a:gd name="T71" fmla="*/ 45 h 58"/>
                  <a:gd name="T72" fmla="*/ 44 w 73"/>
                  <a:gd name="T73" fmla="*/ 42 h 58"/>
                  <a:gd name="T74" fmla="*/ 43 w 73"/>
                  <a:gd name="T75" fmla="*/ 31 h 58"/>
                  <a:gd name="T76" fmla="*/ 50 w 73"/>
                  <a:gd name="T77" fmla="*/ 41 h 58"/>
                  <a:gd name="T78" fmla="*/ 51 w 73"/>
                  <a:gd name="T79" fmla="*/ 53 h 58"/>
                  <a:gd name="T80" fmla="*/ 61 w 73"/>
                  <a:gd name="T81" fmla="*/ 49 h 58"/>
                  <a:gd name="T82" fmla="*/ 67 w 73"/>
                  <a:gd name="T83" fmla="*/ 41 h 58"/>
                  <a:gd name="T84" fmla="*/ 52 w 73"/>
                  <a:gd name="T85" fmla="*/ 35 h 58"/>
                  <a:gd name="T86" fmla="*/ 48 w 73"/>
                  <a:gd name="T87" fmla="*/ 31 h 58"/>
                  <a:gd name="T88" fmla="*/ 51 w 73"/>
                  <a:gd name="T89" fmla="*/ 24 h 58"/>
                  <a:gd name="T90" fmla="*/ 57 w 73"/>
                  <a:gd name="T91" fmla="*/ 24 h 58"/>
                  <a:gd name="T92" fmla="*/ 71 w 73"/>
                  <a:gd name="T93" fmla="*/ 30 h 58"/>
                  <a:gd name="T94" fmla="*/ 73 w 73"/>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58">
                    <a:moveTo>
                      <a:pt x="73" y="20"/>
                    </a:moveTo>
                    <a:cubicBezTo>
                      <a:pt x="65" y="20"/>
                      <a:pt x="65" y="20"/>
                      <a:pt x="65" y="20"/>
                    </a:cubicBezTo>
                    <a:cubicBezTo>
                      <a:pt x="71" y="14"/>
                      <a:pt x="71" y="14"/>
                      <a:pt x="71" y="14"/>
                    </a:cubicBezTo>
                    <a:cubicBezTo>
                      <a:pt x="69" y="11"/>
                      <a:pt x="69" y="11"/>
                      <a:pt x="69" y="11"/>
                    </a:cubicBezTo>
                    <a:cubicBezTo>
                      <a:pt x="59" y="20"/>
                      <a:pt x="59" y="20"/>
                      <a:pt x="59" y="20"/>
                    </a:cubicBezTo>
                    <a:cubicBezTo>
                      <a:pt x="57" y="20"/>
                      <a:pt x="57" y="20"/>
                      <a:pt x="57" y="20"/>
                    </a:cubicBezTo>
                    <a:cubicBezTo>
                      <a:pt x="59" y="18"/>
                      <a:pt x="59" y="18"/>
                      <a:pt x="59" y="18"/>
                    </a:cubicBezTo>
                    <a:cubicBezTo>
                      <a:pt x="56" y="15"/>
                      <a:pt x="56" y="15"/>
                      <a:pt x="56" y="15"/>
                    </a:cubicBezTo>
                    <a:cubicBezTo>
                      <a:pt x="51" y="20"/>
                      <a:pt x="51" y="20"/>
                      <a:pt x="51" y="20"/>
                    </a:cubicBezTo>
                    <a:cubicBezTo>
                      <a:pt x="47" y="20"/>
                      <a:pt x="47" y="20"/>
                      <a:pt x="47" y="20"/>
                    </a:cubicBezTo>
                    <a:cubicBezTo>
                      <a:pt x="47" y="18"/>
                      <a:pt x="46" y="17"/>
                      <a:pt x="46" y="16"/>
                    </a:cubicBezTo>
                    <a:cubicBezTo>
                      <a:pt x="48" y="13"/>
                      <a:pt x="48" y="13"/>
                      <a:pt x="48" y="13"/>
                    </a:cubicBezTo>
                    <a:cubicBezTo>
                      <a:pt x="56" y="13"/>
                      <a:pt x="56" y="13"/>
                      <a:pt x="56" y="13"/>
                    </a:cubicBezTo>
                    <a:cubicBezTo>
                      <a:pt x="56" y="9"/>
                      <a:pt x="56" y="9"/>
                      <a:pt x="56" y="9"/>
                    </a:cubicBezTo>
                    <a:cubicBezTo>
                      <a:pt x="52" y="9"/>
                      <a:pt x="52" y="9"/>
                      <a:pt x="52" y="9"/>
                    </a:cubicBezTo>
                    <a:cubicBezTo>
                      <a:pt x="54" y="7"/>
                      <a:pt x="54" y="7"/>
                      <a:pt x="54" y="7"/>
                    </a:cubicBezTo>
                    <a:cubicBezTo>
                      <a:pt x="67" y="7"/>
                      <a:pt x="67" y="7"/>
                      <a:pt x="67" y="7"/>
                    </a:cubicBezTo>
                    <a:cubicBezTo>
                      <a:pt x="67" y="3"/>
                      <a:pt x="67" y="3"/>
                      <a:pt x="67" y="3"/>
                    </a:cubicBezTo>
                    <a:cubicBezTo>
                      <a:pt x="58" y="3"/>
                      <a:pt x="58" y="3"/>
                      <a:pt x="58" y="3"/>
                    </a:cubicBezTo>
                    <a:cubicBezTo>
                      <a:pt x="61" y="0"/>
                      <a:pt x="61" y="0"/>
                      <a:pt x="61" y="0"/>
                    </a:cubicBezTo>
                    <a:cubicBezTo>
                      <a:pt x="58" y="0"/>
                      <a:pt x="54" y="0"/>
                      <a:pt x="51" y="1"/>
                    </a:cubicBezTo>
                    <a:cubicBezTo>
                      <a:pt x="51" y="4"/>
                      <a:pt x="51" y="4"/>
                      <a:pt x="51" y="4"/>
                    </a:cubicBezTo>
                    <a:cubicBezTo>
                      <a:pt x="50" y="6"/>
                      <a:pt x="50" y="6"/>
                      <a:pt x="50" y="6"/>
                    </a:cubicBezTo>
                    <a:cubicBezTo>
                      <a:pt x="50" y="3"/>
                      <a:pt x="50" y="3"/>
                      <a:pt x="50" y="3"/>
                    </a:cubicBezTo>
                    <a:cubicBezTo>
                      <a:pt x="46" y="3"/>
                      <a:pt x="46" y="3"/>
                      <a:pt x="46" y="3"/>
                    </a:cubicBezTo>
                    <a:cubicBezTo>
                      <a:pt x="46" y="10"/>
                      <a:pt x="46" y="10"/>
                      <a:pt x="46" y="10"/>
                    </a:cubicBezTo>
                    <a:cubicBezTo>
                      <a:pt x="43" y="13"/>
                      <a:pt x="43" y="13"/>
                      <a:pt x="43" y="13"/>
                    </a:cubicBezTo>
                    <a:cubicBezTo>
                      <a:pt x="41" y="12"/>
                      <a:pt x="40" y="11"/>
                      <a:pt x="38" y="11"/>
                    </a:cubicBezTo>
                    <a:cubicBezTo>
                      <a:pt x="38" y="7"/>
                      <a:pt x="38" y="7"/>
                      <a:pt x="38" y="7"/>
                    </a:cubicBezTo>
                    <a:cubicBezTo>
                      <a:pt x="44" y="2"/>
                      <a:pt x="44" y="2"/>
                      <a:pt x="44" y="2"/>
                    </a:cubicBezTo>
                    <a:cubicBezTo>
                      <a:pt x="43" y="1"/>
                      <a:pt x="43" y="1"/>
                      <a:pt x="43" y="1"/>
                    </a:cubicBezTo>
                    <a:cubicBezTo>
                      <a:pt x="41" y="1"/>
                      <a:pt x="40" y="1"/>
                      <a:pt x="39" y="1"/>
                    </a:cubicBezTo>
                    <a:cubicBezTo>
                      <a:pt x="38" y="1"/>
                      <a:pt x="38" y="1"/>
                      <a:pt x="38" y="1"/>
                    </a:cubicBezTo>
                    <a:cubicBezTo>
                      <a:pt x="38" y="1"/>
                      <a:pt x="38" y="1"/>
                      <a:pt x="38" y="1"/>
                    </a:cubicBezTo>
                    <a:cubicBezTo>
                      <a:pt x="35" y="2"/>
                      <a:pt x="32" y="2"/>
                      <a:pt x="29" y="2"/>
                    </a:cubicBezTo>
                    <a:cubicBezTo>
                      <a:pt x="34" y="7"/>
                      <a:pt x="34" y="7"/>
                      <a:pt x="34" y="7"/>
                    </a:cubicBezTo>
                    <a:cubicBezTo>
                      <a:pt x="34" y="11"/>
                      <a:pt x="34" y="11"/>
                      <a:pt x="34" y="11"/>
                    </a:cubicBezTo>
                    <a:cubicBezTo>
                      <a:pt x="33" y="11"/>
                      <a:pt x="31" y="12"/>
                      <a:pt x="30" y="13"/>
                    </a:cubicBezTo>
                    <a:cubicBezTo>
                      <a:pt x="27" y="10"/>
                      <a:pt x="27" y="10"/>
                      <a:pt x="27" y="10"/>
                    </a:cubicBezTo>
                    <a:cubicBezTo>
                      <a:pt x="27" y="3"/>
                      <a:pt x="27" y="3"/>
                      <a:pt x="27" y="3"/>
                    </a:cubicBezTo>
                    <a:cubicBezTo>
                      <a:pt x="24" y="3"/>
                      <a:pt x="24" y="3"/>
                      <a:pt x="24" y="3"/>
                    </a:cubicBezTo>
                    <a:cubicBezTo>
                      <a:pt x="24" y="3"/>
                      <a:pt x="23" y="3"/>
                      <a:pt x="23" y="3"/>
                    </a:cubicBezTo>
                    <a:cubicBezTo>
                      <a:pt x="23" y="6"/>
                      <a:pt x="23" y="6"/>
                      <a:pt x="23" y="6"/>
                    </a:cubicBezTo>
                    <a:cubicBezTo>
                      <a:pt x="22" y="4"/>
                      <a:pt x="22" y="4"/>
                      <a:pt x="22" y="4"/>
                    </a:cubicBezTo>
                    <a:cubicBezTo>
                      <a:pt x="22" y="3"/>
                      <a:pt x="22" y="3"/>
                      <a:pt x="22" y="3"/>
                    </a:cubicBezTo>
                    <a:cubicBezTo>
                      <a:pt x="16" y="4"/>
                      <a:pt x="11" y="5"/>
                      <a:pt x="6" y="6"/>
                    </a:cubicBezTo>
                    <a:cubicBezTo>
                      <a:pt x="6" y="7"/>
                      <a:pt x="6" y="7"/>
                      <a:pt x="6" y="7"/>
                    </a:cubicBezTo>
                    <a:cubicBezTo>
                      <a:pt x="19" y="7"/>
                      <a:pt x="19" y="7"/>
                      <a:pt x="19" y="7"/>
                    </a:cubicBezTo>
                    <a:cubicBezTo>
                      <a:pt x="20" y="9"/>
                      <a:pt x="20" y="9"/>
                      <a:pt x="20" y="9"/>
                    </a:cubicBezTo>
                    <a:cubicBezTo>
                      <a:pt x="17" y="9"/>
                      <a:pt x="17" y="9"/>
                      <a:pt x="17" y="9"/>
                    </a:cubicBezTo>
                    <a:cubicBezTo>
                      <a:pt x="17" y="13"/>
                      <a:pt x="17" y="13"/>
                      <a:pt x="17" y="13"/>
                    </a:cubicBezTo>
                    <a:cubicBezTo>
                      <a:pt x="24" y="13"/>
                      <a:pt x="24" y="13"/>
                      <a:pt x="24" y="13"/>
                    </a:cubicBezTo>
                    <a:cubicBezTo>
                      <a:pt x="27" y="16"/>
                      <a:pt x="27" y="16"/>
                      <a:pt x="27" y="16"/>
                    </a:cubicBezTo>
                    <a:cubicBezTo>
                      <a:pt x="26" y="17"/>
                      <a:pt x="26" y="18"/>
                      <a:pt x="25" y="20"/>
                    </a:cubicBezTo>
                    <a:cubicBezTo>
                      <a:pt x="22" y="20"/>
                      <a:pt x="22" y="20"/>
                      <a:pt x="22" y="20"/>
                    </a:cubicBezTo>
                    <a:cubicBezTo>
                      <a:pt x="16" y="15"/>
                      <a:pt x="16" y="15"/>
                      <a:pt x="16" y="15"/>
                    </a:cubicBezTo>
                    <a:cubicBezTo>
                      <a:pt x="14" y="18"/>
                      <a:pt x="14" y="18"/>
                      <a:pt x="14" y="18"/>
                    </a:cubicBezTo>
                    <a:cubicBezTo>
                      <a:pt x="16" y="20"/>
                      <a:pt x="16" y="20"/>
                      <a:pt x="16" y="20"/>
                    </a:cubicBezTo>
                    <a:cubicBezTo>
                      <a:pt x="13" y="20"/>
                      <a:pt x="13" y="20"/>
                      <a:pt x="13" y="20"/>
                    </a:cubicBezTo>
                    <a:cubicBezTo>
                      <a:pt x="4" y="11"/>
                      <a:pt x="4" y="11"/>
                      <a:pt x="4" y="11"/>
                    </a:cubicBezTo>
                    <a:cubicBezTo>
                      <a:pt x="1" y="14"/>
                      <a:pt x="1" y="14"/>
                      <a:pt x="1" y="14"/>
                    </a:cubicBezTo>
                    <a:cubicBezTo>
                      <a:pt x="8" y="20"/>
                      <a:pt x="8" y="20"/>
                      <a:pt x="8" y="20"/>
                    </a:cubicBezTo>
                    <a:cubicBezTo>
                      <a:pt x="0" y="20"/>
                      <a:pt x="0" y="20"/>
                      <a:pt x="0" y="20"/>
                    </a:cubicBezTo>
                    <a:cubicBezTo>
                      <a:pt x="0" y="24"/>
                      <a:pt x="0" y="24"/>
                      <a:pt x="0" y="24"/>
                    </a:cubicBezTo>
                    <a:cubicBezTo>
                      <a:pt x="8" y="24"/>
                      <a:pt x="8" y="24"/>
                      <a:pt x="8" y="24"/>
                    </a:cubicBezTo>
                    <a:cubicBezTo>
                      <a:pt x="1" y="30"/>
                      <a:pt x="1" y="30"/>
                      <a:pt x="1" y="30"/>
                    </a:cubicBezTo>
                    <a:cubicBezTo>
                      <a:pt x="4" y="33"/>
                      <a:pt x="4" y="33"/>
                      <a:pt x="4" y="33"/>
                    </a:cubicBezTo>
                    <a:cubicBezTo>
                      <a:pt x="13" y="24"/>
                      <a:pt x="13" y="24"/>
                      <a:pt x="13" y="24"/>
                    </a:cubicBezTo>
                    <a:cubicBezTo>
                      <a:pt x="16" y="24"/>
                      <a:pt x="16" y="24"/>
                      <a:pt x="16" y="24"/>
                    </a:cubicBezTo>
                    <a:cubicBezTo>
                      <a:pt x="14" y="26"/>
                      <a:pt x="14" y="26"/>
                      <a:pt x="14" y="26"/>
                    </a:cubicBezTo>
                    <a:cubicBezTo>
                      <a:pt x="16" y="29"/>
                      <a:pt x="16" y="29"/>
                      <a:pt x="16" y="29"/>
                    </a:cubicBezTo>
                    <a:cubicBezTo>
                      <a:pt x="22" y="24"/>
                      <a:pt x="22" y="24"/>
                      <a:pt x="22" y="24"/>
                    </a:cubicBezTo>
                    <a:cubicBezTo>
                      <a:pt x="25" y="24"/>
                      <a:pt x="25" y="24"/>
                      <a:pt x="25" y="24"/>
                    </a:cubicBezTo>
                    <a:cubicBezTo>
                      <a:pt x="26" y="26"/>
                      <a:pt x="26" y="27"/>
                      <a:pt x="27" y="28"/>
                    </a:cubicBezTo>
                    <a:cubicBezTo>
                      <a:pt x="24" y="31"/>
                      <a:pt x="24" y="31"/>
                      <a:pt x="24" y="31"/>
                    </a:cubicBezTo>
                    <a:cubicBezTo>
                      <a:pt x="17" y="31"/>
                      <a:pt x="17" y="31"/>
                      <a:pt x="17" y="31"/>
                    </a:cubicBezTo>
                    <a:cubicBezTo>
                      <a:pt x="17" y="35"/>
                      <a:pt x="17" y="35"/>
                      <a:pt x="17" y="35"/>
                    </a:cubicBezTo>
                    <a:cubicBezTo>
                      <a:pt x="20" y="35"/>
                      <a:pt x="20" y="35"/>
                      <a:pt x="20" y="35"/>
                    </a:cubicBezTo>
                    <a:cubicBezTo>
                      <a:pt x="19" y="37"/>
                      <a:pt x="19" y="37"/>
                      <a:pt x="19" y="37"/>
                    </a:cubicBezTo>
                    <a:cubicBezTo>
                      <a:pt x="6" y="37"/>
                      <a:pt x="6" y="37"/>
                      <a:pt x="6" y="37"/>
                    </a:cubicBezTo>
                    <a:cubicBezTo>
                      <a:pt x="6" y="41"/>
                      <a:pt x="6" y="41"/>
                      <a:pt x="6" y="41"/>
                    </a:cubicBezTo>
                    <a:cubicBezTo>
                      <a:pt x="15" y="41"/>
                      <a:pt x="15" y="41"/>
                      <a:pt x="15" y="41"/>
                    </a:cubicBezTo>
                    <a:cubicBezTo>
                      <a:pt x="9" y="46"/>
                      <a:pt x="9" y="46"/>
                      <a:pt x="9" y="46"/>
                    </a:cubicBezTo>
                    <a:cubicBezTo>
                      <a:pt x="12" y="49"/>
                      <a:pt x="12" y="49"/>
                      <a:pt x="12" y="49"/>
                    </a:cubicBezTo>
                    <a:cubicBezTo>
                      <a:pt x="18" y="44"/>
                      <a:pt x="18" y="44"/>
                      <a:pt x="18" y="44"/>
                    </a:cubicBezTo>
                    <a:cubicBezTo>
                      <a:pt x="18" y="53"/>
                      <a:pt x="18" y="53"/>
                      <a:pt x="18" y="53"/>
                    </a:cubicBezTo>
                    <a:cubicBezTo>
                      <a:pt x="22" y="53"/>
                      <a:pt x="22" y="53"/>
                      <a:pt x="22" y="53"/>
                    </a:cubicBezTo>
                    <a:cubicBezTo>
                      <a:pt x="22" y="40"/>
                      <a:pt x="22" y="40"/>
                      <a:pt x="22" y="40"/>
                    </a:cubicBezTo>
                    <a:cubicBezTo>
                      <a:pt x="23" y="38"/>
                      <a:pt x="23" y="38"/>
                      <a:pt x="23" y="38"/>
                    </a:cubicBezTo>
                    <a:cubicBezTo>
                      <a:pt x="23" y="41"/>
                      <a:pt x="23" y="41"/>
                      <a:pt x="23" y="41"/>
                    </a:cubicBezTo>
                    <a:cubicBezTo>
                      <a:pt x="27" y="41"/>
                      <a:pt x="27" y="41"/>
                      <a:pt x="27" y="41"/>
                    </a:cubicBezTo>
                    <a:cubicBezTo>
                      <a:pt x="27" y="34"/>
                      <a:pt x="27" y="34"/>
                      <a:pt x="27" y="34"/>
                    </a:cubicBezTo>
                    <a:cubicBezTo>
                      <a:pt x="30" y="31"/>
                      <a:pt x="30" y="31"/>
                      <a:pt x="30" y="31"/>
                    </a:cubicBezTo>
                    <a:cubicBezTo>
                      <a:pt x="31" y="32"/>
                      <a:pt x="33" y="33"/>
                      <a:pt x="34" y="33"/>
                    </a:cubicBezTo>
                    <a:cubicBezTo>
                      <a:pt x="34" y="37"/>
                      <a:pt x="34" y="37"/>
                      <a:pt x="34" y="37"/>
                    </a:cubicBezTo>
                    <a:cubicBezTo>
                      <a:pt x="29" y="42"/>
                      <a:pt x="29" y="42"/>
                      <a:pt x="29" y="42"/>
                    </a:cubicBezTo>
                    <a:cubicBezTo>
                      <a:pt x="32" y="45"/>
                      <a:pt x="32" y="45"/>
                      <a:pt x="32" y="45"/>
                    </a:cubicBezTo>
                    <a:cubicBezTo>
                      <a:pt x="34" y="43"/>
                      <a:pt x="34" y="43"/>
                      <a:pt x="34" y="43"/>
                    </a:cubicBezTo>
                    <a:cubicBezTo>
                      <a:pt x="34" y="45"/>
                      <a:pt x="34" y="45"/>
                      <a:pt x="34" y="45"/>
                    </a:cubicBezTo>
                    <a:cubicBezTo>
                      <a:pt x="25" y="54"/>
                      <a:pt x="25" y="54"/>
                      <a:pt x="25" y="54"/>
                    </a:cubicBezTo>
                    <a:cubicBezTo>
                      <a:pt x="28" y="57"/>
                      <a:pt x="28" y="57"/>
                      <a:pt x="28" y="57"/>
                    </a:cubicBezTo>
                    <a:cubicBezTo>
                      <a:pt x="34" y="51"/>
                      <a:pt x="34" y="51"/>
                      <a:pt x="34" y="51"/>
                    </a:cubicBezTo>
                    <a:cubicBezTo>
                      <a:pt x="34" y="58"/>
                      <a:pt x="34" y="58"/>
                      <a:pt x="34" y="58"/>
                    </a:cubicBezTo>
                    <a:cubicBezTo>
                      <a:pt x="38" y="58"/>
                      <a:pt x="38" y="58"/>
                      <a:pt x="38" y="58"/>
                    </a:cubicBezTo>
                    <a:cubicBezTo>
                      <a:pt x="38" y="51"/>
                      <a:pt x="38" y="51"/>
                      <a:pt x="38" y="51"/>
                    </a:cubicBezTo>
                    <a:cubicBezTo>
                      <a:pt x="45" y="57"/>
                      <a:pt x="45" y="57"/>
                      <a:pt x="45" y="57"/>
                    </a:cubicBezTo>
                    <a:cubicBezTo>
                      <a:pt x="48" y="54"/>
                      <a:pt x="48" y="54"/>
                      <a:pt x="48" y="54"/>
                    </a:cubicBezTo>
                    <a:cubicBezTo>
                      <a:pt x="38" y="45"/>
                      <a:pt x="38" y="45"/>
                      <a:pt x="38" y="45"/>
                    </a:cubicBezTo>
                    <a:cubicBezTo>
                      <a:pt x="38" y="43"/>
                      <a:pt x="38" y="43"/>
                      <a:pt x="38" y="43"/>
                    </a:cubicBezTo>
                    <a:cubicBezTo>
                      <a:pt x="41" y="45"/>
                      <a:pt x="41" y="45"/>
                      <a:pt x="41" y="45"/>
                    </a:cubicBezTo>
                    <a:cubicBezTo>
                      <a:pt x="44" y="42"/>
                      <a:pt x="44" y="42"/>
                      <a:pt x="44" y="42"/>
                    </a:cubicBezTo>
                    <a:cubicBezTo>
                      <a:pt x="38" y="37"/>
                      <a:pt x="38" y="37"/>
                      <a:pt x="38" y="37"/>
                    </a:cubicBezTo>
                    <a:cubicBezTo>
                      <a:pt x="38" y="33"/>
                      <a:pt x="38" y="33"/>
                      <a:pt x="38" y="33"/>
                    </a:cubicBezTo>
                    <a:cubicBezTo>
                      <a:pt x="40" y="33"/>
                      <a:pt x="41" y="32"/>
                      <a:pt x="43" y="31"/>
                    </a:cubicBezTo>
                    <a:cubicBezTo>
                      <a:pt x="46" y="34"/>
                      <a:pt x="46" y="34"/>
                      <a:pt x="46" y="34"/>
                    </a:cubicBezTo>
                    <a:cubicBezTo>
                      <a:pt x="46" y="41"/>
                      <a:pt x="46" y="41"/>
                      <a:pt x="46" y="41"/>
                    </a:cubicBezTo>
                    <a:cubicBezTo>
                      <a:pt x="50" y="41"/>
                      <a:pt x="50" y="41"/>
                      <a:pt x="50" y="41"/>
                    </a:cubicBezTo>
                    <a:cubicBezTo>
                      <a:pt x="50" y="38"/>
                      <a:pt x="50" y="38"/>
                      <a:pt x="50" y="38"/>
                    </a:cubicBezTo>
                    <a:cubicBezTo>
                      <a:pt x="51" y="40"/>
                      <a:pt x="51" y="40"/>
                      <a:pt x="51" y="40"/>
                    </a:cubicBezTo>
                    <a:cubicBezTo>
                      <a:pt x="51" y="53"/>
                      <a:pt x="51" y="53"/>
                      <a:pt x="51" y="53"/>
                    </a:cubicBezTo>
                    <a:cubicBezTo>
                      <a:pt x="55" y="53"/>
                      <a:pt x="55" y="53"/>
                      <a:pt x="55" y="53"/>
                    </a:cubicBezTo>
                    <a:cubicBezTo>
                      <a:pt x="55" y="44"/>
                      <a:pt x="55" y="44"/>
                      <a:pt x="55" y="44"/>
                    </a:cubicBezTo>
                    <a:cubicBezTo>
                      <a:pt x="61" y="49"/>
                      <a:pt x="61" y="49"/>
                      <a:pt x="61" y="49"/>
                    </a:cubicBezTo>
                    <a:cubicBezTo>
                      <a:pt x="63" y="46"/>
                      <a:pt x="63" y="46"/>
                      <a:pt x="63" y="46"/>
                    </a:cubicBezTo>
                    <a:cubicBezTo>
                      <a:pt x="58" y="41"/>
                      <a:pt x="58" y="41"/>
                      <a:pt x="58" y="41"/>
                    </a:cubicBezTo>
                    <a:cubicBezTo>
                      <a:pt x="67" y="41"/>
                      <a:pt x="67" y="41"/>
                      <a:pt x="67" y="41"/>
                    </a:cubicBezTo>
                    <a:cubicBezTo>
                      <a:pt x="67" y="37"/>
                      <a:pt x="67" y="37"/>
                      <a:pt x="67" y="37"/>
                    </a:cubicBezTo>
                    <a:cubicBezTo>
                      <a:pt x="54" y="37"/>
                      <a:pt x="54" y="37"/>
                      <a:pt x="54" y="37"/>
                    </a:cubicBezTo>
                    <a:cubicBezTo>
                      <a:pt x="52" y="35"/>
                      <a:pt x="52" y="35"/>
                      <a:pt x="52" y="35"/>
                    </a:cubicBezTo>
                    <a:cubicBezTo>
                      <a:pt x="56" y="35"/>
                      <a:pt x="56" y="35"/>
                      <a:pt x="56" y="35"/>
                    </a:cubicBezTo>
                    <a:cubicBezTo>
                      <a:pt x="56" y="31"/>
                      <a:pt x="56" y="31"/>
                      <a:pt x="56" y="31"/>
                    </a:cubicBezTo>
                    <a:cubicBezTo>
                      <a:pt x="48" y="31"/>
                      <a:pt x="48" y="31"/>
                      <a:pt x="48" y="31"/>
                    </a:cubicBezTo>
                    <a:cubicBezTo>
                      <a:pt x="46" y="28"/>
                      <a:pt x="46" y="28"/>
                      <a:pt x="46" y="28"/>
                    </a:cubicBezTo>
                    <a:cubicBezTo>
                      <a:pt x="46" y="27"/>
                      <a:pt x="47" y="26"/>
                      <a:pt x="47" y="24"/>
                    </a:cubicBezTo>
                    <a:cubicBezTo>
                      <a:pt x="51" y="24"/>
                      <a:pt x="51" y="24"/>
                      <a:pt x="51" y="24"/>
                    </a:cubicBezTo>
                    <a:cubicBezTo>
                      <a:pt x="56" y="29"/>
                      <a:pt x="56" y="29"/>
                      <a:pt x="56" y="29"/>
                    </a:cubicBezTo>
                    <a:cubicBezTo>
                      <a:pt x="59" y="26"/>
                      <a:pt x="59" y="26"/>
                      <a:pt x="59" y="26"/>
                    </a:cubicBezTo>
                    <a:cubicBezTo>
                      <a:pt x="57" y="24"/>
                      <a:pt x="57" y="24"/>
                      <a:pt x="57" y="24"/>
                    </a:cubicBezTo>
                    <a:cubicBezTo>
                      <a:pt x="59" y="24"/>
                      <a:pt x="59" y="24"/>
                      <a:pt x="59" y="24"/>
                    </a:cubicBezTo>
                    <a:cubicBezTo>
                      <a:pt x="69" y="33"/>
                      <a:pt x="69" y="33"/>
                      <a:pt x="69" y="33"/>
                    </a:cubicBezTo>
                    <a:cubicBezTo>
                      <a:pt x="71" y="30"/>
                      <a:pt x="71" y="30"/>
                      <a:pt x="71" y="30"/>
                    </a:cubicBezTo>
                    <a:cubicBezTo>
                      <a:pt x="65" y="24"/>
                      <a:pt x="65" y="24"/>
                      <a:pt x="65" y="24"/>
                    </a:cubicBezTo>
                    <a:cubicBezTo>
                      <a:pt x="73" y="24"/>
                      <a:pt x="73" y="24"/>
                      <a:pt x="73" y="24"/>
                    </a:cubicBezTo>
                    <a:lnTo>
                      <a:pt x="73" y="20"/>
                    </a:lnTo>
                    <a:close/>
                  </a:path>
                </a:pathLst>
              </a:custGeom>
              <a:solidFill>
                <a:srgbClr val="497193"/>
              </a:solidFill>
              <a:ln>
                <a:noFill/>
              </a:ln>
            </p:spPr>
            <p:txBody>
              <a:bodyPr anchor="ctr"/>
              <a:lstStyle/>
              <a:p>
                <a:pPr algn="ctr"/>
                <a:endParaRPr>
                  <a:cs typeface="+mn-ea"/>
                  <a:sym typeface="+mn-lt"/>
                </a:endParaRPr>
              </a:p>
            </p:txBody>
          </p:sp>
          <p:sp>
            <p:nvSpPr>
              <p:cNvPr id="234" name="Freeform: Shape 261"/>
              <p:cNvSpPr/>
              <p:nvPr/>
            </p:nvSpPr>
            <p:spPr bwMode="auto">
              <a:xfrm>
                <a:off x="3320536" y="2283466"/>
                <a:ext cx="259787" cy="256111"/>
              </a:xfrm>
              <a:custGeom>
                <a:avLst/>
                <a:gdLst>
                  <a:gd name="T0" fmla="*/ 52 w 59"/>
                  <a:gd name="T1" fmla="*/ 41 h 58"/>
                  <a:gd name="T2" fmla="*/ 55 w 59"/>
                  <a:gd name="T3" fmla="*/ 44 h 58"/>
                  <a:gd name="T4" fmla="*/ 48 w 59"/>
                  <a:gd name="T5" fmla="*/ 52 h 58"/>
                  <a:gd name="T6" fmla="*/ 45 w 59"/>
                  <a:gd name="T7" fmla="*/ 49 h 58"/>
                  <a:gd name="T8" fmla="*/ 37 w 59"/>
                  <a:gd name="T9" fmla="*/ 53 h 58"/>
                  <a:gd name="T10" fmla="*/ 37 w 59"/>
                  <a:gd name="T11" fmla="*/ 58 h 58"/>
                  <a:gd name="T12" fmla="*/ 29 w 59"/>
                  <a:gd name="T13" fmla="*/ 58 h 58"/>
                  <a:gd name="T14" fmla="*/ 29 w 59"/>
                  <a:gd name="T15" fmla="*/ 46 h 58"/>
                  <a:gd name="T16" fmla="*/ 42 w 59"/>
                  <a:gd name="T17" fmla="*/ 40 h 58"/>
                  <a:gd name="T18" fmla="*/ 40 w 59"/>
                  <a:gd name="T19" fmla="*/ 16 h 58"/>
                  <a:gd name="T20" fmla="*/ 40 w 59"/>
                  <a:gd name="T21" fmla="*/ 16 h 58"/>
                  <a:gd name="T22" fmla="*/ 34 w 59"/>
                  <a:gd name="T23" fmla="*/ 13 h 58"/>
                  <a:gd name="T24" fmla="*/ 29 w 59"/>
                  <a:gd name="T25" fmla="*/ 12 h 58"/>
                  <a:gd name="T26" fmla="*/ 29 w 59"/>
                  <a:gd name="T27" fmla="*/ 0 h 58"/>
                  <a:gd name="T28" fmla="*/ 32 w 59"/>
                  <a:gd name="T29" fmla="*/ 0 h 58"/>
                  <a:gd name="T30" fmla="*/ 33 w 59"/>
                  <a:gd name="T31" fmla="*/ 4 h 58"/>
                  <a:gd name="T32" fmla="*/ 41 w 59"/>
                  <a:gd name="T33" fmla="*/ 7 h 58"/>
                  <a:gd name="T34" fmla="*/ 44 w 59"/>
                  <a:gd name="T35" fmla="*/ 3 h 58"/>
                  <a:gd name="T36" fmla="*/ 52 w 59"/>
                  <a:gd name="T37" fmla="*/ 10 h 58"/>
                  <a:gd name="T38" fmla="*/ 49 w 59"/>
                  <a:gd name="T39" fmla="*/ 14 h 58"/>
                  <a:gd name="T40" fmla="*/ 53 w 59"/>
                  <a:gd name="T41" fmla="*/ 22 h 58"/>
                  <a:gd name="T42" fmla="*/ 58 w 59"/>
                  <a:gd name="T43" fmla="*/ 21 h 58"/>
                  <a:gd name="T44" fmla="*/ 59 w 59"/>
                  <a:gd name="T45" fmla="*/ 32 h 58"/>
                  <a:gd name="T46" fmla="*/ 54 w 59"/>
                  <a:gd name="T47" fmla="*/ 32 h 58"/>
                  <a:gd name="T48" fmla="*/ 52 w 59"/>
                  <a:gd name="T49" fmla="*/ 41 h 58"/>
                  <a:gd name="T50" fmla="*/ 29 w 59"/>
                  <a:gd name="T51" fmla="*/ 58 h 58"/>
                  <a:gd name="T52" fmla="*/ 26 w 59"/>
                  <a:gd name="T53" fmla="*/ 58 h 58"/>
                  <a:gd name="T54" fmla="*/ 26 w 59"/>
                  <a:gd name="T55" fmla="*/ 54 h 58"/>
                  <a:gd name="T56" fmla="*/ 18 w 59"/>
                  <a:gd name="T57" fmla="*/ 51 h 58"/>
                  <a:gd name="T58" fmla="*/ 15 w 59"/>
                  <a:gd name="T59" fmla="*/ 55 h 58"/>
                  <a:gd name="T60" fmla="*/ 7 w 59"/>
                  <a:gd name="T61" fmla="*/ 48 h 58"/>
                  <a:gd name="T62" fmla="*/ 9 w 59"/>
                  <a:gd name="T63" fmla="*/ 45 h 58"/>
                  <a:gd name="T64" fmla="*/ 5 w 59"/>
                  <a:gd name="T65" fmla="*/ 37 h 58"/>
                  <a:gd name="T66" fmla="*/ 1 w 59"/>
                  <a:gd name="T67" fmla="*/ 37 h 58"/>
                  <a:gd name="T68" fmla="*/ 0 w 59"/>
                  <a:gd name="T69" fmla="*/ 26 h 58"/>
                  <a:gd name="T70" fmla="*/ 4 w 59"/>
                  <a:gd name="T71" fmla="*/ 26 h 58"/>
                  <a:gd name="T72" fmla="*/ 7 w 59"/>
                  <a:gd name="T73" fmla="*/ 17 h 58"/>
                  <a:gd name="T74" fmla="*/ 4 w 59"/>
                  <a:gd name="T75" fmla="*/ 15 h 58"/>
                  <a:gd name="T76" fmla="*/ 11 w 59"/>
                  <a:gd name="T77" fmla="*/ 6 h 58"/>
                  <a:gd name="T78" fmla="*/ 14 w 59"/>
                  <a:gd name="T79" fmla="*/ 9 h 58"/>
                  <a:gd name="T80" fmla="*/ 22 w 59"/>
                  <a:gd name="T81" fmla="*/ 5 h 58"/>
                  <a:gd name="T82" fmla="*/ 21 w 59"/>
                  <a:gd name="T83" fmla="*/ 1 h 58"/>
                  <a:gd name="T84" fmla="*/ 29 w 59"/>
                  <a:gd name="T85" fmla="*/ 0 h 58"/>
                  <a:gd name="T86" fmla="*/ 29 w 59"/>
                  <a:gd name="T87" fmla="*/ 12 h 58"/>
                  <a:gd name="T88" fmla="*/ 16 w 59"/>
                  <a:gd name="T89" fmla="*/ 18 h 58"/>
                  <a:gd name="T90" fmla="*/ 18 w 59"/>
                  <a:gd name="T91" fmla="*/ 42 h 58"/>
                  <a:gd name="T92" fmla="*/ 24 w 59"/>
                  <a:gd name="T93" fmla="*/ 45 h 58"/>
                  <a:gd name="T94" fmla="*/ 29 w 59"/>
                  <a:gd name="T95" fmla="*/ 46 h 58"/>
                  <a:gd name="T96" fmla="*/ 29 w 59"/>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 h="58">
                    <a:moveTo>
                      <a:pt x="52" y="41"/>
                    </a:moveTo>
                    <a:cubicBezTo>
                      <a:pt x="55" y="44"/>
                      <a:pt x="55" y="44"/>
                      <a:pt x="55" y="44"/>
                    </a:cubicBezTo>
                    <a:cubicBezTo>
                      <a:pt x="48" y="52"/>
                      <a:pt x="48" y="52"/>
                      <a:pt x="48" y="52"/>
                    </a:cubicBezTo>
                    <a:cubicBezTo>
                      <a:pt x="45" y="49"/>
                      <a:pt x="45" y="49"/>
                      <a:pt x="45" y="49"/>
                    </a:cubicBezTo>
                    <a:cubicBezTo>
                      <a:pt x="42" y="51"/>
                      <a:pt x="40" y="52"/>
                      <a:pt x="37" y="53"/>
                    </a:cubicBezTo>
                    <a:cubicBezTo>
                      <a:pt x="37" y="58"/>
                      <a:pt x="37" y="58"/>
                      <a:pt x="37" y="58"/>
                    </a:cubicBezTo>
                    <a:cubicBezTo>
                      <a:pt x="29" y="58"/>
                      <a:pt x="29" y="58"/>
                      <a:pt x="29" y="58"/>
                    </a:cubicBezTo>
                    <a:cubicBezTo>
                      <a:pt x="29" y="46"/>
                      <a:pt x="29" y="46"/>
                      <a:pt x="29" y="46"/>
                    </a:cubicBezTo>
                    <a:cubicBezTo>
                      <a:pt x="34" y="46"/>
                      <a:pt x="39" y="44"/>
                      <a:pt x="42" y="40"/>
                    </a:cubicBezTo>
                    <a:cubicBezTo>
                      <a:pt x="48" y="33"/>
                      <a:pt x="47" y="22"/>
                      <a:pt x="40" y="16"/>
                    </a:cubicBezTo>
                    <a:cubicBezTo>
                      <a:pt x="40" y="16"/>
                      <a:pt x="40" y="16"/>
                      <a:pt x="40" y="16"/>
                    </a:cubicBezTo>
                    <a:cubicBezTo>
                      <a:pt x="38" y="15"/>
                      <a:pt x="36" y="14"/>
                      <a:pt x="34" y="13"/>
                    </a:cubicBezTo>
                    <a:cubicBezTo>
                      <a:pt x="33" y="12"/>
                      <a:pt x="31" y="12"/>
                      <a:pt x="29" y="12"/>
                    </a:cubicBezTo>
                    <a:cubicBezTo>
                      <a:pt x="29" y="0"/>
                      <a:pt x="29" y="0"/>
                      <a:pt x="29" y="0"/>
                    </a:cubicBezTo>
                    <a:cubicBezTo>
                      <a:pt x="32" y="0"/>
                      <a:pt x="32" y="0"/>
                      <a:pt x="32" y="0"/>
                    </a:cubicBezTo>
                    <a:cubicBezTo>
                      <a:pt x="33" y="4"/>
                      <a:pt x="33" y="4"/>
                      <a:pt x="33" y="4"/>
                    </a:cubicBezTo>
                    <a:cubicBezTo>
                      <a:pt x="36" y="4"/>
                      <a:pt x="38" y="5"/>
                      <a:pt x="41" y="7"/>
                    </a:cubicBezTo>
                    <a:cubicBezTo>
                      <a:pt x="44" y="3"/>
                      <a:pt x="44" y="3"/>
                      <a:pt x="44" y="3"/>
                    </a:cubicBezTo>
                    <a:cubicBezTo>
                      <a:pt x="52" y="10"/>
                      <a:pt x="52" y="10"/>
                      <a:pt x="52" y="10"/>
                    </a:cubicBezTo>
                    <a:cubicBezTo>
                      <a:pt x="49" y="14"/>
                      <a:pt x="49" y="14"/>
                      <a:pt x="49" y="14"/>
                    </a:cubicBezTo>
                    <a:cubicBezTo>
                      <a:pt x="51" y="16"/>
                      <a:pt x="53" y="19"/>
                      <a:pt x="53" y="22"/>
                    </a:cubicBezTo>
                    <a:cubicBezTo>
                      <a:pt x="58" y="21"/>
                      <a:pt x="58" y="21"/>
                      <a:pt x="58" y="21"/>
                    </a:cubicBezTo>
                    <a:cubicBezTo>
                      <a:pt x="59" y="32"/>
                      <a:pt x="59" y="32"/>
                      <a:pt x="59" y="32"/>
                    </a:cubicBezTo>
                    <a:cubicBezTo>
                      <a:pt x="54" y="32"/>
                      <a:pt x="54" y="32"/>
                      <a:pt x="54" y="32"/>
                    </a:cubicBezTo>
                    <a:cubicBezTo>
                      <a:pt x="54" y="35"/>
                      <a:pt x="53" y="38"/>
                      <a:pt x="52" y="41"/>
                    </a:cubicBezTo>
                    <a:close/>
                    <a:moveTo>
                      <a:pt x="29" y="58"/>
                    </a:moveTo>
                    <a:cubicBezTo>
                      <a:pt x="26" y="58"/>
                      <a:pt x="26" y="58"/>
                      <a:pt x="26" y="58"/>
                    </a:cubicBezTo>
                    <a:cubicBezTo>
                      <a:pt x="26" y="54"/>
                      <a:pt x="26" y="54"/>
                      <a:pt x="26" y="54"/>
                    </a:cubicBezTo>
                    <a:cubicBezTo>
                      <a:pt x="23" y="54"/>
                      <a:pt x="20" y="53"/>
                      <a:pt x="18" y="51"/>
                    </a:cubicBezTo>
                    <a:cubicBezTo>
                      <a:pt x="15" y="55"/>
                      <a:pt x="15" y="55"/>
                      <a:pt x="15" y="55"/>
                    </a:cubicBezTo>
                    <a:cubicBezTo>
                      <a:pt x="7" y="48"/>
                      <a:pt x="7" y="48"/>
                      <a:pt x="7" y="48"/>
                    </a:cubicBezTo>
                    <a:cubicBezTo>
                      <a:pt x="9" y="45"/>
                      <a:pt x="9" y="45"/>
                      <a:pt x="9" y="45"/>
                    </a:cubicBezTo>
                    <a:cubicBezTo>
                      <a:pt x="8" y="42"/>
                      <a:pt x="6" y="40"/>
                      <a:pt x="5" y="37"/>
                    </a:cubicBezTo>
                    <a:cubicBezTo>
                      <a:pt x="1" y="37"/>
                      <a:pt x="1" y="37"/>
                      <a:pt x="1" y="37"/>
                    </a:cubicBezTo>
                    <a:cubicBezTo>
                      <a:pt x="0" y="26"/>
                      <a:pt x="0" y="26"/>
                      <a:pt x="0" y="26"/>
                    </a:cubicBezTo>
                    <a:cubicBezTo>
                      <a:pt x="4" y="26"/>
                      <a:pt x="4" y="26"/>
                      <a:pt x="4" y="26"/>
                    </a:cubicBezTo>
                    <a:cubicBezTo>
                      <a:pt x="5" y="23"/>
                      <a:pt x="6" y="20"/>
                      <a:pt x="7" y="17"/>
                    </a:cubicBezTo>
                    <a:cubicBezTo>
                      <a:pt x="4" y="15"/>
                      <a:pt x="4" y="15"/>
                      <a:pt x="4" y="15"/>
                    </a:cubicBezTo>
                    <a:cubicBezTo>
                      <a:pt x="11" y="6"/>
                      <a:pt x="11" y="6"/>
                      <a:pt x="11" y="6"/>
                    </a:cubicBezTo>
                    <a:cubicBezTo>
                      <a:pt x="14" y="9"/>
                      <a:pt x="14" y="9"/>
                      <a:pt x="14" y="9"/>
                    </a:cubicBezTo>
                    <a:cubicBezTo>
                      <a:pt x="16" y="7"/>
                      <a:pt x="19" y="6"/>
                      <a:pt x="22" y="5"/>
                    </a:cubicBezTo>
                    <a:cubicBezTo>
                      <a:pt x="21" y="1"/>
                      <a:pt x="21" y="1"/>
                      <a:pt x="21" y="1"/>
                    </a:cubicBezTo>
                    <a:cubicBezTo>
                      <a:pt x="29" y="0"/>
                      <a:pt x="29" y="0"/>
                      <a:pt x="29" y="0"/>
                    </a:cubicBezTo>
                    <a:cubicBezTo>
                      <a:pt x="29" y="12"/>
                      <a:pt x="29" y="12"/>
                      <a:pt x="29" y="12"/>
                    </a:cubicBezTo>
                    <a:cubicBezTo>
                      <a:pt x="24" y="12"/>
                      <a:pt x="20" y="14"/>
                      <a:pt x="16" y="18"/>
                    </a:cubicBezTo>
                    <a:cubicBezTo>
                      <a:pt x="10" y="25"/>
                      <a:pt x="11" y="36"/>
                      <a:pt x="18" y="42"/>
                    </a:cubicBezTo>
                    <a:cubicBezTo>
                      <a:pt x="20" y="44"/>
                      <a:pt x="22" y="45"/>
                      <a:pt x="24" y="45"/>
                    </a:cubicBezTo>
                    <a:cubicBezTo>
                      <a:pt x="26" y="46"/>
                      <a:pt x="28" y="46"/>
                      <a:pt x="29" y="46"/>
                    </a:cubicBezTo>
                    <a:lnTo>
                      <a:pt x="29" y="58"/>
                    </a:lnTo>
                    <a:close/>
                  </a:path>
                </a:pathLst>
              </a:custGeom>
              <a:solidFill>
                <a:srgbClr val="497193"/>
              </a:solidFill>
              <a:ln>
                <a:noFill/>
              </a:ln>
            </p:spPr>
            <p:txBody>
              <a:bodyPr anchor="ctr"/>
              <a:lstStyle/>
              <a:p>
                <a:pPr algn="ctr"/>
                <a:endParaRPr>
                  <a:cs typeface="+mn-ea"/>
                  <a:sym typeface="+mn-lt"/>
                </a:endParaRPr>
              </a:p>
            </p:txBody>
          </p:sp>
          <p:sp>
            <p:nvSpPr>
              <p:cNvPr id="235" name="Freeform: Shape 262"/>
              <p:cNvSpPr/>
              <p:nvPr/>
            </p:nvSpPr>
            <p:spPr bwMode="auto">
              <a:xfrm>
                <a:off x="3205347" y="2729517"/>
                <a:ext cx="13480" cy="22057"/>
              </a:xfrm>
              <a:custGeom>
                <a:avLst/>
                <a:gdLst>
                  <a:gd name="T0" fmla="*/ 0 w 3"/>
                  <a:gd name="T1" fmla="*/ 5 h 5"/>
                  <a:gd name="T2" fmla="*/ 3 w 3"/>
                  <a:gd name="T3" fmla="*/ 1 h 5"/>
                  <a:gd name="T4" fmla="*/ 0 w 3"/>
                  <a:gd name="T5" fmla="*/ 0 h 5"/>
                  <a:gd name="T6" fmla="*/ 0 w 3"/>
                  <a:gd name="T7" fmla="*/ 5 h 5"/>
                </a:gdLst>
                <a:ahLst/>
                <a:cxnLst>
                  <a:cxn ang="0">
                    <a:pos x="T0" y="T1"/>
                  </a:cxn>
                  <a:cxn ang="0">
                    <a:pos x="T2" y="T3"/>
                  </a:cxn>
                  <a:cxn ang="0">
                    <a:pos x="T4" y="T5"/>
                  </a:cxn>
                  <a:cxn ang="0">
                    <a:pos x="T6" y="T7"/>
                  </a:cxn>
                </a:cxnLst>
                <a:rect l="0" t="0" r="r" b="b"/>
                <a:pathLst>
                  <a:path w="3" h="5">
                    <a:moveTo>
                      <a:pt x="0" y="5"/>
                    </a:moveTo>
                    <a:cubicBezTo>
                      <a:pt x="3" y="1"/>
                      <a:pt x="3" y="1"/>
                      <a:pt x="3" y="1"/>
                    </a:cubicBezTo>
                    <a:cubicBezTo>
                      <a:pt x="2" y="1"/>
                      <a:pt x="1" y="1"/>
                      <a:pt x="0" y="0"/>
                    </a:cubicBezTo>
                    <a:cubicBezTo>
                      <a:pt x="0" y="2"/>
                      <a:pt x="0" y="3"/>
                      <a:pt x="0" y="5"/>
                    </a:cubicBezTo>
                    <a:close/>
                  </a:path>
                </a:pathLst>
              </a:custGeom>
              <a:solidFill>
                <a:schemeClr val="accent4"/>
              </a:solidFill>
              <a:ln>
                <a:noFill/>
              </a:ln>
            </p:spPr>
            <p:txBody>
              <a:bodyPr anchor="ctr"/>
              <a:lstStyle/>
              <a:p>
                <a:pPr algn="ctr"/>
                <a:endParaRPr>
                  <a:cs typeface="+mn-ea"/>
                  <a:sym typeface="+mn-lt"/>
                </a:endParaRPr>
              </a:p>
            </p:txBody>
          </p:sp>
          <p:sp>
            <p:nvSpPr>
              <p:cNvPr id="236" name="Freeform: Shape 263"/>
              <p:cNvSpPr/>
              <p:nvPr/>
            </p:nvSpPr>
            <p:spPr bwMode="auto">
              <a:xfrm>
                <a:off x="3200445" y="2671922"/>
                <a:ext cx="49017" cy="53918"/>
              </a:xfrm>
              <a:custGeom>
                <a:avLst/>
                <a:gdLst>
                  <a:gd name="T0" fmla="*/ 5 w 11"/>
                  <a:gd name="T1" fmla="*/ 12 h 12"/>
                  <a:gd name="T2" fmla="*/ 6 w 11"/>
                  <a:gd name="T3" fmla="*/ 12 h 12"/>
                  <a:gd name="T4" fmla="*/ 6 w 11"/>
                  <a:gd name="T5" fmla="*/ 12 h 12"/>
                  <a:gd name="T6" fmla="*/ 11 w 11"/>
                  <a:gd name="T7" fmla="*/ 6 h 12"/>
                  <a:gd name="T8" fmla="*/ 11 w 11"/>
                  <a:gd name="T9" fmla="*/ 6 h 12"/>
                  <a:gd name="T10" fmla="*/ 11 w 11"/>
                  <a:gd name="T11" fmla="*/ 5 h 12"/>
                  <a:gd name="T12" fmla="*/ 5 w 11"/>
                  <a:gd name="T13" fmla="*/ 0 h 12"/>
                  <a:gd name="T14" fmla="*/ 4 w 11"/>
                  <a:gd name="T15" fmla="*/ 0 h 12"/>
                  <a:gd name="T16" fmla="*/ 0 w 11"/>
                  <a:gd name="T17" fmla="*/ 3 h 12"/>
                  <a:gd name="T18" fmla="*/ 1 w 11"/>
                  <a:gd name="T19" fmla="*/ 9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cubicBezTo>
                      <a:pt x="5" y="12"/>
                      <a:pt x="6" y="12"/>
                      <a:pt x="6" y="12"/>
                    </a:cubicBezTo>
                    <a:cubicBezTo>
                      <a:pt x="6" y="12"/>
                      <a:pt x="6" y="12"/>
                      <a:pt x="6" y="12"/>
                    </a:cubicBezTo>
                    <a:cubicBezTo>
                      <a:pt x="9" y="11"/>
                      <a:pt x="11" y="8"/>
                      <a:pt x="11" y="6"/>
                    </a:cubicBezTo>
                    <a:cubicBezTo>
                      <a:pt x="11" y="6"/>
                      <a:pt x="11" y="6"/>
                      <a:pt x="11" y="6"/>
                    </a:cubicBezTo>
                    <a:cubicBezTo>
                      <a:pt x="11" y="5"/>
                      <a:pt x="11" y="5"/>
                      <a:pt x="11" y="5"/>
                    </a:cubicBezTo>
                    <a:cubicBezTo>
                      <a:pt x="10" y="2"/>
                      <a:pt x="8" y="0"/>
                      <a:pt x="5" y="0"/>
                    </a:cubicBezTo>
                    <a:cubicBezTo>
                      <a:pt x="5" y="0"/>
                      <a:pt x="4" y="0"/>
                      <a:pt x="4" y="0"/>
                    </a:cubicBezTo>
                    <a:cubicBezTo>
                      <a:pt x="2" y="1"/>
                      <a:pt x="1" y="2"/>
                      <a:pt x="0" y="3"/>
                    </a:cubicBezTo>
                    <a:cubicBezTo>
                      <a:pt x="0" y="5"/>
                      <a:pt x="0" y="7"/>
                      <a:pt x="1" y="9"/>
                    </a:cubicBezTo>
                    <a:cubicBezTo>
                      <a:pt x="2" y="11"/>
                      <a:pt x="3" y="12"/>
                      <a:pt x="5" y="12"/>
                    </a:cubicBezTo>
                    <a:close/>
                  </a:path>
                </a:pathLst>
              </a:custGeom>
              <a:solidFill>
                <a:schemeClr val="accent4"/>
              </a:solidFill>
              <a:ln>
                <a:noFill/>
              </a:ln>
            </p:spPr>
            <p:txBody>
              <a:bodyPr anchor="ctr"/>
              <a:lstStyle/>
              <a:p>
                <a:pPr algn="ctr"/>
                <a:endParaRPr>
                  <a:cs typeface="+mn-ea"/>
                  <a:sym typeface="+mn-lt"/>
                </a:endParaRPr>
              </a:p>
            </p:txBody>
          </p:sp>
          <p:sp>
            <p:nvSpPr>
              <p:cNvPr id="237" name="Freeform: Shape 264"/>
              <p:cNvSpPr/>
              <p:nvPr/>
            </p:nvSpPr>
            <p:spPr bwMode="auto">
              <a:xfrm>
                <a:off x="3293577" y="2712361"/>
                <a:ext cx="96808" cy="91906"/>
              </a:xfrm>
              <a:custGeom>
                <a:avLst/>
                <a:gdLst>
                  <a:gd name="T0" fmla="*/ 12 w 22"/>
                  <a:gd name="T1" fmla="*/ 21 h 21"/>
                  <a:gd name="T2" fmla="*/ 22 w 22"/>
                  <a:gd name="T3" fmla="*/ 21 h 21"/>
                  <a:gd name="T4" fmla="*/ 6 w 22"/>
                  <a:gd name="T5" fmla="*/ 0 h 21"/>
                  <a:gd name="T6" fmla="*/ 0 w 22"/>
                  <a:gd name="T7" fmla="*/ 5 h 21"/>
                  <a:gd name="T8" fmla="*/ 12 w 22"/>
                  <a:gd name="T9" fmla="*/ 21 h 21"/>
                </a:gdLst>
                <a:ahLst/>
                <a:cxnLst>
                  <a:cxn ang="0">
                    <a:pos x="T0" y="T1"/>
                  </a:cxn>
                  <a:cxn ang="0">
                    <a:pos x="T2" y="T3"/>
                  </a:cxn>
                  <a:cxn ang="0">
                    <a:pos x="T4" y="T5"/>
                  </a:cxn>
                  <a:cxn ang="0">
                    <a:pos x="T6" y="T7"/>
                  </a:cxn>
                  <a:cxn ang="0">
                    <a:pos x="T8" y="T9"/>
                  </a:cxn>
                </a:cxnLst>
                <a:rect l="0" t="0" r="r" b="b"/>
                <a:pathLst>
                  <a:path w="22" h="21">
                    <a:moveTo>
                      <a:pt x="12" y="21"/>
                    </a:moveTo>
                    <a:cubicBezTo>
                      <a:pt x="22" y="21"/>
                      <a:pt x="22" y="21"/>
                      <a:pt x="22" y="21"/>
                    </a:cubicBezTo>
                    <a:cubicBezTo>
                      <a:pt x="6" y="0"/>
                      <a:pt x="6" y="0"/>
                      <a:pt x="6" y="0"/>
                    </a:cubicBezTo>
                    <a:cubicBezTo>
                      <a:pt x="5" y="3"/>
                      <a:pt x="2" y="5"/>
                      <a:pt x="0" y="5"/>
                    </a:cubicBezTo>
                    <a:lnTo>
                      <a:pt x="12" y="21"/>
                    </a:lnTo>
                    <a:close/>
                  </a:path>
                </a:pathLst>
              </a:custGeom>
              <a:solidFill>
                <a:schemeClr val="accent4"/>
              </a:solidFill>
              <a:ln>
                <a:noFill/>
              </a:ln>
            </p:spPr>
            <p:txBody>
              <a:bodyPr anchor="ctr"/>
              <a:lstStyle/>
              <a:p>
                <a:pPr algn="ctr"/>
                <a:endParaRPr>
                  <a:cs typeface="+mn-ea"/>
                  <a:sym typeface="+mn-lt"/>
                </a:endParaRPr>
              </a:p>
            </p:txBody>
          </p:sp>
          <p:sp>
            <p:nvSpPr>
              <p:cNvPr id="238" name="Freeform: Shape 265"/>
              <p:cNvSpPr/>
              <p:nvPr/>
            </p:nvSpPr>
            <p:spPr bwMode="auto">
              <a:xfrm>
                <a:off x="3258040" y="2671922"/>
                <a:ext cx="52693" cy="53918"/>
              </a:xfrm>
              <a:custGeom>
                <a:avLst/>
                <a:gdLst>
                  <a:gd name="T0" fmla="*/ 8 w 12"/>
                  <a:gd name="T1" fmla="*/ 0 h 12"/>
                  <a:gd name="T2" fmla="*/ 6 w 12"/>
                  <a:gd name="T3" fmla="*/ 0 h 12"/>
                  <a:gd name="T4" fmla="*/ 1 w 12"/>
                  <a:gd name="T5" fmla="*/ 5 h 12"/>
                  <a:gd name="T6" fmla="*/ 1 w 12"/>
                  <a:gd name="T7" fmla="*/ 6 h 12"/>
                  <a:gd name="T8" fmla="*/ 1 w 12"/>
                  <a:gd name="T9" fmla="*/ 6 h 12"/>
                  <a:gd name="T10" fmla="*/ 5 w 12"/>
                  <a:gd name="T11" fmla="*/ 12 h 12"/>
                  <a:gd name="T12" fmla="*/ 6 w 12"/>
                  <a:gd name="T13" fmla="*/ 12 h 12"/>
                  <a:gd name="T14" fmla="*/ 6 w 12"/>
                  <a:gd name="T15" fmla="*/ 12 h 12"/>
                  <a:gd name="T16" fmla="*/ 12 w 12"/>
                  <a:gd name="T17" fmla="*/ 7 h 12"/>
                  <a:gd name="T18" fmla="*/ 12 w 12"/>
                  <a:gd name="T19" fmla="*/ 7 h 12"/>
                  <a:gd name="T20" fmla="*/ 8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8" y="0"/>
                    </a:moveTo>
                    <a:cubicBezTo>
                      <a:pt x="7" y="0"/>
                      <a:pt x="7" y="0"/>
                      <a:pt x="6" y="0"/>
                    </a:cubicBezTo>
                    <a:cubicBezTo>
                      <a:pt x="4" y="0"/>
                      <a:pt x="1" y="2"/>
                      <a:pt x="1" y="5"/>
                    </a:cubicBezTo>
                    <a:cubicBezTo>
                      <a:pt x="1" y="5"/>
                      <a:pt x="1" y="5"/>
                      <a:pt x="1" y="6"/>
                    </a:cubicBezTo>
                    <a:cubicBezTo>
                      <a:pt x="1" y="6"/>
                      <a:pt x="1" y="6"/>
                      <a:pt x="1" y="6"/>
                    </a:cubicBezTo>
                    <a:cubicBezTo>
                      <a:pt x="0" y="8"/>
                      <a:pt x="2" y="11"/>
                      <a:pt x="5" y="12"/>
                    </a:cubicBezTo>
                    <a:cubicBezTo>
                      <a:pt x="5" y="12"/>
                      <a:pt x="5" y="12"/>
                      <a:pt x="6" y="12"/>
                    </a:cubicBezTo>
                    <a:cubicBezTo>
                      <a:pt x="6" y="12"/>
                      <a:pt x="6" y="12"/>
                      <a:pt x="6" y="12"/>
                    </a:cubicBezTo>
                    <a:cubicBezTo>
                      <a:pt x="9" y="12"/>
                      <a:pt x="11" y="10"/>
                      <a:pt x="12" y="7"/>
                    </a:cubicBezTo>
                    <a:cubicBezTo>
                      <a:pt x="12" y="7"/>
                      <a:pt x="12" y="7"/>
                      <a:pt x="12" y="7"/>
                    </a:cubicBezTo>
                    <a:cubicBezTo>
                      <a:pt x="12" y="4"/>
                      <a:pt x="11" y="1"/>
                      <a:pt x="8" y="0"/>
                    </a:cubicBezTo>
                    <a:close/>
                  </a:path>
                </a:pathLst>
              </a:custGeom>
              <a:solidFill>
                <a:schemeClr val="accent4"/>
              </a:solidFill>
              <a:ln>
                <a:noFill/>
              </a:ln>
            </p:spPr>
            <p:txBody>
              <a:bodyPr anchor="ctr"/>
              <a:lstStyle/>
              <a:p>
                <a:pPr algn="ctr"/>
                <a:endParaRPr>
                  <a:cs typeface="+mn-ea"/>
                  <a:sym typeface="+mn-lt"/>
                </a:endParaRPr>
              </a:p>
            </p:txBody>
          </p:sp>
          <p:sp>
            <p:nvSpPr>
              <p:cNvPr id="239" name="Freeform: Shape 266"/>
              <p:cNvSpPr/>
              <p:nvPr/>
            </p:nvSpPr>
            <p:spPr bwMode="auto">
              <a:xfrm>
                <a:off x="3213925" y="2814070"/>
                <a:ext cx="220574" cy="180136"/>
              </a:xfrm>
              <a:custGeom>
                <a:avLst/>
                <a:gdLst>
                  <a:gd name="T0" fmla="*/ 9 w 50"/>
                  <a:gd name="T1" fmla="*/ 41 h 41"/>
                  <a:gd name="T2" fmla="*/ 39 w 50"/>
                  <a:gd name="T3" fmla="*/ 41 h 41"/>
                  <a:gd name="T4" fmla="*/ 50 w 50"/>
                  <a:gd name="T5" fmla="*/ 0 h 41"/>
                  <a:gd name="T6" fmla="*/ 41 w 50"/>
                  <a:gd name="T7" fmla="*/ 0 h 41"/>
                  <a:gd name="T8" fmla="*/ 31 w 50"/>
                  <a:gd name="T9" fmla="*/ 0 h 41"/>
                  <a:gd name="T10" fmla="*/ 0 w 50"/>
                  <a:gd name="T11" fmla="*/ 0 h 41"/>
                  <a:gd name="T12" fmla="*/ 9 w 5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50" h="41">
                    <a:moveTo>
                      <a:pt x="9" y="41"/>
                    </a:moveTo>
                    <a:cubicBezTo>
                      <a:pt x="39" y="41"/>
                      <a:pt x="39" y="41"/>
                      <a:pt x="39" y="41"/>
                    </a:cubicBezTo>
                    <a:cubicBezTo>
                      <a:pt x="50" y="0"/>
                      <a:pt x="50" y="0"/>
                      <a:pt x="50" y="0"/>
                    </a:cubicBezTo>
                    <a:cubicBezTo>
                      <a:pt x="41" y="0"/>
                      <a:pt x="41" y="0"/>
                      <a:pt x="41" y="0"/>
                    </a:cubicBezTo>
                    <a:cubicBezTo>
                      <a:pt x="31" y="0"/>
                      <a:pt x="31" y="0"/>
                      <a:pt x="31" y="0"/>
                    </a:cubicBezTo>
                    <a:cubicBezTo>
                      <a:pt x="0" y="0"/>
                      <a:pt x="0" y="0"/>
                      <a:pt x="0" y="0"/>
                    </a:cubicBezTo>
                    <a:cubicBezTo>
                      <a:pt x="2" y="14"/>
                      <a:pt x="5" y="28"/>
                      <a:pt x="9" y="41"/>
                    </a:cubicBezTo>
                    <a:close/>
                  </a:path>
                </a:pathLst>
              </a:custGeom>
              <a:solidFill>
                <a:schemeClr val="accent4"/>
              </a:solidFill>
              <a:ln>
                <a:noFill/>
              </a:ln>
            </p:spPr>
            <p:txBody>
              <a:bodyPr anchor="ctr"/>
              <a:lstStyle/>
              <a:p>
                <a:pPr algn="ctr"/>
                <a:endParaRPr>
                  <a:cs typeface="+mn-ea"/>
                  <a:sym typeface="+mn-lt"/>
                </a:endParaRPr>
              </a:p>
            </p:txBody>
          </p:sp>
          <p:sp>
            <p:nvSpPr>
              <p:cNvPr id="240" name="Freeform: Shape 267"/>
              <p:cNvSpPr/>
              <p:nvPr/>
            </p:nvSpPr>
            <p:spPr bwMode="auto">
              <a:xfrm>
                <a:off x="5735824" y="2010199"/>
                <a:ext cx="88230" cy="88230"/>
              </a:xfrm>
              <a:custGeom>
                <a:avLst/>
                <a:gdLst>
                  <a:gd name="T0" fmla="*/ 17 w 20"/>
                  <a:gd name="T1" fmla="*/ 0 h 20"/>
                  <a:gd name="T2" fmla="*/ 9 w 20"/>
                  <a:gd name="T3" fmla="*/ 0 h 20"/>
                  <a:gd name="T4" fmla="*/ 0 w 20"/>
                  <a:gd name="T5" fmla="*/ 9 h 20"/>
                  <a:gd name="T6" fmla="*/ 0 w 20"/>
                  <a:gd name="T7" fmla="*/ 20 h 20"/>
                  <a:gd name="T8" fmla="*/ 7 w 20"/>
                  <a:gd name="T9" fmla="*/ 20 h 20"/>
                  <a:gd name="T10" fmla="*/ 7 w 20"/>
                  <a:gd name="T11" fmla="*/ 9 h 20"/>
                  <a:gd name="T12" fmla="*/ 9 w 20"/>
                  <a:gd name="T13" fmla="*/ 7 h 20"/>
                  <a:gd name="T14" fmla="*/ 20 w 20"/>
                  <a:gd name="T15" fmla="*/ 7 h 20"/>
                  <a:gd name="T16" fmla="*/ 17 w 2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7" y="0"/>
                    </a:moveTo>
                    <a:cubicBezTo>
                      <a:pt x="9" y="0"/>
                      <a:pt x="9" y="0"/>
                      <a:pt x="9" y="0"/>
                    </a:cubicBezTo>
                    <a:cubicBezTo>
                      <a:pt x="4" y="0"/>
                      <a:pt x="0" y="4"/>
                      <a:pt x="0" y="9"/>
                    </a:cubicBezTo>
                    <a:cubicBezTo>
                      <a:pt x="0" y="20"/>
                      <a:pt x="0" y="20"/>
                      <a:pt x="0" y="20"/>
                    </a:cubicBezTo>
                    <a:cubicBezTo>
                      <a:pt x="7" y="20"/>
                      <a:pt x="7" y="20"/>
                      <a:pt x="7" y="20"/>
                    </a:cubicBezTo>
                    <a:cubicBezTo>
                      <a:pt x="7" y="9"/>
                      <a:pt x="7" y="9"/>
                      <a:pt x="7" y="9"/>
                    </a:cubicBezTo>
                    <a:cubicBezTo>
                      <a:pt x="7" y="8"/>
                      <a:pt x="8" y="7"/>
                      <a:pt x="9" y="7"/>
                    </a:cubicBezTo>
                    <a:cubicBezTo>
                      <a:pt x="20" y="7"/>
                      <a:pt x="20" y="7"/>
                      <a:pt x="20" y="7"/>
                    </a:cubicBezTo>
                    <a:cubicBezTo>
                      <a:pt x="19" y="4"/>
                      <a:pt x="18" y="2"/>
                      <a:pt x="17" y="0"/>
                    </a:cubicBezTo>
                    <a:close/>
                  </a:path>
                </a:pathLst>
              </a:custGeom>
              <a:solidFill>
                <a:schemeClr val="accent3"/>
              </a:solidFill>
              <a:ln>
                <a:noFill/>
              </a:ln>
            </p:spPr>
            <p:txBody>
              <a:bodyPr anchor="ctr"/>
              <a:lstStyle/>
              <a:p>
                <a:pPr algn="ctr"/>
                <a:endParaRPr>
                  <a:cs typeface="+mn-ea"/>
                  <a:sym typeface="+mn-lt"/>
                </a:endParaRPr>
              </a:p>
            </p:txBody>
          </p:sp>
          <p:sp>
            <p:nvSpPr>
              <p:cNvPr id="241" name="Freeform: Shape 268"/>
              <p:cNvSpPr/>
              <p:nvPr/>
            </p:nvSpPr>
            <p:spPr bwMode="auto">
              <a:xfrm>
                <a:off x="5708865" y="2142544"/>
                <a:ext cx="198517" cy="149500"/>
              </a:xfrm>
              <a:custGeom>
                <a:avLst/>
                <a:gdLst>
                  <a:gd name="T0" fmla="*/ 35 w 45"/>
                  <a:gd name="T1" fmla="*/ 0 h 34"/>
                  <a:gd name="T2" fmla="*/ 29 w 45"/>
                  <a:gd name="T3" fmla="*/ 0 h 34"/>
                  <a:gd name="T4" fmla="*/ 29 w 45"/>
                  <a:gd name="T5" fmla="*/ 9 h 34"/>
                  <a:gd name="T6" fmla="*/ 34 w 45"/>
                  <a:gd name="T7" fmla="*/ 15 h 34"/>
                  <a:gd name="T8" fmla="*/ 31 w 45"/>
                  <a:gd name="T9" fmla="*/ 19 h 34"/>
                  <a:gd name="T10" fmla="*/ 31 w 45"/>
                  <a:gd name="T11" fmla="*/ 19 h 34"/>
                  <a:gd name="T12" fmla="*/ 31 w 45"/>
                  <a:gd name="T13" fmla="*/ 27 h 34"/>
                  <a:gd name="T14" fmla="*/ 29 w 45"/>
                  <a:gd name="T15" fmla="*/ 27 h 34"/>
                  <a:gd name="T16" fmla="*/ 29 w 45"/>
                  <a:gd name="T17" fmla="*/ 34 h 34"/>
                  <a:gd name="T18" fmla="*/ 45 w 45"/>
                  <a:gd name="T19" fmla="*/ 34 h 34"/>
                  <a:gd name="T20" fmla="*/ 35 w 45"/>
                  <a:gd name="T21" fmla="*/ 0 h 34"/>
                  <a:gd name="T22" fmla="*/ 29 w 45"/>
                  <a:gd name="T23" fmla="*/ 0 h 34"/>
                  <a:gd name="T24" fmla="*/ 0 w 45"/>
                  <a:gd name="T25" fmla="*/ 0 h 34"/>
                  <a:gd name="T26" fmla="*/ 0 w 45"/>
                  <a:gd name="T27" fmla="*/ 34 h 34"/>
                  <a:gd name="T28" fmla="*/ 29 w 45"/>
                  <a:gd name="T29" fmla="*/ 34 h 34"/>
                  <a:gd name="T30" fmla="*/ 29 w 45"/>
                  <a:gd name="T31" fmla="*/ 27 h 34"/>
                  <a:gd name="T32" fmla="*/ 27 w 45"/>
                  <a:gd name="T33" fmla="*/ 27 h 34"/>
                  <a:gd name="T34" fmla="*/ 27 w 45"/>
                  <a:gd name="T35" fmla="*/ 19 h 34"/>
                  <a:gd name="T36" fmla="*/ 24 w 45"/>
                  <a:gd name="T37" fmla="*/ 15 h 34"/>
                  <a:gd name="T38" fmla="*/ 29 w 45"/>
                  <a:gd name="T39" fmla="*/ 9 h 34"/>
                  <a:gd name="T40" fmla="*/ 29 w 45"/>
                  <a:gd name="T41" fmla="*/ 9 h 34"/>
                  <a:gd name="T42" fmla="*/ 29 w 45"/>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34">
                    <a:moveTo>
                      <a:pt x="35" y="0"/>
                    </a:moveTo>
                    <a:cubicBezTo>
                      <a:pt x="29" y="0"/>
                      <a:pt x="29" y="0"/>
                      <a:pt x="29" y="0"/>
                    </a:cubicBezTo>
                    <a:cubicBezTo>
                      <a:pt x="29" y="9"/>
                      <a:pt x="29" y="9"/>
                      <a:pt x="29" y="9"/>
                    </a:cubicBezTo>
                    <a:cubicBezTo>
                      <a:pt x="32" y="9"/>
                      <a:pt x="34" y="12"/>
                      <a:pt x="34" y="15"/>
                    </a:cubicBezTo>
                    <a:cubicBezTo>
                      <a:pt x="34" y="17"/>
                      <a:pt x="33" y="19"/>
                      <a:pt x="31" y="19"/>
                    </a:cubicBezTo>
                    <a:cubicBezTo>
                      <a:pt x="31" y="19"/>
                      <a:pt x="31" y="19"/>
                      <a:pt x="31" y="19"/>
                    </a:cubicBezTo>
                    <a:cubicBezTo>
                      <a:pt x="31" y="27"/>
                      <a:pt x="31" y="27"/>
                      <a:pt x="31" y="27"/>
                    </a:cubicBezTo>
                    <a:cubicBezTo>
                      <a:pt x="29" y="27"/>
                      <a:pt x="29" y="27"/>
                      <a:pt x="29" y="27"/>
                    </a:cubicBezTo>
                    <a:cubicBezTo>
                      <a:pt x="29" y="34"/>
                      <a:pt x="29" y="34"/>
                      <a:pt x="29" y="34"/>
                    </a:cubicBezTo>
                    <a:cubicBezTo>
                      <a:pt x="45" y="34"/>
                      <a:pt x="45" y="34"/>
                      <a:pt x="45" y="34"/>
                    </a:cubicBezTo>
                    <a:cubicBezTo>
                      <a:pt x="42" y="22"/>
                      <a:pt x="39" y="11"/>
                      <a:pt x="35" y="0"/>
                    </a:cubicBezTo>
                    <a:close/>
                    <a:moveTo>
                      <a:pt x="29" y="0"/>
                    </a:moveTo>
                    <a:cubicBezTo>
                      <a:pt x="0" y="0"/>
                      <a:pt x="0" y="0"/>
                      <a:pt x="0" y="0"/>
                    </a:cubicBezTo>
                    <a:cubicBezTo>
                      <a:pt x="0" y="34"/>
                      <a:pt x="0" y="34"/>
                      <a:pt x="0" y="34"/>
                    </a:cubicBezTo>
                    <a:cubicBezTo>
                      <a:pt x="29" y="34"/>
                      <a:pt x="29" y="34"/>
                      <a:pt x="29" y="34"/>
                    </a:cubicBezTo>
                    <a:cubicBezTo>
                      <a:pt x="29" y="27"/>
                      <a:pt x="29" y="27"/>
                      <a:pt x="29" y="27"/>
                    </a:cubicBezTo>
                    <a:cubicBezTo>
                      <a:pt x="27" y="27"/>
                      <a:pt x="27" y="27"/>
                      <a:pt x="27" y="27"/>
                    </a:cubicBezTo>
                    <a:cubicBezTo>
                      <a:pt x="27" y="19"/>
                      <a:pt x="27" y="19"/>
                      <a:pt x="27" y="19"/>
                    </a:cubicBezTo>
                    <a:cubicBezTo>
                      <a:pt x="25" y="19"/>
                      <a:pt x="24" y="17"/>
                      <a:pt x="24" y="15"/>
                    </a:cubicBezTo>
                    <a:cubicBezTo>
                      <a:pt x="24" y="12"/>
                      <a:pt x="26" y="9"/>
                      <a:pt x="29" y="9"/>
                    </a:cubicBezTo>
                    <a:cubicBezTo>
                      <a:pt x="29" y="9"/>
                      <a:pt x="29" y="9"/>
                      <a:pt x="29" y="9"/>
                    </a:cubicBezTo>
                    <a:lnTo>
                      <a:pt x="29" y="0"/>
                    </a:lnTo>
                    <a:close/>
                  </a:path>
                </a:pathLst>
              </a:custGeom>
              <a:solidFill>
                <a:schemeClr val="accent3"/>
              </a:solidFill>
              <a:ln>
                <a:noFill/>
              </a:ln>
            </p:spPr>
            <p:txBody>
              <a:bodyPr anchor="ctr"/>
              <a:lstStyle/>
              <a:p>
                <a:pPr algn="ctr"/>
                <a:endParaRPr>
                  <a:cs typeface="+mn-ea"/>
                  <a:sym typeface="+mn-lt"/>
                </a:endParaRPr>
              </a:p>
            </p:txBody>
          </p:sp>
          <p:sp>
            <p:nvSpPr>
              <p:cNvPr id="242" name="Freeform: Shape 269"/>
              <p:cNvSpPr/>
              <p:nvPr/>
            </p:nvSpPr>
            <p:spPr bwMode="auto">
              <a:xfrm>
                <a:off x="4269005" y="1537190"/>
                <a:ext cx="155627" cy="66172"/>
              </a:xfrm>
              <a:custGeom>
                <a:avLst/>
                <a:gdLst>
                  <a:gd name="T0" fmla="*/ 0 w 127"/>
                  <a:gd name="T1" fmla="*/ 29 h 54"/>
                  <a:gd name="T2" fmla="*/ 51 w 127"/>
                  <a:gd name="T3" fmla="*/ 54 h 54"/>
                  <a:gd name="T4" fmla="*/ 127 w 127"/>
                  <a:gd name="T5" fmla="*/ 54 h 54"/>
                  <a:gd name="T6" fmla="*/ 15 w 127"/>
                  <a:gd name="T7" fmla="*/ 0 h 54"/>
                  <a:gd name="T8" fmla="*/ 0 w 127"/>
                  <a:gd name="T9" fmla="*/ 29 h 54"/>
                </a:gdLst>
                <a:ahLst/>
                <a:cxnLst>
                  <a:cxn ang="0">
                    <a:pos x="T0" y="T1"/>
                  </a:cxn>
                  <a:cxn ang="0">
                    <a:pos x="T2" y="T3"/>
                  </a:cxn>
                  <a:cxn ang="0">
                    <a:pos x="T4" y="T5"/>
                  </a:cxn>
                  <a:cxn ang="0">
                    <a:pos x="T6" y="T7"/>
                  </a:cxn>
                  <a:cxn ang="0">
                    <a:pos x="T8" y="T9"/>
                  </a:cxn>
                </a:cxnLst>
                <a:rect l="0" t="0" r="r" b="b"/>
                <a:pathLst>
                  <a:path w="127" h="54">
                    <a:moveTo>
                      <a:pt x="0" y="29"/>
                    </a:moveTo>
                    <a:lnTo>
                      <a:pt x="51" y="54"/>
                    </a:lnTo>
                    <a:lnTo>
                      <a:pt x="127" y="54"/>
                    </a:lnTo>
                    <a:lnTo>
                      <a:pt x="15" y="0"/>
                    </a:lnTo>
                    <a:lnTo>
                      <a:pt x="0" y="29"/>
                    </a:lnTo>
                    <a:close/>
                  </a:path>
                </a:pathLst>
              </a:custGeom>
              <a:solidFill>
                <a:srgbClr val="497193"/>
              </a:solidFill>
              <a:ln>
                <a:noFill/>
              </a:ln>
            </p:spPr>
            <p:txBody>
              <a:bodyPr anchor="ctr"/>
              <a:lstStyle/>
              <a:p>
                <a:pPr algn="ctr"/>
                <a:endParaRPr>
                  <a:cs typeface="+mn-ea"/>
                  <a:sym typeface="+mn-lt"/>
                </a:endParaRPr>
              </a:p>
            </p:txBody>
          </p:sp>
          <p:sp>
            <p:nvSpPr>
              <p:cNvPr id="243" name="Freeform: Shape 270"/>
              <p:cNvSpPr/>
              <p:nvPr/>
            </p:nvSpPr>
            <p:spPr bwMode="auto">
              <a:xfrm>
                <a:off x="4269005" y="1611940"/>
                <a:ext cx="376202" cy="189939"/>
              </a:xfrm>
              <a:custGeom>
                <a:avLst/>
                <a:gdLst>
                  <a:gd name="T0" fmla="*/ 123 w 307"/>
                  <a:gd name="T1" fmla="*/ 155 h 155"/>
                  <a:gd name="T2" fmla="*/ 245 w 307"/>
                  <a:gd name="T3" fmla="*/ 155 h 155"/>
                  <a:gd name="T4" fmla="*/ 245 w 307"/>
                  <a:gd name="T5" fmla="*/ 123 h 155"/>
                  <a:gd name="T6" fmla="*/ 307 w 307"/>
                  <a:gd name="T7" fmla="*/ 123 h 155"/>
                  <a:gd name="T8" fmla="*/ 307 w 307"/>
                  <a:gd name="T9" fmla="*/ 33 h 155"/>
                  <a:gd name="T10" fmla="*/ 245 w 307"/>
                  <a:gd name="T11" fmla="*/ 33 h 155"/>
                  <a:gd name="T12" fmla="*/ 245 w 307"/>
                  <a:gd name="T13" fmla="*/ 0 h 155"/>
                  <a:gd name="T14" fmla="*/ 145 w 307"/>
                  <a:gd name="T15" fmla="*/ 0 h 155"/>
                  <a:gd name="T16" fmla="*/ 123 w 307"/>
                  <a:gd name="T17" fmla="*/ 0 h 155"/>
                  <a:gd name="T18" fmla="*/ 123 w 307"/>
                  <a:gd name="T19" fmla="*/ 62 h 155"/>
                  <a:gd name="T20" fmla="*/ 184 w 307"/>
                  <a:gd name="T21" fmla="*/ 62 h 155"/>
                  <a:gd name="T22" fmla="*/ 184 w 307"/>
                  <a:gd name="T23" fmla="*/ 94 h 155"/>
                  <a:gd name="T24" fmla="*/ 123 w 307"/>
                  <a:gd name="T25" fmla="*/ 94 h 155"/>
                  <a:gd name="T26" fmla="*/ 123 w 307"/>
                  <a:gd name="T27" fmla="*/ 155 h 155"/>
                  <a:gd name="T28" fmla="*/ 0 w 307"/>
                  <a:gd name="T29" fmla="*/ 155 h 155"/>
                  <a:gd name="T30" fmla="*/ 123 w 307"/>
                  <a:gd name="T31" fmla="*/ 155 h 155"/>
                  <a:gd name="T32" fmla="*/ 123 w 307"/>
                  <a:gd name="T33" fmla="*/ 94 h 155"/>
                  <a:gd name="T34" fmla="*/ 62 w 307"/>
                  <a:gd name="T35" fmla="*/ 94 h 155"/>
                  <a:gd name="T36" fmla="*/ 62 w 307"/>
                  <a:gd name="T37" fmla="*/ 62 h 155"/>
                  <a:gd name="T38" fmla="*/ 62 w 307"/>
                  <a:gd name="T39" fmla="*/ 62 h 155"/>
                  <a:gd name="T40" fmla="*/ 123 w 307"/>
                  <a:gd name="T41" fmla="*/ 62 h 155"/>
                  <a:gd name="T42" fmla="*/ 123 w 307"/>
                  <a:gd name="T43" fmla="*/ 0 h 155"/>
                  <a:gd name="T44" fmla="*/ 65 w 307"/>
                  <a:gd name="T45" fmla="*/ 0 h 155"/>
                  <a:gd name="T46" fmla="*/ 0 w 307"/>
                  <a:gd name="T47" fmla="*/ 0 h 155"/>
                  <a:gd name="T48" fmla="*/ 0 w 307"/>
                  <a:gd name="T4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155">
                    <a:moveTo>
                      <a:pt x="123" y="155"/>
                    </a:moveTo>
                    <a:lnTo>
                      <a:pt x="245" y="155"/>
                    </a:lnTo>
                    <a:lnTo>
                      <a:pt x="245" y="123"/>
                    </a:lnTo>
                    <a:lnTo>
                      <a:pt x="307" y="123"/>
                    </a:lnTo>
                    <a:lnTo>
                      <a:pt x="307" y="33"/>
                    </a:lnTo>
                    <a:lnTo>
                      <a:pt x="245" y="33"/>
                    </a:lnTo>
                    <a:lnTo>
                      <a:pt x="245" y="0"/>
                    </a:lnTo>
                    <a:lnTo>
                      <a:pt x="145" y="0"/>
                    </a:lnTo>
                    <a:lnTo>
                      <a:pt x="123" y="0"/>
                    </a:lnTo>
                    <a:lnTo>
                      <a:pt x="123" y="62"/>
                    </a:lnTo>
                    <a:lnTo>
                      <a:pt x="184" y="62"/>
                    </a:lnTo>
                    <a:lnTo>
                      <a:pt x="184" y="94"/>
                    </a:lnTo>
                    <a:lnTo>
                      <a:pt x="123" y="94"/>
                    </a:lnTo>
                    <a:lnTo>
                      <a:pt x="123" y="155"/>
                    </a:lnTo>
                    <a:close/>
                    <a:moveTo>
                      <a:pt x="0" y="155"/>
                    </a:moveTo>
                    <a:lnTo>
                      <a:pt x="123" y="155"/>
                    </a:lnTo>
                    <a:lnTo>
                      <a:pt x="123" y="94"/>
                    </a:lnTo>
                    <a:lnTo>
                      <a:pt x="62" y="94"/>
                    </a:lnTo>
                    <a:lnTo>
                      <a:pt x="62" y="62"/>
                    </a:lnTo>
                    <a:lnTo>
                      <a:pt x="62" y="62"/>
                    </a:lnTo>
                    <a:lnTo>
                      <a:pt x="123" y="62"/>
                    </a:lnTo>
                    <a:lnTo>
                      <a:pt x="123" y="0"/>
                    </a:lnTo>
                    <a:lnTo>
                      <a:pt x="65" y="0"/>
                    </a:lnTo>
                    <a:lnTo>
                      <a:pt x="0" y="0"/>
                    </a:lnTo>
                    <a:lnTo>
                      <a:pt x="0" y="155"/>
                    </a:lnTo>
                    <a:close/>
                  </a:path>
                </a:pathLst>
              </a:custGeom>
              <a:solidFill>
                <a:srgbClr val="497193"/>
              </a:solidFill>
              <a:ln>
                <a:noFill/>
              </a:ln>
            </p:spPr>
            <p:txBody>
              <a:bodyPr anchor="ctr"/>
              <a:lstStyle/>
              <a:p>
                <a:pPr algn="ctr"/>
                <a:endParaRPr>
                  <a:cs typeface="+mn-ea"/>
                  <a:sym typeface="+mn-lt"/>
                </a:endParaRPr>
              </a:p>
            </p:txBody>
          </p:sp>
          <p:sp>
            <p:nvSpPr>
              <p:cNvPr id="244" name="Freeform: Shape 271"/>
              <p:cNvSpPr/>
              <p:nvPr/>
            </p:nvSpPr>
            <p:spPr bwMode="auto">
              <a:xfrm>
                <a:off x="3637918" y="1788400"/>
                <a:ext cx="84553" cy="142148"/>
              </a:xfrm>
              <a:custGeom>
                <a:avLst/>
                <a:gdLst>
                  <a:gd name="T0" fmla="*/ 0 w 19"/>
                  <a:gd name="T1" fmla="*/ 22 h 32"/>
                  <a:gd name="T2" fmla="*/ 0 w 19"/>
                  <a:gd name="T3" fmla="*/ 27 h 32"/>
                  <a:gd name="T4" fmla="*/ 6 w 19"/>
                  <a:gd name="T5" fmla="*/ 32 h 32"/>
                  <a:gd name="T6" fmla="*/ 14 w 19"/>
                  <a:gd name="T7" fmla="*/ 32 h 32"/>
                  <a:gd name="T8" fmla="*/ 19 w 19"/>
                  <a:gd name="T9" fmla="*/ 27 h 32"/>
                  <a:gd name="T10" fmla="*/ 19 w 19"/>
                  <a:gd name="T11" fmla="*/ 22 h 32"/>
                  <a:gd name="T12" fmla="*/ 12 w 19"/>
                  <a:gd name="T13" fmla="*/ 22 h 32"/>
                  <a:gd name="T14" fmla="*/ 12 w 19"/>
                  <a:gd name="T15" fmla="*/ 18 h 32"/>
                  <a:gd name="T16" fmla="*/ 19 w 19"/>
                  <a:gd name="T17" fmla="*/ 18 h 32"/>
                  <a:gd name="T18" fmla="*/ 19 w 19"/>
                  <a:gd name="T19" fmla="*/ 12 h 32"/>
                  <a:gd name="T20" fmla="*/ 12 w 19"/>
                  <a:gd name="T21" fmla="*/ 12 h 32"/>
                  <a:gd name="T22" fmla="*/ 12 w 19"/>
                  <a:gd name="T23" fmla="*/ 8 h 32"/>
                  <a:gd name="T24" fmla="*/ 19 w 19"/>
                  <a:gd name="T25" fmla="*/ 8 h 32"/>
                  <a:gd name="T26" fmla="*/ 19 w 19"/>
                  <a:gd name="T27" fmla="*/ 6 h 32"/>
                  <a:gd name="T28" fmla="*/ 14 w 19"/>
                  <a:gd name="T29" fmla="*/ 0 h 32"/>
                  <a:gd name="T30" fmla="*/ 6 w 19"/>
                  <a:gd name="T31" fmla="*/ 0 h 32"/>
                  <a:gd name="T32" fmla="*/ 0 w 19"/>
                  <a:gd name="T33" fmla="*/ 6 h 32"/>
                  <a:gd name="T34" fmla="*/ 0 w 19"/>
                  <a:gd name="T35" fmla="*/ 8 h 32"/>
                  <a:gd name="T36" fmla="*/ 7 w 19"/>
                  <a:gd name="T37" fmla="*/ 8 h 32"/>
                  <a:gd name="T38" fmla="*/ 7 w 19"/>
                  <a:gd name="T39" fmla="*/ 12 h 32"/>
                  <a:gd name="T40" fmla="*/ 0 w 19"/>
                  <a:gd name="T41" fmla="*/ 12 h 32"/>
                  <a:gd name="T42" fmla="*/ 0 w 19"/>
                  <a:gd name="T43" fmla="*/ 18 h 32"/>
                  <a:gd name="T44" fmla="*/ 7 w 19"/>
                  <a:gd name="T45" fmla="*/ 18 h 32"/>
                  <a:gd name="T46" fmla="*/ 7 w 19"/>
                  <a:gd name="T47" fmla="*/ 22 h 32"/>
                  <a:gd name="T48" fmla="*/ 0 w 19"/>
                  <a:gd name="T4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2">
                    <a:moveTo>
                      <a:pt x="0" y="22"/>
                    </a:moveTo>
                    <a:cubicBezTo>
                      <a:pt x="0" y="27"/>
                      <a:pt x="0" y="27"/>
                      <a:pt x="0" y="27"/>
                    </a:cubicBezTo>
                    <a:cubicBezTo>
                      <a:pt x="0" y="30"/>
                      <a:pt x="3" y="32"/>
                      <a:pt x="6" y="32"/>
                    </a:cubicBezTo>
                    <a:cubicBezTo>
                      <a:pt x="14" y="32"/>
                      <a:pt x="14" y="32"/>
                      <a:pt x="14" y="32"/>
                    </a:cubicBezTo>
                    <a:cubicBezTo>
                      <a:pt x="17" y="32"/>
                      <a:pt x="19" y="30"/>
                      <a:pt x="19" y="27"/>
                    </a:cubicBezTo>
                    <a:cubicBezTo>
                      <a:pt x="19" y="22"/>
                      <a:pt x="19" y="22"/>
                      <a:pt x="19" y="22"/>
                    </a:cubicBezTo>
                    <a:cubicBezTo>
                      <a:pt x="12" y="22"/>
                      <a:pt x="12" y="22"/>
                      <a:pt x="12" y="22"/>
                    </a:cubicBezTo>
                    <a:cubicBezTo>
                      <a:pt x="12" y="18"/>
                      <a:pt x="12" y="18"/>
                      <a:pt x="12" y="18"/>
                    </a:cubicBezTo>
                    <a:cubicBezTo>
                      <a:pt x="19" y="18"/>
                      <a:pt x="19" y="18"/>
                      <a:pt x="19" y="18"/>
                    </a:cubicBezTo>
                    <a:cubicBezTo>
                      <a:pt x="19" y="12"/>
                      <a:pt x="19" y="12"/>
                      <a:pt x="19" y="12"/>
                    </a:cubicBezTo>
                    <a:cubicBezTo>
                      <a:pt x="12" y="12"/>
                      <a:pt x="12" y="12"/>
                      <a:pt x="12" y="12"/>
                    </a:cubicBezTo>
                    <a:cubicBezTo>
                      <a:pt x="12" y="8"/>
                      <a:pt x="12" y="8"/>
                      <a:pt x="12" y="8"/>
                    </a:cubicBezTo>
                    <a:cubicBezTo>
                      <a:pt x="19" y="8"/>
                      <a:pt x="19" y="8"/>
                      <a:pt x="19" y="8"/>
                    </a:cubicBezTo>
                    <a:cubicBezTo>
                      <a:pt x="19" y="6"/>
                      <a:pt x="19" y="6"/>
                      <a:pt x="19" y="6"/>
                    </a:cubicBezTo>
                    <a:cubicBezTo>
                      <a:pt x="19" y="3"/>
                      <a:pt x="17" y="0"/>
                      <a:pt x="14" y="0"/>
                    </a:cubicBezTo>
                    <a:cubicBezTo>
                      <a:pt x="6" y="0"/>
                      <a:pt x="6" y="0"/>
                      <a:pt x="6" y="0"/>
                    </a:cubicBezTo>
                    <a:cubicBezTo>
                      <a:pt x="3" y="0"/>
                      <a:pt x="0" y="3"/>
                      <a:pt x="0" y="6"/>
                    </a:cubicBezTo>
                    <a:cubicBezTo>
                      <a:pt x="0" y="8"/>
                      <a:pt x="0" y="8"/>
                      <a:pt x="0" y="8"/>
                    </a:cubicBezTo>
                    <a:cubicBezTo>
                      <a:pt x="7" y="8"/>
                      <a:pt x="7" y="8"/>
                      <a:pt x="7" y="8"/>
                    </a:cubicBezTo>
                    <a:cubicBezTo>
                      <a:pt x="7" y="12"/>
                      <a:pt x="7" y="12"/>
                      <a:pt x="7" y="12"/>
                    </a:cubicBezTo>
                    <a:cubicBezTo>
                      <a:pt x="0" y="12"/>
                      <a:pt x="0" y="12"/>
                      <a:pt x="0" y="12"/>
                    </a:cubicBezTo>
                    <a:cubicBezTo>
                      <a:pt x="0" y="18"/>
                      <a:pt x="0" y="18"/>
                      <a:pt x="0" y="18"/>
                    </a:cubicBezTo>
                    <a:cubicBezTo>
                      <a:pt x="7" y="18"/>
                      <a:pt x="7" y="18"/>
                      <a:pt x="7" y="18"/>
                    </a:cubicBezTo>
                    <a:cubicBezTo>
                      <a:pt x="7" y="22"/>
                      <a:pt x="7" y="22"/>
                      <a:pt x="7" y="22"/>
                    </a:cubicBezTo>
                    <a:lnTo>
                      <a:pt x="0" y="22"/>
                    </a:lnTo>
                    <a:close/>
                  </a:path>
                </a:pathLst>
              </a:custGeom>
              <a:solidFill>
                <a:srgbClr val="497193"/>
              </a:solidFill>
              <a:ln>
                <a:noFill/>
              </a:ln>
            </p:spPr>
            <p:txBody>
              <a:bodyPr anchor="ctr"/>
              <a:lstStyle/>
              <a:p>
                <a:pPr algn="ctr"/>
                <a:endParaRPr>
                  <a:cs typeface="+mn-ea"/>
                  <a:sym typeface="+mn-lt"/>
                </a:endParaRPr>
              </a:p>
            </p:txBody>
          </p:sp>
          <p:sp>
            <p:nvSpPr>
              <p:cNvPr id="245" name="Freeform: Shape 272"/>
              <p:cNvSpPr/>
              <p:nvPr/>
            </p:nvSpPr>
            <p:spPr bwMode="auto">
              <a:xfrm>
                <a:off x="3615860" y="1917068"/>
                <a:ext cx="132345" cy="83328"/>
              </a:xfrm>
              <a:custGeom>
                <a:avLst/>
                <a:gdLst>
                  <a:gd name="T0" fmla="*/ 0 w 30"/>
                  <a:gd name="T1" fmla="*/ 0 h 19"/>
                  <a:gd name="T2" fmla="*/ 10 w 30"/>
                  <a:gd name="T3" fmla="*/ 9 h 19"/>
                  <a:gd name="T4" fmla="*/ 13 w 30"/>
                  <a:gd name="T5" fmla="*/ 9 h 19"/>
                  <a:gd name="T6" fmla="*/ 13 w 30"/>
                  <a:gd name="T7" fmla="*/ 15 h 19"/>
                  <a:gd name="T8" fmla="*/ 9 w 30"/>
                  <a:gd name="T9" fmla="*/ 15 h 19"/>
                  <a:gd name="T10" fmla="*/ 9 w 30"/>
                  <a:gd name="T11" fmla="*/ 19 h 19"/>
                  <a:gd name="T12" fmla="*/ 21 w 30"/>
                  <a:gd name="T13" fmla="*/ 19 h 19"/>
                  <a:gd name="T14" fmla="*/ 21 w 30"/>
                  <a:gd name="T15" fmla="*/ 15 h 19"/>
                  <a:gd name="T16" fmla="*/ 17 w 30"/>
                  <a:gd name="T17" fmla="*/ 15 h 19"/>
                  <a:gd name="T18" fmla="*/ 17 w 30"/>
                  <a:gd name="T19" fmla="*/ 9 h 19"/>
                  <a:gd name="T20" fmla="*/ 20 w 30"/>
                  <a:gd name="T21" fmla="*/ 9 h 19"/>
                  <a:gd name="T22" fmla="*/ 30 w 30"/>
                  <a:gd name="T23" fmla="*/ 0 h 19"/>
                  <a:gd name="T24" fmla="*/ 26 w 30"/>
                  <a:gd name="T25" fmla="*/ 0 h 19"/>
                  <a:gd name="T26" fmla="*/ 20 w 30"/>
                  <a:gd name="T27" fmla="*/ 5 h 19"/>
                  <a:gd name="T28" fmla="*/ 10 w 30"/>
                  <a:gd name="T29" fmla="*/ 5 h 19"/>
                  <a:gd name="T30" fmla="*/ 4 w 30"/>
                  <a:gd name="T31" fmla="*/ 0 h 19"/>
                  <a:gd name="T32" fmla="*/ 0 w 30"/>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9">
                    <a:moveTo>
                      <a:pt x="0" y="0"/>
                    </a:moveTo>
                    <a:cubicBezTo>
                      <a:pt x="1" y="5"/>
                      <a:pt x="5" y="9"/>
                      <a:pt x="10" y="9"/>
                    </a:cubicBezTo>
                    <a:cubicBezTo>
                      <a:pt x="13" y="9"/>
                      <a:pt x="13" y="9"/>
                      <a:pt x="13" y="9"/>
                    </a:cubicBezTo>
                    <a:cubicBezTo>
                      <a:pt x="13" y="15"/>
                      <a:pt x="13" y="15"/>
                      <a:pt x="13" y="15"/>
                    </a:cubicBezTo>
                    <a:cubicBezTo>
                      <a:pt x="9" y="15"/>
                      <a:pt x="9" y="15"/>
                      <a:pt x="9" y="15"/>
                    </a:cubicBezTo>
                    <a:cubicBezTo>
                      <a:pt x="9" y="19"/>
                      <a:pt x="9" y="19"/>
                      <a:pt x="9" y="19"/>
                    </a:cubicBezTo>
                    <a:cubicBezTo>
                      <a:pt x="21" y="19"/>
                      <a:pt x="21" y="19"/>
                      <a:pt x="21" y="19"/>
                    </a:cubicBezTo>
                    <a:cubicBezTo>
                      <a:pt x="21" y="15"/>
                      <a:pt x="21" y="15"/>
                      <a:pt x="21" y="15"/>
                    </a:cubicBezTo>
                    <a:cubicBezTo>
                      <a:pt x="17" y="15"/>
                      <a:pt x="17" y="15"/>
                      <a:pt x="17" y="15"/>
                    </a:cubicBezTo>
                    <a:cubicBezTo>
                      <a:pt x="17" y="9"/>
                      <a:pt x="17" y="9"/>
                      <a:pt x="17" y="9"/>
                    </a:cubicBezTo>
                    <a:cubicBezTo>
                      <a:pt x="20" y="9"/>
                      <a:pt x="20" y="9"/>
                      <a:pt x="20" y="9"/>
                    </a:cubicBezTo>
                    <a:cubicBezTo>
                      <a:pt x="25" y="9"/>
                      <a:pt x="29" y="5"/>
                      <a:pt x="30" y="0"/>
                    </a:cubicBezTo>
                    <a:cubicBezTo>
                      <a:pt x="26" y="0"/>
                      <a:pt x="26" y="0"/>
                      <a:pt x="26" y="0"/>
                    </a:cubicBezTo>
                    <a:cubicBezTo>
                      <a:pt x="25" y="2"/>
                      <a:pt x="23" y="5"/>
                      <a:pt x="20" y="5"/>
                    </a:cubicBezTo>
                    <a:cubicBezTo>
                      <a:pt x="10" y="5"/>
                      <a:pt x="10" y="5"/>
                      <a:pt x="10" y="5"/>
                    </a:cubicBezTo>
                    <a:cubicBezTo>
                      <a:pt x="7" y="5"/>
                      <a:pt x="4" y="2"/>
                      <a:pt x="4" y="0"/>
                    </a:cubicBezTo>
                    <a:lnTo>
                      <a:pt x="0" y="0"/>
                    </a:lnTo>
                    <a:close/>
                  </a:path>
                </a:pathLst>
              </a:custGeom>
              <a:solidFill>
                <a:srgbClr val="497193"/>
              </a:solidFill>
              <a:ln>
                <a:noFill/>
              </a:ln>
            </p:spPr>
            <p:txBody>
              <a:bodyPr anchor="ctr"/>
              <a:lstStyle/>
              <a:p>
                <a:pPr algn="ctr"/>
                <a:endParaRPr>
                  <a:cs typeface="+mn-ea"/>
                  <a:sym typeface="+mn-lt"/>
                </a:endParaRPr>
              </a:p>
            </p:txBody>
          </p:sp>
          <p:sp>
            <p:nvSpPr>
              <p:cNvPr id="246" name="Freeform: Shape 273"/>
              <p:cNvSpPr/>
              <p:nvPr/>
            </p:nvSpPr>
            <p:spPr bwMode="auto">
              <a:xfrm>
                <a:off x="5369426" y="2200138"/>
                <a:ext cx="269591" cy="136021"/>
              </a:xfrm>
              <a:custGeom>
                <a:avLst/>
                <a:gdLst>
                  <a:gd name="T0" fmla="*/ 53 w 61"/>
                  <a:gd name="T1" fmla="*/ 22 h 31"/>
                  <a:gd name="T2" fmla="*/ 61 w 61"/>
                  <a:gd name="T3" fmla="*/ 11 h 31"/>
                  <a:gd name="T4" fmla="*/ 53 w 61"/>
                  <a:gd name="T5" fmla="*/ 1 h 31"/>
                  <a:gd name="T6" fmla="*/ 53 w 61"/>
                  <a:gd name="T7" fmla="*/ 5 h 31"/>
                  <a:gd name="T8" fmla="*/ 57 w 61"/>
                  <a:gd name="T9" fmla="*/ 11 h 31"/>
                  <a:gd name="T10" fmla="*/ 53 w 61"/>
                  <a:gd name="T11" fmla="*/ 17 h 31"/>
                  <a:gd name="T12" fmla="*/ 53 w 61"/>
                  <a:gd name="T13" fmla="*/ 22 h 31"/>
                  <a:gd name="T14" fmla="*/ 26 w 61"/>
                  <a:gd name="T15" fmla="*/ 31 h 31"/>
                  <a:gd name="T16" fmla="*/ 46 w 61"/>
                  <a:gd name="T17" fmla="*/ 21 h 31"/>
                  <a:gd name="T18" fmla="*/ 51 w 61"/>
                  <a:gd name="T19" fmla="*/ 22 h 31"/>
                  <a:gd name="T20" fmla="*/ 53 w 61"/>
                  <a:gd name="T21" fmla="*/ 22 h 31"/>
                  <a:gd name="T22" fmla="*/ 53 w 61"/>
                  <a:gd name="T23" fmla="*/ 17 h 31"/>
                  <a:gd name="T24" fmla="*/ 51 w 61"/>
                  <a:gd name="T25" fmla="*/ 17 h 31"/>
                  <a:gd name="T26" fmla="*/ 49 w 61"/>
                  <a:gd name="T27" fmla="*/ 17 h 31"/>
                  <a:gd name="T28" fmla="*/ 52 w 61"/>
                  <a:gd name="T29" fmla="*/ 5 h 31"/>
                  <a:gd name="T30" fmla="*/ 52 w 61"/>
                  <a:gd name="T31" fmla="*/ 5 h 31"/>
                  <a:gd name="T32" fmla="*/ 52 w 61"/>
                  <a:gd name="T33" fmla="*/ 5 h 31"/>
                  <a:gd name="T34" fmla="*/ 53 w 61"/>
                  <a:gd name="T35" fmla="*/ 5 h 31"/>
                  <a:gd name="T36" fmla="*/ 53 w 61"/>
                  <a:gd name="T37" fmla="*/ 1 h 31"/>
                  <a:gd name="T38" fmla="*/ 51 w 61"/>
                  <a:gd name="T39" fmla="*/ 0 h 31"/>
                  <a:gd name="T40" fmla="*/ 51 w 61"/>
                  <a:gd name="T41" fmla="*/ 0 h 31"/>
                  <a:gd name="T42" fmla="*/ 1 w 61"/>
                  <a:gd name="T43" fmla="*/ 0 h 31"/>
                  <a:gd name="T44" fmla="*/ 0 w 61"/>
                  <a:gd name="T45" fmla="*/ 5 h 31"/>
                  <a:gd name="T46" fmla="*/ 26 w 61"/>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31">
                    <a:moveTo>
                      <a:pt x="53" y="22"/>
                    </a:moveTo>
                    <a:cubicBezTo>
                      <a:pt x="58" y="21"/>
                      <a:pt x="61" y="16"/>
                      <a:pt x="61" y="11"/>
                    </a:cubicBezTo>
                    <a:cubicBezTo>
                      <a:pt x="61" y="6"/>
                      <a:pt x="58" y="1"/>
                      <a:pt x="53" y="1"/>
                    </a:cubicBezTo>
                    <a:cubicBezTo>
                      <a:pt x="53" y="5"/>
                      <a:pt x="53" y="5"/>
                      <a:pt x="53" y="5"/>
                    </a:cubicBezTo>
                    <a:cubicBezTo>
                      <a:pt x="55" y="6"/>
                      <a:pt x="57" y="8"/>
                      <a:pt x="57" y="11"/>
                    </a:cubicBezTo>
                    <a:cubicBezTo>
                      <a:pt x="57" y="14"/>
                      <a:pt x="55" y="16"/>
                      <a:pt x="53" y="17"/>
                    </a:cubicBezTo>
                    <a:lnTo>
                      <a:pt x="53" y="22"/>
                    </a:lnTo>
                    <a:close/>
                    <a:moveTo>
                      <a:pt x="26" y="31"/>
                    </a:moveTo>
                    <a:cubicBezTo>
                      <a:pt x="34" y="31"/>
                      <a:pt x="41" y="27"/>
                      <a:pt x="46" y="21"/>
                    </a:cubicBezTo>
                    <a:cubicBezTo>
                      <a:pt x="47" y="22"/>
                      <a:pt x="49" y="22"/>
                      <a:pt x="51" y="22"/>
                    </a:cubicBezTo>
                    <a:cubicBezTo>
                      <a:pt x="51" y="22"/>
                      <a:pt x="52" y="22"/>
                      <a:pt x="53" y="22"/>
                    </a:cubicBezTo>
                    <a:cubicBezTo>
                      <a:pt x="53" y="17"/>
                      <a:pt x="53" y="17"/>
                      <a:pt x="53" y="17"/>
                    </a:cubicBezTo>
                    <a:cubicBezTo>
                      <a:pt x="52" y="17"/>
                      <a:pt x="51" y="17"/>
                      <a:pt x="51" y="17"/>
                    </a:cubicBezTo>
                    <a:cubicBezTo>
                      <a:pt x="50" y="17"/>
                      <a:pt x="49" y="17"/>
                      <a:pt x="49" y="17"/>
                    </a:cubicBezTo>
                    <a:cubicBezTo>
                      <a:pt x="51" y="13"/>
                      <a:pt x="52" y="9"/>
                      <a:pt x="52" y="5"/>
                    </a:cubicBezTo>
                    <a:cubicBezTo>
                      <a:pt x="52" y="5"/>
                      <a:pt x="52" y="5"/>
                      <a:pt x="52" y="5"/>
                    </a:cubicBezTo>
                    <a:cubicBezTo>
                      <a:pt x="52" y="5"/>
                      <a:pt x="52" y="5"/>
                      <a:pt x="52" y="5"/>
                    </a:cubicBezTo>
                    <a:cubicBezTo>
                      <a:pt x="52" y="5"/>
                      <a:pt x="52" y="5"/>
                      <a:pt x="53" y="5"/>
                    </a:cubicBezTo>
                    <a:cubicBezTo>
                      <a:pt x="53" y="1"/>
                      <a:pt x="53" y="1"/>
                      <a:pt x="53" y="1"/>
                    </a:cubicBezTo>
                    <a:cubicBezTo>
                      <a:pt x="52" y="0"/>
                      <a:pt x="52" y="0"/>
                      <a:pt x="51" y="0"/>
                    </a:cubicBezTo>
                    <a:cubicBezTo>
                      <a:pt x="51" y="0"/>
                      <a:pt x="51" y="0"/>
                      <a:pt x="51" y="0"/>
                    </a:cubicBezTo>
                    <a:cubicBezTo>
                      <a:pt x="1" y="0"/>
                      <a:pt x="1" y="0"/>
                      <a:pt x="1" y="0"/>
                    </a:cubicBezTo>
                    <a:cubicBezTo>
                      <a:pt x="0" y="2"/>
                      <a:pt x="0" y="3"/>
                      <a:pt x="0" y="5"/>
                    </a:cubicBezTo>
                    <a:cubicBezTo>
                      <a:pt x="0" y="19"/>
                      <a:pt x="12" y="31"/>
                      <a:pt x="26" y="31"/>
                    </a:cubicBezTo>
                    <a:close/>
                  </a:path>
                </a:pathLst>
              </a:custGeom>
              <a:solidFill>
                <a:srgbClr val="497193"/>
              </a:solidFill>
              <a:ln>
                <a:noFill/>
              </a:ln>
            </p:spPr>
            <p:txBody>
              <a:bodyPr anchor="ctr"/>
              <a:lstStyle/>
              <a:p>
                <a:pPr algn="ctr"/>
                <a:endParaRPr>
                  <a:cs typeface="+mn-ea"/>
                  <a:sym typeface="+mn-lt"/>
                </a:endParaRPr>
              </a:p>
            </p:txBody>
          </p:sp>
          <p:sp>
            <p:nvSpPr>
              <p:cNvPr id="247" name="Rectangle 274"/>
              <p:cNvSpPr/>
              <p:nvPr/>
            </p:nvSpPr>
            <p:spPr bwMode="auto">
              <a:xfrm>
                <a:off x="5369426" y="2345962"/>
                <a:ext cx="247533" cy="22057"/>
              </a:xfrm>
              <a:prstGeom prst="rect">
                <a:avLst/>
              </a:prstGeom>
              <a:solidFill>
                <a:srgbClr val="497193"/>
              </a:solidFill>
              <a:ln>
                <a:noFill/>
              </a:ln>
            </p:spPr>
            <p:txBody>
              <a:bodyPr anchor="ctr"/>
              <a:lstStyle/>
              <a:p>
                <a:pPr algn="ctr"/>
                <a:endParaRPr>
                  <a:cs typeface="+mn-ea"/>
                  <a:sym typeface="+mn-lt"/>
                </a:endParaRPr>
              </a:p>
            </p:txBody>
          </p:sp>
          <p:sp>
            <p:nvSpPr>
              <p:cNvPr id="248" name="Freeform: Shape 275"/>
              <p:cNvSpPr/>
              <p:nvPr/>
            </p:nvSpPr>
            <p:spPr bwMode="auto">
              <a:xfrm>
                <a:off x="5427020" y="2080048"/>
                <a:ext cx="44115" cy="115189"/>
              </a:xfrm>
              <a:custGeom>
                <a:avLst/>
                <a:gdLst>
                  <a:gd name="T0" fmla="*/ 3 w 10"/>
                  <a:gd name="T1" fmla="*/ 19 h 26"/>
                  <a:gd name="T2" fmla="*/ 5 w 10"/>
                  <a:gd name="T3" fmla="*/ 25 h 26"/>
                  <a:gd name="T4" fmla="*/ 9 w 10"/>
                  <a:gd name="T5" fmla="*/ 16 h 26"/>
                  <a:gd name="T6" fmla="*/ 7 w 10"/>
                  <a:gd name="T7" fmla="*/ 11 h 26"/>
                  <a:gd name="T8" fmla="*/ 6 w 10"/>
                  <a:gd name="T9" fmla="*/ 7 h 26"/>
                  <a:gd name="T10" fmla="*/ 4 w 10"/>
                  <a:gd name="T11" fmla="*/ 2 h 26"/>
                  <a:gd name="T12" fmla="*/ 1 w 10"/>
                  <a:gd name="T13" fmla="*/ 11 h 26"/>
                  <a:gd name="T14" fmla="*/ 3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3" y="19"/>
                    </a:moveTo>
                    <a:cubicBezTo>
                      <a:pt x="0" y="21"/>
                      <a:pt x="2" y="26"/>
                      <a:pt x="5" y="25"/>
                    </a:cubicBezTo>
                    <a:cubicBezTo>
                      <a:pt x="9" y="23"/>
                      <a:pt x="10" y="19"/>
                      <a:pt x="9" y="16"/>
                    </a:cubicBezTo>
                    <a:cubicBezTo>
                      <a:pt x="9" y="14"/>
                      <a:pt x="7" y="12"/>
                      <a:pt x="7" y="11"/>
                    </a:cubicBezTo>
                    <a:cubicBezTo>
                      <a:pt x="6" y="10"/>
                      <a:pt x="5" y="7"/>
                      <a:pt x="6" y="7"/>
                    </a:cubicBezTo>
                    <a:cubicBezTo>
                      <a:pt x="9" y="5"/>
                      <a:pt x="7" y="0"/>
                      <a:pt x="4" y="2"/>
                    </a:cubicBezTo>
                    <a:cubicBezTo>
                      <a:pt x="1" y="4"/>
                      <a:pt x="0" y="8"/>
                      <a:pt x="1" y="11"/>
                    </a:cubicBezTo>
                    <a:cubicBezTo>
                      <a:pt x="1" y="12"/>
                      <a:pt x="6" y="19"/>
                      <a:pt x="3" y="19"/>
                    </a:cubicBezTo>
                    <a:close/>
                  </a:path>
                </a:pathLst>
              </a:custGeom>
              <a:solidFill>
                <a:srgbClr val="497193"/>
              </a:solidFill>
              <a:ln>
                <a:noFill/>
              </a:ln>
            </p:spPr>
            <p:txBody>
              <a:bodyPr anchor="ctr"/>
              <a:lstStyle/>
              <a:p>
                <a:pPr algn="ctr"/>
                <a:endParaRPr>
                  <a:cs typeface="+mn-ea"/>
                  <a:sym typeface="+mn-lt"/>
                </a:endParaRPr>
              </a:p>
            </p:txBody>
          </p:sp>
          <p:sp>
            <p:nvSpPr>
              <p:cNvPr id="249" name="Freeform: Shape 276"/>
              <p:cNvSpPr/>
              <p:nvPr/>
            </p:nvSpPr>
            <p:spPr bwMode="auto">
              <a:xfrm>
                <a:off x="5488291" y="2080048"/>
                <a:ext cx="44115" cy="115189"/>
              </a:xfrm>
              <a:custGeom>
                <a:avLst/>
                <a:gdLst>
                  <a:gd name="T0" fmla="*/ 4 w 10"/>
                  <a:gd name="T1" fmla="*/ 19 h 26"/>
                  <a:gd name="T2" fmla="*/ 5 w 10"/>
                  <a:gd name="T3" fmla="*/ 25 h 26"/>
                  <a:gd name="T4" fmla="*/ 9 w 10"/>
                  <a:gd name="T5" fmla="*/ 16 h 26"/>
                  <a:gd name="T6" fmla="*/ 7 w 10"/>
                  <a:gd name="T7" fmla="*/ 11 h 26"/>
                  <a:gd name="T8" fmla="*/ 7 w 10"/>
                  <a:gd name="T9" fmla="*/ 7 h 26"/>
                  <a:gd name="T10" fmla="*/ 4 w 10"/>
                  <a:gd name="T11" fmla="*/ 2 h 26"/>
                  <a:gd name="T12" fmla="*/ 1 w 10"/>
                  <a:gd name="T13" fmla="*/ 11 h 26"/>
                  <a:gd name="T14" fmla="*/ 4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4" y="19"/>
                    </a:moveTo>
                    <a:cubicBezTo>
                      <a:pt x="1" y="21"/>
                      <a:pt x="2" y="26"/>
                      <a:pt x="5" y="25"/>
                    </a:cubicBezTo>
                    <a:cubicBezTo>
                      <a:pt x="9" y="23"/>
                      <a:pt x="10" y="19"/>
                      <a:pt x="9" y="16"/>
                    </a:cubicBezTo>
                    <a:cubicBezTo>
                      <a:pt x="9" y="14"/>
                      <a:pt x="8" y="12"/>
                      <a:pt x="7" y="11"/>
                    </a:cubicBezTo>
                    <a:cubicBezTo>
                      <a:pt x="6" y="10"/>
                      <a:pt x="5" y="7"/>
                      <a:pt x="7" y="7"/>
                    </a:cubicBezTo>
                    <a:cubicBezTo>
                      <a:pt x="10" y="5"/>
                      <a:pt x="7" y="0"/>
                      <a:pt x="4" y="2"/>
                    </a:cubicBezTo>
                    <a:cubicBezTo>
                      <a:pt x="1" y="4"/>
                      <a:pt x="0" y="8"/>
                      <a:pt x="1" y="11"/>
                    </a:cubicBezTo>
                    <a:cubicBezTo>
                      <a:pt x="2" y="12"/>
                      <a:pt x="6" y="19"/>
                      <a:pt x="4" y="19"/>
                    </a:cubicBezTo>
                    <a:close/>
                  </a:path>
                </a:pathLst>
              </a:custGeom>
              <a:solidFill>
                <a:srgbClr val="497193"/>
              </a:solidFill>
              <a:ln>
                <a:noFill/>
              </a:ln>
            </p:spPr>
            <p:txBody>
              <a:bodyPr anchor="ctr"/>
              <a:lstStyle/>
              <a:p>
                <a:pPr algn="ctr"/>
                <a:endParaRPr>
                  <a:cs typeface="+mn-ea"/>
                  <a:sym typeface="+mn-lt"/>
                </a:endParaRPr>
              </a:p>
            </p:txBody>
          </p:sp>
          <p:sp>
            <p:nvSpPr>
              <p:cNvPr id="250" name="Freeform: Shape 277"/>
              <p:cNvSpPr/>
              <p:nvPr/>
            </p:nvSpPr>
            <p:spPr bwMode="auto">
              <a:xfrm>
                <a:off x="4794707" y="1638899"/>
                <a:ext cx="220574" cy="220574"/>
              </a:xfrm>
              <a:custGeom>
                <a:avLst/>
                <a:gdLst>
                  <a:gd name="T0" fmla="*/ 25 w 50"/>
                  <a:gd name="T1" fmla="*/ 47 h 50"/>
                  <a:gd name="T2" fmla="*/ 29 w 50"/>
                  <a:gd name="T3" fmla="*/ 46 h 50"/>
                  <a:gd name="T4" fmla="*/ 30 w 50"/>
                  <a:gd name="T5" fmla="*/ 50 h 50"/>
                  <a:gd name="T6" fmla="*/ 39 w 50"/>
                  <a:gd name="T7" fmla="*/ 46 h 50"/>
                  <a:gd name="T8" fmla="*/ 38 w 50"/>
                  <a:gd name="T9" fmla="*/ 43 h 50"/>
                  <a:gd name="T10" fmla="*/ 43 w 50"/>
                  <a:gd name="T11" fmla="*/ 37 h 50"/>
                  <a:gd name="T12" fmla="*/ 46 w 50"/>
                  <a:gd name="T13" fmla="*/ 39 h 50"/>
                  <a:gd name="T14" fmla="*/ 50 w 50"/>
                  <a:gd name="T15" fmla="*/ 30 h 50"/>
                  <a:gd name="T16" fmla="*/ 46 w 50"/>
                  <a:gd name="T17" fmla="*/ 29 h 50"/>
                  <a:gd name="T18" fmla="*/ 46 w 50"/>
                  <a:gd name="T19" fmla="*/ 21 h 50"/>
                  <a:gd name="T20" fmla="*/ 50 w 50"/>
                  <a:gd name="T21" fmla="*/ 20 h 50"/>
                  <a:gd name="T22" fmla="*/ 46 w 50"/>
                  <a:gd name="T23" fmla="*/ 11 h 50"/>
                  <a:gd name="T24" fmla="*/ 43 w 50"/>
                  <a:gd name="T25" fmla="*/ 12 h 50"/>
                  <a:gd name="T26" fmla="*/ 37 w 50"/>
                  <a:gd name="T27" fmla="*/ 7 h 50"/>
                  <a:gd name="T28" fmla="*/ 39 w 50"/>
                  <a:gd name="T29" fmla="*/ 4 h 50"/>
                  <a:gd name="T30" fmla="*/ 30 w 50"/>
                  <a:gd name="T31" fmla="*/ 0 h 50"/>
                  <a:gd name="T32" fmla="*/ 29 w 50"/>
                  <a:gd name="T33" fmla="*/ 4 h 50"/>
                  <a:gd name="T34" fmla="*/ 25 w 50"/>
                  <a:gd name="T35" fmla="*/ 3 h 50"/>
                  <a:gd name="T36" fmla="*/ 25 w 50"/>
                  <a:gd name="T37" fmla="*/ 10 h 50"/>
                  <a:gd name="T38" fmla="*/ 38 w 50"/>
                  <a:gd name="T39" fmla="*/ 19 h 50"/>
                  <a:gd name="T40" fmla="*/ 31 w 50"/>
                  <a:gd name="T41" fmla="*/ 38 h 50"/>
                  <a:gd name="T42" fmla="*/ 25 w 50"/>
                  <a:gd name="T43" fmla="*/ 40 h 50"/>
                  <a:gd name="T44" fmla="*/ 25 w 50"/>
                  <a:gd name="T45" fmla="*/ 40 h 50"/>
                  <a:gd name="T46" fmla="*/ 25 w 50"/>
                  <a:gd name="T47" fmla="*/ 47 h 50"/>
                  <a:gd name="T48" fmla="*/ 4 w 50"/>
                  <a:gd name="T49" fmla="*/ 29 h 50"/>
                  <a:gd name="T50" fmla="*/ 0 w 50"/>
                  <a:gd name="T51" fmla="*/ 31 h 50"/>
                  <a:gd name="T52" fmla="*/ 4 w 50"/>
                  <a:gd name="T53" fmla="*/ 39 h 50"/>
                  <a:gd name="T54" fmla="*/ 7 w 50"/>
                  <a:gd name="T55" fmla="*/ 38 h 50"/>
                  <a:gd name="T56" fmla="*/ 13 w 50"/>
                  <a:gd name="T57" fmla="*/ 43 h 50"/>
                  <a:gd name="T58" fmla="*/ 11 w 50"/>
                  <a:gd name="T59" fmla="*/ 46 h 50"/>
                  <a:gd name="T60" fmla="*/ 20 w 50"/>
                  <a:gd name="T61" fmla="*/ 50 h 50"/>
                  <a:gd name="T62" fmla="*/ 21 w 50"/>
                  <a:gd name="T63" fmla="*/ 46 h 50"/>
                  <a:gd name="T64" fmla="*/ 25 w 50"/>
                  <a:gd name="T65" fmla="*/ 47 h 50"/>
                  <a:gd name="T66" fmla="*/ 25 w 50"/>
                  <a:gd name="T67" fmla="*/ 40 h 50"/>
                  <a:gd name="T68" fmla="*/ 12 w 50"/>
                  <a:gd name="T69" fmla="*/ 31 h 50"/>
                  <a:gd name="T70" fmla="*/ 19 w 50"/>
                  <a:gd name="T71" fmla="*/ 12 h 50"/>
                  <a:gd name="T72" fmla="*/ 19 w 50"/>
                  <a:gd name="T73" fmla="*/ 12 h 50"/>
                  <a:gd name="T74" fmla="*/ 25 w 50"/>
                  <a:gd name="T75" fmla="*/ 10 h 50"/>
                  <a:gd name="T76" fmla="*/ 25 w 50"/>
                  <a:gd name="T77" fmla="*/ 10 h 50"/>
                  <a:gd name="T78" fmla="*/ 25 w 50"/>
                  <a:gd name="T79" fmla="*/ 3 h 50"/>
                  <a:gd name="T80" fmla="*/ 21 w 50"/>
                  <a:gd name="T81" fmla="*/ 4 h 50"/>
                  <a:gd name="T82" fmla="*/ 19 w 50"/>
                  <a:gd name="T83" fmla="*/ 0 h 50"/>
                  <a:gd name="T84" fmla="*/ 11 w 50"/>
                  <a:gd name="T85" fmla="*/ 4 h 50"/>
                  <a:gd name="T86" fmla="*/ 12 w 50"/>
                  <a:gd name="T87" fmla="*/ 7 h 50"/>
                  <a:gd name="T88" fmla="*/ 7 w 50"/>
                  <a:gd name="T89" fmla="*/ 13 h 50"/>
                  <a:gd name="T90" fmla="*/ 4 w 50"/>
                  <a:gd name="T91" fmla="*/ 11 h 50"/>
                  <a:gd name="T92" fmla="*/ 0 w 50"/>
                  <a:gd name="T93" fmla="*/ 20 h 50"/>
                  <a:gd name="T94" fmla="*/ 4 w 50"/>
                  <a:gd name="T95" fmla="*/ 21 h 50"/>
                  <a:gd name="T96" fmla="*/ 4 w 50"/>
                  <a:gd name="T9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0">
                    <a:moveTo>
                      <a:pt x="25" y="47"/>
                    </a:moveTo>
                    <a:cubicBezTo>
                      <a:pt x="26" y="47"/>
                      <a:pt x="28" y="47"/>
                      <a:pt x="29" y="46"/>
                    </a:cubicBezTo>
                    <a:cubicBezTo>
                      <a:pt x="30" y="50"/>
                      <a:pt x="30" y="50"/>
                      <a:pt x="30" y="50"/>
                    </a:cubicBezTo>
                    <a:cubicBezTo>
                      <a:pt x="39" y="46"/>
                      <a:pt x="39" y="46"/>
                      <a:pt x="39" y="46"/>
                    </a:cubicBezTo>
                    <a:cubicBezTo>
                      <a:pt x="38" y="43"/>
                      <a:pt x="38" y="43"/>
                      <a:pt x="38" y="43"/>
                    </a:cubicBezTo>
                    <a:cubicBezTo>
                      <a:pt x="40" y="41"/>
                      <a:pt x="41" y="39"/>
                      <a:pt x="43" y="37"/>
                    </a:cubicBezTo>
                    <a:cubicBezTo>
                      <a:pt x="46" y="39"/>
                      <a:pt x="46" y="39"/>
                      <a:pt x="46" y="39"/>
                    </a:cubicBezTo>
                    <a:cubicBezTo>
                      <a:pt x="50" y="30"/>
                      <a:pt x="50" y="30"/>
                      <a:pt x="50" y="30"/>
                    </a:cubicBezTo>
                    <a:cubicBezTo>
                      <a:pt x="46" y="29"/>
                      <a:pt x="46" y="29"/>
                      <a:pt x="46" y="29"/>
                    </a:cubicBezTo>
                    <a:cubicBezTo>
                      <a:pt x="47" y="26"/>
                      <a:pt x="47" y="24"/>
                      <a:pt x="46" y="21"/>
                    </a:cubicBezTo>
                    <a:cubicBezTo>
                      <a:pt x="50" y="20"/>
                      <a:pt x="50" y="20"/>
                      <a:pt x="50" y="20"/>
                    </a:cubicBezTo>
                    <a:cubicBezTo>
                      <a:pt x="46" y="11"/>
                      <a:pt x="46" y="11"/>
                      <a:pt x="46" y="11"/>
                    </a:cubicBezTo>
                    <a:cubicBezTo>
                      <a:pt x="43" y="12"/>
                      <a:pt x="43" y="12"/>
                      <a:pt x="43" y="12"/>
                    </a:cubicBezTo>
                    <a:cubicBezTo>
                      <a:pt x="41" y="10"/>
                      <a:pt x="39" y="9"/>
                      <a:pt x="37" y="7"/>
                    </a:cubicBezTo>
                    <a:cubicBezTo>
                      <a:pt x="39" y="4"/>
                      <a:pt x="39" y="4"/>
                      <a:pt x="39" y="4"/>
                    </a:cubicBezTo>
                    <a:cubicBezTo>
                      <a:pt x="30" y="0"/>
                      <a:pt x="30" y="0"/>
                      <a:pt x="30" y="0"/>
                    </a:cubicBezTo>
                    <a:cubicBezTo>
                      <a:pt x="29" y="4"/>
                      <a:pt x="29" y="4"/>
                      <a:pt x="29" y="4"/>
                    </a:cubicBezTo>
                    <a:cubicBezTo>
                      <a:pt x="27" y="3"/>
                      <a:pt x="26" y="3"/>
                      <a:pt x="25" y="3"/>
                    </a:cubicBezTo>
                    <a:cubicBezTo>
                      <a:pt x="25" y="10"/>
                      <a:pt x="25" y="10"/>
                      <a:pt x="25" y="10"/>
                    </a:cubicBezTo>
                    <a:cubicBezTo>
                      <a:pt x="31" y="10"/>
                      <a:pt x="36" y="14"/>
                      <a:pt x="38" y="19"/>
                    </a:cubicBezTo>
                    <a:cubicBezTo>
                      <a:pt x="42" y="27"/>
                      <a:pt x="38" y="35"/>
                      <a:pt x="31" y="38"/>
                    </a:cubicBezTo>
                    <a:cubicBezTo>
                      <a:pt x="29" y="39"/>
                      <a:pt x="27" y="40"/>
                      <a:pt x="25" y="40"/>
                    </a:cubicBezTo>
                    <a:cubicBezTo>
                      <a:pt x="25" y="40"/>
                      <a:pt x="25" y="40"/>
                      <a:pt x="25" y="40"/>
                    </a:cubicBezTo>
                    <a:lnTo>
                      <a:pt x="25" y="47"/>
                    </a:lnTo>
                    <a:close/>
                    <a:moveTo>
                      <a:pt x="4" y="29"/>
                    </a:moveTo>
                    <a:cubicBezTo>
                      <a:pt x="0" y="31"/>
                      <a:pt x="0" y="31"/>
                      <a:pt x="0" y="31"/>
                    </a:cubicBezTo>
                    <a:cubicBezTo>
                      <a:pt x="4" y="39"/>
                      <a:pt x="4" y="39"/>
                      <a:pt x="4" y="39"/>
                    </a:cubicBezTo>
                    <a:cubicBezTo>
                      <a:pt x="7" y="38"/>
                      <a:pt x="7" y="38"/>
                      <a:pt x="7" y="38"/>
                    </a:cubicBezTo>
                    <a:cubicBezTo>
                      <a:pt x="9" y="40"/>
                      <a:pt x="11" y="42"/>
                      <a:pt x="13" y="43"/>
                    </a:cubicBezTo>
                    <a:cubicBezTo>
                      <a:pt x="11" y="46"/>
                      <a:pt x="11" y="46"/>
                      <a:pt x="11" y="46"/>
                    </a:cubicBezTo>
                    <a:cubicBezTo>
                      <a:pt x="20" y="50"/>
                      <a:pt x="20" y="50"/>
                      <a:pt x="20" y="50"/>
                    </a:cubicBezTo>
                    <a:cubicBezTo>
                      <a:pt x="21" y="46"/>
                      <a:pt x="21" y="46"/>
                      <a:pt x="21" y="46"/>
                    </a:cubicBezTo>
                    <a:cubicBezTo>
                      <a:pt x="23" y="47"/>
                      <a:pt x="24" y="47"/>
                      <a:pt x="25" y="47"/>
                    </a:cubicBezTo>
                    <a:cubicBezTo>
                      <a:pt x="25" y="40"/>
                      <a:pt x="25" y="40"/>
                      <a:pt x="25" y="40"/>
                    </a:cubicBezTo>
                    <a:cubicBezTo>
                      <a:pt x="19" y="40"/>
                      <a:pt x="14" y="36"/>
                      <a:pt x="12" y="31"/>
                    </a:cubicBezTo>
                    <a:cubicBezTo>
                      <a:pt x="8" y="23"/>
                      <a:pt x="12" y="15"/>
                      <a:pt x="19" y="12"/>
                    </a:cubicBezTo>
                    <a:cubicBezTo>
                      <a:pt x="19" y="12"/>
                      <a:pt x="19" y="12"/>
                      <a:pt x="19" y="12"/>
                    </a:cubicBezTo>
                    <a:cubicBezTo>
                      <a:pt x="21" y="11"/>
                      <a:pt x="23" y="10"/>
                      <a:pt x="25" y="10"/>
                    </a:cubicBezTo>
                    <a:cubicBezTo>
                      <a:pt x="25" y="10"/>
                      <a:pt x="25" y="10"/>
                      <a:pt x="25" y="10"/>
                    </a:cubicBezTo>
                    <a:cubicBezTo>
                      <a:pt x="25" y="3"/>
                      <a:pt x="25" y="3"/>
                      <a:pt x="25" y="3"/>
                    </a:cubicBezTo>
                    <a:cubicBezTo>
                      <a:pt x="24" y="3"/>
                      <a:pt x="22" y="3"/>
                      <a:pt x="21" y="4"/>
                    </a:cubicBezTo>
                    <a:cubicBezTo>
                      <a:pt x="19" y="0"/>
                      <a:pt x="19" y="0"/>
                      <a:pt x="19" y="0"/>
                    </a:cubicBezTo>
                    <a:cubicBezTo>
                      <a:pt x="11" y="4"/>
                      <a:pt x="11" y="4"/>
                      <a:pt x="11" y="4"/>
                    </a:cubicBezTo>
                    <a:cubicBezTo>
                      <a:pt x="12" y="7"/>
                      <a:pt x="12" y="7"/>
                      <a:pt x="12" y="7"/>
                    </a:cubicBezTo>
                    <a:cubicBezTo>
                      <a:pt x="10" y="9"/>
                      <a:pt x="8" y="11"/>
                      <a:pt x="7" y="13"/>
                    </a:cubicBezTo>
                    <a:cubicBezTo>
                      <a:pt x="4" y="11"/>
                      <a:pt x="4" y="11"/>
                      <a:pt x="4" y="11"/>
                    </a:cubicBezTo>
                    <a:cubicBezTo>
                      <a:pt x="0" y="20"/>
                      <a:pt x="0" y="20"/>
                      <a:pt x="0" y="20"/>
                    </a:cubicBezTo>
                    <a:cubicBezTo>
                      <a:pt x="4" y="21"/>
                      <a:pt x="4" y="21"/>
                      <a:pt x="4" y="21"/>
                    </a:cubicBezTo>
                    <a:cubicBezTo>
                      <a:pt x="3" y="24"/>
                      <a:pt x="3" y="27"/>
                      <a:pt x="4" y="29"/>
                    </a:cubicBezTo>
                    <a:close/>
                  </a:path>
                </a:pathLst>
              </a:custGeom>
              <a:solidFill>
                <a:srgbClr val="497193"/>
              </a:solidFill>
              <a:ln>
                <a:noFill/>
              </a:ln>
            </p:spPr>
            <p:txBody>
              <a:bodyPr anchor="ctr"/>
              <a:lstStyle/>
              <a:p>
                <a:pPr algn="ctr"/>
                <a:endParaRPr>
                  <a:cs typeface="+mn-ea"/>
                  <a:sym typeface="+mn-lt"/>
                </a:endParaRPr>
              </a:p>
            </p:txBody>
          </p:sp>
          <p:sp>
            <p:nvSpPr>
              <p:cNvPr id="251" name="Freeform: Shape 278"/>
              <p:cNvSpPr/>
              <p:nvPr/>
            </p:nvSpPr>
            <p:spPr bwMode="auto">
              <a:xfrm>
                <a:off x="4163620" y="3246641"/>
                <a:ext cx="225476" cy="229152"/>
              </a:xfrm>
              <a:custGeom>
                <a:avLst/>
                <a:gdLst>
                  <a:gd name="T0" fmla="*/ 38 w 51"/>
                  <a:gd name="T1" fmla="*/ 52 h 52"/>
                  <a:gd name="T2" fmla="*/ 35 w 51"/>
                  <a:gd name="T3" fmla="*/ 52 h 52"/>
                  <a:gd name="T4" fmla="*/ 34 w 51"/>
                  <a:gd name="T5" fmla="*/ 51 h 52"/>
                  <a:gd name="T6" fmla="*/ 30 w 51"/>
                  <a:gd name="T7" fmla="*/ 49 h 52"/>
                  <a:gd name="T8" fmla="*/ 12 w 51"/>
                  <a:gd name="T9" fmla="*/ 49 h 52"/>
                  <a:gd name="T10" fmla="*/ 8 w 51"/>
                  <a:gd name="T11" fmla="*/ 47 h 52"/>
                  <a:gd name="T12" fmla="*/ 1 w 51"/>
                  <a:gd name="T13" fmla="*/ 25 h 52"/>
                  <a:gd name="T14" fmla="*/ 4 w 51"/>
                  <a:gd name="T15" fmla="*/ 20 h 52"/>
                  <a:gd name="T16" fmla="*/ 20 w 51"/>
                  <a:gd name="T17" fmla="*/ 20 h 52"/>
                  <a:gd name="T18" fmla="*/ 19 w 51"/>
                  <a:gd name="T19" fmla="*/ 15 h 52"/>
                  <a:gd name="T20" fmla="*/ 16 w 51"/>
                  <a:gd name="T21" fmla="*/ 7 h 52"/>
                  <a:gd name="T22" fmla="*/ 18 w 51"/>
                  <a:gd name="T23" fmla="*/ 3 h 52"/>
                  <a:gd name="T24" fmla="*/ 24 w 51"/>
                  <a:gd name="T25" fmla="*/ 3 h 52"/>
                  <a:gd name="T26" fmla="*/ 28 w 51"/>
                  <a:gd name="T27" fmla="*/ 13 h 52"/>
                  <a:gd name="T28" fmla="*/ 38 w 51"/>
                  <a:gd name="T29" fmla="*/ 25 h 52"/>
                  <a:gd name="T30" fmla="*/ 40 w 51"/>
                  <a:gd name="T31" fmla="*/ 27 h 52"/>
                  <a:gd name="T32" fmla="*/ 50 w 51"/>
                  <a:gd name="T33" fmla="*/ 37 h 52"/>
                  <a:gd name="T34" fmla="*/ 50 w 51"/>
                  <a:gd name="T35" fmla="*/ 40 h 52"/>
                  <a:gd name="T36" fmla="*/ 38 w 5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2">
                    <a:moveTo>
                      <a:pt x="38" y="52"/>
                    </a:moveTo>
                    <a:cubicBezTo>
                      <a:pt x="37" y="52"/>
                      <a:pt x="36" y="52"/>
                      <a:pt x="35" y="52"/>
                    </a:cubicBezTo>
                    <a:cubicBezTo>
                      <a:pt x="34" y="51"/>
                      <a:pt x="34" y="51"/>
                      <a:pt x="34" y="51"/>
                    </a:cubicBezTo>
                    <a:cubicBezTo>
                      <a:pt x="33" y="50"/>
                      <a:pt x="31" y="49"/>
                      <a:pt x="30" y="49"/>
                    </a:cubicBezTo>
                    <a:cubicBezTo>
                      <a:pt x="12" y="49"/>
                      <a:pt x="12" y="49"/>
                      <a:pt x="12" y="49"/>
                    </a:cubicBezTo>
                    <a:cubicBezTo>
                      <a:pt x="10" y="49"/>
                      <a:pt x="9" y="48"/>
                      <a:pt x="8" y="47"/>
                    </a:cubicBezTo>
                    <a:cubicBezTo>
                      <a:pt x="1" y="25"/>
                      <a:pt x="1" y="25"/>
                      <a:pt x="1" y="25"/>
                    </a:cubicBezTo>
                    <a:cubicBezTo>
                      <a:pt x="0" y="22"/>
                      <a:pt x="1" y="20"/>
                      <a:pt x="4" y="20"/>
                    </a:cubicBezTo>
                    <a:cubicBezTo>
                      <a:pt x="20" y="20"/>
                      <a:pt x="20" y="20"/>
                      <a:pt x="20" y="20"/>
                    </a:cubicBezTo>
                    <a:cubicBezTo>
                      <a:pt x="20" y="18"/>
                      <a:pt x="20" y="16"/>
                      <a:pt x="19" y="15"/>
                    </a:cubicBezTo>
                    <a:cubicBezTo>
                      <a:pt x="18" y="14"/>
                      <a:pt x="16" y="11"/>
                      <a:pt x="16" y="7"/>
                    </a:cubicBezTo>
                    <a:cubicBezTo>
                      <a:pt x="16" y="6"/>
                      <a:pt x="17" y="4"/>
                      <a:pt x="18" y="3"/>
                    </a:cubicBezTo>
                    <a:cubicBezTo>
                      <a:pt x="20" y="0"/>
                      <a:pt x="24" y="0"/>
                      <a:pt x="24" y="3"/>
                    </a:cubicBezTo>
                    <a:cubicBezTo>
                      <a:pt x="24" y="6"/>
                      <a:pt x="22" y="10"/>
                      <a:pt x="28" y="13"/>
                    </a:cubicBezTo>
                    <a:cubicBezTo>
                      <a:pt x="34" y="17"/>
                      <a:pt x="38" y="25"/>
                      <a:pt x="38" y="25"/>
                    </a:cubicBezTo>
                    <a:cubicBezTo>
                      <a:pt x="38" y="25"/>
                      <a:pt x="39" y="26"/>
                      <a:pt x="40" y="27"/>
                    </a:cubicBezTo>
                    <a:cubicBezTo>
                      <a:pt x="50" y="37"/>
                      <a:pt x="50" y="37"/>
                      <a:pt x="50" y="37"/>
                    </a:cubicBezTo>
                    <a:cubicBezTo>
                      <a:pt x="51" y="38"/>
                      <a:pt x="51" y="39"/>
                      <a:pt x="50" y="40"/>
                    </a:cubicBezTo>
                    <a:lnTo>
                      <a:pt x="38" y="52"/>
                    </a:lnTo>
                    <a:close/>
                  </a:path>
                </a:pathLst>
              </a:custGeom>
              <a:solidFill>
                <a:srgbClr val="497193"/>
              </a:solidFill>
              <a:ln>
                <a:noFill/>
              </a:ln>
            </p:spPr>
            <p:txBody>
              <a:bodyPr anchor="ctr"/>
              <a:lstStyle/>
              <a:p>
                <a:pPr algn="ctr"/>
                <a:endParaRPr>
                  <a:cs typeface="+mn-ea"/>
                  <a:sym typeface="+mn-lt"/>
                </a:endParaRPr>
              </a:p>
            </p:txBody>
          </p:sp>
          <p:sp>
            <p:nvSpPr>
              <p:cNvPr id="252" name="Freeform: Shape 279"/>
              <p:cNvSpPr/>
              <p:nvPr/>
            </p:nvSpPr>
            <p:spPr bwMode="auto">
              <a:xfrm>
                <a:off x="4335177" y="3428002"/>
                <a:ext cx="71074" cy="69849"/>
              </a:xfrm>
              <a:custGeom>
                <a:avLst/>
                <a:gdLst>
                  <a:gd name="T0" fmla="*/ 47 w 58"/>
                  <a:gd name="T1" fmla="*/ 0 h 57"/>
                  <a:gd name="T2" fmla="*/ 0 w 58"/>
                  <a:gd name="T3" fmla="*/ 46 h 57"/>
                  <a:gd name="T4" fmla="*/ 11 w 58"/>
                  <a:gd name="T5" fmla="*/ 57 h 57"/>
                  <a:gd name="T6" fmla="*/ 58 w 58"/>
                  <a:gd name="T7" fmla="*/ 10 h 57"/>
                  <a:gd name="T8" fmla="*/ 47 w 58"/>
                  <a:gd name="T9" fmla="*/ 0 h 57"/>
                </a:gdLst>
                <a:ahLst/>
                <a:cxnLst>
                  <a:cxn ang="0">
                    <a:pos x="T0" y="T1"/>
                  </a:cxn>
                  <a:cxn ang="0">
                    <a:pos x="T2" y="T3"/>
                  </a:cxn>
                  <a:cxn ang="0">
                    <a:pos x="T4" y="T5"/>
                  </a:cxn>
                  <a:cxn ang="0">
                    <a:pos x="T6" y="T7"/>
                  </a:cxn>
                  <a:cxn ang="0">
                    <a:pos x="T8" y="T9"/>
                  </a:cxn>
                </a:cxnLst>
                <a:rect l="0" t="0" r="r" b="b"/>
                <a:pathLst>
                  <a:path w="58" h="57">
                    <a:moveTo>
                      <a:pt x="47" y="0"/>
                    </a:moveTo>
                    <a:lnTo>
                      <a:pt x="0" y="46"/>
                    </a:lnTo>
                    <a:lnTo>
                      <a:pt x="11" y="57"/>
                    </a:lnTo>
                    <a:lnTo>
                      <a:pt x="58" y="10"/>
                    </a:lnTo>
                    <a:lnTo>
                      <a:pt x="47" y="0"/>
                    </a:lnTo>
                    <a:close/>
                  </a:path>
                </a:pathLst>
              </a:custGeom>
              <a:solidFill>
                <a:srgbClr val="497193"/>
              </a:solidFill>
              <a:ln>
                <a:noFill/>
              </a:ln>
            </p:spPr>
            <p:txBody>
              <a:bodyPr anchor="ctr"/>
              <a:lstStyle/>
              <a:p>
                <a:pPr algn="ctr"/>
                <a:endParaRPr>
                  <a:cs typeface="+mn-ea"/>
                  <a:sym typeface="+mn-lt"/>
                </a:endParaRPr>
              </a:p>
            </p:txBody>
          </p:sp>
          <p:sp>
            <p:nvSpPr>
              <p:cNvPr id="253" name="Oval 280"/>
              <p:cNvSpPr/>
              <p:nvPr/>
            </p:nvSpPr>
            <p:spPr bwMode="auto">
              <a:xfrm>
                <a:off x="6017669" y="2646188"/>
                <a:ext cx="35537" cy="34312"/>
              </a:xfrm>
              <a:prstGeom prst="ellipse">
                <a:avLst/>
              </a:prstGeom>
              <a:solidFill>
                <a:srgbClr val="E2E2E2"/>
              </a:solidFill>
              <a:ln>
                <a:noFill/>
              </a:ln>
            </p:spPr>
            <p:txBody>
              <a:bodyPr anchor="ctr"/>
              <a:lstStyle/>
              <a:p>
                <a:pPr algn="ctr"/>
                <a:endParaRPr>
                  <a:cs typeface="+mn-ea"/>
                  <a:sym typeface="+mn-lt"/>
                </a:endParaRPr>
              </a:p>
            </p:txBody>
          </p:sp>
          <p:sp>
            <p:nvSpPr>
              <p:cNvPr id="254" name="Freeform: Shape 281"/>
              <p:cNvSpPr/>
              <p:nvPr/>
            </p:nvSpPr>
            <p:spPr bwMode="auto">
              <a:xfrm>
                <a:off x="3634242" y="1364407"/>
                <a:ext cx="74750" cy="75976"/>
              </a:xfrm>
              <a:custGeom>
                <a:avLst/>
                <a:gdLst>
                  <a:gd name="T0" fmla="*/ 9 w 17"/>
                  <a:gd name="T1" fmla="*/ 17 h 17"/>
                  <a:gd name="T2" fmla="*/ 17 w 17"/>
                  <a:gd name="T3" fmla="*/ 9 h 17"/>
                  <a:gd name="T4" fmla="*/ 9 w 17"/>
                  <a:gd name="T5" fmla="*/ 0 h 17"/>
                  <a:gd name="T6" fmla="*/ 9 w 17"/>
                  <a:gd name="T7" fmla="*/ 3 h 17"/>
                  <a:gd name="T8" fmla="*/ 14 w 17"/>
                  <a:gd name="T9" fmla="*/ 9 h 17"/>
                  <a:gd name="T10" fmla="*/ 9 w 17"/>
                  <a:gd name="T11" fmla="*/ 14 h 17"/>
                  <a:gd name="T12" fmla="*/ 9 w 17"/>
                  <a:gd name="T13" fmla="*/ 17 h 17"/>
                  <a:gd name="T14" fmla="*/ 9 w 17"/>
                  <a:gd name="T15" fmla="*/ 0 h 17"/>
                  <a:gd name="T16" fmla="*/ 0 w 17"/>
                  <a:gd name="T17" fmla="*/ 9 h 17"/>
                  <a:gd name="T18" fmla="*/ 9 w 17"/>
                  <a:gd name="T19" fmla="*/ 17 h 17"/>
                  <a:gd name="T20" fmla="*/ 9 w 17"/>
                  <a:gd name="T21" fmla="*/ 17 h 17"/>
                  <a:gd name="T22" fmla="*/ 9 w 17"/>
                  <a:gd name="T23" fmla="*/ 14 h 17"/>
                  <a:gd name="T24" fmla="*/ 9 w 17"/>
                  <a:gd name="T25" fmla="*/ 14 h 17"/>
                  <a:gd name="T26" fmla="*/ 9 w 17"/>
                  <a:gd name="T27" fmla="*/ 14 h 17"/>
                  <a:gd name="T28" fmla="*/ 3 w 17"/>
                  <a:gd name="T29" fmla="*/ 9 h 17"/>
                  <a:gd name="T30" fmla="*/ 9 w 17"/>
                  <a:gd name="T31" fmla="*/ 3 h 17"/>
                  <a:gd name="T32" fmla="*/ 9 w 17"/>
                  <a:gd name="T33" fmla="*/ 3 h 17"/>
                  <a:gd name="T34" fmla="*/ 9 w 17"/>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7">
                    <a:moveTo>
                      <a:pt x="9" y="17"/>
                    </a:moveTo>
                    <a:cubicBezTo>
                      <a:pt x="13" y="17"/>
                      <a:pt x="17" y="13"/>
                      <a:pt x="17" y="9"/>
                    </a:cubicBezTo>
                    <a:cubicBezTo>
                      <a:pt x="17" y="4"/>
                      <a:pt x="13" y="0"/>
                      <a:pt x="9" y="0"/>
                    </a:cubicBezTo>
                    <a:cubicBezTo>
                      <a:pt x="9" y="3"/>
                      <a:pt x="9" y="3"/>
                      <a:pt x="9" y="3"/>
                    </a:cubicBezTo>
                    <a:cubicBezTo>
                      <a:pt x="12" y="3"/>
                      <a:pt x="14" y="5"/>
                      <a:pt x="14" y="9"/>
                    </a:cubicBezTo>
                    <a:cubicBezTo>
                      <a:pt x="14" y="12"/>
                      <a:pt x="12" y="14"/>
                      <a:pt x="9" y="14"/>
                    </a:cubicBezTo>
                    <a:lnTo>
                      <a:pt x="9" y="17"/>
                    </a:lnTo>
                    <a:close/>
                    <a:moveTo>
                      <a:pt x="9" y="0"/>
                    </a:moveTo>
                    <a:cubicBezTo>
                      <a:pt x="4" y="0"/>
                      <a:pt x="0" y="4"/>
                      <a:pt x="0" y="9"/>
                    </a:cubicBezTo>
                    <a:cubicBezTo>
                      <a:pt x="0" y="13"/>
                      <a:pt x="4" y="17"/>
                      <a:pt x="9" y="17"/>
                    </a:cubicBezTo>
                    <a:cubicBezTo>
                      <a:pt x="9" y="17"/>
                      <a:pt x="9" y="17"/>
                      <a:pt x="9" y="17"/>
                    </a:cubicBezTo>
                    <a:cubicBezTo>
                      <a:pt x="9" y="14"/>
                      <a:pt x="9" y="14"/>
                      <a:pt x="9" y="14"/>
                    </a:cubicBezTo>
                    <a:cubicBezTo>
                      <a:pt x="9" y="14"/>
                      <a:pt x="9" y="14"/>
                      <a:pt x="9" y="14"/>
                    </a:cubicBezTo>
                    <a:cubicBezTo>
                      <a:pt x="9" y="14"/>
                      <a:pt x="9" y="14"/>
                      <a:pt x="9" y="14"/>
                    </a:cubicBezTo>
                    <a:cubicBezTo>
                      <a:pt x="5" y="14"/>
                      <a:pt x="3" y="12"/>
                      <a:pt x="3" y="9"/>
                    </a:cubicBezTo>
                    <a:cubicBezTo>
                      <a:pt x="3" y="5"/>
                      <a:pt x="5" y="3"/>
                      <a:pt x="9" y="3"/>
                    </a:cubicBezTo>
                    <a:cubicBezTo>
                      <a:pt x="9" y="3"/>
                      <a:pt x="9" y="3"/>
                      <a:pt x="9" y="3"/>
                    </a:cubicBezTo>
                    <a:cubicBezTo>
                      <a:pt x="9" y="0"/>
                      <a:pt x="9" y="0"/>
                      <a:pt x="9" y="0"/>
                    </a:cubicBezTo>
                    <a:close/>
                  </a:path>
                </a:pathLst>
              </a:custGeom>
              <a:solidFill>
                <a:srgbClr val="E2E2E2"/>
              </a:solidFill>
              <a:ln>
                <a:noFill/>
              </a:ln>
            </p:spPr>
            <p:txBody>
              <a:bodyPr anchor="ctr"/>
              <a:lstStyle/>
              <a:p>
                <a:pPr algn="ctr"/>
                <a:endParaRPr>
                  <a:cs typeface="+mn-ea"/>
                  <a:sym typeface="+mn-lt"/>
                </a:endParaRPr>
              </a:p>
            </p:txBody>
          </p:sp>
          <p:sp>
            <p:nvSpPr>
              <p:cNvPr id="255" name="Freeform: Shape 282"/>
              <p:cNvSpPr/>
              <p:nvPr/>
            </p:nvSpPr>
            <p:spPr bwMode="auto">
              <a:xfrm>
                <a:off x="3588901" y="3533387"/>
                <a:ext cx="18381" cy="44115"/>
              </a:xfrm>
              <a:custGeom>
                <a:avLst/>
                <a:gdLst>
                  <a:gd name="T0" fmla="*/ 1 w 4"/>
                  <a:gd name="T1" fmla="*/ 8 h 10"/>
                  <a:gd name="T2" fmla="*/ 4 w 4"/>
                  <a:gd name="T3" fmla="*/ 3 h 10"/>
                  <a:gd name="T4" fmla="*/ 1 w 4"/>
                  <a:gd name="T5" fmla="*/ 0 h 10"/>
                  <a:gd name="T6" fmla="*/ 1 w 4"/>
                  <a:gd name="T7" fmla="*/ 8 h 10"/>
                  <a:gd name="T8" fmla="*/ 1 w 4"/>
                  <a:gd name="T9" fmla="*/ 8 h 10"/>
                </a:gdLst>
                <a:ahLst/>
                <a:cxnLst>
                  <a:cxn ang="0">
                    <a:pos x="T0" y="T1"/>
                  </a:cxn>
                  <a:cxn ang="0">
                    <a:pos x="T2" y="T3"/>
                  </a:cxn>
                  <a:cxn ang="0">
                    <a:pos x="T4" y="T5"/>
                  </a:cxn>
                  <a:cxn ang="0">
                    <a:pos x="T6" y="T7"/>
                  </a:cxn>
                  <a:cxn ang="0">
                    <a:pos x="T8" y="T9"/>
                  </a:cxn>
                </a:cxnLst>
                <a:rect l="0" t="0" r="r" b="b"/>
                <a:pathLst>
                  <a:path w="4" h="10">
                    <a:moveTo>
                      <a:pt x="1" y="8"/>
                    </a:moveTo>
                    <a:cubicBezTo>
                      <a:pt x="2" y="6"/>
                      <a:pt x="3" y="5"/>
                      <a:pt x="4" y="3"/>
                    </a:cubicBezTo>
                    <a:cubicBezTo>
                      <a:pt x="3" y="2"/>
                      <a:pt x="2" y="1"/>
                      <a:pt x="1" y="0"/>
                    </a:cubicBezTo>
                    <a:cubicBezTo>
                      <a:pt x="1" y="8"/>
                      <a:pt x="1" y="8"/>
                      <a:pt x="1" y="8"/>
                    </a:cubicBezTo>
                    <a:cubicBezTo>
                      <a:pt x="1" y="10"/>
                      <a:pt x="0" y="10"/>
                      <a:pt x="1" y="8"/>
                    </a:cubicBezTo>
                    <a:close/>
                  </a:path>
                </a:pathLst>
              </a:custGeom>
              <a:solidFill>
                <a:srgbClr val="E2E2E2"/>
              </a:solidFill>
              <a:ln>
                <a:noFill/>
              </a:ln>
            </p:spPr>
            <p:txBody>
              <a:bodyPr anchor="ctr"/>
              <a:lstStyle/>
              <a:p>
                <a:pPr algn="ctr"/>
                <a:endParaRPr>
                  <a:cs typeface="+mn-ea"/>
                  <a:sym typeface="+mn-lt"/>
                </a:endParaRPr>
              </a:p>
            </p:txBody>
          </p:sp>
        </p:grpSp>
        <p:grpSp>
          <p:nvGrpSpPr>
            <p:cNvPr id="31" name="Group 57"/>
            <p:cNvGrpSpPr/>
            <p:nvPr/>
          </p:nvGrpSpPr>
          <p:grpSpPr>
            <a:xfrm>
              <a:off x="6230840" y="1044862"/>
              <a:ext cx="5334632" cy="5300318"/>
              <a:chOff x="2569358" y="623032"/>
              <a:chExt cx="4000972" cy="3975239"/>
            </a:xfrm>
          </p:grpSpPr>
          <p:sp>
            <p:nvSpPr>
              <p:cNvPr id="103" name="Freeform: Shape 130"/>
              <p:cNvSpPr/>
              <p:nvPr/>
            </p:nvSpPr>
            <p:spPr bwMode="auto">
              <a:xfrm>
                <a:off x="6256624" y="2084949"/>
                <a:ext cx="225476" cy="145824"/>
              </a:xfrm>
              <a:custGeom>
                <a:avLst/>
                <a:gdLst>
                  <a:gd name="T0" fmla="*/ 0 w 51"/>
                  <a:gd name="T1" fmla="*/ 1 h 33"/>
                  <a:gd name="T2" fmla="*/ 17 w 51"/>
                  <a:gd name="T3" fmla="*/ 15 h 33"/>
                  <a:gd name="T4" fmla="*/ 22 w 51"/>
                  <a:gd name="T5" fmla="*/ 15 h 33"/>
                  <a:gd name="T6" fmla="*/ 22 w 51"/>
                  <a:gd name="T7" fmla="*/ 26 h 33"/>
                  <a:gd name="T8" fmla="*/ 16 w 51"/>
                  <a:gd name="T9" fmla="*/ 26 h 33"/>
                  <a:gd name="T10" fmla="*/ 16 w 51"/>
                  <a:gd name="T11" fmla="*/ 33 h 33"/>
                  <a:gd name="T12" fmla="*/ 36 w 51"/>
                  <a:gd name="T13" fmla="*/ 33 h 33"/>
                  <a:gd name="T14" fmla="*/ 36 w 51"/>
                  <a:gd name="T15" fmla="*/ 26 h 33"/>
                  <a:gd name="T16" fmla="*/ 29 w 51"/>
                  <a:gd name="T17" fmla="*/ 26 h 33"/>
                  <a:gd name="T18" fmla="*/ 29 w 51"/>
                  <a:gd name="T19" fmla="*/ 15 h 33"/>
                  <a:gd name="T20" fmla="*/ 35 w 51"/>
                  <a:gd name="T21" fmla="*/ 15 h 33"/>
                  <a:gd name="T22" fmla="*/ 51 w 51"/>
                  <a:gd name="T23" fmla="*/ 1 h 33"/>
                  <a:gd name="T24" fmla="*/ 45 w 51"/>
                  <a:gd name="T25" fmla="*/ 0 h 33"/>
                  <a:gd name="T26" fmla="*/ 35 w 51"/>
                  <a:gd name="T27" fmla="*/ 9 h 33"/>
                  <a:gd name="T28" fmla="*/ 17 w 51"/>
                  <a:gd name="T29" fmla="*/ 9 h 33"/>
                  <a:gd name="T30" fmla="*/ 7 w 51"/>
                  <a:gd name="T31" fmla="*/ 0 h 33"/>
                  <a:gd name="T32" fmla="*/ 0 w 51"/>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3">
                    <a:moveTo>
                      <a:pt x="0" y="1"/>
                    </a:moveTo>
                    <a:cubicBezTo>
                      <a:pt x="2" y="9"/>
                      <a:pt x="9" y="15"/>
                      <a:pt x="17" y="15"/>
                    </a:cubicBezTo>
                    <a:cubicBezTo>
                      <a:pt x="22" y="15"/>
                      <a:pt x="22" y="15"/>
                      <a:pt x="22" y="15"/>
                    </a:cubicBezTo>
                    <a:cubicBezTo>
                      <a:pt x="22" y="26"/>
                      <a:pt x="22" y="26"/>
                      <a:pt x="22" y="26"/>
                    </a:cubicBezTo>
                    <a:cubicBezTo>
                      <a:pt x="16" y="26"/>
                      <a:pt x="16" y="26"/>
                      <a:pt x="16" y="26"/>
                    </a:cubicBezTo>
                    <a:cubicBezTo>
                      <a:pt x="16" y="33"/>
                      <a:pt x="16" y="33"/>
                      <a:pt x="16" y="33"/>
                    </a:cubicBezTo>
                    <a:cubicBezTo>
                      <a:pt x="36" y="33"/>
                      <a:pt x="36" y="33"/>
                      <a:pt x="36" y="33"/>
                    </a:cubicBezTo>
                    <a:cubicBezTo>
                      <a:pt x="36" y="26"/>
                      <a:pt x="36" y="26"/>
                      <a:pt x="36" y="26"/>
                    </a:cubicBezTo>
                    <a:cubicBezTo>
                      <a:pt x="29" y="26"/>
                      <a:pt x="29" y="26"/>
                      <a:pt x="29" y="26"/>
                    </a:cubicBezTo>
                    <a:cubicBezTo>
                      <a:pt x="29" y="15"/>
                      <a:pt x="29" y="15"/>
                      <a:pt x="29" y="15"/>
                    </a:cubicBezTo>
                    <a:cubicBezTo>
                      <a:pt x="35" y="15"/>
                      <a:pt x="35" y="15"/>
                      <a:pt x="35" y="15"/>
                    </a:cubicBezTo>
                    <a:cubicBezTo>
                      <a:pt x="43" y="15"/>
                      <a:pt x="50" y="8"/>
                      <a:pt x="51" y="1"/>
                    </a:cubicBezTo>
                    <a:cubicBezTo>
                      <a:pt x="45" y="0"/>
                      <a:pt x="45" y="0"/>
                      <a:pt x="45" y="0"/>
                    </a:cubicBezTo>
                    <a:cubicBezTo>
                      <a:pt x="44" y="4"/>
                      <a:pt x="39" y="9"/>
                      <a:pt x="35" y="9"/>
                    </a:cubicBezTo>
                    <a:cubicBezTo>
                      <a:pt x="17" y="9"/>
                      <a:pt x="17" y="9"/>
                      <a:pt x="17" y="9"/>
                    </a:cubicBezTo>
                    <a:cubicBezTo>
                      <a:pt x="13" y="9"/>
                      <a:pt x="8" y="5"/>
                      <a:pt x="7" y="0"/>
                    </a:cubicBezTo>
                    <a:lnTo>
                      <a:pt x="0" y="1"/>
                    </a:lnTo>
                    <a:close/>
                  </a:path>
                </a:pathLst>
              </a:custGeom>
              <a:solidFill>
                <a:srgbClr val="E2E2E2">
                  <a:alpha val="40000"/>
                </a:srgbClr>
              </a:solidFill>
              <a:ln>
                <a:noFill/>
              </a:ln>
            </p:spPr>
            <p:txBody>
              <a:bodyPr anchor="ctr"/>
              <a:lstStyle/>
              <a:p>
                <a:pPr algn="ctr"/>
                <a:endParaRPr>
                  <a:cs typeface="+mn-ea"/>
                  <a:sym typeface="+mn-lt"/>
                </a:endParaRPr>
              </a:p>
            </p:txBody>
          </p:sp>
          <p:sp>
            <p:nvSpPr>
              <p:cNvPr id="104" name="Freeform: Shape 131"/>
              <p:cNvSpPr/>
              <p:nvPr/>
            </p:nvSpPr>
            <p:spPr bwMode="auto">
              <a:xfrm>
                <a:off x="6151239" y="1925646"/>
                <a:ext cx="100484" cy="110287"/>
              </a:xfrm>
              <a:custGeom>
                <a:avLst/>
                <a:gdLst>
                  <a:gd name="T0" fmla="*/ 19 w 23"/>
                  <a:gd name="T1" fmla="*/ 17 h 25"/>
                  <a:gd name="T2" fmla="*/ 20 w 23"/>
                  <a:gd name="T3" fmla="*/ 16 h 25"/>
                  <a:gd name="T4" fmla="*/ 22 w 23"/>
                  <a:gd name="T5" fmla="*/ 16 h 25"/>
                  <a:gd name="T6" fmla="*/ 23 w 23"/>
                  <a:gd name="T7" fmla="*/ 13 h 25"/>
                  <a:gd name="T8" fmla="*/ 22 w 23"/>
                  <a:gd name="T9" fmla="*/ 7 h 25"/>
                  <a:gd name="T10" fmla="*/ 17 w 23"/>
                  <a:gd name="T11" fmla="*/ 12 h 25"/>
                  <a:gd name="T12" fmla="*/ 15 w 23"/>
                  <a:gd name="T13" fmla="*/ 14 h 25"/>
                  <a:gd name="T14" fmla="*/ 15 w 23"/>
                  <a:gd name="T15" fmla="*/ 12 h 25"/>
                  <a:gd name="T16" fmla="*/ 17 w 23"/>
                  <a:gd name="T17" fmla="*/ 8 h 25"/>
                  <a:gd name="T18" fmla="*/ 15 w 23"/>
                  <a:gd name="T19" fmla="*/ 5 h 25"/>
                  <a:gd name="T20" fmla="*/ 11 w 23"/>
                  <a:gd name="T21" fmla="*/ 0 h 25"/>
                  <a:gd name="T22" fmla="*/ 11 w 23"/>
                  <a:gd name="T23" fmla="*/ 0 h 25"/>
                  <a:gd name="T24" fmla="*/ 11 w 23"/>
                  <a:gd name="T25" fmla="*/ 0 h 25"/>
                  <a:gd name="T26" fmla="*/ 11 w 23"/>
                  <a:gd name="T27" fmla="*/ 0 h 25"/>
                  <a:gd name="T28" fmla="*/ 11 w 23"/>
                  <a:gd name="T29" fmla="*/ 0 h 25"/>
                  <a:gd name="T30" fmla="*/ 7 w 23"/>
                  <a:gd name="T31" fmla="*/ 5 h 25"/>
                  <a:gd name="T32" fmla="*/ 5 w 23"/>
                  <a:gd name="T33" fmla="*/ 8 h 25"/>
                  <a:gd name="T34" fmla="*/ 7 w 23"/>
                  <a:gd name="T35" fmla="*/ 12 h 25"/>
                  <a:gd name="T36" fmla="*/ 7 w 23"/>
                  <a:gd name="T37" fmla="*/ 14 h 25"/>
                  <a:gd name="T38" fmla="*/ 5 w 23"/>
                  <a:gd name="T39" fmla="*/ 12 h 25"/>
                  <a:gd name="T40" fmla="*/ 0 w 23"/>
                  <a:gd name="T41" fmla="*/ 7 h 25"/>
                  <a:gd name="T42" fmla="*/ 0 w 23"/>
                  <a:gd name="T43" fmla="*/ 13 h 25"/>
                  <a:gd name="T44" fmla="*/ 0 w 23"/>
                  <a:gd name="T45" fmla="*/ 16 h 25"/>
                  <a:gd name="T46" fmla="*/ 2 w 23"/>
                  <a:gd name="T47" fmla="*/ 16 h 25"/>
                  <a:gd name="T48" fmla="*/ 4 w 23"/>
                  <a:gd name="T49" fmla="*/ 17 h 25"/>
                  <a:gd name="T50" fmla="*/ 3 w 23"/>
                  <a:gd name="T51" fmla="*/ 18 h 25"/>
                  <a:gd name="T52" fmla="*/ 0 w 23"/>
                  <a:gd name="T53" fmla="*/ 17 h 25"/>
                  <a:gd name="T54" fmla="*/ 5 w 23"/>
                  <a:gd name="T55" fmla="*/ 24 h 25"/>
                  <a:gd name="T56" fmla="*/ 7 w 23"/>
                  <a:gd name="T57" fmla="*/ 24 h 25"/>
                  <a:gd name="T58" fmla="*/ 10 w 23"/>
                  <a:gd name="T59" fmla="*/ 22 h 25"/>
                  <a:gd name="T60" fmla="*/ 11 w 23"/>
                  <a:gd name="T61" fmla="*/ 22 h 25"/>
                  <a:gd name="T62" fmla="*/ 11 w 23"/>
                  <a:gd name="T63" fmla="*/ 21 h 25"/>
                  <a:gd name="T64" fmla="*/ 11 w 23"/>
                  <a:gd name="T65" fmla="*/ 11 h 25"/>
                  <a:gd name="T66" fmla="*/ 12 w 23"/>
                  <a:gd name="T67" fmla="*/ 21 h 25"/>
                  <a:gd name="T68" fmla="*/ 12 w 23"/>
                  <a:gd name="T69" fmla="*/ 22 h 25"/>
                  <a:gd name="T70" fmla="*/ 12 w 23"/>
                  <a:gd name="T71" fmla="*/ 22 h 25"/>
                  <a:gd name="T72" fmla="*/ 15 w 23"/>
                  <a:gd name="T73" fmla="*/ 24 h 25"/>
                  <a:gd name="T74" fmla="*/ 17 w 23"/>
                  <a:gd name="T75" fmla="*/ 24 h 25"/>
                  <a:gd name="T76" fmla="*/ 23 w 23"/>
                  <a:gd name="T77" fmla="*/ 17 h 25"/>
                  <a:gd name="T78" fmla="*/ 19 w 23"/>
                  <a:gd name="T79" fmla="*/ 18 h 25"/>
                  <a:gd name="T80" fmla="*/ 19 w 23"/>
                  <a:gd name="T81"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25">
                    <a:moveTo>
                      <a:pt x="19" y="17"/>
                    </a:moveTo>
                    <a:cubicBezTo>
                      <a:pt x="19" y="17"/>
                      <a:pt x="20" y="17"/>
                      <a:pt x="20" y="16"/>
                    </a:cubicBezTo>
                    <a:cubicBezTo>
                      <a:pt x="21" y="16"/>
                      <a:pt x="22" y="16"/>
                      <a:pt x="22" y="16"/>
                    </a:cubicBezTo>
                    <a:cubicBezTo>
                      <a:pt x="23" y="15"/>
                      <a:pt x="23" y="14"/>
                      <a:pt x="23" y="13"/>
                    </a:cubicBezTo>
                    <a:cubicBezTo>
                      <a:pt x="22" y="11"/>
                      <a:pt x="22" y="9"/>
                      <a:pt x="22" y="7"/>
                    </a:cubicBezTo>
                    <a:cubicBezTo>
                      <a:pt x="20" y="9"/>
                      <a:pt x="17" y="9"/>
                      <a:pt x="17" y="12"/>
                    </a:cubicBezTo>
                    <a:cubicBezTo>
                      <a:pt x="17" y="12"/>
                      <a:pt x="16" y="14"/>
                      <a:pt x="15" y="14"/>
                    </a:cubicBezTo>
                    <a:cubicBezTo>
                      <a:pt x="14" y="13"/>
                      <a:pt x="15" y="12"/>
                      <a:pt x="15" y="12"/>
                    </a:cubicBezTo>
                    <a:cubicBezTo>
                      <a:pt x="16" y="11"/>
                      <a:pt x="17" y="10"/>
                      <a:pt x="17" y="8"/>
                    </a:cubicBezTo>
                    <a:cubicBezTo>
                      <a:pt x="17" y="7"/>
                      <a:pt x="16" y="6"/>
                      <a:pt x="15" y="5"/>
                    </a:cubicBezTo>
                    <a:cubicBezTo>
                      <a:pt x="14" y="3"/>
                      <a:pt x="12" y="2"/>
                      <a:pt x="11" y="0"/>
                    </a:cubicBezTo>
                    <a:cubicBezTo>
                      <a:pt x="11" y="0"/>
                      <a:pt x="11" y="0"/>
                      <a:pt x="11" y="0"/>
                    </a:cubicBezTo>
                    <a:cubicBezTo>
                      <a:pt x="11" y="0"/>
                      <a:pt x="11" y="0"/>
                      <a:pt x="11" y="0"/>
                    </a:cubicBezTo>
                    <a:cubicBezTo>
                      <a:pt x="11" y="0"/>
                      <a:pt x="11" y="0"/>
                      <a:pt x="11" y="0"/>
                    </a:cubicBezTo>
                    <a:cubicBezTo>
                      <a:pt x="11" y="0"/>
                      <a:pt x="11" y="0"/>
                      <a:pt x="11" y="0"/>
                    </a:cubicBezTo>
                    <a:cubicBezTo>
                      <a:pt x="10" y="2"/>
                      <a:pt x="8" y="3"/>
                      <a:pt x="7" y="5"/>
                    </a:cubicBezTo>
                    <a:cubicBezTo>
                      <a:pt x="6" y="6"/>
                      <a:pt x="5" y="7"/>
                      <a:pt x="5" y="8"/>
                    </a:cubicBezTo>
                    <a:cubicBezTo>
                      <a:pt x="5" y="10"/>
                      <a:pt x="6" y="11"/>
                      <a:pt x="7" y="12"/>
                    </a:cubicBezTo>
                    <a:cubicBezTo>
                      <a:pt x="7" y="12"/>
                      <a:pt x="8" y="13"/>
                      <a:pt x="7" y="14"/>
                    </a:cubicBezTo>
                    <a:cubicBezTo>
                      <a:pt x="6" y="14"/>
                      <a:pt x="6" y="12"/>
                      <a:pt x="5" y="12"/>
                    </a:cubicBezTo>
                    <a:cubicBezTo>
                      <a:pt x="5" y="9"/>
                      <a:pt x="2" y="9"/>
                      <a:pt x="0" y="7"/>
                    </a:cubicBezTo>
                    <a:cubicBezTo>
                      <a:pt x="0" y="9"/>
                      <a:pt x="0" y="11"/>
                      <a:pt x="0" y="13"/>
                    </a:cubicBezTo>
                    <a:cubicBezTo>
                      <a:pt x="0" y="14"/>
                      <a:pt x="0" y="15"/>
                      <a:pt x="0" y="16"/>
                    </a:cubicBezTo>
                    <a:cubicBezTo>
                      <a:pt x="1" y="16"/>
                      <a:pt x="1" y="16"/>
                      <a:pt x="2" y="16"/>
                    </a:cubicBezTo>
                    <a:cubicBezTo>
                      <a:pt x="2" y="17"/>
                      <a:pt x="3" y="17"/>
                      <a:pt x="4" y="17"/>
                    </a:cubicBezTo>
                    <a:cubicBezTo>
                      <a:pt x="4" y="18"/>
                      <a:pt x="4" y="18"/>
                      <a:pt x="3" y="18"/>
                    </a:cubicBezTo>
                    <a:cubicBezTo>
                      <a:pt x="2" y="18"/>
                      <a:pt x="1" y="17"/>
                      <a:pt x="0" y="17"/>
                    </a:cubicBezTo>
                    <a:cubicBezTo>
                      <a:pt x="0" y="20"/>
                      <a:pt x="2" y="23"/>
                      <a:pt x="5" y="24"/>
                    </a:cubicBezTo>
                    <a:cubicBezTo>
                      <a:pt x="6" y="25"/>
                      <a:pt x="6" y="25"/>
                      <a:pt x="7" y="24"/>
                    </a:cubicBezTo>
                    <a:cubicBezTo>
                      <a:pt x="8" y="23"/>
                      <a:pt x="9" y="23"/>
                      <a:pt x="10" y="22"/>
                    </a:cubicBezTo>
                    <a:cubicBezTo>
                      <a:pt x="10" y="22"/>
                      <a:pt x="10" y="23"/>
                      <a:pt x="11" y="22"/>
                    </a:cubicBezTo>
                    <a:cubicBezTo>
                      <a:pt x="11" y="22"/>
                      <a:pt x="11" y="21"/>
                      <a:pt x="11" y="21"/>
                    </a:cubicBezTo>
                    <a:cubicBezTo>
                      <a:pt x="11" y="17"/>
                      <a:pt x="11" y="15"/>
                      <a:pt x="11" y="11"/>
                    </a:cubicBezTo>
                    <a:cubicBezTo>
                      <a:pt x="11" y="15"/>
                      <a:pt x="12" y="17"/>
                      <a:pt x="12" y="21"/>
                    </a:cubicBezTo>
                    <a:cubicBezTo>
                      <a:pt x="12" y="21"/>
                      <a:pt x="12" y="22"/>
                      <a:pt x="12" y="22"/>
                    </a:cubicBezTo>
                    <a:cubicBezTo>
                      <a:pt x="12" y="23"/>
                      <a:pt x="12" y="22"/>
                      <a:pt x="12" y="22"/>
                    </a:cubicBezTo>
                    <a:cubicBezTo>
                      <a:pt x="13" y="23"/>
                      <a:pt x="14" y="23"/>
                      <a:pt x="15" y="24"/>
                    </a:cubicBezTo>
                    <a:cubicBezTo>
                      <a:pt x="16" y="25"/>
                      <a:pt x="16" y="25"/>
                      <a:pt x="17" y="24"/>
                    </a:cubicBezTo>
                    <a:cubicBezTo>
                      <a:pt x="20" y="23"/>
                      <a:pt x="22" y="20"/>
                      <a:pt x="23" y="17"/>
                    </a:cubicBezTo>
                    <a:cubicBezTo>
                      <a:pt x="21" y="17"/>
                      <a:pt x="20" y="18"/>
                      <a:pt x="19" y="18"/>
                    </a:cubicBezTo>
                    <a:cubicBezTo>
                      <a:pt x="18" y="18"/>
                      <a:pt x="18" y="18"/>
                      <a:pt x="19" y="17"/>
                    </a:cubicBezTo>
                    <a:close/>
                  </a:path>
                </a:pathLst>
              </a:custGeom>
              <a:solidFill>
                <a:srgbClr val="E2E2E2"/>
              </a:solidFill>
              <a:ln>
                <a:noFill/>
              </a:ln>
            </p:spPr>
            <p:txBody>
              <a:bodyPr anchor="ctr"/>
              <a:lstStyle/>
              <a:p>
                <a:pPr algn="ctr"/>
                <a:endParaRPr>
                  <a:cs typeface="+mn-ea"/>
                  <a:sym typeface="+mn-lt"/>
                </a:endParaRPr>
              </a:p>
            </p:txBody>
          </p:sp>
          <p:grpSp>
            <p:nvGrpSpPr>
              <p:cNvPr id="105" name="Group 132"/>
              <p:cNvGrpSpPr/>
              <p:nvPr/>
            </p:nvGrpSpPr>
            <p:grpSpPr>
              <a:xfrm>
                <a:off x="2569358" y="623032"/>
                <a:ext cx="4000972" cy="3975239"/>
                <a:chOff x="2569358" y="623032"/>
                <a:chExt cx="4000972" cy="3975239"/>
              </a:xfrm>
              <a:solidFill>
                <a:schemeClr val="bg1">
                  <a:lumMod val="95000"/>
                </a:schemeClr>
              </a:solidFill>
            </p:grpSpPr>
            <p:sp>
              <p:nvSpPr>
                <p:cNvPr id="106" name="Freeform: Shape 133"/>
                <p:cNvSpPr/>
                <p:nvPr/>
              </p:nvSpPr>
              <p:spPr bwMode="auto">
                <a:xfrm>
                  <a:off x="6256624" y="2680500"/>
                  <a:ext cx="300226" cy="301452"/>
                </a:xfrm>
                <a:custGeom>
                  <a:avLst/>
                  <a:gdLst>
                    <a:gd name="T0" fmla="*/ 67 w 68"/>
                    <a:gd name="T1" fmla="*/ 26 h 68"/>
                    <a:gd name="T2" fmla="*/ 53 w 68"/>
                    <a:gd name="T3" fmla="*/ 32 h 68"/>
                    <a:gd name="T4" fmla="*/ 48 w 68"/>
                    <a:gd name="T5" fmla="*/ 32 h 68"/>
                    <a:gd name="T6" fmla="*/ 45 w 68"/>
                    <a:gd name="T7" fmla="*/ 25 h 68"/>
                    <a:gd name="T8" fmla="*/ 49 w 68"/>
                    <a:gd name="T9" fmla="*/ 21 h 68"/>
                    <a:gd name="T10" fmla="*/ 63 w 68"/>
                    <a:gd name="T11" fmla="*/ 16 h 68"/>
                    <a:gd name="T12" fmla="*/ 56 w 68"/>
                    <a:gd name="T13" fmla="*/ 8 h 68"/>
                    <a:gd name="T14" fmla="*/ 48 w 68"/>
                    <a:gd name="T15" fmla="*/ 5 h 68"/>
                    <a:gd name="T16" fmla="*/ 46 w 68"/>
                    <a:gd name="T17" fmla="*/ 16 h 68"/>
                    <a:gd name="T18" fmla="*/ 40 w 68"/>
                    <a:gd name="T19" fmla="*/ 25 h 68"/>
                    <a:gd name="T20" fmla="*/ 40 w 68"/>
                    <a:gd name="T21" fmla="*/ 15 h 68"/>
                    <a:gd name="T22" fmla="*/ 36 w 68"/>
                    <a:gd name="T23" fmla="*/ 12 h 68"/>
                    <a:gd name="T24" fmla="*/ 36 w 68"/>
                    <a:gd name="T25" fmla="*/ 7 h 68"/>
                    <a:gd name="T26" fmla="*/ 32 w 68"/>
                    <a:gd name="T27" fmla="*/ 7 h 68"/>
                    <a:gd name="T28" fmla="*/ 32 w 68"/>
                    <a:gd name="T29" fmla="*/ 12 h 68"/>
                    <a:gd name="T30" fmla="*/ 27 w 68"/>
                    <a:gd name="T31" fmla="*/ 15 h 68"/>
                    <a:gd name="T32" fmla="*/ 28 w 68"/>
                    <a:gd name="T33" fmla="*/ 25 h 68"/>
                    <a:gd name="T34" fmla="*/ 21 w 68"/>
                    <a:gd name="T35" fmla="*/ 16 h 68"/>
                    <a:gd name="T36" fmla="*/ 20 w 68"/>
                    <a:gd name="T37" fmla="*/ 5 h 68"/>
                    <a:gd name="T38" fmla="*/ 11 w 68"/>
                    <a:gd name="T39" fmla="*/ 8 h 68"/>
                    <a:gd name="T40" fmla="*/ 5 w 68"/>
                    <a:gd name="T41" fmla="*/ 16 h 68"/>
                    <a:gd name="T42" fmla="*/ 19 w 68"/>
                    <a:gd name="T43" fmla="*/ 21 h 68"/>
                    <a:gd name="T44" fmla="*/ 22 w 68"/>
                    <a:gd name="T45" fmla="*/ 25 h 68"/>
                    <a:gd name="T46" fmla="*/ 20 w 68"/>
                    <a:gd name="T47" fmla="*/ 32 h 68"/>
                    <a:gd name="T48" fmla="*/ 14 w 68"/>
                    <a:gd name="T49" fmla="*/ 32 h 68"/>
                    <a:gd name="T50" fmla="*/ 1 w 68"/>
                    <a:gd name="T51" fmla="*/ 26 h 68"/>
                    <a:gd name="T52" fmla="*/ 0 w 68"/>
                    <a:gd name="T53" fmla="*/ 36 h 68"/>
                    <a:gd name="T54" fmla="*/ 3 w 68"/>
                    <a:gd name="T55" fmla="*/ 44 h 68"/>
                    <a:gd name="T56" fmla="*/ 12 w 68"/>
                    <a:gd name="T57" fmla="*/ 38 h 68"/>
                    <a:gd name="T58" fmla="*/ 23 w 68"/>
                    <a:gd name="T59" fmla="*/ 36 h 68"/>
                    <a:gd name="T60" fmla="*/ 16 w 68"/>
                    <a:gd name="T61" fmla="*/ 42 h 68"/>
                    <a:gd name="T62" fmla="*/ 17 w 68"/>
                    <a:gd name="T63" fmla="*/ 48 h 68"/>
                    <a:gd name="T64" fmla="*/ 13 w 68"/>
                    <a:gd name="T65" fmla="*/ 52 h 68"/>
                    <a:gd name="T66" fmla="*/ 16 w 68"/>
                    <a:gd name="T67" fmla="*/ 54 h 68"/>
                    <a:gd name="T68" fmla="*/ 20 w 68"/>
                    <a:gd name="T69" fmla="*/ 50 h 68"/>
                    <a:gd name="T70" fmla="*/ 25 w 68"/>
                    <a:gd name="T71" fmla="*/ 52 h 68"/>
                    <a:gd name="T72" fmla="*/ 32 w 68"/>
                    <a:gd name="T73" fmla="*/ 44 h 68"/>
                    <a:gd name="T74" fmla="*/ 30 w 68"/>
                    <a:gd name="T75" fmla="*/ 55 h 68"/>
                    <a:gd name="T76" fmla="*/ 23 w 68"/>
                    <a:gd name="T77" fmla="*/ 64 h 68"/>
                    <a:gd name="T78" fmla="*/ 32 w 68"/>
                    <a:gd name="T79" fmla="*/ 68 h 68"/>
                    <a:gd name="T80" fmla="*/ 42 w 68"/>
                    <a:gd name="T81" fmla="*/ 67 h 68"/>
                    <a:gd name="T82" fmla="*/ 36 w 68"/>
                    <a:gd name="T83" fmla="*/ 53 h 68"/>
                    <a:gd name="T84" fmla="*/ 36 w 68"/>
                    <a:gd name="T85" fmla="*/ 48 h 68"/>
                    <a:gd name="T86" fmla="*/ 42 w 68"/>
                    <a:gd name="T87" fmla="*/ 45 h 68"/>
                    <a:gd name="T88" fmla="*/ 46 w 68"/>
                    <a:gd name="T89" fmla="*/ 49 h 68"/>
                    <a:gd name="T90" fmla="*/ 52 w 68"/>
                    <a:gd name="T91" fmla="*/ 63 h 68"/>
                    <a:gd name="T92" fmla="*/ 59 w 68"/>
                    <a:gd name="T93" fmla="*/ 56 h 68"/>
                    <a:gd name="T94" fmla="*/ 63 w 68"/>
                    <a:gd name="T95" fmla="*/ 48 h 68"/>
                    <a:gd name="T96" fmla="*/ 52 w 68"/>
                    <a:gd name="T97" fmla="*/ 46 h 68"/>
                    <a:gd name="T98" fmla="*/ 42 w 68"/>
                    <a:gd name="T99" fmla="*/ 40 h 68"/>
                    <a:gd name="T100" fmla="*/ 53 w 68"/>
                    <a:gd name="T101" fmla="*/ 40 h 68"/>
                    <a:gd name="T102" fmla="*/ 55 w 68"/>
                    <a:gd name="T103" fmla="*/ 36 h 68"/>
                    <a:gd name="T104" fmla="*/ 61 w 68"/>
                    <a:gd name="T10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8" y="32"/>
                      </a:moveTo>
                      <a:cubicBezTo>
                        <a:pt x="61" y="32"/>
                        <a:pt x="61" y="32"/>
                        <a:pt x="61" y="32"/>
                      </a:cubicBezTo>
                      <a:cubicBezTo>
                        <a:pt x="67" y="26"/>
                        <a:pt x="67" y="26"/>
                        <a:pt x="67" y="26"/>
                      </a:cubicBezTo>
                      <a:cubicBezTo>
                        <a:pt x="64" y="23"/>
                        <a:pt x="64" y="23"/>
                        <a:pt x="64" y="23"/>
                      </a:cubicBezTo>
                      <a:cubicBezTo>
                        <a:pt x="55" y="32"/>
                        <a:pt x="55" y="32"/>
                        <a:pt x="55" y="32"/>
                      </a:cubicBezTo>
                      <a:cubicBezTo>
                        <a:pt x="53" y="32"/>
                        <a:pt x="53" y="32"/>
                        <a:pt x="53" y="32"/>
                      </a:cubicBezTo>
                      <a:cubicBezTo>
                        <a:pt x="55" y="30"/>
                        <a:pt x="55" y="30"/>
                        <a:pt x="55" y="30"/>
                      </a:cubicBezTo>
                      <a:cubicBezTo>
                        <a:pt x="53" y="27"/>
                        <a:pt x="53" y="27"/>
                        <a:pt x="53" y="27"/>
                      </a:cubicBezTo>
                      <a:cubicBezTo>
                        <a:pt x="48" y="32"/>
                        <a:pt x="48" y="32"/>
                        <a:pt x="48" y="32"/>
                      </a:cubicBezTo>
                      <a:cubicBezTo>
                        <a:pt x="44" y="32"/>
                        <a:pt x="44" y="32"/>
                        <a:pt x="44" y="32"/>
                      </a:cubicBezTo>
                      <a:cubicBezTo>
                        <a:pt x="44" y="30"/>
                        <a:pt x="43" y="29"/>
                        <a:pt x="42" y="28"/>
                      </a:cubicBezTo>
                      <a:cubicBezTo>
                        <a:pt x="45" y="25"/>
                        <a:pt x="45" y="25"/>
                        <a:pt x="45" y="25"/>
                      </a:cubicBezTo>
                      <a:cubicBezTo>
                        <a:pt x="52" y="25"/>
                        <a:pt x="52" y="25"/>
                        <a:pt x="52" y="25"/>
                      </a:cubicBezTo>
                      <a:cubicBezTo>
                        <a:pt x="52" y="21"/>
                        <a:pt x="52" y="21"/>
                        <a:pt x="52" y="21"/>
                      </a:cubicBezTo>
                      <a:cubicBezTo>
                        <a:pt x="49" y="21"/>
                        <a:pt x="49" y="21"/>
                        <a:pt x="49" y="21"/>
                      </a:cubicBezTo>
                      <a:cubicBezTo>
                        <a:pt x="50" y="20"/>
                        <a:pt x="50" y="20"/>
                        <a:pt x="50" y="20"/>
                      </a:cubicBezTo>
                      <a:cubicBezTo>
                        <a:pt x="63" y="20"/>
                        <a:pt x="63" y="20"/>
                        <a:pt x="63" y="20"/>
                      </a:cubicBezTo>
                      <a:cubicBezTo>
                        <a:pt x="63" y="16"/>
                        <a:pt x="63" y="16"/>
                        <a:pt x="63" y="16"/>
                      </a:cubicBezTo>
                      <a:cubicBezTo>
                        <a:pt x="54" y="16"/>
                        <a:pt x="54" y="16"/>
                        <a:pt x="54" y="16"/>
                      </a:cubicBezTo>
                      <a:cubicBezTo>
                        <a:pt x="59" y="11"/>
                        <a:pt x="59" y="11"/>
                        <a:pt x="59" y="11"/>
                      </a:cubicBezTo>
                      <a:cubicBezTo>
                        <a:pt x="56" y="8"/>
                        <a:pt x="56" y="8"/>
                        <a:pt x="56" y="8"/>
                      </a:cubicBezTo>
                      <a:cubicBezTo>
                        <a:pt x="52" y="13"/>
                        <a:pt x="52" y="13"/>
                        <a:pt x="52" y="13"/>
                      </a:cubicBezTo>
                      <a:cubicBezTo>
                        <a:pt x="52" y="5"/>
                        <a:pt x="52" y="5"/>
                        <a:pt x="52" y="5"/>
                      </a:cubicBezTo>
                      <a:cubicBezTo>
                        <a:pt x="48" y="5"/>
                        <a:pt x="48" y="5"/>
                        <a:pt x="48" y="5"/>
                      </a:cubicBezTo>
                      <a:cubicBezTo>
                        <a:pt x="48" y="17"/>
                        <a:pt x="48" y="17"/>
                        <a:pt x="48" y="17"/>
                      </a:cubicBezTo>
                      <a:cubicBezTo>
                        <a:pt x="46" y="19"/>
                        <a:pt x="46" y="19"/>
                        <a:pt x="46" y="19"/>
                      </a:cubicBezTo>
                      <a:cubicBezTo>
                        <a:pt x="46" y="16"/>
                        <a:pt x="46" y="16"/>
                        <a:pt x="46" y="16"/>
                      </a:cubicBezTo>
                      <a:cubicBezTo>
                        <a:pt x="42" y="16"/>
                        <a:pt x="42" y="16"/>
                        <a:pt x="42" y="16"/>
                      </a:cubicBezTo>
                      <a:cubicBezTo>
                        <a:pt x="42" y="22"/>
                        <a:pt x="42" y="22"/>
                        <a:pt x="42" y="22"/>
                      </a:cubicBezTo>
                      <a:cubicBezTo>
                        <a:pt x="40" y="25"/>
                        <a:pt x="40" y="25"/>
                        <a:pt x="40" y="25"/>
                      </a:cubicBezTo>
                      <a:cubicBezTo>
                        <a:pt x="38" y="24"/>
                        <a:pt x="37" y="24"/>
                        <a:pt x="36" y="23"/>
                      </a:cubicBezTo>
                      <a:cubicBezTo>
                        <a:pt x="36" y="20"/>
                        <a:pt x="36" y="20"/>
                        <a:pt x="36" y="20"/>
                      </a:cubicBezTo>
                      <a:cubicBezTo>
                        <a:pt x="40" y="15"/>
                        <a:pt x="40" y="15"/>
                        <a:pt x="40" y="15"/>
                      </a:cubicBezTo>
                      <a:cubicBezTo>
                        <a:pt x="38" y="12"/>
                        <a:pt x="38" y="12"/>
                        <a:pt x="38" y="12"/>
                      </a:cubicBezTo>
                      <a:cubicBezTo>
                        <a:pt x="36" y="14"/>
                        <a:pt x="36" y="14"/>
                        <a:pt x="36" y="14"/>
                      </a:cubicBezTo>
                      <a:cubicBezTo>
                        <a:pt x="36" y="12"/>
                        <a:pt x="36" y="12"/>
                        <a:pt x="36" y="12"/>
                      </a:cubicBezTo>
                      <a:cubicBezTo>
                        <a:pt x="44" y="3"/>
                        <a:pt x="44" y="3"/>
                        <a:pt x="44" y="3"/>
                      </a:cubicBezTo>
                      <a:cubicBezTo>
                        <a:pt x="42" y="1"/>
                        <a:pt x="42" y="1"/>
                        <a:pt x="42" y="1"/>
                      </a:cubicBezTo>
                      <a:cubicBezTo>
                        <a:pt x="36" y="7"/>
                        <a:pt x="36" y="7"/>
                        <a:pt x="36" y="7"/>
                      </a:cubicBezTo>
                      <a:cubicBezTo>
                        <a:pt x="36" y="0"/>
                        <a:pt x="36" y="0"/>
                        <a:pt x="36" y="0"/>
                      </a:cubicBezTo>
                      <a:cubicBezTo>
                        <a:pt x="32" y="0"/>
                        <a:pt x="32" y="0"/>
                        <a:pt x="32" y="0"/>
                      </a:cubicBezTo>
                      <a:cubicBezTo>
                        <a:pt x="32" y="7"/>
                        <a:pt x="32" y="7"/>
                        <a:pt x="32" y="7"/>
                      </a:cubicBezTo>
                      <a:cubicBezTo>
                        <a:pt x="26" y="1"/>
                        <a:pt x="26" y="1"/>
                        <a:pt x="26" y="1"/>
                      </a:cubicBezTo>
                      <a:cubicBezTo>
                        <a:pt x="23" y="3"/>
                        <a:pt x="23" y="3"/>
                        <a:pt x="23" y="3"/>
                      </a:cubicBezTo>
                      <a:cubicBezTo>
                        <a:pt x="32" y="12"/>
                        <a:pt x="32" y="12"/>
                        <a:pt x="32" y="12"/>
                      </a:cubicBezTo>
                      <a:cubicBezTo>
                        <a:pt x="32" y="14"/>
                        <a:pt x="32" y="14"/>
                        <a:pt x="32" y="14"/>
                      </a:cubicBezTo>
                      <a:cubicBezTo>
                        <a:pt x="30" y="12"/>
                        <a:pt x="30" y="12"/>
                        <a:pt x="30" y="12"/>
                      </a:cubicBezTo>
                      <a:cubicBezTo>
                        <a:pt x="27" y="15"/>
                        <a:pt x="27" y="15"/>
                        <a:pt x="27" y="15"/>
                      </a:cubicBezTo>
                      <a:cubicBezTo>
                        <a:pt x="32" y="20"/>
                        <a:pt x="32" y="20"/>
                        <a:pt x="32" y="20"/>
                      </a:cubicBezTo>
                      <a:cubicBezTo>
                        <a:pt x="32" y="23"/>
                        <a:pt x="32" y="23"/>
                        <a:pt x="32" y="23"/>
                      </a:cubicBezTo>
                      <a:cubicBezTo>
                        <a:pt x="30" y="24"/>
                        <a:pt x="29" y="24"/>
                        <a:pt x="28" y="25"/>
                      </a:cubicBezTo>
                      <a:cubicBezTo>
                        <a:pt x="25" y="22"/>
                        <a:pt x="25" y="22"/>
                        <a:pt x="25" y="22"/>
                      </a:cubicBezTo>
                      <a:cubicBezTo>
                        <a:pt x="25" y="16"/>
                        <a:pt x="25" y="16"/>
                        <a:pt x="25" y="16"/>
                      </a:cubicBezTo>
                      <a:cubicBezTo>
                        <a:pt x="21" y="16"/>
                        <a:pt x="21" y="16"/>
                        <a:pt x="21" y="16"/>
                      </a:cubicBezTo>
                      <a:cubicBezTo>
                        <a:pt x="21" y="19"/>
                        <a:pt x="21" y="19"/>
                        <a:pt x="21" y="19"/>
                      </a:cubicBezTo>
                      <a:cubicBezTo>
                        <a:pt x="20" y="17"/>
                        <a:pt x="20" y="17"/>
                        <a:pt x="20" y="17"/>
                      </a:cubicBezTo>
                      <a:cubicBezTo>
                        <a:pt x="20" y="5"/>
                        <a:pt x="20" y="5"/>
                        <a:pt x="20" y="5"/>
                      </a:cubicBezTo>
                      <a:cubicBezTo>
                        <a:pt x="16" y="5"/>
                        <a:pt x="16" y="5"/>
                        <a:pt x="16" y="5"/>
                      </a:cubicBezTo>
                      <a:cubicBezTo>
                        <a:pt x="16" y="13"/>
                        <a:pt x="16" y="13"/>
                        <a:pt x="16" y="13"/>
                      </a:cubicBezTo>
                      <a:cubicBezTo>
                        <a:pt x="11" y="8"/>
                        <a:pt x="11" y="8"/>
                        <a:pt x="11" y="8"/>
                      </a:cubicBezTo>
                      <a:cubicBezTo>
                        <a:pt x="8" y="11"/>
                        <a:pt x="8" y="11"/>
                        <a:pt x="8" y="11"/>
                      </a:cubicBezTo>
                      <a:cubicBezTo>
                        <a:pt x="13" y="16"/>
                        <a:pt x="13" y="16"/>
                        <a:pt x="13" y="16"/>
                      </a:cubicBezTo>
                      <a:cubicBezTo>
                        <a:pt x="5" y="16"/>
                        <a:pt x="5" y="16"/>
                        <a:pt x="5" y="16"/>
                      </a:cubicBezTo>
                      <a:cubicBezTo>
                        <a:pt x="5" y="20"/>
                        <a:pt x="5" y="20"/>
                        <a:pt x="5" y="20"/>
                      </a:cubicBezTo>
                      <a:cubicBezTo>
                        <a:pt x="17" y="20"/>
                        <a:pt x="17" y="20"/>
                        <a:pt x="17" y="20"/>
                      </a:cubicBezTo>
                      <a:cubicBezTo>
                        <a:pt x="19" y="21"/>
                        <a:pt x="19" y="21"/>
                        <a:pt x="19" y="21"/>
                      </a:cubicBezTo>
                      <a:cubicBezTo>
                        <a:pt x="16" y="21"/>
                        <a:pt x="16" y="21"/>
                        <a:pt x="16" y="21"/>
                      </a:cubicBezTo>
                      <a:cubicBezTo>
                        <a:pt x="16" y="25"/>
                        <a:pt x="16" y="25"/>
                        <a:pt x="16" y="25"/>
                      </a:cubicBezTo>
                      <a:cubicBezTo>
                        <a:pt x="22" y="25"/>
                        <a:pt x="22" y="25"/>
                        <a:pt x="22" y="25"/>
                      </a:cubicBezTo>
                      <a:cubicBezTo>
                        <a:pt x="25" y="28"/>
                        <a:pt x="25" y="28"/>
                        <a:pt x="25" y="28"/>
                      </a:cubicBezTo>
                      <a:cubicBezTo>
                        <a:pt x="24" y="29"/>
                        <a:pt x="24" y="30"/>
                        <a:pt x="23" y="32"/>
                      </a:cubicBezTo>
                      <a:cubicBezTo>
                        <a:pt x="20" y="32"/>
                        <a:pt x="20" y="32"/>
                        <a:pt x="20" y="32"/>
                      </a:cubicBezTo>
                      <a:cubicBezTo>
                        <a:pt x="15" y="27"/>
                        <a:pt x="15" y="27"/>
                        <a:pt x="15" y="27"/>
                      </a:cubicBezTo>
                      <a:cubicBezTo>
                        <a:pt x="12" y="30"/>
                        <a:pt x="12" y="30"/>
                        <a:pt x="12" y="30"/>
                      </a:cubicBezTo>
                      <a:cubicBezTo>
                        <a:pt x="14" y="32"/>
                        <a:pt x="14" y="32"/>
                        <a:pt x="14" y="32"/>
                      </a:cubicBezTo>
                      <a:cubicBezTo>
                        <a:pt x="12" y="32"/>
                        <a:pt x="12" y="32"/>
                        <a:pt x="12" y="32"/>
                      </a:cubicBezTo>
                      <a:cubicBezTo>
                        <a:pt x="3" y="23"/>
                        <a:pt x="3" y="23"/>
                        <a:pt x="3" y="23"/>
                      </a:cubicBezTo>
                      <a:cubicBezTo>
                        <a:pt x="1" y="26"/>
                        <a:pt x="1" y="26"/>
                        <a:pt x="1" y="26"/>
                      </a:cubicBezTo>
                      <a:cubicBezTo>
                        <a:pt x="7" y="32"/>
                        <a:pt x="7" y="32"/>
                        <a:pt x="7" y="32"/>
                      </a:cubicBezTo>
                      <a:cubicBezTo>
                        <a:pt x="0" y="32"/>
                        <a:pt x="0" y="32"/>
                        <a:pt x="0" y="32"/>
                      </a:cubicBezTo>
                      <a:cubicBezTo>
                        <a:pt x="0" y="36"/>
                        <a:pt x="0" y="36"/>
                        <a:pt x="0" y="36"/>
                      </a:cubicBezTo>
                      <a:cubicBezTo>
                        <a:pt x="7" y="36"/>
                        <a:pt x="7" y="36"/>
                        <a:pt x="7" y="36"/>
                      </a:cubicBezTo>
                      <a:cubicBezTo>
                        <a:pt x="1" y="42"/>
                        <a:pt x="1" y="42"/>
                        <a:pt x="1" y="42"/>
                      </a:cubicBezTo>
                      <a:cubicBezTo>
                        <a:pt x="3" y="44"/>
                        <a:pt x="3" y="44"/>
                        <a:pt x="3" y="44"/>
                      </a:cubicBezTo>
                      <a:cubicBezTo>
                        <a:pt x="12" y="36"/>
                        <a:pt x="12" y="36"/>
                        <a:pt x="12" y="36"/>
                      </a:cubicBezTo>
                      <a:cubicBezTo>
                        <a:pt x="14" y="36"/>
                        <a:pt x="14" y="36"/>
                        <a:pt x="14" y="36"/>
                      </a:cubicBezTo>
                      <a:cubicBezTo>
                        <a:pt x="12" y="38"/>
                        <a:pt x="12" y="38"/>
                        <a:pt x="12" y="38"/>
                      </a:cubicBezTo>
                      <a:cubicBezTo>
                        <a:pt x="15" y="40"/>
                        <a:pt x="15" y="40"/>
                        <a:pt x="15" y="40"/>
                      </a:cubicBezTo>
                      <a:cubicBezTo>
                        <a:pt x="20" y="36"/>
                        <a:pt x="20" y="36"/>
                        <a:pt x="20" y="36"/>
                      </a:cubicBezTo>
                      <a:cubicBezTo>
                        <a:pt x="23" y="36"/>
                        <a:pt x="23" y="36"/>
                        <a:pt x="23" y="36"/>
                      </a:cubicBezTo>
                      <a:cubicBezTo>
                        <a:pt x="24" y="37"/>
                        <a:pt x="24" y="38"/>
                        <a:pt x="25" y="40"/>
                      </a:cubicBezTo>
                      <a:cubicBezTo>
                        <a:pt x="22" y="42"/>
                        <a:pt x="22" y="42"/>
                        <a:pt x="22" y="42"/>
                      </a:cubicBezTo>
                      <a:cubicBezTo>
                        <a:pt x="16" y="42"/>
                        <a:pt x="16" y="42"/>
                        <a:pt x="16" y="42"/>
                      </a:cubicBezTo>
                      <a:cubicBezTo>
                        <a:pt x="16" y="46"/>
                        <a:pt x="16" y="46"/>
                        <a:pt x="16" y="46"/>
                      </a:cubicBezTo>
                      <a:cubicBezTo>
                        <a:pt x="19" y="46"/>
                        <a:pt x="19" y="46"/>
                        <a:pt x="19" y="46"/>
                      </a:cubicBezTo>
                      <a:cubicBezTo>
                        <a:pt x="17" y="48"/>
                        <a:pt x="17" y="48"/>
                        <a:pt x="17" y="48"/>
                      </a:cubicBezTo>
                      <a:cubicBezTo>
                        <a:pt x="5" y="48"/>
                        <a:pt x="5" y="48"/>
                        <a:pt x="5" y="48"/>
                      </a:cubicBezTo>
                      <a:cubicBezTo>
                        <a:pt x="5" y="52"/>
                        <a:pt x="5" y="52"/>
                        <a:pt x="5" y="52"/>
                      </a:cubicBezTo>
                      <a:cubicBezTo>
                        <a:pt x="13" y="52"/>
                        <a:pt x="13" y="52"/>
                        <a:pt x="13" y="52"/>
                      </a:cubicBezTo>
                      <a:cubicBezTo>
                        <a:pt x="8" y="56"/>
                        <a:pt x="8" y="56"/>
                        <a:pt x="8" y="56"/>
                      </a:cubicBezTo>
                      <a:cubicBezTo>
                        <a:pt x="11" y="59"/>
                        <a:pt x="11" y="59"/>
                        <a:pt x="11" y="59"/>
                      </a:cubicBezTo>
                      <a:cubicBezTo>
                        <a:pt x="16" y="54"/>
                        <a:pt x="16" y="54"/>
                        <a:pt x="16" y="54"/>
                      </a:cubicBezTo>
                      <a:cubicBezTo>
                        <a:pt x="16" y="63"/>
                        <a:pt x="16" y="63"/>
                        <a:pt x="16" y="63"/>
                      </a:cubicBezTo>
                      <a:cubicBezTo>
                        <a:pt x="20" y="63"/>
                        <a:pt x="20" y="63"/>
                        <a:pt x="20" y="63"/>
                      </a:cubicBezTo>
                      <a:cubicBezTo>
                        <a:pt x="20" y="50"/>
                        <a:pt x="20" y="50"/>
                        <a:pt x="20" y="50"/>
                      </a:cubicBezTo>
                      <a:cubicBezTo>
                        <a:pt x="21" y="49"/>
                        <a:pt x="21" y="49"/>
                        <a:pt x="21" y="49"/>
                      </a:cubicBezTo>
                      <a:cubicBezTo>
                        <a:pt x="21" y="52"/>
                        <a:pt x="21" y="52"/>
                        <a:pt x="21" y="52"/>
                      </a:cubicBezTo>
                      <a:cubicBezTo>
                        <a:pt x="25" y="52"/>
                        <a:pt x="25" y="52"/>
                        <a:pt x="25" y="52"/>
                      </a:cubicBezTo>
                      <a:cubicBezTo>
                        <a:pt x="25" y="45"/>
                        <a:pt x="25" y="45"/>
                        <a:pt x="25" y="45"/>
                      </a:cubicBezTo>
                      <a:cubicBezTo>
                        <a:pt x="28" y="42"/>
                        <a:pt x="28" y="42"/>
                        <a:pt x="28" y="42"/>
                      </a:cubicBezTo>
                      <a:cubicBezTo>
                        <a:pt x="29" y="43"/>
                        <a:pt x="30" y="44"/>
                        <a:pt x="32" y="44"/>
                      </a:cubicBezTo>
                      <a:cubicBezTo>
                        <a:pt x="32" y="48"/>
                        <a:pt x="32" y="48"/>
                        <a:pt x="32" y="48"/>
                      </a:cubicBezTo>
                      <a:cubicBezTo>
                        <a:pt x="27" y="53"/>
                        <a:pt x="27" y="53"/>
                        <a:pt x="27" y="53"/>
                      </a:cubicBezTo>
                      <a:cubicBezTo>
                        <a:pt x="30" y="55"/>
                        <a:pt x="30" y="55"/>
                        <a:pt x="30" y="55"/>
                      </a:cubicBezTo>
                      <a:cubicBezTo>
                        <a:pt x="32" y="53"/>
                        <a:pt x="32" y="53"/>
                        <a:pt x="32" y="53"/>
                      </a:cubicBezTo>
                      <a:cubicBezTo>
                        <a:pt x="32" y="55"/>
                        <a:pt x="32" y="55"/>
                        <a:pt x="32" y="55"/>
                      </a:cubicBezTo>
                      <a:cubicBezTo>
                        <a:pt x="23" y="64"/>
                        <a:pt x="23" y="64"/>
                        <a:pt x="23" y="64"/>
                      </a:cubicBezTo>
                      <a:cubicBezTo>
                        <a:pt x="26" y="67"/>
                        <a:pt x="26" y="67"/>
                        <a:pt x="26" y="67"/>
                      </a:cubicBezTo>
                      <a:cubicBezTo>
                        <a:pt x="32" y="61"/>
                        <a:pt x="32" y="61"/>
                        <a:pt x="32" y="61"/>
                      </a:cubicBezTo>
                      <a:cubicBezTo>
                        <a:pt x="32" y="68"/>
                        <a:pt x="32" y="68"/>
                        <a:pt x="32" y="68"/>
                      </a:cubicBezTo>
                      <a:cubicBezTo>
                        <a:pt x="36" y="68"/>
                        <a:pt x="36" y="68"/>
                        <a:pt x="36" y="68"/>
                      </a:cubicBezTo>
                      <a:cubicBezTo>
                        <a:pt x="36" y="61"/>
                        <a:pt x="36" y="61"/>
                        <a:pt x="36" y="61"/>
                      </a:cubicBezTo>
                      <a:cubicBezTo>
                        <a:pt x="42" y="67"/>
                        <a:pt x="42" y="67"/>
                        <a:pt x="42" y="67"/>
                      </a:cubicBezTo>
                      <a:cubicBezTo>
                        <a:pt x="44" y="64"/>
                        <a:pt x="44" y="64"/>
                        <a:pt x="44" y="64"/>
                      </a:cubicBezTo>
                      <a:cubicBezTo>
                        <a:pt x="36" y="55"/>
                        <a:pt x="36" y="55"/>
                        <a:pt x="36" y="55"/>
                      </a:cubicBezTo>
                      <a:cubicBezTo>
                        <a:pt x="36" y="53"/>
                        <a:pt x="36" y="53"/>
                        <a:pt x="36" y="53"/>
                      </a:cubicBezTo>
                      <a:cubicBezTo>
                        <a:pt x="38" y="55"/>
                        <a:pt x="38" y="55"/>
                        <a:pt x="38" y="55"/>
                      </a:cubicBezTo>
                      <a:cubicBezTo>
                        <a:pt x="40" y="53"/>
                        <a:pt x="40" y="53"/>
                        <a:pt x="40" y="53"/>
                      </a:cubicBezTo>
                      <a:cubicBezTo>
                        <a:pt x="36" y="48"/>
                        <a:pt x="36" y="48"/>
                        <a:pt x="36" y="48"/>
                      </a:cubicBezTo>
                      <a:cubicBezTo>
                        <a:pt x="36" y="44"/>
                        <a:pt x="36" y="44"/>
                        <a:pt x="36" y="44"/>
                      </a:cubicBezTo>
                      <a:cubicBezTo>
                        <a:pt x="37" y="44"/>
                        <a:pt x="38" y="43"/>
                        <a:pt x="40" y="42"/>
                      </a:cubicBezTo>
                      <a:cubicBezTo>
                        <a:pt x="42" y="45"/>
                        <a:pt x="42" y="45"/>
                        <a:pt x="42" y="45"/>
                      </a:cubicBezTo>
                      <a:cubicBezTo>
                        <a:pt x="42" y="52"/>
                        <a:pt x="42" y="52"/>
                        <a:pt x="42" y="52"/>
                      </a:cubicBezTo>
                      <a:cubicBezTo>
                        <a:pt x="46" y="52"/>
                        <a:pt x="46" y="52"/>
                        <a:pt x="46" y="52"/>
                      </a:cubicBezTo>
                      <a:cubicBezTo>
                        <a:pt x="46" y="49"/>
                        <a:pt x="46" y="49"/>
                        <a:pt x="46" y="49"/>
                      </a:cubicBezTo>
                      <a:cubicBezTo>
                        <a:pt x="48" y="50"/>
                        <a:pt x="48" y="50"/>
                        <a:pt x="48" y="50"/>
                      </a:cubicBezTo>
                      <a:cubicBezTo>
                        <a:pt x="48" y="63"/>
                        <a:pt x="48" y="63"/>
                        <a:pt x="48" y="63"/>
                      </a:cubicBezTo>
                      <a:cubicBezTo>
                        <a:pt x="52" y="63"/>
                        <a:pt x="52" y="63"/>
                        <a:pt x="52" y="63"/>
                      </a:cubicBezTo>
                      <a:cubicBezTo>
                        <a:pt x="52" y="54"/>
                        <a:pt x="52" y="54"/>
                        <a:pt x="52" y="54"/>
                      </a:cubicBezTo>
                      <a:cubicBezTo>
                        <a:pt x="56" y="59"/>
                        <a:pt x="56" y="59"/>
                        <a:pt x="56" y="59"/>
                      </a:cubicBezTo>
                      <a:cubicBezTo>
                        <a:pt x="59" y="56"/>
                        <a:pt x="59" y="56"/>
                        <a:pt x="59" y="56"/>
                      </a:cubicBezTo>
                      <a:cubicBezTo>
                        <a:pt x="54" y="52"/>
                        <a:pt x="54" y="52"/>
                        <a:pt x="54" y="52"/>
                      </a:cubicBezTo>
                      <a:cubicBezTo>
                        <a:pt x="63" y="52"/>
                        <a:pt x="63" y="52"/>
                        <a:pt x="63" y="52"/>
                      </a:cubicBezTo>
                      <a:cubicBezTo>
                        <a:pt x="63" y="48"/>
                        <a:pt x="63" y="48"/>
                        <a:pt x="63" y="48"/>
                      </a:cubicBezTo>
                      <a:cubicBezTo>
                        <a:pt x="50" y="48"/>
                        <a:pt x="50" y="48"/>
                        <a:pt x="50" y="48"/>
                      </a:cubicBezTo>
                      <a:cubicBezTo>
                        <a:pt x="49" y="46"/>
                        <a:pt x="49" y="46"/>
                        <a:pt x="49" y="46"/>
                      </a:cubicBezTo>
                      <a:cubicBezTo>
                        <a:pt x="52" y="46"/>
                        <a:pt x="52" y="46"/>
                        <a:pt x="52" y="46"/>
                      </a:cubicBezTo>
                      <a:cubicBezTo>
                        <a:pt x="52" y="42"/>
                        <a:pt x="52" y="42"/>
                        <a:pt x="52" y="42"/>
                      </a:cubicBezTo>
                      <a:cubicBezTo>
                        <a:pt x="45" y="42"/>
                        <a:pt x="45" y="42"/>
                        <a:pt x="45" y="42"/>
                      </a:cubicBezTo>
                      <a:cubicBezTo>
                        <a:pt x="42" y="40"/>
                        <a:pt x="42" y="40"/>
                        <a:pt x="42" y="40"/>
                      </a:cubicBezTo>
                      <a:cubicBezTo>
                        <a:pt x="43" y="38"/>
                        <a:pt x="44" y="37"/>
                        <a:pt x="44" y="36"/>
                      </a:cubicBezTo>
                      <a:cubicBezTo>
                        <a:pt x="48" y="36"/>
                        <a:pt x="48" y="36"/>
                        <a:pt x="48" y="36"/>
                      </a:cubicBezTo>
                      <a:cubicBezTo>
                        <a:pt x="53" y="40"/>
                        <a:pt x="53" y="40"/>
                        <a:pt x="53" y="40"/>
                      </a:cubicBezTo>
                      <a:cubicBezTo>
                        <a:pt x="55" y="38"/>
                        <a:pt x="55" y="38"/>
                        <a:pt x="55" y="38"/>
                      </a:cubicBezTo>
                      <a:cubicBezTo>
                        <a:pt x="53" y="36"/>
                        <a:pt x="53" y="36"/>
                        <a:pt x="53" y="36"/>
                      </a:cubicBezTo>
                      <a:cubicBezTo>
                        <a:pt x="55" y="36"/>
                        <a:pt x="55" y="36"/>
                        <a:pt x="55" y="36"/>
                      </a:cubicBezTo>
                      <a:cubicBezTo>
                        <a:pt x="64" y="44"/>
                        <a:pt x="64" y="44"/>
                        <a:pt x="64" y="44"/>
                      </a:cubicBezTo>
                      <a:cubicBezTo>
                        <a:pt x="67" y="42"/>
                        <a:pt x="67" y="42"/>
                        <a:pt x="67" y="42"/>
                      </a:cubicBezTo>
                      <a:cubicBezTo>
                        <a:pt x="61" y="36"/>
                        <a:pt x="61" y="36"/>
                        <a:pt x="61" y="36"/>
                      </a:cubicBezTo>
                      <a:cubicBezTo>
                        <a:pt x="68" y="36"/>
                        <a:pt x="68" y="36"/>
                        <a:pt x="68" y="36"/>
                      </a:cubicBezTo>
                      <a:lnTo>
                        <a:pt x="68" y="32"/>
                      </a:lnTo>
                      <a:close/>
                    </a:path>
                  </a:pathLst>
                </a:custGeom>
                <a:grpFill/>
                <a:ln>
                  <a:noFill/>
                </a:ln>
              </p:spPr>
              <p:txBody>
                <a:bodyPr anchor="ctr"/>
                <a:lstStyle/>
                <a:p>
                  <a:pPr algn="ctr"/>
                  <a:endParaRPr>
                    <a:cs typeface="+mn-ea"/>
                    <a:sym typeface="+mn-lt"/>
                  </a:endParaRPr>
                </a:p>
              </p:txBody>
            </p:sp>
            <p:sp>
              <p:nvSpPr>
                <p:cNvPr id="107" name="Freeform: Shape 134"/>
                <p:cNvSpPr/>
                <p:nvPr/>
              </p:nvSpPr>
              <p:spPr bwMode="auto">
                <a:xfrm>
                  <a:off x="2582838" y="2159700"/>
                  <a:ext cx="344341" cy="401935"/>
                </a:xfrm>
                <a:custGeom>
                  <a:avLst/>
                  <a:gdLst>
                    <a:gd name="T0" fmla="*/ 73 w 78"/>
                    <a:gd name="T1" fmla="*/ 84 h 91"/>
                    <a:gd name="T2" fmla="*/ 78 w 78"/>
                    <a:gd name="T3" fmla="*/ 16 h 91"/>
                    <a:gd name="T4" fmla="*/ 66 w 78"/>
                    <a:gd name="T5" fmla="*/ 12 h 91"/>
                    <a:gd name="T6" fmla="*/ 77 w 78"/>
                    <a:gd name="T7" fmla="*/ 1 h 91"/>
                    <a:gd name="T8" fmla="*/ 65 w 78"/>
                    <a:gd name="T9" fmla="*/ 7 h 91"/>
                    <a:gd name="T10" fmla="*/ 71 w 78"/>
                    <a:gd name="T11" fmla="*/ 23 h 91"/>
                    <a:gd name="T12" fmla="*/ 65 w 78"/>
                    <a:gd name="T13" fmla="*/ 63 h 91"/>
                    <a:gd name="T14" fmla="*/ 70 w 78"/>
                    <a:gd name="T15" fmla="*/ 74 h 91"/>
                    <a:gd name="T16" fmla="*/ 65 w 78"/>
                    <a:gd name="T17" fmla="*/ 91 h 91"/>
                    <a:gd name="T18" fmla="*/ 65 w 78"/>
                    <a:gd name="T19" fmla="*/ 7 h 91"/>
                    <a:gd name="T20" fmla="*/ 60 w 78"/>
                    <a:gd name="T21" fmla="*/ 8 h 91"/>
                    <a:gd name="T22" fmla="*/ 50 w 78"/>
                    <a:gd name="T23" fmla="*/ 4 h 91"/>
                    <a:gd name="T24" fmla="*/ 53 w 78"/>
                    <a:gd name="T25" fmla="*/ 12 h 91"/>
                    <a:gd name="T26" fmla="*/ 50 w 78"/>
                    <a:gd name="T27" fmla="*/ 16 h 91"/>
                    <a:gd name="T28" fmla="*/ 65 w 78"/>
                    <a:gd name="T29" fmla="*/ 23 h 91"/>
                    <a:gd name="T30" fmla="*/ 50 w 78"/>
                    <a:gd name="T31" fmla="*/ 84 h 91"/>
                    <a:gd name="T32" fmla="*/ 63 w 78"/>
                    <a:gd name="T33" fmla="*/ 91 h 91"/>
                    <a:gd name="T34" fmla="*/ 65 w 78"/>
                    <a:gd name="T35" fmla="*/ 78 h 91"/>
                    <a:gd name="T36" fmla="*/ 61 w 78"/>
                    <a:gd name="T37" fmla="*/ 74 h 91"/>
                    <a:gd name="T38" fmla="*/ 65 w 78"/>
                    <a:gd name="T39" fmla="*/ 69 h 91"/>
                    <a:gd name="T40" fmla="*/ 65 w 78"/>
                    <a:gd name="T41" fmla="*/ 63 h 91"/>
                    <a:gd name="T42" fmla="*/ 50 w 78"/>
                    <a:gd name="T43" fmla="*/ 69 h 91"/>
                    <a:gd name="T44" fmla="*/ 55 w 78"/>
                    <a:gd name="T45" fmla="*/ 74 h 91"/>
                    <a:gd name="T46" fmla="*/ 50 w 78"/>
                    <a:gd name="T47" fmla="*/ 78 h 91"/>
                    <a:gd name="T48" fmla="*/ 50 w 78"/>
                    <a:gd name="T49" fmla="*/ 84 h 91"/>
                    <a:gd name="T50" fmla="*/ 46 w 78"/>
                    <a:gd name="T51" fmla="*/ 0 h 91"/>
                    <a:gd name="T52" fmla="*/ 43 w 78"/>
                    <a:gd name="T53" fmla="*/ 4 h 91"/>
                    <a:gd name="T54" fmla="*/ 50 w 78"/>
                    <a:gd name="T55" fmla="*/ 4 h 91"/>
                    <a:gd name="T56" fmla="*/ 39 w 78"/>
                    <a:gd name="T57" fmla="*/ 16 h 91"/>
                    <a:gd name="T58" fmla="*/ 50 w 78"/>
                    <a:gd name="T59" fmla="*/ 23 h 91"/>
                    <a:gd name="T60" fmla="*/ 39 w 78"/>
                    <a:gd name="T61" fmla="*/ 84 h 91"/>
                    <a:gd name="T62" fmla="*/ 50 w 78"/>
                    <a:gd name="T63" fmla="*/ 78 h 91"/>
                    <a:gd name="T64" fmla="*/ 50 w 78"/>
                    <a:gd name="T65" fmla="*/ 69 h 91"/>
                    <a:gd name="T66" fmla="*/ 39 w 78"/>
                    <a:gd name="T67" fmla="*/ 63 h 91"/>
                    <a:gd name="T68" fmla="*/ 39 w 78"/>
                    <a:gd name="T69" fmla="*/ 16 h 91"/>
                    <a:gd name="T70" fmla="*/ 0 w 78"/>
                    <a:gd name="T71" fmla="*/ 84 h 91"/>
                    <a:gd name="T72" fmla="*/ 6 w 78"/>
                    <a:gd name="T73" fmla="*/ 91 h 91"/>
                    <a:gd name="T74" fmla="*/ 16 w 78"/>
                    <a:gd name="T75" fmla="*/ 84 h 91"/>
                    <a:gd name="T76" fmla="*/ 39 w 78"/>
                    <a:gd name="T77" fmla="*/ 63 h 91"/>
                    <a:gd name="T78" fmla="*/ 7 w 78"/>
                    <a:gd name="T79" fmla="*/ 23 h 91"/>
                    <a:gd name="T80" fmla="*/ 39 w 78"/>
                    <a:gd name="T8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91">
                      <a:moveTo>
                        <a:pt x="73" y="91"/>
                      </a:moveTo>
                      <a:cubicBezTo>
                        <a:pt x="73" y="84"/>
                        <a:pt x="73" y="84"/>
                        <a:pt x="73" y="84"/>
                      </a:cubicBezTo>
                      <a:cubicBezTo>
                        <a:pt x="78" y="84"/>
                        <a:pt x="78" y="84"/>
                        <a:pt x="78" y="84"/>
                      </a:cubicBezTo>
                      <a:cubicBezTo>
                        <a:pt x="78" y="16"/>
                        <a:pt x="78" y="16"/>
                        <a:pt x="78" y="16"/>
                      </a:cubicBezTo>
                      <a:cubicBezTo>
                        <a:pt x="67" y="16"/>
                        <a:pt x="67" y="16"/>
                        <a:pt x="67" y="16"/>
                      </a:cubicBezTo>
                      <a:cubicBezTo>
                        <a:pt x="67" y="15"/>
                        <a:pt x="67" y="13"/>
                        <a:pt x="66" y="12"/>
                      </a:cubicBezTo>
                      <a:cubicBezTo>
                        <a:pt x="77" y="4"/>
                        <a:pt x="77" y="4"/>
                        <a:pt x="77" y="4"/>
                      </a:cubicBezTo>
                      <a:cubicBezTo>
                        <a:pt x="78" y="3"/>
                        <a:pt x="78" y="2"/>
                        <a:pt x="77" y="1"/>
                      </a:cubicBezTo>
                      <a:cubicBezTo>
                        <a:pt x="76" y="0"/>
                        <a:pt x="75" y="0"/>
                        <a:pt x="74" y="0"/>
                      </a:cubicBezTo>
                      <a:cubicBezTo>
                        <a:pt x="65" y="7"/>
                        <a:pt x="65" y="7"/>
                        <a:pt x="65" y="7"/>
                      </a:cubicBezTo>
                      <a:cubicBezTo>
                        <a:pt x="65" y="23"/>
                        <a:pt x="65" y="23"/>
                        <a:pt x="65" y="23"/>
                      </a:cubicBezTo>
                      <a:cubicBezTo>
                        <a:pt x="71" y="23"/>
                        <a:pt x="71" y="23"/>
                        <a:pt x="71" y="23"/>
                      </a:cubicBezTo>
                      <a:cubicBezTo>
                        <a:pt x="71" y="63"/>
                        <a:pt x="71" y="63"/>
                        <a:pt x="71" y="63"/>
                      </a:cubicBezTo>
                      <a:cubicBezTo>
                        <a:pt x="65" y="63"/>
                        <a:pt x="65" y="63"/>
                        <a:pt x="65" y="63"/>
                      </a:cubicBezTo>
                      <a:cubicBezTo>
                        <a:pt x="65" y="69"/>
                        <a:pt x="65" y="69"/>
                        <a:pt x="65" y="69"/>
                      </a:cubicBezTo>
                      <a:cubicBezTo>
                        <a:pt x="68" y="69"/>
                        <a:pt x="70" y="71"/>
                        <a:pt x="70" y="74"/>
                      </a:cubicBezTo>
                      <a:cubicBezTo>
                        <a:pt x="70" y="76"/>
                        <a:pt x="68" y="78"/>
                        <a:pt x="65" y="78"/>
                      </a:cubicBezTo>
                      <a:cubicBezTo>
                        <a:pt x="65" y="91"/>
                        <a:pt x="65" y="91"/>
                        <a:pt x="65" y="91"/>
                      </a:cubicBezTo>
                      <a:lnTo>
                        <a:pt x="73" y="91"/>
                      </a:lnTo>
                      <a:close/>
                      <a:moveTo>
                        <a:pt x="65" y="7"/>
                      </a:moveTo>
                      <a:cubicBezTo>
                        <a:pt x="63" y="9"/>
                        <a:pt x="63" y="9"/>
                        <a:pt x="63" y="9"/>
                      </a:cubicBezTo>
                      <a:cubicBezTo>
                        <a:pt x="62" y="9"/>
                        <a:pt x="61" y="8"/>
                        <a:pt x="60" y="8"/>
                      </a:cubicBezTo>
                      <a:cubicBezTo>
                        <a:pt x="59" y="8"/>
                        <a:pt x="58" y="9"/>
                        <a:pt x="57" y="9"/>
                      </a:cubicBezTo>
                      <a:cubicBezTo>
                        <a:pt x="50" y="4"/>
                        <a:pt x="50" y="4"/>
                        <a:pt x="50" y="4"/>
                      </a:cubicBezTo>
                      <a:cubicBezTo>
                        <a:pt x="50" y="10"/>
                        <a:pt x="50" y="10"/>
                        <a:pt x="50" y="10"/>
                      </a:cubicBezTo>
                      <a:cubicBezTo>
                        <a:pt x="53" y="12"/>
                        <a:pt x="53" y="12"/>
                        <a:pt x="53" y="12"/>
                      </a:cubicBezTo>
                      <a:cubicBezTo>
                        <a:pt x="52" y="13"/>
                        <a:pt x="52" y="15"/>
                        <a:pt x="52" y="16"/>
                      </a:cubicBezTo>
                      <a:cubicBezTo>
                        <a:pt x="50" y="16"/>
                        <a:pt x="50" y="16"/>
                        <a:pt x="50" y="16"/>
                      </a:cubicBezTo>
                      <a:cubicBezTo>
                        <a:pt x="50" y="23"/>
                        <a:pt x="50" y="23"/>
                        <a:pt x="50" y="23"/>
                      </a:cubicBezTo>
                      <a:cubicBezTo>
                        <a:pt x="65" y="23"/>
                        <a:pt x="65" y="23"/>
                        <a:pt x="65" y="23"/>
                      </a:cubicBezTo>
                      <a:cubicBezTo>
                        <a:pt x="65" y="7"/>
                        <a:pt x="65" y="7"/>
                        <a:pt x="65" y="7"/>
                      </a:cubicBezTo>
                      <a:close/>
                      <a:moveTo>
                        <a:pt x="50" y="84"/>
                      </a:moveTo>
                      <a:cubicBezTo>
                        <a:pt x="63" y="84"/>
                        <a:pt x="63" y="84"/>
                        <a:pt x="63" y="84"/>
                      </a:cubicBezTo>
                      <a:cubicBezTo>
                        <a:pt x="63" y="91"/>
                        <a:pt x="63" y="91"/>
                        <a:pt x="63" y="91"/>
                      </a:cubicBezTo>
                      <a:cubicBezTo>
                        <a:pt x="65" y="91"/>
                        <a:pt x="65" y="91"/>
                        <a:pt x="65" y="91"/>
                      </a:cubicBezTo>
                      <a:cubicBezTo>
                        <a:pt x="65" y="78"/>
                        <a:pt x="65" y="78"/>
                        <a:pt x="65" y="78"/>
                      </a:cubicBezTo>
                      <a:cubicBezTo>
                        <a:pt x="65" y="78"/>
                        <a:pt x="65" y="78"/>
                        <a:pt x="65" y="78"/>
                      </a:cubicBezTo>
                      <a:cubicBezTo>
                        <a:pt x="63" y="78"/>
                        <a:pt x="61" y="76"/>
                        <a:pt x="61" y="74"/>
                      </a:cubicBezTo>
                      <a:cubicBezTo>
                        <a:pt x="61" y="74"/>
                        <a:pt x="61" y="74"/>
                        <a:pt x="61" y="74"/>
                      </a:cubicBezTo>
                      <a:cubicBezTo>
                        <a:pt x="61" y="71"/>
                        <a:pt x="63" y="69"/>
                        <a:pt x="65" y="69"/>
                      </a:cubicBezTo>
                      <a:cubicBezTo>
                        <a:pt x="65" y="69"/>
                        <a:pt x="65" y="69"/>
                        <a:pt x="65" y="69"/>
                      </a:cubicBezTo>
                      <a:cubicBezTo>
                        <a:pt x="65" y="63"/>
                        <a:pt x="65" y="63"/>
                        <a:pt x="65" y="63"/>
                      </a:cubicBezTo>
                      <a:cubicBezTo>
                        <a:pt x="50" y="63"/>
                        <a:pt x="50" y="63"/>
                        <a:pt x="50" y="63"/>
                      </a:cubicBezTo>
                      <a:cubicBezTo>
                        <a:pt x="50" y="69"/>
                        <a:pt x="50" y="69"/>
                        <a:pt x="50" y="69"/>
                      </a:cubicBezTo>
                      <a:cubicBezTo>
                        <a:pt x="50" y="69"/>
                        <a:pt x="50" y="69"/>
                        <a:pt x="50" y="69"/>
                      </a:cubicBezTo>
                      <a:cubicBezTo>
                        <a:pt x="53" y="69"/>
                        <a:pt x="55" y="71"/>
                        <a:pt x="55" y="74"/>
                      </a:cubicBezTo>
                      <a:cubicBezTo>
                        <a:pt x="55" y="76"/>
                        <a:pt x="53" y="78"/>
                        <a:pt x="50" y="78"/>
                      </a:cubicBezTo>
                      <a:cubicBezTo>
                        <a:pt x="50" y="78"/>
                        <a:pt x="50" y="78"/>
                        <a:pt x="50" y="78"/>
                      </a:cubicBezTo>
                      <a:cubicBezTo>
                        <a:pt x="50" y="78"/>
                        <a:pt x="50" y="78"/>
                        <a:pt x="50" y="78"/>
                      </a:cubicBezTo>
                      <a:lnTo>
                        <a:pt x="50" y="84"/>
                      </a:lnTo>
                      <a:close/>
                      <a:moveTo>
                        <a:pt x="50" y="4"/>
                      </a:moveTo>
                      <a:cubicBezTo>
                        <a:pt x="46" y="0"/>
                        <a:pt x="46" y="0"/>
                        <a:pt x="46" y="0"/>
                      </a:cubicBezTo>
                      <a:cubicBezTo>
                        <a:pt x="45" y="0"/>
                        <a:pt x="43" y="0"/>
                        <a:pt x="42" y="1"/>
                      </a:cubicBezTo>
                      <a:cubicBezTo>
                        <a:pt x="42" y="2"/>
                        <a:pt x="42" y="3"/>
                        <a:pt x="43" y="4"/>
                      </a:cubicBezTo>
                      <a:cubicBezTo>
                        <a:pt x="50" y="10"/>
                        <a:pt x="50" y="10"/>
                        <a:pt x="50" y="10"/>
                      </a:cubicBezTo>
                      <a:cubicBezTo>
                        <a:pt x="50" y="4"/>
                        <a:pt x="50" y="4"/>
                        <a:pt x="50" y="4"/>
                      </a:cubicBezTo>
                      <a:close/>
                      <a:moveTo>
                        <a:pt x="50" y="16"/>
                      </a:moveTo>
                      <a:cubicBezTo>
                        <a:pt x="39" y="16"/>
                        <a:pt x="39" y="16"/>
                        <a:pt x="39" y="16"/>
                      </a:cubicBezTo>
                      <a:cubicBezTo>
                        <a:pt x="39" y="23"/>
                        <a:pt x="39" y="23"/>
                        <a:pt x="39" y="23"/>
                      </a:cubicBezTo>
                      <a:cubicBezTo>
                        <a:pt x="50" y="23"/>
                        <a:pt x="50" y="23"/>
                        <a:pt x="50" y="23"/>
                      </a:cubicBezTo>
                      <a:cubicBezTo>
                        <a:pt x="50" y="16"/>
                        <a:pt x="50" y="16"/>
                        <a:pt x="50" y="16"/>
                      </a:cubicBezTo>
                      <a:close/>
                      <a:moveTo>
                        <a:pt x="39" y="84"/>
                      </a:moveTo>
                      <a:cubicBezTo>
                        <a:pt x="50" y="84"/>
                        <a:pt x="50" y="84"/>
                        <a:pt x="50" y="84"/>
                      </a:cubicBezTo>
                      <a:cubicBezTo>
                        <a:pt x="50" y="78"/>
                        <a:pt x="50" y="78"/>
                        <a:pt x="50" y="78"/>
                      </a:cubicBezTo>
                      <a:cubicBezTo>
                        <a:pt x="48" y="78"/>
                        <a:pt x="46" y="76"/>
                        <a:pt x="46" y="74"/>
                      </a:cubicBezTo>
                      <a:cubicBezTo>
                        <a:pt x="46" y="71"/>
                        <a:pt x="48" y="69"/>
                        <a:pt x="50" y="69"/>
                      </a:cubicBezTo>
                      <a:cubicBezTo>
                        <a:pt x="50" y="63"/>
                        <a:pt x="50" y="63"/>
                        <a:pt x="50" y="63"/>
                      </a:cubicBezTo>
                      <a:cubicBezTo>
                        <a:pt x="39" y="63"/>
                        <a:pt x="39" y="63"/>
                        <a:pt x="39" y="63"/>
                      </a:cubicBezTo>
                      <a:lnTo>
                        <a:pt x="39" y="84"/>
                      </a:lnTo>
                      <a:close/>
                      <a:moveTo>
                        <a:pt x="39" y="16"/>
                      </a:moveTo>
                      <a:cubicBezTo>
                        <a:pt x="0" y="16"/>
                        <a:pt x="0" y="16"/>
                        <a:pt x="0" y="16"/>
                      </a:cubicBezTo>
                      <a:cubicBezTo>
                        <a:pt x="0" y="84"/>
                        <a:pt x="0" y="84"/>
                        <a:pt x="0" y="84"/>
                      </a:cubicBezTo>
                      <a:cubicBezTo>
                        <a:pt x="6" y="84"/>
                        <a:pt x="6" y="84"/>
                        <a:pt x="6" y="84"/>
                      </a:cubicBezTo>
                      <a:cubicBezTo>
                        <a:pt x="6" y="91"/>
                        <a:pt x="6" y="91"/>
                        <a:pt x="6" y="91"/>
                      </a:cubicBezTo>
                      <a:cubicBezTo>
                        <a:pt x="16" y="91"/>
                        <a:pt x="16" y="91"/>
                        <a:pt x="16" y="91"/>
                      </a:cubicBezTo>
                      <a:cubicBezTo>
                        <a:pt x="16" y="84"/>
                        <a:pt x="16" y="84"/>
                        <a:pt x="16" y="84"/>
                      </a:cubicBezTo>
                      <a:cubicBezTo>
                        <a:pt x="39" y="84"/>
                        <a:pt x="39" y="84"/>
                        <a:pt x="39" y="84"/>
                      </a:cubicBezTo>
                      <a:cubicBezTo>
                        <a:pt x="39" y="63"/>
                        <a:pt x="39" y="63"/>
                        <a:pt x="39" y="63"/>
                      </a:cubicBezTo>
                      <a:cubicBezTo>
                        <a:pt x="7" y="63"/>
                        <a:pt x="7" y="63"/>
                        <a:pt x="7" y="63"/>
                      </a:cubicBezTo>
                      <a:cubicBezTo>
                        <a:pt x="7" y="23"/>
                        <a:pt x="7" y="23"/>
                        <a:pt x="7" y="23"/>
                      </a:cubicBezTo>
                      <a:cubicBezTo>
                        <a:pt x="7" y="23"/>
                        <a:pt x="7" y="23"/>
                        <a:pt x="7" y="23"/>
                      </a:cubicBezTo>
                      <a:cubicBezTo>
                        <a:pt x="39" y="23"/>
                        <a:pt x="39" y="23"/>
                        <a:pt x="39" y="23"/>
                      </a:cubicBezTo>
                      <a:lnTo>
                        <a:pt x="39" y="16"/>
                      </a:lnTo>
                      <a:close/>
                    </a:path>
                  </a:pathLst>
                </a:custGeom>
                <a:grpFill/>
                <a:ln>
                  <a:noFill/>
                </a:ln>
              </p:spPr>
              <p:txBody>
                <a:bodyPr anchor="ctr"/>
                <a:lstStyle/>
                <a:p>
                  <a:pPr algn="ctr"/>
                  <a:endParaRPr>
                    <a:cs typeface="+mn-ea"/>
                    <a:sym typeface="+mn-lt"/>
                  </a:endParaRPr>
                </a:p>
              </p:txBody>
            </p:sp>
            <p:sp>
              <p:nvSpPr>
                <p:cNvPr id="108" name="Freeform: Shape 135"/>
                <p:cNvSpPr/>
                <p:nvPr/>
              </p:nvSpPr>
              <p:spPr bwMode="auto">
                <a:xfrm>
                  <a:off x="6110800" y="1687916"/>
                  <a:ext cx="208320" cy="122541"/>
                </a:xfrm>
                <a:custGeom>
                  <a:avLst/>
                  <a:gdLst>
                    <a:gd name="T0" fmla="*/ 170 w 170"/>
                    <a:gd name="T1" fmla="*/ 0 h 100"/>
                    <a:gd name="T2" fmla="*/ 11 w 170"/>
                    <a:gd name="T3" fmla="*/ 0 h 100"/>
                    <a:gd name="T4" fmla="*/ 11 w 170"/>
                    <a:gd name="T5" fmla="*/ 28 h 100"/>
                    <a:gd name="T6" fmla="*/ 0 w 170"/>
                    <a:gd name="T7" fmla="*/ 28 h 100"/>
                    <a:gd name="T8" fmla="*/ 0 w 170"/>
                    <a:gd name="T9" fmla="*/ 72 h 100"/>
                    <a:gd name="T10" fmla="*/ 11 w 170"/>
                    <a:gd name="T11" fmla="*/ 72 h 100"/>
                    <a:gd name="T12" fmla="*/ 11 w 170"/>
                    <a:gd name="T13" fmla="*/ 100 h 100"/>
                    <a:gd name="T14" fmla="*/ 170 w 170"/>
                    <a:gd name="T15" fmla="*/ 100 h 100"/>
                    <a:gd name="T16" fmla="*/ 170 w 17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00">
                      <a:moveTo>
                        <a:pt x="170" y="0"/>
                      </a:moveTo>
                      <a:lnTo>
                        <a:pt x="11" y="0"/>
                      </a:lnTo>
                      <a:lnTo>
                        <a:pt x="11" y="28"/>
                      </a:lnTo>
                      <a:lnTo>
                        <a:pt x="0" y="28"/>
                      </a:lnTo>
                      <a:lnTo>
                        <a:pt x="0" y="72"/>
                      </a:lnTo>
                      <a:lnTo>
                        <a:pt x="11" y="72"/>
                      </a:lnTo>
                      <a:lnTo>
                        <a:pt x="11" y="100"/>
                      </a:lnTo>
                      <a:lnTo>
                        <a:pt x="170" y="100"/>
                      </a:lnTo>
                      <a:lnTo>
                        <a:pt x="170" y="0"/>
                      </a:lnTo>
                      <a:close/>
                    </a:path>
                  </a:pathLst>
                </a:custGeom>
                <a:grpFill/>
                <a:ln>
                  <a:noFill/>
                </a:ln>
              </p:spPr>
              <p:txBody>
                <a:bodyPr anchor="ctr"/>
                <a:lstStyle/>
                <a:p>
                  <a:pPr algn="ctr"/>
                  <a:endParaRPr>
                    <a:cs typeface="+mn-ea"/>
                    <a:sym typeface="+mn-lt"/>
                  </a:endParaRPr>
                </a:p>
              </p:txBody>
            </p:sp>
            <p:sp>
              <p:nvSpPr>
                <p:cNvPr id="109" name="Oval 136"/>
                <p:cNvSpPr/>
                <p:nvPr/>
              </p:nvSpPr>
              <p:spPr bwMode="auto">
                <a:xfrm>
                  <a:off x="5983357" y="1709973"/>
                  <a:ext cx="66172" cy="66172"/>
                </a:xfrm>
                <a:prstGeom prst="ellipse">
                  <a:avLst/>
                </a:prstGeom>
                <a:grpFill/>
                <a:ln>
                  <a:noFill/>
                </a:ln>
              </p:spPr>
              <p:txBody>
                <a:bodyPr anchor="ctr"/>
                <a:lstStyle/>
                <a:p>
                  <a:pPr algn="ctr"/>
                  <a:endParaRPr>
                    <a:cs typeface="+mn-ea"/>
                    <a:sym typeface="+mn-lt"/>
                  </a:endParaRPr>
                </a:p>
              </p:txBody>
            </p:sp>
            <p:sp>
              <p:nvSpPr>
                <p:cNvPr id="110" name="Freeform: Shape 137"/>
                <p:cNvSpPr/>
                <p:nvPr/>
              </p:nvSpPr>
              <p:spPr bwMode="auto">
                <a:xfrm>
                  <a:off x="5925763" y="1660957"/>
                  <a:ext cx="176459" cy="330861"/>
                </a:xfrm>
                <a:custGeom>
                  <a:avLst/>
                  <a:gdLst>
                    <a:gd name="T0" fmla="*/ 20 w 40"/>
                    <a:gd name="T1" fmla="*/ 75 h 75"/>
                    <a:gd name="T2" fmla="*/ 40 w 40"/>
                    <a:gd name="T3" fmla="*/ 75 h 75"/>
                    <a:gd name="T4" fmla="*/ 40 w 40"/>
                    <a:gd name="T5" fmla="*/ 26 h 75"/>
                    <a:gd name="T6" fmla="*/ 40 w 40"/>
                    <a:gd name="T7" fmla="*/ 14 h 75"/>
                    <a:gd name="T8" fmla="*/ 40 w 40"/>
                    <a:gd name="T9" fmla="*/ 0 h 75"/>
                    <a:gd name="T10" fmla="*/ 20 w 40"/>
                    <a:gd name="T11" fmla="*/ 0 h 75"/>
                    <a:gd name="T12" fmla="*/ 20 w 40"/>
                    <a:gd name="T13" fmla="*/ 4 h 75"/>
                    <a:gd name="T14" fmla="*/ 35 w 40"/>
                    <a:gd name="T15" fmla="*/ 19 h 75"/>
                    <a:gd name="T16" fmla="*/ 20 w 40"/>
                    <a:gd name="T17" fmla="*/ 33 h 75"/>
                    <a:gd name="T18" fmla="*/ 20 w 40"/>
                    <a:gd name="T19" fmla="*/ 75 h 75"/>
                    <a:gd name="T20" fmla="*/ 0 w 40"/>
                    <a:gd name="T21" fmla="*/ 75 h 75"/>
                    <a:gd name="T22" fmla="*/ 20 w 40"/>
                    <a:gd name="T23" fmla="*/ 75 h 75"/>
                    <a:gd name="T24" fmla="*/ 20 w 40"/>
                    <a:gd name="T25" fmla="*/ 33 h 75"/>
                    <a:gd name="T26" fmla="*/ 20 w 40"/>
                    <a:gd name="T27" fmla="*/ 33 h 75"/>
                    <a:gd name="T28" fmla="*/ 5 w 40"/>
                    <a:gd name="T29" fmla="*/ 19 h 75"/>
                    <a:gd name="T30" fmla="*/ 20 w 40"/>
                    <a:gd name="T31" fmla="*/ 4 h 75"/>
                    <a:gd name="T32" fmla="*/ 20 w 40"/>
                    <a:gd name="T33" fmla="*/ 4 h 75"/>
                    <a:gd name="T34" fmla="*/ 20 w 40"/>
                    <a:gd name="T35" fmla="*/ 4 h 75"/>
                    <a:gd name="T36" fmla="*/ 20 w 40"/>
                    <a:gd name="T37" fmla="*/ 0 h 75"/>
                    <a:gd name="T38" fmla="*/ 0 w 40"/>
                    <a:gd name="T39" fmla="*/ 0 h 75"/>
                    <a:gd name="T40" fmla="*/ 0 w 40"/>
                    <a:gd name="T4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5">
                      <a:moveTo>
                        <a:pt x="20" y="75"/>
                      </a:moveTo>
                      <a:cubicBezTo>
                        <a:pt x="40" y="75"/>
                        <a:pt x="40" y="75"/>
                        <a:pt x="40" y="75"/>
                      </a:cubicBezTo>
                      <a:cubicBezTo>
                        <a:pt x="40" y="26"/>
                        <a:pt x="40" y="26"/>
                        <a:pt x="40" y="26"/>
                      </a:cubicBezTo>
                      <a:cubicBezTo>
                        <a:pt x="40" y="14"/>
                        <a:pt x="40" y="14"/>
                        <a:pt x="40" y="14"/>
                      </a:cubicBezTo>
                      <a:cubicBezTo>
                        <a:pt x="40" y="0"/>
                        <a:pt x="40" y="0"/>
                        <a:pt x="40" y="0"/>
                      </a:cubicBezTo>
                      <a:cubicBezTo>
                        <a:pt x="20" y="0"/>
                        <a:pt x="20" y="0"/>
                        <a:pt x="20" y="0"/>
                      </a:cubicBezTo>
                      <a:cubicBezTo>
                        <a:pt x="20" y="4"/>
                        <a:pt x="20" y="4"/>
                        <a:pt x="20" y="4"/>
                      </a:cubicBezTo>
                      <a:cubicBezTo>
                        <a:pt x="28" y="4"/>
                        <a:pt x="35" y="10"/>
                        <a:pt x="35" y="19"/>
                      </a:cubicBezTo>
                      <a:cubicBezTo>
                        <a:pt x="35" y="27"/>
                        <a:pt x="28" y="33"/>
                        <a:pt x="20" y="33"/>
                      </a:cubicBezTo>
                      <a:lnTo>
                        <a:pt x="20" y="75"/>
                      </a:lnTo>
                      <a:close/>
                      <a:moveTo>
                        <a:pt x="0" y="75"/>
                      </a:moveTo>
                      <a:cubicBezTo>
                        <a:pt x="20" y="75"/>
                        <a:pt x="20" y="75"/>
                        <a:pt x="20" y="75"/>
                      </a:cubicBezTo>
                      <a:cubicBezTo>
                        <a:pt x="20" y="33"/>
                        <a:pt x="20" y="33"/>
                        <a:pt x="20" y="33"/>
                      </a:cubicBezTo>
                      <a:cubicBezTo>
                        <a:pt x="20" y="33"/>
                        <a:pt x="20" y="33"/>
                        <a:pt x="20" y="33"/>
                      </a:cubicBezTo>
                      <a:cubicBezTo>
                        <a:pt x="12" y="33"/>
                        <a:pt x="5" y="27"/>
                        <a:pt x="5" y="19"/>
                      </a:cubicBezTo>
                      <a:cubicBezTo>
                        <a:pt x="5" y="10"/>
                        <a:pt x="12" y="4"/>
                        <a:pt x="20" y="4"/>
                      </a:cubicBezTo>
                      <a:cubicBezTo>
                        <a:pt x="20" y="4"/>
                        <a:pt x="20" y="4"/>
                        <a:pt x="20" y="4"/>
                      </a:cubicBezTo>
                      <a:cubicBezTo>
                        <a:pt x="20" y="4"/>
                        <a:pt x="20" y="4"/>
                        <a:pt x="20" y="4"/>
                      </a:cubicBezTo>
                      <a:cubicBezTo>
                        <a:pt x="20" y="0"/>
                        <a:pt x="20" y="0"/>
                        <a:pt x="20" y="0"/>
                      </a:cubicBezTo>
                      <a:cubicBezTo>
                        <a:pt x="0" y="0"/>
                        <a:pt x="0" y="0"/>
                        <a:pt x="0" y="0"/>
                      </a:cubicBezTo>
                      <a:lnTo>
                        <a:pt x="0" y="75"/>
                      </a:lnTo>
                      <a:close/>
                    </a:path>
                  </a:pathLst>
                </a:custGeom>
                <a:grpFill/>
                <a:ln>
                  <a:noFill/>
                </a:ln>
              </p:spPr>
              <p:txBody>
                <a:bodyPr anchor="ctr"/>
                <a:lstStyle/>
                <a:p>
                  <a:pPr algn="ctr"/>
                  <a:endParaRPr>
                    <a:cs typeface="+mn-ea"/>
                    <a:sym typeface="+mn-lt"/>
                  </a:endParaRPr>
                </a:p>
              </p:txBody>
            </p:sp>
            <p:sp>
              <p:nvSpPr>
                <p:cNvPr id="111" name="Freeform: Shape 138"/>
                <p:cNvSpPr/>
                <p:nvPr/>
              </p:nvSpPr>
              <p:spPr bwMode="auto">
                <a:xfrm>
                  <a:off x="5360848" y="4169377"/>
                  <a:ext cx="202193" cy="203419"/>
                </a:xfrm>
                <a:custGeom>
                  <a:avLst/>
                  <a:gdLst>
                    <a:gd name="T0" fmla="*/ 41 w 46"/>
                    <a:gd name="T1" fmla="*/ 32 h 46"/>
                    <a:gd name="T2" fmla="*/ 43 w 46"/>
                    <a:gd name="T3" fmla="*/ 34 h 46"/>
                    <a:gd name="T4" fmla="*/ 38 w 46"/>
                    <a:gd name="T5" fmla="*/ 41 h 46"/>
                    <a:gd name="T6" fmla="*/ 35 w 46"/>
                    <a:gd name="T7" fmla="*/ 38 h 46"/>
                    <a:gd name="T8" fmla="*/ 29 w 46"/>
                    <a:gd name="T9" fmla="*/ 42 h 46"/>
                    <a:gd name="T10" fmla="*/ 29 w 46"/>
                    <a:gd name="T11" fmla="*/ 45 h 46"/>
                    <a:gd name="T12" fmla="*/ 23 w 46"/>
                    <a:gd name="T13" fmla="*/ 45 h 46"/>
                    <a:gd name="T14" fmla="*/ 23 w 46"/>
                    <a:gd name="T15" fmla="*/ 36 h 46"/>
                    <a:gd name="T16" fmla="*/ 33 w 46"/>
                    <a:gd name="T17" fmla="*/ 31 h 46"/>
                    <a:gd name="T18" fmla="*/ 32 w 46"/>
                    <a:gd name="T19" fmla="*/ 13 h 46"/>
                    <a:gd name="T20" fmla="*/ 32 w 46"/>
                    <a:gd name="T21" fmla="*/ 13 h 46"/>
                    <a:gd name="T22" fmla="*/ 27 w 46"/>
                    <a:gd name="T23" fmla="*/ 10 h 46"/>
                    <a:gd name="T24" fmla="*/ 23 w 46"/>
                    <a:gd name="T25" fmla="*/ 10 h 46"/>
                    <a:gd name="T26" fmla="*/ 23 w 46"/>
                    <a:gd name="T27" fmla="*/ 0 h 46"/>
                    <a:gd name="T28" fmla="*/ 26 w 46"/>
                    <a:gd name="T29" fmla="*/ 0 h 46"/>
                    <a:gd name="T30" fmla="*/ 26 w 46"/>
                    <a:gd name="T31" fmla="*/ 3 h 46"/>
                    <a:gd name="T32" fmla="*/ 32 w 46"/>
                    <a:gd name="T33" fmla="*/ 5 h 46"/>
                    <a:gd name="T34" fmla="*/ 35 w 46"/>
                    <a:gd name="T35" fmla="*/ 3 h 46"/>
                    <a:gd name="T36" fmla="*/ 41 w 46"/>
                    <a:gd name="T37" fmla="*/ 8 h 46"/>
                    <a:gd name="T38" fmla="*/ 39 w 46"/>
                    <a:gd name="T39" fmla="*/ 11 h 46"/>
                    <a:gd name="T40" fmla="*/ 42 w 46"/>
                    <a:gd name="T41" fmla="*/ 17 h 46"/>
                    <a:gd name="T42" fmla="*/ 45 w 46"/>
                    <a:gd name="T43" fmla="*/ 17 h 46"/>
                    <a:gd name="T44" fmla="*/ 46 w 46"/>
                    <a:gd name="T45" fmla="*/ 25 h 46"/>
                    <a:gd name="T46" fmla="*/ 43 w 46"/>
                    <a:gd name="T47" fmla="*/ 25 h 46"/>
                    <a:gd name="T48" fmla="*/ 41 w 46"/>
                    <a:gd name="T49" fmla="*/ 32 h 46"/>
                    <a:gd name="T50" fmla="*/ 23 w 46"/>
                    <a:gd name="T51" fmla="*/ 45 h 46"/>
                    <a:gd name="T52" fmla="*/ 21 w 46"/>
                    <a:gd name="T53" fmla="*/ 46 h 46"/>
                    <a:gd name="T54" fmla="*/ 21 w 46"/>
                    <a:gd name="T55" fmla="*/ 42 h 46"/>
                    <a:gd name="T56" fmla="*/ 14 w 46"/>
                    <a:gd name="T57" fmla="*/ 40 h 46"/>
                    <a:gd name="T58" fmla="*/ 12 w 46"/>
                    <a:gd name="T59" fmla="*/ 43 h 46"/>
                    <a:gd name="T60" fmla="*/ 6 w 46"/>
                    <a:gd name="T61" fmla="*/ 37 h 46"/>
                    <a:gd name="T62" fmla="*/ 8 w 46"/>
                    <a:gd name="T63" fmla="*/ 35 h 46"/>
                    <a:gd name="T64" fmla="*/ 5 w 46"/>
                    <a:gd name="T65" fmla="*/ 29 h 46"/>
                    <a:gd name="T66" fmla="*/ 1 w 46"/>
                    <a:gd name="T67" fmla="*/ 29 h 46"/>
                    <a:gd name="T68" fmla="*/ 0 w 46"/>
                    <a:gd name="T69" fmla="*/ 21 h 46"/>
                    <a:gd name="T70" fmla="*/ 4 w 46"/>
                    <a:gd name="T71" fmla="*/ 20 h 46"/>
                    <a:gd name="T72" fmla="*/ 6 w 46"/>
                    <a:gd name="T73" fmla="*/ 14 h 46"/>
                    <a:gd name="T74" fmla="*/ 3 w 46"/>
                    <a:gd name="T75" fmla="*/ 12 h 46"/>
                    <a:gd name="T76" fmla="*/ 9 w 46"/>
                    <a:gd name="T77" fmla="*/ 5 h 46"/>
                    <a:gd name="T78" fmla="*/ 11 w 46"/>
                    <a:gd name="T79" fmla="*/ 7 h 46"/>
                    <a:gd name="T80" fmla="*/ 17 w 46"/>
                    <a:gd name="T81" fmla="*/ 4 h 46"/>
                    <a:gd name="T82" fmla="*/ 17 w 46"/>
                    <a:gd name="T83" fmla="*/ 1 h 46"/>
                    <a:gd name="T84" fmla="*/ 23 w 46"/>
                    <a:gd name="T85" fmla="*/ 0 h 46"/>
                    <a:gd name="T86" fmla="*/ 23 w 46"/>
                    <a:gd name="T87" fmla="*/ 10 h 46"/>
                    <a:gd name="T88" fmla="*/ 13 w 46"/>
                    <a:gd name="T89" fmla="*/ 14 h 46"/>
                    <a:gd name="T90" fmla="*/ 15 w 46"/>
                    <a:gd name="T91" fmla="*/ 33 h 46"/>
                    <a:gd name="T92" fmla="*/ 19 w 46"/>
                    <a:gd name="T93" fmla="*/ 35 h 46"/>
                    <a:gd name="T94" fmla="*/ 23 w 46"/>
                    <a:gd name="T95" fmla="*/ 36 h 46"/>
                    <a:gd name="T96" fmla="*/ 23 w 46"/>
                    <a:gd name="T9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46">
                      <a:moveTo>
                        <a:pt x="41" y="32"/>
                      </a:moveTo>
                      <a:cubicBezTo>
                        <a:pt x="43" y="34"/>
                        <a:pt x="43" y="34"/>
                        <a:pt x="43" y="34"/>
                      </a:cubicBezTo>
                      <a:cubicBezTo>
                        <a:pt x="38" y="41"/>
                        <a:pt x="38" y="41"/>
                        <a:pt x="38" y="41"/>
                      </a:cubicBezTo>
                      <a:cubicBezTo>
                        <a:pt x="35" y="38"/>
                        <a:pt x="35" y="38"/>
                        <a:pt x="35" y="38"/>
                      </a:cubicBezTo>
                      <a:cubicBezTo>
                        <a:pt x="33" y="40"/>
                        <a:pt x="31" y="41"/>
                        <a:pt x="29" y="42"/>
                      </a:cubicBezTo>
                      <a:cubicBezTo>
                        <a:pt x="29" y="45"/>
                        <a:pt x="29" y="45"/>
                        <a:pt x="29" y="45"/>
                      </a:cubicBezTo>
                      <a:cubicBezTo>
                        <a:pt x="23" y="45"/>
                        <a:pt x="23" y="45"/>
                        <a:pt x="23" y="45"/>
                      </a:cubicBezTo>
                      <a:cubicBezTo>
                        <a:pt x="23" y="36"/>
                        <a:pt x="23" y="36"/>
                        <a:pt x="23" y="36"/>
                      </a:cubicBezTo>
                      <a:cubicBezTo>
                        <a:pt x="27" y="36"/>
                        <a:pt x="31" y="34"/>
                        <a:pt x="33" y="31"/>
                      </a:cubicBezTo>
                      <a:cubicBezTo>
                        <a:pt x="38" y="26"/>
                        <a:pt x="37" y="17"/>
                        <a:pt x="32" y="13"/>
                      </a:cubicBezTo>
                      <a:cubicBezTo>
                        <a:pt x="32" y="13"/>
                        <a:pt x="32" y="13"/>
                        <a:pt x="32" y="13"/>
                      </a:cubicBezTo>
                      <a:cubicBezTo>
                        <a:pt x="30" y="12"/>
                        <a:pt x="29" y="11"/>
                        <a:pt x="27" y="10"/>
                      </a:cubicBezTo>
                      <a:cubicBezTo>
                        <a:pt x="26" y="10"/>
                        <a:pt x="25" y="10"/>
                        <a:pt x="23" y="10"/>
                      </a:cubicBezTo>
                      <a:cubicBezTo>
                        <a:pt x="23" y="0"/>
                        <a:pt x="23" y="0"/>
                        <a:pt x="23" y="0"/>
                      </a:cubicBezTo>
                      <a:cubicBezTo>
                        <a:pt x="26" y="0"/>
                        <a:pt x="26" y="0"/>
                        <a:pt x="26" y="0"/>
                      </a:cubicBezTo>
                      <a:cubicBezTo>
                        <a:pt x="26" y="3"/>
                        <a:pt x="26" y="3"/>
                        <a:pt x="26" y="3"/>
                      </a:cubicBezTo>
                      <a:cubicBezTo>
                        <a:pt x="28" y="4"/>
                        <a:pt x="30" y="4"/>
                        <a:pt x="32" y="5"/>
                      </a:cubicBezTo>
                      <a:cubicBezTo>
                        <a:pt x="35" y="3"/>
                        <a:pt x="35" y="3"/>
                        <a:pt x="35" y="3"/>
                      </a:cubicBezTo>
                      <a:cubicBezTo>
                        <a:pt x="41" y="8"/>
                        <a:pt x="41" y="8"/>
                        <a:pt x="41" y="8"/>
                      </a:cubicBezTo>
                      <a:cubicBezTo>
                        <a:pt x="39" y="11"/>
                        <a:pt x="39" y="11"/>
                        <a:pt x="39" y="11"/>
                      </a:cubicBezTo>
                      <a:cubicBezTo>
                        <a:pt x="40" y="13"/>
                        <a:pt x="41" y="15"/>
                        <a:pt x="42" y="17"/>
                      </a:cubicBezTo>
                      <a:cubicBezTo>
                        <a:pt x="45" y="17"/>
                        <a:pt x="45" y="17"/>
                        <a:pt x="45" y="17"/>
                      </a:cubicBezTo>
                      <a:cubicBezTo>
                        <a:pt x="46" y="25"/>
                        <a:pt x="46" y="25"/>
                        <a:pt x="46" y="25"/>
                      </a:cubicBezTo>
                      <a:cubicBezTo>
                        <a:pt x="43" y="25"/>
                        <a:pt x="43" y="25"/>
                        <a:pt x="43" y="25"/>
                      </a:cubicBezTo>
                      <a:cubicBezTo>
                        <a:pt x="42" y="28"/>
                        <a:pt x="42" y="30"/>
                        <a:pt x="41" y="32"/>
                      </a:cubicBezTo>
                      <a:close/>
                      <a:moveTo>
                        <a:pt x="23" y="45"/>
                      </a:moveTo>
                      <a:cubicBezTo>
                        <a:pt x="21" y="46"/>
                        <a:pt x="21" y="46"/>
                        <a:pt x="21" y="46"/>
                      </a:cubicBezTo>
                      <a:cubicBezTo>
                        <a:pt x="21" y="42"/>
                        <a:pt x="21" y="42"/>
                        <a:pt x="21" y="42"/>
                      </a:cubicBezTo>
                      <a:cubicBezTo>
                        <a:pt x="18" y="42"/>
                        <a:pt x="16" y="41"/>
                        <a:pt x="14" y="40"/>
                      </a:cubicBezTo>
                      <a:cubicBezTo>
                        <a:pt x="12" y="43"/>
                        <a:pt x="12" y="43"/>
                        <a:pt x="12" y="43"/>
                      </a:cubicBezTo>
                      <a:cubicBezTo>
                        <a:pt x="6" y="37"/>
                        <a:pt x="6" y="37"/>
                        <a:pt x="6" y="37"/>
                      </a:cubicBezTo>
                      <a:cubicBezTo>
                        <a:pt x="8" y="35"/>
                        <a:pt x="8" y="35"/>
                        <a:pt x="8" y="35"/>
                      </a:cubicBezTo>
                      <a:cubicBezTo>
                        <a:pt x="6" y="33"/>
                        <a:pt x="5" y="31"/>
                        <a:pt x="5" y="29"/>
                      </a:cubicBezTo>
                      <a:cubicBezTo>
                        <a:pt x="1" y="29"/>
                        <a:pt x="1" y="29"/>
                        <a:pt x="1" y="29"/>
                      </a:cubicBezTo>
                      <a:cubicBezTo>
                        <a:pt x="0" y="21"/>
                        <a:pt x="0" y="21"/>
                        <a:pt x="0" y="21"/>
                      </a:cubicBezTo>
                      <a:cubicBezTo>
                        <a:pt x="4" y="20"/>
                        <a:pt x="4" y="20"/>
                        <a:pt x="4" y="20"/>
                      </a:cubicBezTo>
                      <a:cubicBezTo>
                        <a:pt x="4" y="18"/>
                        <a:pt x="5" y="16"/>
                        <a:pt x="6" y="14"/>
                      </a:cubicBezTo>
                      <a:cubicBezTo>
                        <a:pt x="3" y="12"/>
                        <a:pt x="3" y="12"/>
                        <a:pt x="3" y="12"/>
                      </a:cubicBezTo>
                      <a:cubicBezTo>
                        <a:pt x="9" y="5"/>
                        <a:pt x="9" y="5"/>
                        <a:pt x="9" y="5"/>
                      </a:cubicBezTo>
                      <a:cubicBezTo>
                        <a:pt x="11" y="7"/>
                        <a:pt x="11" y="7"/>
                        <a:pt x="11" y="7"/>
                      </a:cubicBezTo>
                      <a:cubicBezTo>
                        <a:pt x="13" y="6"/>
                        <a:pt x="15" y="5"/>
                        <a:pt x="17" y="4"/>
                      </a:cubicBezTo>
                      <a:cubicBezTo>
                        <a:pt x="17" y="1"/>
                        <a:pt x="17" y="1"/>
                        <a:pt x="17" y="1"/>
                      </a:cubicBezTo>
                      <a:cubicBezTo>
                        <a:pt x="23" y="0"/>
                        <a:pt x="23" y="0"/>
                        <a:pt x="23" y="0"/>
                      </a:cubicBezTo>
                      <a:cubicBezTo>
                        <a:pt x="23" y="10"/>
                        <a:pt x="23" y="10"/>
                        <a:pt x="23" y="10"/>
                      </a:cubicBezTo>
                      <a:cubicBezTo>
                        <a:pt x="19" y="10"/>
                        <a:pt x="16" y="11"/>
                        <a:pt x="13" y="14"/>
                      </a:cubicBezTo>
                      <a:cubicBezTo>
                        <a:pt x="9" y="20"/>
                        <a:pt x="9" y="28"/>
                        <a:pt x="15" y="33"/>
                      </a:cubicBezTo>
                      <a:cubicBezTo>
                        <a:pt x="16" y="34"/>
                        <a:pt x="18" y="35"/>
                        <a:pt x="19" y="35"/>
                      </a:cubicBezTo>
                      <a:cubicBezTo>
                        <a:pt x="21" y="36"/>
                        <a:pt x="22" y="36"/>
                        <a:pt x="23" y="36"/>
                      </a:cubicBezTo>
                      <a:lnTo>
                        <a:pt x="23" y="45"/>
                      </a:lnTo>
                      <a:close/>
                    </a:path>
                  </a:pathLst>
                </a:custGeom>
                <a:grpFill/>
                <a:ln>
                  <a:noFill/>
                </a:ln>
              </p:spPr>
              <p:txBody>
                <a:bodyPr anchor="ctr"/>
                <a:lstStyle/>
                <a:p>
                  <a:pPr algn="ctr"/>
                  <a:endParaRPr>
                    <a:cs typeface="+mn-ea"/>
                    <a:sym typeface="+mn-lt"/>
                  </a:endParaRPr>
                </a:p>
              </p:txBody>
            </p:sp>
            <p:sp>
              <p:nvSpPr>
                <p:cNvPr id="112" name="Freeform: Shape 139"/>
                <p:cNvSpPr/>
                <p:nvPr/>
              </p:nvSpPr>
              <p:spPr bwMode="auto">
                <a:xfrm>
                  <a:off x="6066685" y="3104493"/>
                  <a:ext cx="208320" cy="398259"/>
                </a:xfrm>
                <a:custGeom>
                  <a:avLst/>
                  <a:gdLst>
                    <a:gd name="T0" fmla="*/ 24 w 47"/>
                    <a:gd name="T1" fmla="*/ 90 h 90"/>
                    <a:gd name="T2" fmla="*/ 47 w 47"/>
                    <a:gd name="T3" fmla="*/ 90 h 90"/>
                    <a:gd name="T4" fmla="*/ 47 w 47"/>
                    <a:gd name="T5" fmla="*/ 0 h 90"/>
                    <a:gd name="T6" fmla="*/ 24 w 47"/>
                    <a:gd name="T7" fmla="*/ 0 h 90"/>
                    <a:gd name="T8" fmla="*/ 24 w 47"/>
                    <a:gd name="T9" fmla="*/ 5 h 90"/>
                    <a:gd name="T10" fmla="*/ 42 w 47"/>
                    <a:gd name="T11" fmla="*/ 5 h 90"/>
                    <a:gd name="T12" fmla="*/ 42 w 47"/>
                    <a:gd name="T13" fmla="*/ 23 h 90"/>
                    <a:gd name="T14" fmla="*/ 24 w 47"/>
                    <a:gd name="T15" fmla="*/ 23 h 90"/>
                    <a:gd name="T16" fmla="*/ 24 w 47"/>
                    <a:gd name="T17" fmla="*/ 27 h 90"/>
                    <a:gd name="T18" fmla="*/ 42 w 47"/>
                    <a:gd name="T19" fmla="*/ 27 h 90"/>
                    <a:gd name="T20" fmla="*/ 42 w 47"/>
                    <a:gd name="T21" fmla="*/ 44 h 90"/>
                    <a:gd name="T22" fmla="*/ 24 w 47"/>
                    <a:gd name="T23" fmla="*/ 44 h 90"/>
                    <a:gd name="T24" fmla="*/ 24 w 47"/>
                    <a:gd name="T25" fmla="*/ 51 h 90"/>
                    <a:gd name="T26" fmla="*/ 24 w 47"/>
                    <a:gd name="T27" fmla="*/ 51 h 90"/>
                    <a:gd name="T28" fmla="*/ 29 w 47"/>
                    <a:gd name="T29" fmla="*/ 57 h 90"/>
                    <a:gd name="T30" fmla="*/ 24 w 47"/>
                    <a:gd name="T31" fmla="*/ 62 h 90"/>
                    <a:gd name="T32" fmla="*/ 24 w 47"/>
                    <a:gd name="T33" fmla="*/ 62 h 90"/>
                    <a:gd name="T34" fmla="*/ 24 w 47"/>
                    <a:gd name="T35" fmla="*/ 62 h 90"/>
                    <a:gd name="T36" fmla="*/ 24 w 47"/>
                    <a:gd name="T37" fmla="*/ 71 h 90"/>
                    <a:gd name="T38" fmla="*/ 24 w 47"/>
                    <a:gd name="T39" fmla="*/ 71 h 90"/>
                    <a:gd name="T40" fmla="*/ 29 w 47"/>
                    <a:gd name="T41" fmla="*/ 77 h 90"/>
                    <a:gd name="T42" fmla="*/ 24 w 47"/>
                    <a:gd name="T43" fmla="*/ 82 h 90"/>
                    <a:gd name="T44" fmla="*/ 24 w 47"/>
                    <a:gd name="T45" fmla="*/ 82 h 90"/>
                    <a:gd name="T46" fmla="*/ 24 w 47"/>
                    <a:gd name="T47" fmla="*/ 82 h 90"/>
                    <a:gd name="T48" fmla="*/ 24 w 47"/>
                    <a:gd name="T49" fmla="*/ 90 h 90"/>
                    <a:gd name="T50" fmla="*/ 0 w 47"/>
                    <a:gd name="T51" fmla="*/ 90 h 90"/>
                    <a:gd name="T52" fmla="*/ 24 w 47"/>
                    <a:gd name="T53" fmla="*/ 90 h 90"/>
                    <a:gd name="T54" fmla="*/ 24 w 47"/>
                    <a:gd name="T55" fmla="*/ 82 h 90"/>
                    <a:gd name="T56" fmla="*/ 18 w 47"/>
                    <a:gd name="T57" fmla="*/ 77 h 90"/>
                    <a:gd name="T58" fmla="*/ 24 w 47"/>
                    <a:gd name="T59" fmla="*/ 71 h 90"/>
                    <a:gd name="T60" fmla="*/ 24 w 47"/>
                    <a:gd name="T61" fmla="*/ 62 h 90"/>
                    <a:gd name="T62" fmla="*/ 18 w 47"/>
                    <a:gd name="T63" fmla="*/ 57 h 90"/>
                    <a:gd name="T64" fmla="*/ 24 w 47"/>
                    <a:gd name="T65" fmla="*/ 51 h 90"/>
                    <a:gd name="T66" fmla="*/ 24 w 47"/>
                    <a:gd name="T67" fmla="*/ 44 h 90"/>
                    <a:gd name="T68" fmla="*/ 5 w 47"/>
                    <a:gd name="T69" fmla="*/ 44 h 90"/>
                    <a:gd name="T70" fmla="*/ 5 w 47"/>
                    <a:gd name="T71" fmla="*/ 27 h 90"/>
                    <a:gd name="T72" fmla="*/ 5 w 47"/>
                    <a:gd name="T73" fmla="*/ 27 h 90"/>
                    <a:gd name="T74" fmla="*/ 24 w 47"/>
                    <a:gd name="T75" fmla="*/ 27 h 90"/>
                    <a:gd name="T76" fmla="*/ 24 w 47"/>
                    <a:gd name="T77" fmla="*/ 23 h 90"/>
                    <a:gd name="T78" fmla="*/ 5 w 47"/>
                    <a:gd name="T79" fmla="*/ 23 h 90"/>
                    <a:gd name="T80" fmla="*/ 5 w 47"/>
                    <a:gd name="T81" fmla="*/ 5 h 90"/>
                    <a:gd name="T82" fmla="*/ 5 w 47"/>
                    <a:gd name="T83" fmla="*/ 5 h 90"/>
                    <a:gd name="T84" fmla="*/ 24 w 47"/>
                    <a:gd name="T85" fmla="*/ 5 h 90"/>
                    <a:gd name="T86" fmla="*/ 24 w 47"/>
                    <a:gd name="T87" fmla="*/ 0 h 90"/>
                    <a:gd name="T88" fmla="*/ 0 w 47"/>
                    <a:gd name="T89" fmla="*/ 0 h 90"/>
                    <a:gd name="T90" fmla="*/ 0 w 47"/>
                    <a:gd name="T9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90">
                      <a:moveTo>
                        <a:pt x="24" y="90"/>
                      </a:moveTo>
                      <a:cubicBezTo>
                        <a:pt x="47" y="90"/>
                        <a:pt x="47" y="90"/>
                        <a:pt x="47" y="90"/>
                      </a:cubicBezTo>
                      <a:cubicBezTo>
                        <a:pt x="47" y="0"/>
                        <a:pt x="47" y="0"/>
                        <a:pt x="47" y="0"/>
                      </a:cubicBezTo>
                      <a:cubicBezTo>
                        <a:pt x="24" y="0"/>
                        <a:pt x="24" y="0"/>
                        <a:pt x="24" y="0"/>
                      </a:cubicBezTo>
                      <a:cubicBezTo>
                        <a:pt x="24" y="5"/>
                        <a:pt x="24" y="5"/>
                        <a:pt x="24" y="5"/>
                      </a:cubicBezTo>
                      <a:cubicBezTo>
                        <a:pt x="42" y="5"/>
                        <a:pt x="42" y="5"/>
                        <a:pt x="42" y="5"/>
                      </a:cubicBezTo>
                      <a:cubicBezTo>
                        <a:pt x="42" y="23"/>
                        <a:pt x="42" y="23"/>
                        <a:pt x="42" y="23"/>
                      </a:cubicBezTo>
                      <a:cubicBezTo>
                        <a:pt x="24" y="23"/>
                        <a:pt x="24" y="23"/>
                        <a:pt x="24" y="23"/>
                      </a:cubicBezTo>
                      <a:cubicBezTo>
                        <a:pt x="24" y="27"/>
                        <a:pt x="24" y="27"/>
                        <a:pt x="24" y="27"/>
                      </a:cubicBezTo>
                      <a:cubicBezTo>
                        <a:pt x="42" y="27"/>
                        <a:pt x="42" y="27"/>
                        <a:pt x="42" y="27"/>
                      </a:cubicBezTo>
                      <a:cubicBezTo>
                        <a:pt x="42" y="44"/>
                        <a:pt x="42" y="44"/>
                        <a:pt x="42" y="44"/>
                      </a:cubicBezTo>
                      <a:cubicBezTo>
                        <a:pt x="24" y="44"/>
                        <a:pt x="24" y="44"/>
                        <a:pt x="24" y="44"/>
                      </a:cubicBezTo>
                      <a:cubicBezTo>
                        <a:pt x="24" y="51"/>
                        <a:pt x="24" y="51"/>
                        <a:pt x="24" y="51"/>
                      </a:cubicBezTo>
                      <a:cubicBezTo>
                        <a:pt x="24" y="51"/>
                        <a:pt x="24" y="51"/>
                        <a:pt x="24" y="51"/>
                      </a:cubicBezTo>
                      <a:cubicBezTo>
                        <a:pt x="27" y="51"/>
                        <a:pt x="29" y="54"/>
                        <a:pt x="29" y="57"/>
                      </a:cubicBezTo>
                      <a:cubicBezTo>
                        <a:pt x="29" y="60"/>
                        <a:pt x="27" y="62"/>
                        <a:pt x="24" y="62"/>
                      </a:cubicBezTo>
                      <a:cubicBezTo>
                        <a:pt x="24" y="62"/>
                        <a:pt x="24" y="62"/>
                        <a:pt x="24" y="62"/>
                      </a:cubicBezTo>
                      <a:cubicBezTo>
                        <a:pt x="24" y="62"/>
                        <a:pt x="24" y="62"/>
                        <a:pt x="24" y="62"/>
                      </a:cubicBezTo>
                      <a:cubicBezTo>
                        <a:pt x="24" y="71"/>
                        <a:pt x="24" y="71"/>
                        <a:pt x="24" y="71"/>
                      </a:cubicBezTo>
                      <a:cubicBezTo>
                        <a:pt x="24" y="71"/>
                        <a:pt x="24" y="71"/>
                        <a:pt x="24" y="71"/>
                      </a:cubicBezTo>
                      <a:cubicBezTo>
                        <a:pt x="27" y="71"/>
                        <a:pt x="29" y="74"/>
                        <a:pt x="29" y="77"/>
                      </a:cubicBezTo>
                      <a:cubicBezTo>
                        <a:pt x="29" y="80"/>
                        <a:pt x="27" y="82"/>
                        <a:pt x="24" y="82"/>
                      </a:cubicBezTo>
                      <a:cubicBezTo>
                        <a:pt x="24" y="82"/>
                        <a:pt x="24" y="82"/>
                        <a:pt x="24" y="82"/>
                      </a:cubicBezTo>
                      <a:cubicBezTo>
                        <a:pt x="24" y="82"/>
                        <a:pt x="24" y="82"/>
                        <a:pt x="24" y="82"/>
                      </a:cubicBezTo>
                      <a:lnTo>
                        <a:pt x="24" y="90"/>
                      </a:lnTo>
                      <a:close/>
                      <a:moveTo>
                        <a:pt x="0" y="90"/>
                      </a:moveTo>
                      <a:cubicBezTo>
                        <a:pt x="24" y="90"/>
                        <a:pt x="24" y="90"/>
                        <a:pt x="24" y="90"/>
                      </a:cubicBezTo>
                      <a:cubicBezTo>
                        <a:pt x="24" y="82"/>
                        <a:pt x="24" y="82"/>
                        <a:pt x="24" y="82"/>
                      </a:cubicBezTo>
                      <a:cubicBezTo>
                        <a:pt x="21" y="82"/>
                        <a:pt x="18" y="80"/>
                        <a:pt x="18" y="77"/>
                      </a:cubicBezTo>
                      <a:cubicBezTo>
                        <a:pt x="18" y="74"/>
                        <a:pt x="21" y="71"/>
                        <a:pt x="24" y="71"/>
                      </a:cubicBezTo>
                      <a:cubicBezTo>
                        <a:pt x="24" y="62"/>
                        <a:pt x="24" y="62"/>
                        <a:pt x="24" y="62"/>
                      </a:cubicBezTo>
                      <a:cubicBezTo>
                        <a:pt x="21" y="62"/>
                        <a:pt x="18" y="60"/>
                        <a:pt x="18" y="57"/>
                      </a:cubicBezTo>
                      <a:cubicBezTo>
                        <a:pt x="18" y="54"/>
                        <a:pt x="21" y="51"/>
                        <a:pt x="24" y="51"/>
                      </a:cubicBezTo>
                      <a:cubicBezTo>
                        <a:pt x="24" y="44"/>
                        <a:pt x="24" y="44"/>
                        <a:pt x="24" y="44"/>
                      </a:cubicBezTo>
                      <a:cubicBezTo>
                        <a:pt x="5" y="44"/>
                        <a:pt x="5" y="44"/>
                        <a:pt x="5" y="44"/>
                      </a:cubicBezTo>
                      <a:cubicBezTo>
                        <a:pt x="5" y="27"/>
                        <a:pt x="5" y="27"/>
                        <a:pt x="5" y="27"/>
                      </a:cubicBezTo>
                      <a:cubicBezTo>
                        <a:pt x="5" y="27"/>
                        <a:pt x="5" y="27"/>
                        <a:pt x="5" y="27"/>
                      </a:cubicBezTo>
                      <a:cubicBezTo>
                        <a:pt x="24" y="27"/>
                        <a:pt x="24" y="27"/>
                        <a:pt x="24" y="27"/>
                      </a:cubicBezTo>
                      <a:cubicBezTo>
                        <a:pt x="24" y="23"/>
                        <a:pt x="24" y="23"/>
                        <a:pt x="24" y="23"/>
                      </a:cubicBezTo>
                      <a:cubicBezTo>
                        <a:pt x="5" y="23"/>
                        <a:pt x="5" y="23"/>
                        <a:pt x="5" y="23"/>
                      </a:cubicBezTo>
                      <a:cubicBezTo>
                        <a:pt x="5" y="5"/>
                        <a:pt x="5" y="5"/>
                        <a:pt x="5" y="5"/>
                      </a:cubicBezTo>
                      <a:cubicBezTo>
                        <a:pt x="5" y="5"/>
                        <a:pt x="5" y="5"/>
                        <a:pt x="5" y="5"/>
                      </a:cubicBezTo>
                      <a:cubicBezTo>
                        <a:pt x="24" y="5"/>
                        <a:pt x="24" y="5"/>
                        <a:pt x="24" y="5"/>
                      </a:cubicBezTo>
                      <a:cubicBezTo>
                        <a:pt x="24" y="0"/>
                        <a:pt x="24" y="0"/>
                        <a:pt x="24" y="0"/>
                      </a:cubicBezTo>
                      <a:cubicBezTo>
                        <a:pt x="0" y="0"/>
                        <a:pt x="0" y="0"/>
                        <a:pt x="0" y="0"/>
                      </a:cubicBezTo>
                      <a:lnTo>
                        <a:pt x="0" y="90"/>
                      </a:lnTo>
                      <a:close/>
                    </a:path>
                  </a:pathLst>
                </a:custGeom>
                <a:grpFill/>
                <a:ln>
                  <a:noFill/>
                </a:ln>
              </p:spPr>
              <p:txBody>
                <a:bodyPr anchor="ctr"/>
                <a:lstStyle/>
                <a:p>
                  <a:pPr algn="ctr"/>
                  <a:endParaRPr>
                    <a:cs typeface="+mn-ea"/>
                    <a:sym typeface="+mn-lt"/>
                  </a:endParaRPr>
                </a:p>
              </p:txBody>
            </p:sp>
            <p:sp>
              <p:nvSpPr>
                <p:cNvPr id="113" name="Freeform: Shape 140"/>
                <p:cNvSpPr/>
                <p:nvPr/>
              </p:nvSpPr>
              <p:spPr bwMode="auto">
                <a:xfrm>
                  <a:off x="6292161" y="3104493"/>
                  <a:ext cx="83328" cy="398259"/>
                </a:xfrm>
                <a:custGeom>
                  <a:avLst/>
                  <a:gdLst>
                    <a:gd name="T0" fmla="*/ 68 w 68"/>
                    <a:gd name="T1" fmla="*/ 307 h 325"/>
                    <a:gd name="T2" fmla="*/ 68 w 68"/>
                    <a:gd name="T3" fmla="*/ 55 h 325"/>
                    <a:gd name="T4" fmla="*/ 0 w 68"/>
                    <a:gd name="T5" fmla="*/ 0 h 325"/>
                    <a:gd name="T6" fmla="*/ 0 w 68"/>
                    <a:gd name="T7" fmla="*/ 325 h 325"/>
                    <a:gd name="T8" fmla="*/ 68 w 68"/>
                    <a:gd name="T9" fmla="*/ 307 h 325"/>
                  </a:gdLst>
                  <a:ahLst/>
                  <a:cxnLst>
                    <a:cxn ang="0">
                      <a:pos x="T0" y="T1"/>
                    </a:cxn>
                    <a:cxn ang="0">
                      <a:pos x="T2" y="T3"/>
                    </a:cxn>
                    <a:cxn ang="0">
                      <a:pos x="T4" y="T5"/>
                    </a:cxn>
                    <a:cxn ang="0">
                      <a:pos x="T6" y="T7"/>
                    </a:cxn>
                    <a:cxn ang="0">
                      <a:pos x="T8" y="T9"/>
                    </a:cxn>
                  </a:cxnLst>
                  <a:rect l="0" t="0" r="r" b="b"/>
                  <a:pathLst>
                    <a:path w="68" h="325">
                      <a:moveTo>
                        <a:pt x="68" y="307"/>
                      </a:moveTo>
                      <a:lnTo>
                        <a:pt x="68" y="55"/>
                      </a:lnTo>
                      <a:lnTo>
                        <a:pt x="0" y="0"/>
                      </a:lnTo>
                      <a:lnTo>
                        <a:pt x="0" y="325"/>
                      </a:lnTo>
                      <a:lnTo>
                        <a:pt x="68" y="307"/>
                      </a:lnTo>
                      <a:close/>
                    </a:path>
                  </a:pathLst>
                </a:custGeom>
                <a:grpFill/>
                <a:ln>
                  <a:noFill/>
                </a:ln>
              </p:spPr>
              <p:txBody>
                <a:bodyPr anchor="ctr"/>
                <a:lstStyle/>
                <a:p>
                  <a:pPr algn="ctr"/>
                  <a:endParaRPr>
                    <a:cs typeface="+mn-ea"/>
                    <a:sym typeface="+mn-lt"/>
                  </a:endParaRPr>
                </a:p>
              </p:txBody>
            </p:sp>
            <p:sp>
              <p:nvSpPr>
                <p:cNvPr id="114" name="Rectangle 141"/>
                <p:cNvSpPr/>
                <p:nvPr/>
              </p:nvSpPr>
              <p:spPr bwMode="auto">
                <a:xfrm>
                  <a:off x="6102222" y="3140030"/>
                  <a:ext cx="140922" cy="53918"/>
                </a:xfrm>
                <a:prstGeom prst="rect">
                  <a:avLst/>
                </a:prstGeom>
                <a:grpFill/>
                <a:ln>
                  <a:noFill/>
                </a:ln>
              </p:spPr>
              <p:txBody>
                <a:bodyPr anchor="ctr"/>
                <a:lstStyle/>
                <a:p>
                  <a:pPr algn="ctr"/>
                  <a:endParaRPr>
                    <a:cs typeface="+mn-ea"/>
                    <a:sym typeface="+mn-lt"/>
                  </a:endParaRPr>
                </a:p>
              </p:txBody>
            </p:sp>
            <p:sp>
              <p:nvSpPr>
                <p:cNvPr id="115" name="Rectangle 142"/>
                <p:cNvSpPr/>
                <p:nvPr/>
              </p:nvSpPr>
              <p:spPr bwMode="auto">
                <a:xfrm>
                  <a:off x="6102222" y="3233161"/>
                  <a:ext cx="140922" cy="52693"/>
                </a:xfrm>
                <a:prstGeom prst="rect">
                  <a:avLst/>
                </a:prstGeom>
                <a:grpFill/>
                <a:ln>
                  <a:noFill/>
                </a:ln>
              </p:spPr>
              <p:txBody>
                <a:bodyPr anchor="ctr"/>
                <a:lstStyle/>
                <a:p>
                  <a:pPr algn="ctr"/>
                  <a:endParaRPr>
                    <a:cs typeface="+mn-ea"/>
                    <a:sym typeface="+mn-lt"/>
                  </a:endParaRPr>
                </a:p>
              </p:txBody>
            </p:sp>
            <p:sp>
              <p:nvSpPr>
                <p:cNvPr id="116" name="Freeform: Shape 143"/>
                <p:cNvSpPr/>
                <p:nvPr/>
              </p:nvSpPr>
              <p:spPr bwMode="auto">
                <a:xfrm>
                  <a:off x="6300739" y="1872953"/>
                  <a:ext cx="140922" cy="238955"/>
                </a:xfrm>
                <a:custGeom>
                  <a:avLst/>
                  <a:gdLst>
                    <a:gd name="T0" fmla="*/ 0 w 32"/>
                    <a:gd name="T1" fmla="*/ 37 h 54"/>
                    <a:gd name="T2" fmla="*/ 0 w 32"/>
                    <a:gd name="T3" fmla="*/ 45 h 54"/>
                    <a:gd name="T4" fmla="*/ 9 w 32"/>
                    <a:gd name="T5" fmla="*/ 54 h 54"/>
                    <a:gd name="T6" fmla="*/ 23 w 32"/>
                    <a:gd name="T7" fmla="*/ 54 h 54"/>
                    <a:gd name="T8" fmla="*/ 32 w 32"/>
                    <a:gd name="T9" fmla="*/ 45 h 54"/>
                    <a:gd name="T10" fmla="*/ 32 w 32"/>
                    <a:gd name="T11" fmla="*/ 37 h 54"/>
                    <a:gd name="T12" fmla="*/ 20 w 32"/>
                    <a:gd name="T13" fmla="*/ 37 h 54"/>
                    <a:gd name="T14" fmla="*/ 20 w 32"/>
                    <a:gd name="T15" fmla="*/ 30 h 54"/>
                    <a:gd name="T16" fmla="*/ 32 w 32"/>
                    <a:gd name="T17" fmla="*/ 30 h 54"/>
                    <a:gd name="T18" fmla="*/ 32 w 32"/>
                    <a:gd name="T19" fmla="*/ 20 h 54"/>
                    <a:gd name="T20" fmla="*/ 20 w 32"/>
                    <a:gd name="T21" fmla="*/ 20 h 54"/>
                    <a:gd name="T22" fmla="*/ 20 w 32"/>
                    <a:gd name="T23" fmla="*/ 13 h 54"/>
                    <a:gd name="T24" fmla="*/ 32 w 32"/>
                    <a:gd name="T25" fmla="*/ 13 h 54"/>
                    <a:gd name="T26" fmla="*/ 32 w 32"/>
                    <a:gd name="T27" fmla="*/ 9 h 54"/>
                    <a:gd name="T28" fmla="*/ 23 w 32"/>
                    <a:gd name="T29" fmla="*/ 0 h 54"/>
                    <a:gd name="T30" fmla="*/ 9 w 32"/>
                    <a:gd name="T31" fmla="*/ 0 h 54"/>
                    <a:gd name="T32" fmla="*/ 0 w 32"/>
                    <a:gd name="T33" fmla="*/ 9 h 54"/>
                    <a:gd name="T34" fmla="*/ 0 w 32"/>
                    <a:gd name="T35" fmla="*/ 13 h 54"/>
                    <a:gd name="T36" fmla="*/ 11 w 32"/>
                    <a:gd name="T37" fmla="*/ 13 h 54"/>
                    <a:gd name="T38" fmla="*/ 11 w 32"/>
                    <a:gd name="T39" fmla="*/ 20 h 54"/>
                    <a:gd name="T40" fmla="*/ 0 w 32"/>
                    <a:gd name="T41" fmla="*/ 20 h 54"/>
                    <a:gd name="T42" fmla="*/ 0 w 32"/>
                    <a:gd name="T43" fmla="*/ 30 h 54"/>
                    <a:gd name="T44" fmla="*/ 11 w 32"/>
                    <a:gd name="T45" fmla="*/ 30 h 54"/>
                    <a:gd name="T46" fmla="*/ 11 w 32"/>
                    <a:gd name="T47" fmla="*/ 37 h 54"/>
                    <a:gd name="T48" fmla="*/ 0 w 32"/>
                    <a:gd name="T49"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54">
                      <a:moveTo>
                        <a:pt x="0" y="37"/>
                      </a:moveTo>
                      <a:cubicBezTo>
                        <a:pt x="0" y="45"/>
                        <a:pt x="0" y="45"/>
                        <a:pt x="0" y="45"/>
                      </a:cubicBezTo>
                      <a:cubicBezTo>
                        <a:pt x="0" y="50"/>
                        <a:pt x="4" y="54"/>
                        <a:pt x="9" y="54"/>
                      </a:cubicBezTo>
                      <a:cubicBezTo>
                        <a:pt x="23" y="54"/>
                        <a:pt x="23" y="54"/>
                        <a:pt x="23" y="54"/>
                      </a:cubicBezTo>
                      <a:cubicBezTo>
                        <a:pt x="28" y="54"/>
                        <a:pt x="32" y="50"/>
                        <a:pt x="32" y="45"/>
                      </a:cubicBezTo>
                      <a:cubicBezTo>
                        <a:pt x="32" y="37"/>
                        <a:pt x="32" y="37"/>
                        <a:pt x="32" y="37"/>
                      </a:cubicBezTo>
                      <a:cubicBezTo>
                        <a:pt x="20" y="37"/>
                        <a:pt x="20" y="37"/>
                        <a:pt x="20" y="37"/>
                      </a:cubicBezTo>
                      <a:cubicBezTo>
                        <a:pt x="20" y="30"/>
                        <a:pt x="20" y="30"/>
                        <a:pt x="20" y="30"/>
                      </a:cubicBezTo>
                      <a:cubicBezTo>
                        <a:pt x="32" y="30"/>
                        <a:pt x="32" y="30"/>
                        <a:pt x="32" y="30"/>
                      </a:cubicBezTo>
                      <a:cubicBezTo>
                        <a:pt x="32" y="20"/>
                        <a:pt x="32" y="20"/>
                        <a:pt x="32" y="20"/>
                      </a:cubicBezTo>
                      <a:cubicBezTo>
                        <a:pt x="20" y="20"/>
                        <a:pt x="20" y="20"/>
                        <a:pt x="20" y="20"/>
                      </a:cubicBezTo>
                      <a:cubicBezTo>
                        <a:pt x="20" y="13"/>
                        <a:pt x="20" y="13"/>
                        <a:pt x="20" y="13"/>
                      </a:cubicBezTo>
                      <a:cubicBezTo>
                        <a:pt x="32" y="13"/>
                        <a:pt x="32" y="13"/>
                        <a:pt x="32" y="13"/>
                      </a:cubicBezTo>
                      <a:cubicBezTo>
                        <a:pt x="32" y="9"/>
                        <a:pt x="32" y="9"/>
                        <a:pt x="32" y="9"/>
                      </a:cubicBezTo>
                      <a:cubicBezTo>
                        <a:pt x="32" y="4"/>
                        <a:pt x="28" y="0"/>
                        <a:pt x="23" y="0"/>
                      </a:cubicBezTo>
                      <a:cubicBezTo>
                        <a:pt x="9" y="0"/>
                        <a:pt x="9" y="0"/>
                        <a:pt x="9" y="0"/>
                      </a:cubicBezTo>
                      <a:cubicBezTo>
                        <a:pt x="4" y="0"/>
                        <a:pt x="0" y="4"/>
                        <a:pt x="0" y="9"/>
                      </a:cubicBezTo>
                      <a:cubicBezTo>
                        <a:pt x="0" y="13"/>
                        <a:pt x="0" y="13"/>
                        <a:pt x="0" y="13"/>
                      </a:cubicBezTo>
                      <a:cubicBezTo>
                        <a:pt x="11" y="13"/>
                        <a:pt x="11" y="13"/>
                        <a:pt x="11" y="13"/>
                      </a:cubicBezTo>
                      <a:cubicBezTo>
                        <a:pt x="11" y="20"/>
                        <a:pt x="11" y="20"/>
                        <a:pt x="11" y="20"/>
                      </a:cubicBezTo>
                      <a:cubicBezTo>
                        <a:pt x="0" y="20"/>
                        <a:pt x="0" y="20"/>
                        <a:pt x="0" y="20"/>
                      </a:cubicBezTo>
                      <a:cubicBezTo>
                        <a:pt x="0" y="30"/>
                        <a:pt x="0" y="30"/>
                        <a:pt x="0" y="30"/>
                      </a:cubicBezTo>
                      <a:cubicBezTo>
                        <a:pt x="11" y="30"/>
                        <a:pt x="11" y="30"/>
                        <a:pt x="11" y="30"/>
                      </a:cubicBezTo>
                      <a:cubicBezTo>
                        <a:pt x="11" y="37"/>
                        <a:pt x="11" y="37"/>
                        <a:pt x="11" y="37"/>
                      </a:cubicBezTo>
                      <a:lnTo>
                        <a:pt x="0" y="37"/>
                      </a:lnTo>
                      <a:close/>
                    </a:path>
                  </a:pathLst>
                </a:custGeom>
                <a:grpFill/>
                <a:ln>
                  <a:noFill/>
                </a:ln>
              </p:spPr>
              <p:txBody>
                <a:bodyPr anchor="ctr"/>
                <a:lstStyle/>
                <a:p>
                  <a:pPr algn="ctr"/>
                  <a:endParaRPr>
                    <a:cs typeface="+mn-ea"/>
                    <a:sym typeface="+mn-lt"/>
                  </a:endParaRPr>
                </a:p>
              </p:txBody>
            </p:sp>
            <p:sp>
              <p:nvSpPr>
                <p:cNvPr id="117" name="Rectangle 144"/>
                <p:cNvSpPr/>
                <p:nvPr/>
              </p:nvSpPr>
              <p:spPr bwMode="auto">
                <a:xfrm>
                  <a:off x="4202833" y="680626"/>
                  <a:ext cx="44115" cy="101709"/>
                </a:xfrm>
                <a:prstGeom prst="rect">
                  <a:avLst/>
                </a:prstGeom>
                <a:grpFill/>
                <a:ln>
                  <a:noFill/>
                </a:ln>
              </p:spPr>
              <p:txBody>
                <a:bodyPr anchor="ctr"/>
                <a:lstStyle/>
                <a:p>
                  <a:pPr algn="ctr"/>
                  <a:endParaRPr>
                    <a:cs typeface="+mn-ea"/>
                    <a:sym typeface="+mn-lt"/>
                  </a:endParaRPr>
                </a:p>
              </p:txBody>
            </p:sp>
            <p:sp>
              <p:nvSpPr>
                <p:cNvPr id="118" name="Rectangle 145"/>
                <p:cNvSpPr/>
                <p:nvPr/>
              </p:nvSpPr>
              <p:spPr bwMode="auto">
                <a:xfrm>
                  <a:off x="4202833" y="835028"/>
                  <a:ext cx="44115" cy="181361"/>
                </a:xfrm>
                <a:prstGeom prst="rect">
                  <a:avLst/>
                </a:prstGeom>
                <a:grpFill/>
                <a:ln>
                  <a:noFill/>
                </a:ln>
              </p:spPr>
              <p:txBody>
                <a:bodyPr anchor="ctr"/>
                <a:lstStyle/>
                <a:p>
                  <a:pPr algn="ctr"/>
                  <a:endParaRPr>
                    <a:cs typeface="+mn-ea"/>
                    <a:sym typeface="+mn-lt"/>
                  </a:endParaRPr>
                </a:p>
              </p:txBody>
            </p:sp>
            <p:sp>
              <p:nvSpPr>
                <p:cNvPr id="119" name="Rectangle 146"/>
                <p:cNvSpPr/>
                <p:nvPr/>
              </p:nvSpPr>
              <p:spPr bwMode="auto">
                <a:xfrm>
                  <a:off x="4092546" y="680626"/>
                  <a:ext cx="49017" cy="185037"/>
                </a:xfrm>
                <a:prstGeom prst="rect">
                  <a:avLst/>
                </a:prstGeom>
                <a:grpFill/>
                <a:ln>
                  <a:noFill/>
                </a:ln>
              </p:spPr>
              <p:txBody>
                <a:bodyPr anchor="ctr"/>
                <a:lstStyle/>
                <a:p>
                  <a:pPr algn="ctr"/>
                  <a:endParaRPr>
                    <a:cs typeface="+mn-ea"/>
                    <a:sym typeface="+mn-lt"/>
                  </a:endParaRPr>
                </a:p>
              </p:txBody>
            </p:sp>
            <p:sp>
              <p:nvSpPr>
                <p:cNvPr id="120" name="Rectangle 147"/>
                <p:cNvSpPr/>
                <p:nvPr/>
              </p:nvSpPr>
              <p:spPr bwMode="auto">
                <a:xfrm>
                  <a:off x="4092546" y="923258"/>
                  <a:ext cx="49017" cy="93131"/>
                </a:xfrm>
                <a:prstGeom prst="rect">
                  <a:avLst/>
                </a:prstGeom>
                <a:grpFill/>
                <a:ln>
                  <a:noFill/>
                </a:ln>
              </p:spPr>
              <p:txBody>
                <a:bodyPr anchor="ctr"/>
                <a:lstStyle/>
                <a:p>
                  <a:pPr algn="ctr"/>
                  <a:endParaRPr>
                    <a:cs typeface="+mn-ea"/>
                    <a:sym typeface="+mn-lt"/>
                  </a:endParaRPr>
                </a:p>
              </p:txBody>
            </p:sp>
            <p:sp>
              <p:nvSpPr>
                <p:cNvPr id="121" name="Rectangle 148"/>
                <p:cNvSpPr/>
                <p:nvPr/>
              </p:nvSpPr>
              <p:spPr bwMode="auto">
                <a:xfrm>
                  <a:off x="3987160" y="680626"/>
                  <a:ext cx="44115" cy="30635"/>
                </a:xfrm>
                <a:prstGeom prst="rect">
                  <a:avLst/>
                </a:prstGeom>
                <a:grpFill/>
                <a:ln>
                  <a:noFill/>
                </a:ln>
              </p:spPr>
              <p:txBody>
                <a:bodyPr anchor="ctr"/>
                <a:lstStyle/>
                <a:p>
                  <a:pPr algn="ctr"/>
                  <a:endParaRPr>
                    <a:cs typeface="+mn-ea"/>
                    <a:sym typeface="+mn-lt"/>
                  </a:endParaRPr>
                </a:p>
              </p:txBody>
            </p:sp>
            <p:sp>
              <p:nvSpPr>
                <p:cNvPr id="122" name="Rectangle 149"/>
                <p:cNvSpPr/>
                <p:nvPr/>
              </p:nvSpPr>
              <p:spPr bwMode="auto">
                <a:xfrm>
                  <a:off x="3987160" y="763954"/>
                  <a:ext cx="44115" cy="252435"/>
                </a:xfrm>
                <a:prstGeom prst="rect">
                  <a:avLst/>
                </a:prstGeom>
                <a:grpFill/>
                <a:ln>
                  <a:noFill/>
                </a:ln>
              </p:spPr>
              <p:txBody>
                <a:bodyPr anchor="ctr"/>
                <a:lstStyle/>
                <a:p>
                  <a:pPr algn="ctr"/>
                  <a:endParaRPr>
                    <a:cs typeface="+mn-ea"/>
                    <a:sym typeface="+mn-lt"/>
                  </a:endParaRPr>
                </a:p>
              </p:txBody>
            </p:sp>
            <p:sp>
              <p:nvSpPr>
                <p:cNvPr id="123" name="Freeform: Shape 150"/>
                <p:cNvSpPr/>
                <p:nvPr/>
              </p:nvSpPr>
              <p:spPr bwMode="auto">
                <a:xfrm>
                  <a:off x="3968779" y="719840"/>
                  <a:ext cx="79652" cy="35537"/>
                </a:xfrm>
                <a:custGeom>
                  <a:avLst/>
                  <a:gdLst>
                    <a:gd name="T0" fmla="*/ 0 w 65"/>
                    <a:gd name="T1" fmla="*/ 0 h 29"/>
                    <a:gd name="T2" fmla="*/ 0 w 65"/>
                    <a:gd name="T3" fmla="*/ 29 h 29"/>
                    <a:gd name="T4" fmla="*/ 15 w 65"/>
                    <a:gd name="T5" fmla="*/ 29 h 29"/>
                    <a:gd name="T6" fmla="*/ 51 w 65"/>
                    <a:gd name="T7" fmla="*/ 29 h 29"/>
                    <a:gd name="T8" fmla="*/ 65 w 65"/>
                    <a:gd name="T9" fmla="*/ 29 h 29"/>
                    <a:gd name="T10" fmla="*/ 65 w 65"/>
                    <a:gd name="T11" fmla="*/ 0 h 29"/>
                    <a:gd name="T12" fmla="*/ 51 w 65"/>
                    <a:gd name="T13" fmla="*/ 0 h 29"/>
                    <a:gd name="T14" fmla="*/ 15 w 65"/>
                    <a:gd name="T15" fmla="*/ 0 h 29"/>
                    <a:gd name="T16" fmla="*/ 0 w 6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29">
                      <a:moveTo>
                        <a:pt x="0" y="0"/>
                      </a:moveTo>
                      <a:lnTo>
                        <a:pt x="0" y="29"/>
                      </a:lnTo>
                      <a:lnTo>
                        <a:pt x="15" y="29"/>
                      </a:lnTo>
                      <a:lnTo>
                        <a:pt x="51" y="29"/>
                      </a:lnTo>
                      <a:lnTo>
                        <a:pt x="65" y="29"/>
                      </a:lnTo>
                      <a:lnTo>
                        <a:pt x="65" y="0"/>
                      </a:lnTo>
                      <a:lnTo>
                        <a:pt x="51" y="0"/>
                      </a:lnTo>
                      <a:lnTo>
                        <a:pt x="15" y="0"/>
                      </a:lnTo>
                      <a:lnTo>
                        <a:pt x="0" y="0"/>
                      </a:lnTo>
                      <a:close/>
                    </a:path>
                  </a:pathLst>
                </a:custGeom>
                <a:grpFill/>
                <a:ln>
                  <a:noFill/>
                </a:ln>
              </p:spPr>
              <p:txBody>
                <a:bodyPr anchor="ctr"/>
                <a:lstStyle/>
                <a:p>
                  <a:pPr algn="ctr"/>
                  <a:endParaRPr>
                    <a:cs typeface="+mn-ea"/>
                    <a:sym typeface="+mn-lt"/>
                  </a:endParaRPr>
                </a:p>
              </p:txBody>
            </p:sp>
            <p:sp>
              <p:nvSpPr>
                <p:cNvPr id="124" name="Freeform: Shape 151"/>
                <p:cNvSpPr/>
                <p:nvPr/>
              </p:nvSpPr>
              <p:spPr bwMode="auto">
                <a:xfrm>
                  <a:off x="4075390" y="874242"/>
                  <a:ext cx="83328" cy="35537"/>
                </a:xfrm>
                <a:custGeom>
                  <a:avLst/>
                  <a:gdLst>
                    <a:gd name="T0" fmla="*/ 0 w 68"/>
                    <a:gd name="T1" fmla="*/ 0 h 29"/>
                    <a:gd name="T2" fmla="*/ 0 w 68"/>
                    <a:gd name="T3" fmla="*/ 29 h 29"/>
                    <a:gd name="T4" fmla="*/ 14 w 68"/>
                    <a:gd name="T5" fmla="*/ 29 h 29"/>
                    <a:gd name="T6" fmla="*/ 54 w 68"/>
                    <a:gd name="T7" fmla="*/ 29 h 29"/>
                    <a:gd name="T8" fmla="*/ 68 w 68"/>
                    <a:gd name="T9" fmla="*/ 29 h 29"/>
                    <a:gd name="T10" fmla="*/ 68 w 68"/>
                    <a:gd name="T11" fmla="*/ 0 h 29"/>
                    <a:gd name="T12" fmla="*/ 54 w 68"/>
                    <a:gd name="T13" fmla="*/ 0 h 29"/>
                    <a:gd name="T14" fmla="*/ 14 w 68"/>
                    <a:gd name="T15" fmla="*/ 0 h 29"/>
                    <a:gd name="T16" fmla="*/ 0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0" y="0"/>
                      </a:moveTo>
                      <a:lnTo>
                        <a:pt x="0" y="29"/>
                      </a:lnTo>
                      <a:lnTo>
                        <a:pt x="14" y="29"/>
                      </a:lnTo>
                      <a:lnTo>
                        <a:pt x="54" y="29"/>
                      </a:lnTo>
                      <a:lnTo>
                        <a:pt x="68" y="29"/>
                      </a:lnTo>
                      <a:lnTo>
                        <a:pt x="68" y="0"/>
                      </a:lnTo>
                      <a:lnTo>
                        <a:pt x="54" y="0"/>
                      </a:lnTo>
                      <a:lnTo>
                        <a:pt x="14" y="0"/>
                      </a:lnTo>
                      <a:lnTo>
                        <a:pt x="0" y="0"/>
                      </a:lnTo>
                      <a:close/>
                    </a:path>
                  </a:pathLst>
                </a:custGeom>
                <a:grpFill/>
                <a:ln>
                  <a:noFill/>
                </a:ln>
              </p:spPr>
              <p:txBody>
                <a:bodyPr anchor="ctr"/>
                <a:lstStyle/>
                <a:p>
                  <a:pPr algn="ctr"/>
                  <a:endParaRPr>
                    <a:cs typeface="+mn-ea"/>
                    <a:sym typeface="+mn-lt"/>
                  </a:endParaRPr>
                </a:p>
              </p:txBody>
            </p:sp>
            <p:sp>
              <p:nvSpPr>
                <p:cNvPr id="125" name="Freeform: Shape 152"/>
                <p:cNvSpPr/>
                <p:nvPr/>
              </p:nvSpPr>
              <p:spPr bwMode="auto">
                <a:xfrm>
                  <a:off x="4185677" y="790914"/>
                  <a:ext cx="83328" cy="35537"/>
                </a:xfrm>
                <a:custGeom>
                  <a:avLst/>
                  <a:gdLst>
                    <a:gd name="T0" fmla="*/ 14 w 68"/>
                    <a:gd name="T1" fmla="*/ 0 h 29"/>
                    <a:gd name="T2" fmla="*/ 0 w 68"/>
                    <a:gd name="T3" fmla="*/ 0 h 29"/>
                    <a:gd name="T4" fmla="*/ 0 w 68"/>
                    <a:gd name="T5" fmla="*/ 29 h 29"/>
                    <a:gd name="T6" fmla="*/ 14 w 68"/>
                    <a:gd name="T7" fmla="*/ 29 h 29"/>
                    <a:gd name="T8" fmla="*/ 50 w 68"/>
                    <a:gd name="T9" fmla="*/ 29 h 29"/>
                    <a:gd name="T10" fmla="*/ 68 w 68"/>
                    <a:gd name="T11" fmla="*/ 29 h 29"/>
                    <a:gd name="T12" fmla="*/ 68 w 68"/>
                    <a:gd name="T13" fmla="*/ 0 h 29"/>
                    <a:gd name="T14" fmla="*/ 50 w 68"/>
                    <a:gd name="T15" fmla="*/ 0 h 29"/>
                    <a:gd name="T16" fmla="*/ 14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14" y="0"/>
                      </a:moveTo>
                      <a:lnTo>
                        <a:pt x="0" y="0"/>
                      </a:lnTo>
                      <a:lnTo>
                        <a:pt x="0" y="29"/>
                      </a:lnTo>
                      <a:lnTo>
                        <a:pt x="14" y="29"/>
                      </a:lnTo>
                      <a:lnTo>
                        <a:pt x="50" y="29"/>
                      </a:lnTo>
                      <a:lnTo>
                        <a:pt x="68" y="29"/>
                      </a:lnTo>
                      <a:lnTo>
                        <a:pt x="68" y="0"/>
                      </a:lnTo>
                      <a:lnTo>
                        <a:pt x="50" y="0"/>
                      </a:lnTo>
                      <a:lnTo>
                        <a:pt x="14" y="0"/>
                      </a:lnTo>
                      <a:close/>
                    </a:path>
                  </a:pathLst>
                </a:custGeom>
                <a:grpFill/>
                <a:ln>
                  <a:noFill/>
                </a:ln>
              </p:spPr>
              <p:txBody>
                <a:bodyPr anchor="ctr"/>
                <a:lstStyle/>
                <a:p>
                  <a:pPr algn="ctr"/>
                  <a:endParaRPr>
                    <a:cs typeface="+mn-ea"/>
                    <a:sym typeface="+mn-lt"/>
                  </a:endParaRPr>
                </a:p>
              </p:txBody>
            </p:sp>
            <p:sp>
              <p:nvSpPr>
                <p:cNvPr id="126" name="Freeform: Shape 153"/>
                <p:cNvSpPr/>
                <p:nvPr/>
              </p:nvSpPr>
              <p:spPr bwMode="auto">
                <a:xfrm>
                  <a:off x="4335177" y="623032"/>
                  <a:ext cx="442374" cy="344341"/>
                </a:xfrm>
                <a:custGeom>
                  <a:avLst/>
                  <a:gdLst>
                    <a:gd name="T0" fmla="*/ 89 w 100"/>
                    <a:gd name="T1" fmla="*/ 17 h 78"/>
                    <a:gd name="T2" fmla="*/ 81 w 100"/>
                    <a:gd name="T3" fmla="*/ 18 h 78"/>
                    <a:gd name="T4" fmla="*/ 81 w 100"/>
                    <a:gd name="T5" fmla="*/ 22 h 78"/>
                    <a:gd name="T6" fmla="*/ 91 w 100"/>
                    <a:gd name="T7" fmla="*/ 44 h 78"/>
                    <a:gd name="T8" fmla="*/ 91 w 100"/>
                    <a:gd name="T9" fmla="*/ 55 h 78"/>
                    <a:gd name="T10" fmla="*/ 81 w 100"/>
                    <a:gd name="T11" fmla="*/ 78 h 78"/>
                    <a:gd name="T12" fmla="*/ 100 w 100"/>
                    <a:gd name="T13" fmla="*/ 74 h 78"/>
                    <a:gd name="T14" fmla="*/ 100 w 100"/>
                    <a:gd name="T15" fmla="*/ 28 h 78"/>
                    <a:gd name="T16" fmla="*/ 80 w 100"/>
                    <a:gd name="T17" fmla="*/ 0 h 78"/>
                    <a:gd name="T18" fmla="*/ 50 w 100"/>
                    <a:gd name="T19" fmla="*/ 6 h 78"/>
                    <a:gd name="T20" fmla="*/ 81 w 100"/>
                    <a:gd name="T21" fmla="*/ 18 h 78"/>
                    <a:gd name="T22" fmla="*/ 50 w 100"/>
                    <a:gd name="T23" fmla="*/ 63 h 78"/>
                    <a:gd name="T24" fmla="*/ 76 w 100"/>
                    <a:gd name="T25" fmla="*/ 74 h 78"/>
                    <a:gd name="T26" fmla="*/ 81 w 100"/>
                    <a:gd name="T27" fmla="*/ 78 h 78"/>
                    <a:gd name="T28" fmla="*/ 71 w 100"/>
                    <a:gd name="T29" fmla="*/ 55 h 78"/>
                    <a:gd name="T30" fmla="*/ 81 w 100"/>
                    <a:gd name="T31" fmla="*/ 44 h 78"/>
                    <a:gd name="T32" fmla="*/ 50 w 100"/>
                    <a:gd name="T33" fmla="*/ 22 h 78"/>
                    <a:gd name="T34" fmla="*/ 50 w 100"/>
                    <a:gd name="T35" fmla="*/ 0 h 78"/>
                    <a:gd name="T36" fmla="*/ 19 w 100"/>
                    <a:gd name="T37" fmla="*/ 1 h 78"/>
                    <a:gd name="T38" fmla="*/ 25 w 100"/>
                    <a:gd name="T39" fmla="*/ 6 h 78"/>
                    <a:gd name="T40" fmla="*/ 50 w 100"/>
                    <a:gd name="T41" fmla="*/ 6 h 78"/>
                    <a:gd name="T42" fmla="*/ 19 w 100"/>
                    <a:gd name="T43" fmla="*/ 78 h 78"/>
                    <a:gd name="T44" fmla="*/ 24 w 100"/>
                    <a:gd name="T45" fmla="*/ 74 h 78"/>
                    <a:gd name="T46" fmla="*/ 50 w 100"/>
                    <a:gd name="T47" fmla="*/ 63 h 78"/>
                    <a:gd name="T48" fmla="*/ 19 w 100"/>
                    <a:gd name="T49" fmla="*/ 22 h 78"/>
                    <a:gd name="T50" fmla="*/ 29 w 100"/>
                    <a:gd name="T51" fmla="*/ 44 h 78"/>
                    <a:gd name="T52" fmla="*/ 29 w 100"/>
                    <a:gd name="T53" fmla="*/ 55 h 78"/>
                    <a:gd name="T54" fmla="*/ 19 w 100"/>
                    <a:gd name="T55" fmla="*/ 78 h 78"/>
                    <a:gd name="T56" fmla="*/ 10 w 100"/>
                    <a:gd name="T57" fmla="*/ 17 h 78"/>
                    <a:gd name="T58" fmla="*/ 0 w 100"/>
                    <a:gd name="T59" fmla="*/ 60 h 78"/>
                    <a:gd name="T60" fmla="*/ 0 w 100"/>
                    <a:gd name="T61" fmla="*/ 74 h 78"/>
                    <a:gd name="T62" fmla="*/ 19 w 100"/>
                    <a:gd name="T63" fmla="*/ 78 h 78"/>
                    <a:gd name="T64" fmla="*/ 9 w 100"/>
                    <a:gd name="T65" fmla="*/ 55 h 78"/>
                    <a:gd name="T66" fmla="*/ 19 w 100"/>
                    <a:gd name="T67" fmla="*/ 44 h 78"/>
                    <a:gd name="T68" fmla="*/ 17 w 100"/>
                    <a:gd name="T69" fmla="*/ 22 h 78"/>
                    <a:gd name="T70" fmla="*/ 19 w 100"/>
                    <a:gd name="T7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78">
                      <a:moveTo>
                        <a:pt x="100" y="28"/>
                      </a:moveTo>
                      <a:cubicBezTo>
                        <a:pt x="89" y="17"/>
                        <a:pt x="89" y="17"/>
                        <a:pt x="89" y="17"/>
                      </a:cubicBezTo>
                      <a:cubicBezTo>
                        <a:pt x="81" y="1"/>
                        <a:pt x="81" y="1"/>
                        <a:pt x="81" y="1"/>
                      </a:cubicBezTo>
                      <a:cubicBezTo>
                        <a:pt x="81" y="18"/>
                        <a:pt x="81" y="18"/>
                        <a:pt x="81" y="18"/>
                      </a:cubicBezTo>
                      <a:cubicBezTo>
                        <a:pt x="83" y="22"/>
                        <a:pt x="83" y="22"/>
                        <a:pt x="83" y="22"/>
                      </a:cubicBezTo>
                      <a:cubicBezTo>
                        <a:pt x="81" y="22"/>
                        <a:pt x="81" y="22"/>
                        <a:pt x="81" y="22"/>
                      </a:cubicBezTo>
                      <a:cubicBezTo>
                        <a:pt x="81" y="44"/>
                        <a:pt x="81" y="44"/>
                        <a:pt x="81" y="44"/>
                      </a:cubicBezTo>
                      <a:cubicBezTo>
                        <a:pt x="91" y="44"/>
                        <a:pt x="91" y="44"/>
                        <a:pt x="91" y="44"/>
                      </a:cubicBezTo>
                      <a:cubicBezTo>
                        <a:pt x="91" y="55"/>
                        <a:pt x="91" y="55"/>
                        <a:pt x="91" y="55"/>
                      </a:cubicBezTo>
                      <a:cubicBezTo>
                        <a:pt x="91" y="55"/>
                        <a:pt x="91" y="55"/>
                        <a:pt x="91" y="55"/>
                      </a:cubicBezTo>
                      <a:cubicBezTo>
                        <a:pt x="81" y="55"/>
                        <a:pt x="81" y="55"/>
                        <a:pt x="81" y="55"/>
                      </a:cubicBezTo>
                      <a:cubicBezTo>
                        <a:pt x="81" y="78"/>
                        <a:pt x="81" y="78"/>
                        <a:pt x="81" y="78"/>
                      </a:cubicBezTo>
                      <a:cubicBezTo>
                        <a:pt x="95" y="78"/>
                        <a:pt x="95" y="78"/>
                        <a:pt x="95" y="78"/>
                      </a:cubicBezTo>
                      <a:cubicBezTo>
                        <a:pt x="97" y="78"/>
                        <a:pt x="100" y="76"/>
                        <a:pt x="100" y="74"/>
                      </a:cubicBezTo>
                      <a:cubicBezTo>
                        <a:pt x="100" y="63"/>
                        <a:pt x="100" y="63"/>
                        <a:pt x="100" y="63"/>
                      </a:cubicBezTo>
                      <a:lnTo>
                        <a:pt x="100" y="28"/>
                      </a:lnTo>
                      <a:close/>
                      <a:moveTo>
                        <a:pt x="81" y="1"/>
                      </a:moveTo>
                      <a:cubicBezTo>
                        <a:pt x="80" y="0"/>
                        <a:pt x="80" y="0"/>
                        <a:pt x="80" y="0"/>
                      </a:cubicBezTo>
                      <a:cubicBezTo>
                        <a:pt x="50" y="0"/>
                        <a:pt x="50" y="0"/>
                        <a:pt x="50" y="0"/>
                      </a:cubicBezTo>
                      <a:cubicBezTo>
                        <a:pt x="50" y="6"/>
                        <a:pt x="50" y="6"/>
                        <a:pt x="50" y="6"/>
                      </a:cubicBezTo>
                      <a:cubicBezTo>
                        <a:pt x="75" y="6"/>
                        <a:pt x="75" y="6"/>
                        <a:pt x="75" y="6"/>
                      </a:cubicBezTo>
                      <a:cubicBezTo>
                        <a:pt x="81" y="18"/>
                        <a:pt x="81" y="18"/>
                        <a:pt x="81" y="18"/>
                      </a:cubicBezTo>
                      <a:cubicBezTo>
                        <a:pt x="81" y="1"/>
                        <a:pt x="81" y="1"/>
                        <a:pt x="81" y="1"/>
                      </a:cubicBezTo>
                      <a:close/>
                      <a:moveTo>
                        <a:pt x="50" y="63"/>
                      </a:moveTo>
                      <a:cubicBezTo>
                        <a:pt x="76" y="63"/>
                        <a:pt x="76" y="63"/>
                        <a:pt x="76" y="63"/>
                      </a:cubicBezTo>
                      <a:cubicBezTo>
                        <a:pt x="76" y="74"/>
                        <a:pt x="76" y="74"/>
                        <a:pt x="76" y="74"/>
                      </a:cubicBezTo>
                      <a:cubicBezTo>
                        <a:pt x="76" y="76"/>
                        <a:pt x="78" y="78"/>
                        <a:pt x="80" y="78"/>
                      </a:cubicBezTo>
                      <a:cubicBezTo>
                        <a:pt x="81" y="78"/>
                        <a:pt x="81" y="78"/>
                        <a:pt x="81" y="78"/>
                      </a:cubicBezTo>
                      <a:cubicBezTo>
                        <a:pt x="81" y="55"/>
                        <a:pt x="81" y="55"/>
                        <a:pt x="81" y="55"/>
                      </a:cubicBezTo>
                      <a:cubicBezTo>
                        <a:pt x="71" y="55"/>
                        <a:pt x="71" y="55"/>
                        <a:pt x="71" y="55"/>
                      </a:cubicBezTo>
                      <a:cubicBezTo>
                        <a:pt x="71" y="44"/>
                        <a:pt x="71" y="44"/>
                        <a:pt x="71" y="44"/>
                      </a:cubicBezTo>
                      <a:cubicBezTo>
                        <a:pt x="81" y="44"/>
                        <a:pt x="81" y="44"/>
                        <a:pt x="81" y="44"/>
                      </a:cubicBezTo>
                      <a:cubicBezTo>
                        <a:pt x="81" y="22"/>
                        <a:pt x="81" y="22"/>
                        <a:pt x="81" y="22"/>
                      </a:cubicBezTo>
                      <a:cubicBezTo>
                        <a:pt x="50" y="22"/>
                        <a:pt x="50" y="22"/>
                        <a:pt x="50" y="22"/>
                      </a:cubicBezTo>
                      <a:lnTo>
                        <a:pt x="50" y="63"/>
                      </a:lnTo>
                      <a:close/>
                      <a:moveTo>
                        <a:pt x="50" y="0"/>
                      </a:moveTo>
                      <a:cubicBezTo>
                        <a:pt x="20" y="0"/>
                        <a:pt x="20" y="0"/>
                        <a:pt x="20" y="0"/>
                      </a:cubicBezTo>
                      <a:cubicBezTo>
                        <a:pt x="19" y="1"/>
                        <a:pt x="19" y="1"/>
                        <a:pt x="19" y="1"/>
                      </a:cubicBezTo>
                      <a:cubicBezTo>
                        <a:pt x="19" y="18"/>
                        <a:pt x="19" y="18"/>
                        <a:pt x="19" y="18"/>
                      </a:cubicBezTo>
                      <a:cubicBezTo>
                        <a:pt x="25" y="6"/>
                        <a:pt x="25" y="6"/>
                        <a:pt x="25" y="6"/>
                      </a:cubicBezTo>
                      <a:cubicBezTo>
                        <a:pt x="25" y="6"/>
                        <a:pt x="25" y="6"/>
                        <a:pt x="25" y="6"/>
                      </a:cubicBezTo>
                      <a:cubicBezTo>
                        <a:pt x="50" y="6"/>
                        <a:pt x="50" y="6"/>
                        <a:pt x="50" y="6"/>
                      </a:cubicBezTo>
                      <a:cubicBezTo>
                        <a:pt x="50" y="0"/>
                        <a:pt x="50" y="0"/>
                        <a:pt x="50" y="0"/>
                      </a:cubicBezTo>
                      <a:close/>
                      <a:moveTo>
                        <a:pt x="19" y="78"/>
                      </a:moveTo>
                      <a:cubicBezTo>
                        <a:pt x="19" y="78"/>
                        <a:pt x="19" y="78"/>
                        <a:pt x="19" y="78"/>
                      </a:cubicBezTo>
                      <a:cubicBezTo>
                        <a:pt x="22" y="78"/>
                        <a:pt x="24" y="76"/>
                        <a:pt x="24" y="74"/>
                      </a:cubicBezTo>
                      <a:cubicBezTo>
                        <a:pt x="24" y="63"/>
                        <a:pt x="24" y="63"/>
                        <a:pt x="24" y="63"/>
                      </a:cubicBezTo>
                      <a:cubicBezTo>
                        <a:pt x="50" y="63"/>
                        <a:pt x="50" y="63"/>
                        <a:pt x="50" y="63"/>
                      </a:cubicBezTo>
                      <a:cubicBezTo>
                        <a:pt x="50" y="22"/>
                        <a:pt x="50" y="22"/>
                        <a:pt x="50" y="22"/>
                      </a:cubicBezTo>
                      <a:cubicBezTo>
                        <a:pt x="19" y="22"/>
                        <a:pt x="19" y="22"/>
                        <a:pt x="19" y="22"/>
                      </a:cubicBezTo>
                      <a:cubicBezTo>
                        <a:pt x="19" y="44"/>
                        <a:pt x="19" y="44"/>
                        <a:pt x="19" y="44"/>
                      </a:cubicBezTo>
                      <a:cubicBezTo>
                        <a:pt x="29" y="44"/>
                        <a:pt x="29" y="44"/>
                        <a:pt x="29" y="44"/>
                      </a:cubicBezTo>
                      <a:cubicBezTo>
                        <a:pt x="29" y="55"/>
                        <a:pt x="29" y="55"/>
                        <a:pt x="29" y="55"/>
                      </a:cubicBezTo>
                      <a:cubicBezTo>
                        <a:pt x="29" y="55"/>
                        <a:pt x="29" y="55"/>
                        <a:pt x="29" y="55"/>
                      </a:cubicBezTo>
                      <a:cubicBezTo>
                        <a:pt x="19" y="55"/>
                        <a:pt x="19" y="55"/>
                        <a:pt x="19" y="55"/>
                      </a:cubicBezTo>
                      <a:lnTo>
                        <a:pt x="19" y="78"/>
                      </a:lnTo>
                      <a:close/>
                      <a:moveTo>
                        <a:pt x="19" y="1"/>
                      </a:moveTo>
                      <a:cubicBezTo>
                        <a:pt x="10" y="17"/>
                        <a:pt x="10" y="17"/>
                        <a:pt x="10" y="17"/>
                      </a:cubicBezTo>
                      <a:cubicBezTo>
                        <a:pt x="0" y="28"/>
                        <a:pt x="0" y="28"/>
                        <a:pt x="0" y="28"/>
                      </a:cubicBezTo>
                      <a:cubicBezTo>
                        <a:pt x="0" y="60"/>
                        <a:pt x="0" y="60"/>
                        <a:pt x="0" y="60"/>
                      </a:cubicBezTo>
                      <a:cubicBezTo>
                        <a:pt x="0" y="63"/>
                        <a:pt x="0" y="63"/>
                        <a:pt x="0" y="63"/>
                      </a:cubicBezTo>
                      <a:cubicBezTo>
                        <a:pt x="0" y="74"/>
                        <a:pt x="0" y="74"/>
                        <a:pt x="0" y="74"/>
                      </a:cubicBezTo>
                      <a:cubicBezTo>
                        <a:pt x="0" y="76"/>
                        <a:pt x="2" y="78"/>
                        <a:pt x="5" y="78"/>
                      </a:cubicBezTo>
                      <a:cubicBezTo>
                        <a:pt x="19" y="78"/>
                        <a:pt x="19" y="78"/>
                        <a:pt x="19" y="78"/>
                      </a:cubicBezTo>
                      <a:cubicBezTo>
                        <a:pt x="19" y="55"/>
                        <a:pt x="19" y="55"/>
                        <a:pt x="19" y="55"/>
                      </a:cubicBezTo>
                      <a:cubicBezTo>
                        <a:pt x="9" y="55"/>
                        <a:pt x="9" y="55"/>
                        <a:pt x="9" y="55"/>
                      </a:cubicBezTo>
                      <a:cubicBezTo>
                        <a:pt x="9" y="44"/>
                        <a:pt x="9" y="44"/>
                        <a:pt x="9" y="44"/>
                      </a:cubicBezTo>
                      <a:cubicBezTo>
                        <a:pt x="19" y="44"/>
                        <a:pt x="19" y="44"/>
                        <a:pt x="19" y="44"/>
                      </a:cubicBezTo>
                      <a:cubicBezTo>
                        <a:pt x="19" y="22"/>
                        <a:pt x="19" y="22"/>
                        <a:pt x="19" y="22"/>
                      </a:cubicBezTo>
                      <a:cubicBezTo>
                        <a:pt x="17" y="22"/>
                        <a:pt x="17" y="22"/>
                        <a:pt x="17" y="22"/>
                      </a:cubicBezTo>
                      <a:cubicBezTo>
                        <a:pt x="19" y="18"/>
                        <a:pt x="19" y="18"/>
                        <a:pt x="19" y="18"/>
                      </a:cubicBezTo>
                      <a:lnTo>
                        <a:pt x="19" y="1"/>
                      </a:lnTo>
                      <a:close/>
                    </a:path>
                  </a:pathLst>
                </a:custGeom>
                <a:grpFill/>
                <a:ln>
                  <a:noFill/>
                </a:ln>
              </p:spPr>
              <p:txBody>
                <a:bodyPr anchor="ctr"/>
                <a:lstStyle/>
                <a:p>
                  <a:pPr algn="ctr"/>
                  <a:endParaRPr>
                    <a:cs typeface="+mn-ea"/>
                    <a:sym typeface="+mn-lt"/>
                  </a:endParaRPr>
                </a:p>
              </p:txBody>
            </p:sp>
            <p:sp>
              <p:nvSpPr>
                <p:cNvPr id="127" name="Freeform: Shape 154"/>
                <p:cNvSpPr/>
                <p:nvPr/>
              </p:nvSpPr>
              <p:spPr bwMode="auto">
                <a:xfrm>
                  <a:off x="2913699" y="3453735"/>
                  <a:ext cx="374976" cy="379878"/>
                </a:xfrm>
                <a:custGeom>
                  <a:avLst/>
                  <a:gdLst>
                    <a:gd name="T0" fmla="*/ 64 w 85"/>
                    <a:gd name="T1" fmla="*/ 80 h 86"/>
                    <a:gd name="T2" fmla="*/ 79 w 85"/>
                    <a:gd name="T3" fmla="*/ 64 h 86"/>
                    <a:gd name="T4" fmla="*/ 84 w 85"/>
                    <a:gd name="T5" fmla="*/ 52 h 86"/>
                    <a:gd name="T6" fmla="*/ 84 w 85"/>
                    <a:gd name="T7" fmla="*/ 34 h 86"/>
                    <a:gd name="T8" fmla="*/ 79 w 85"/>
                    <a:gd name="T9" fmla="*/ 22 h 86"/>
                    <a:gd name="T10" fmla="*/ 64 w 85"/>
                    <a:gd name="T11" fmla="*/ 6 h 86"/>
                    <a:gd name="T12" fmla="*/ 58 w 85"/>
                    <a:gd name="T13" fmla="*/ 3 h 86"/>
                    <a:gd name="T14" fmla="*/ 45 w 85"/>
                    <a:gd name="T15" fmla="*/ 0 h 86"/>
                    <a:gd name="T16" fmla="*/ 47 w 85"/>
                    <a:gd name="T17" fmla="*/ 5 h 86"/>
                    <a:gd name="T18" fmla="*/ 53 w 85"/>
                    <a:gd name="T19" fmla="*/ 5 h 86"/>
                    <a:gd name="T20" fmla="*/ 57 w 85"/>
                    <a:gd name="T21" fmla="*/ 6 h 86"/>
                    <a:gd name="T22" fmla="*/ 56 w 85"/>
                    <a:gd name="T23" fmla="*/ 7 h 86"/>
                    <a:gd name="T24" fmla="*/ 49 w 85"/>
                    <a:gd name="T25" fmla="*/ 9 h 86"/>
                    <a:gd name="T26" fmla="*/ 50 w 85"/>
                    <a:gd name="T27" fmla="*/ 14 h 86"/>
                    <a:gd name="T28" fmla="*/ 54 w 85"/>
                    <a:gd name="T29" fmla="*/ 17 h 86"/>
                    <a:gd name="T30" fmla="*/ 60 w 85"/>
                    <a:gd name="T31" fmla="*/ 9 h 86"/>
                    <a:gd name="T32" fmla="*/ 65 w 85"/>
                    <a:gd name="T33" fmla="*/ 10 h 86"/>
                    <a:gd name="T34" fmla="*/ 68 w 85"/>
                    <a:gd name="T35" fmla="*/ 12 h 86"/>
                    <a:gd name="T36" fmla="*/ 70 w 85"/>
                    <a:gd name="T37" fmla="*/ 18 h 86"/>
                    <a:gd name="T38" fmla="*/ 69 w 85"/>
                    <a:gd name="T39" fmla="*/ 21 h 86"/>
                    <a:gd name="T40" fmla="*/ 67 w 85"/>
                    <a:gd name="T41" fmla="*/ 19 h 86"/>
                    <a:gd name="T42" fmla="*/ 61 w 85"/>
                    <a:gd name="T43" fmla="*/ 19 h 86"/>
                    <a:gd name="T44" fmla="*/ 65 w 85"/>
                    <a:gd name="T45" fmla="*/ 21 h 86"/>
                    <a:gd name="T46" fmla="*/ 56 w 85"/>
                    <a:gd name="T47" fmla="*/ 25 h 86"/>
                    <a:gd name="T48" fmla="*/ 52 w 85"/>
                    <a:gd name="T49" fmla="*/ 28 h 86"/>
                    <a:gd name="T50" fmla="*/ 46 w 85"/>
                    <a:gd name="T51" fmla="*/ 33 h 86"/>
                    <a:gd name="T52" fmla="*/ 49 w 85"/>
                    <a:gd name="T53" fmla="*/ 51 h 86"/>
                    <a:gd name="T54" fmla="*/ 54 w 85"/>
                    <a:gd name="T55" fmla="*/ 52 h 86"/>
                    <a:gd name="T56" fmla="*/ 59 w 85"/>
                    <a:gd name="T57" fmla="*/ 54 h 86"/>
                    <a:gd name="T58" fmla="*/ 66 w 85"/>
                    <a:gd name="T59" fmla="*/ 58 h 86"/>
                    <a:gd name="T60" fmla="*/ 71 w 85"/>
                    <a:gd name="T61" fmla="*/ 62 h 86"/>
                    <a:gd name="T62" fmla="*/ 77 w 85"/>
                    <a:gd name="T63" fmla="*/ 64 h 86"/>
                    <a:gd name="T64" fmla="*/ 49 w 85"/>
                    <a:gd name="T65" fmla="*/ 75 h 86"/>
                    <a:gd name="T66" fmla="*/ 0 w 85"/>
                    <a:gd name="T67" fmla="*/ 36 h 86"/>
                    <a:gd name="T68" fmla="*/ 1 w 85"/>
                    <a:gd name="T69" fmla="*/ 54 h 86"/>
                    <a:gd name="T70" fmla="*/ 9 w 85"/>
                    <a:gd name="T71" fmla="*/ 69 h 86"/>
                    <a:gd name="T72" fmla="*/ 27 w 85"/>
                    <a:gd name="T73" fmla="*/ 83 h 86"/>
                    <a:gd name="T74" fmla="*/ 43 w 85"/>
                    <a:gd name="T75" fmla="*/ 68 h 86"/>
                    <a:gd name="T76" fmla="*/ 42 w 85"/>
                    <a:gd name="T77" fmla="*/ 61 h 86"/>
                    <a:gd name="T78" fmla="*/ 44 w 85"/>
                    <a:gd name="T79" fmla="*/ 55 h 86"/>
                    <a:gd name="T80" fmla="*/ 39 w 85"/>
                    <a:gd name="T81" fmla="*/ 53 h 86"/>
                    <a:gd name="T82" fmla="*/ 33 w 85"/>
                    <a:gd name="T83" fmla="*/ 49 h 86"/>
                    <a:gd name="T84" fmla="*/ 24 w 85"/>
                    <a:gd name="T85" fmla="*/ 46 h 86"/>
                    <a:gd name="T86" fmla="*/ 21 w 85"/>
                    <a:gd name="T87" fmla="*/ 38 h 86"/>
                    <a:gd name="T88" fmla="*/ 18 w 85"/>
                    <a:gd name="T89" fmla="*/ 37 h 86"/>
                    <a:gd name="T90" fmla="*/ 18 w 85"/>
                    <a:gd name="T91" fmla="*/ 39 h 86"/>
                    <a:gd name="T92" fmla="*/ 15 w 85"/>
                    <a:gd name="T93" fmla="*/ 32 h 86"/>
                    <a:gd name="T94" fmla="*/ 15 w 85"/>
                    <a:gd name="T95" fmla="*/ 25 h 86"/>
                    <a:gd name="T96" fmla="*/ 19 w 85"/>
                    <a:gd name="T97" fmla="*/ 17 h 86"/>
                    <a:gd name="T98" fmla="*/ 18 w 85"/>
                    <a:gd name="T99" fmla="*/ 12 h 86"/>
                    <a:gd name="T100" fmla="*/ 38 w 85"/>
                    <a:gd name="T101" fmla="*/ 3 h 86"/>
                    <a:gd name="T102" fmla="*/ 45 w 85"/>
                    <a:gd name="T103" fmla="*/ 0 h 86"/>
                    <a:gd name="T104" fmla="*/ 26 w 85"/>
                    <a:gd name="T105" fmla="*/ 3 h 86"/>
                    <a:gd name="T106" fmla="*/ 12 w 85"/>
                    <a:gd name="T107" fmla="*/ 13 h 86"/>
                    <a:gd name="T108" fmla="*/ 3 w 85"/>
                    <a:gd name="T109" fmla="*/ 27 h 86"/>
                    <a:gd name="T110" fmla="*/ 45 w 85"/>
                    <a:gd name="T111" fmla="*/ 54 h 86"/>
                    <a:gd name="T112" fmla="*/ 39 w 85"/>
                    <a:gd name="T113" fmla="*/ 47 h 86"/>
                    <a:gd name="T114" fmla="*/ 38 w 85"/>
                    <a:gd name="T115" fmla="*/ 44 h 86"/>
                    <a:gd name="T116" fmla="*/ 30 w 85"/>
                    <a:gd name="T117" fmla="*/ 45 h 86"/>
                    <a:gd name="T118" fmla="*/ 34 w 85"/>
                    <a:gd name="T119" fmla="*/ 36 h 86"/>
                    <a:gd name="T120" fmla="*/ 42 w 85"/>
                    <a:gd name="T121" fmla="*/ 36 h 86"/>
                    <a:gd name="T122" fmla="*/ 44 w 85"/>
                    <a:gd name="T12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6">
                      <a:moveTo>
                        <a:pt x="45" y="85"/>
                      </a:moveTo>
                      <a:cubicBezTo>
                        <a:pt x="48" y="85"/>
                        <a:pt x="50" y="85"/>
                        <a:pt x="52" y="84"/>
                      </a:cubicBezTo>
                      <a:cubicBezTo>
                        <a:pt x="53" y="84"/>
                        <a:pt x="55" y="84"/>
                        <a:pt x="56" y="83"/>
                      </a:cubicBezTo>
                      <a:cubicBezTo>
                        <a:pt x="57" y="83"/>
                        <a:pt x="57" y="83"/>
                        <a:pt x="58" y="83"/>
                      </a:cubicBezTo>
                      <a:cubicBezTo>
                        <a:pt x="59" y="82"/>
                        <a:pt x="61" y="82"/>
                        <a:pt x="62" y="81"/>
                      </a:cubicBezTo>
                      <a:cubicBezTo>
                        <a:pt x="63" y="81"/>
                        <a:pt x="63" y="80"/>
                        <a:pt x="64" y="80"/>
                      </a:cubicBezTo>
                      <a:cubicBezTo>
                        <a:pt x="66" y="78"/>
                        <a:pt x="69" y="77"/>
                        <a:pt x="71" y="74"/>
                      </a:cubicBezTo>
                      <a:cubicBezTo>
                        <a:pt x="72" y="74"/>
                        <a:pt x="72" y="74"/>
                        <a:pt x="73" y="73"/>
                      </a:cubicBezTo>
                      <a:cubicBezTo>
                        <a:pt x="73" y="73"/>
                        <a:pt x="74" y="72"/>
                        <a:pt x="74" y="72"/>
                      </a:cubicBezTo>
                      <a:cubicBezTo>
                        <a:pt x="75" y="71"/>
                        <a:pt x="75" y="70"/>
                        <a:pt x="76" y="69"/>
                      </a:cubicBezTo>
                      <a:cubicBezTo>
                        <a:pt x="77" y="68"/>
                        <a:pt x="78" y="67"/>
                        <a:pt x="79" y="65"/>
                      </a:cubicBezTo>
                      <a:cubicBezTo>
                        <a:pt x="79" y="65"/>
                        <a:pt x="79" y="65"/>
                        <a:pt x="79" y="64"/>
                      </a:cubicBezTo>
                      <a:cubicBezTo>
                        <a:pt x="80" y="64"/>
                        <a:pt x="80" y="63"/>
                        <a:pt x="80" y="62"/>
                      </a:cubicBezTo>
                      <a:cubicBezTo>
                        <a:pt x="81" y="62"/>
                        <a:pt x="81" y="62"/>
                        <a:pt x="81" y="61"/>
                      </a:cubicBezTo>
                      <a:cubicBezTo>
                        <a:pt x="81" y="61"/>
                        <a:pt x="82" y="60"/>
                        <a:pt x="82" y="60"/>
                      </a:cubicBezTo>
                      <a:cubicBezTo>
                        <a:pt x="82" y="59"/>
                        <a:pt x="82" y="58"/>
                        <a:pt x="83" y="58"/>
                      </a:cubicBezTo>
                      <a:cubicBezTo>
                        <a:pt x="83" y="56"/>
                        <a:pt x="83" y="55"/>
                        <a:pt x="84" y="54"/>
                      </a:cubicBezTo>
                      <a:cubicBezTo>
                        <a:pt x="84" y="53"/>
                        <a:pt x="84" y="52"/>
                        <a:pt x="84" y="52"/>
                      </a:cubicBezTo>
                      <a:cubicBezTo>
                        <a:pt x="84" y="51"/>
                        <a:pt x="85" y="50"/>
                        <a:pt x="85" y="49"/>
                      </a:cubicBezTo>
                      <a:cubicBezTo>
                        <a:pt x="85" y="49"/>
                        <a:pt x="85" y="48"/>
                        <a:pt x="85" y="47"/>
                      </a:cubicBezTo>
                      <a:cubicBezTo>
                        <a:pt x="85" y="46"/>
                        <a:pt x="85" y="44"/>
                        <a:pt x="85" y="43"/>
                      </a:cubicBezTo>
                      <a:cubicBezTo>
                        <a:pt x="85" y="41"/>
                        <a:pt x="85" y="40"/>
                        <a:pt x="85" y="39"/>
                      </a:cubicBezTo>
                      <a:cubicBezTo>
                        <a:pt x="85" y="38"/>
                        <a:pt x="85" y="37"/>
                        <a:pt x="85" y="36"/>
                      </a:cubicBezTo>
                      <a:cubicBezTo>
                        <a:pt x="85" y="36"/>
                        <a:pt x="84" y="35"/>
                        <a:pt x="84" y="34"/>
                      </a:cubicBezTo>
                      <a:cubicBezTo>
                        <a:pt x="84" y="34"/>
                        <a:pt x="84" y="33"/>
                        <a:pt x="84" y="32"/>
                      </a:cubicBezTo>
                      <a:cubicBezTo>
                        <a:pt x="83" y="31"/>
                        <a:pt x="83" y="30"/>
                        <a:pt x="83" y="28"/>
                      </a:cubicBezTo>
                      <a:cubicBezTo>
                        <a:pt x="82" y="28"/>
                        <a:pt x="82" y="28"/>
                        <a:pt x="82" y="27"/>
                      </a:cubicBezTo>
                      <a:cubicBezTo>
                        <a:pt x="82" y="26"/>
                        <a:pt x="81" y="25"/>
                        <a:pt x="81" y="24"/>
                      </a:cubicBezTo>
                      <a:cubicBezTo>
                        <a:pt x="81" y="24"/>
                        <a:pt x="81" y="24"/>
                        <a:pt x="80" y="23"/>
                      </a:cubicBezTo>
                      <a:cubicBezTo>
                        <a:pt x="80" y="23"/>
                        <a:pt x="80" y="22"/>
                        <a:pt x="79" y="22"/>
                      </a:cubicBezTo>
                      <a:cubicBezTo>
                        <a:pt x="78" y="20"/>
                        <a:pt x="77" y="18"/>
                        <a:pt x="76" y="17"/>
                      </a:cubicBezTo>
                      <a:cubicBezTo>
                        <a:pt x="75" y="16"/>
                        <a:pt x="75" y="15"/>
                        <a:pt x="74" y="14"/>
                      </a:cubicBezTo>
                      <a:cubicBezTo>
                        <a:pt x="74" y="14"/>
                        <a:pt x="73" y="13"/>
                        <a:pt x="73" y="13"/>
                      </a:cubicBezTo>
                      <a:cubicBezTo>
                        <a:pt x="72" y="12"/>
                        <a:pt x="72" y="12"/>
                        <a:pt x="71" y="11"/>
                      </a:cubicBezTo>
                      <a:cubicBezTo>
                        <a:pt x="70" y="10"/>
                        <a:pt x="69" y="10"/>
                        <a:pt x="68" y="9"/>
                      </a:cubicBezTo>
                      <a:cubicBezTo>
                        <a:pt x="67" y="8"/>
                        <a:pt x="65" y="7"/>
                        <a:pt x="64" y="6"/>
                      </a:cubicBezTo>
                      <a:cubicBezTo>
                        <a:pt x="63" y="6"/>
                        <a:pt x="63" y="5"/>
                        <a:pt x="62" y="5"/>
                      </a:cubicBezTo>
                      <a:cubicBezTo>
                        <a:pt x="62" y="5"/>
                        <a:pt x="61" y="5"/>
                        <a:pt x="61" y="5"/>
                      </a:cubicBezTo>
                      <a:cubicBezTo>
                        <a:pt x="61" y="4"/>
                        <a:pt x="60" y="4"/>
                        <a:pt x="60" y="4"/>
                      </a:cubicBezTo>
                      <a:cubicBezTo>
                        <a:pt x="60" y="4"/>
                        <a:pt x="60" y="4"/>
                        <a:pt x="60" y="4"/>
                      </a:cubicBezTo>
                      <a:cubicBezTo>
                        <a:pt x="59" y="4"/>
                        <a:pt x="59" y="3"/>
                        <a:pt x="58" y="3"/>
                      </a:cubicBezTo>
                      <a:cubicBezTo>
                        <a:pt x="58" y="3"/>
                        <a:pt x="58" y="3"/>
                        <a:pt x="58" y="3"/>
                      </a:cubicBezTo>
                      <a:cubicBezTo>
                        <a:pt x="58" y="3"/>
                        <a:pt x="57" y="3"/>
                        <a:pt x="56" y="3"/>
                      </a:cubicBezTo>
                      <a:cubicBezTo>
                        <a:pt x="56" y="3"/>
                        <a:pt x="56" y="3"/>
                        <a:pt x="56" y="3"/>
                      </a:cubicBezTo>
                      <a:cubicBezTo>
                        <a:pt x="55" y="2"/>
                        <a:pt x="54" y="2"/>
                        <a:pt x="52" y="1"/>
                      </a:cubicBezTo>
                      <a:cubicBezTo>
                        <a:pt x="52" y="1"/>
                        <a:pt x="51" y="1"/>
                        <a:pt x="51" y="1"/>
                      </a:cubicBezTo>
                      <a:cubicBezTo>
                        <a:pt x="51" y="1"/>
                        <a:pt x="50" y="1"/>
                        <a:pt x="50" y="1"/>
                      </a:cubicBezTo>
                      <a:cubicBezTo>
                        <a:pt x="49" y="1"/>
                        <a:pt x="47" y="0"/>
                        <a:pt x="45" y="0"/>
                      </a:cubicBezTo>
                      <a:cubicBezTo>
                        <a:pt x="45" y="3"/>
                        <a:pt x="45" y="3"/>
                        <a:pt x="45" y="3"/>
                      </a:cubicBezTo>
                      <a:cubicBezTo>
                        <a:pt x="47" y="3"/>
                        <a:pt x="49" y="3"/>
                        <a:pt x="51" y="3"/>
                      </a:cubicBezTo>
                      <a:cubicBezTo>
                        <a:pt x="50" y="4"/>
                        <a:pt x="50" y="4"/>
                        <a:pt x="50" y="4"/>
                      </a:cubicBezTo>
                      <a:cubicBezTo>
                        <a:pt x="49" y="4"/>
                        <a:pt x="49" y="4"/>
                        <a:pt x="49" y="4"/>
                      </a:cubicBezTo>
                      <a:cubicBezTo>
                        <a:pt x="48" y="4"/>
                        <a:pt x="48" y="4"/>
                        <a:pt x="47" y="4"/>
                      </a:cubicBezTo>
                      <a:cubicBezTo>
                        <a:pt x="47" y="4"/>
                        <a:pt x="47" y="4"/>
                        <a:pt x="47" y="5"/>
                      </a:cubicBezTo>
                      <a:cubicBezTo>
                        <a:pt x="48" y="5"/>
                        <a:pt x="49" y="5"/>
                        <a:pt x="49" y="5"/>
                      </a:cubicBezTo>
                      <a:cubicBezTo>
                        <a:pt x="50" y="5"/>
                        <a:pt x="51" y="5"/>
                        <a:pt x="51" y="5"/>
                      </a:cubicBezTo>
                      <a:cubicBezTo>
                        <a:pt x="51" y="4"/>
                        <a:pt x="51" y="4"/>
                        <a:pt x="51" y="4"/>
                      </a:cubicBezTo>
                      <a:cubicBezTo>
                        <a:pt x="51" y="4"/>
                        <a:pt x="52" y="4"/>
                        <a:pt x="52" y="4"/>
                      </a:cubicBezTo>
                      <a:cubicBezTo>
                        <a:pt x="52" y="4"/>
                        <a:pt x="53" y="4"/>
                        <a:pt x="53" y="4"/>
                      </a:cubicBezTo>
                      <a:cubicBezTo>
                        <a:pt x="53" y="4"/>
                        <a:pt x="53" y="4"/>
                        <a:pt x="53" y="5"/>
                      </a:cubicBezTo>
                      <a:cubicBezTo>
                        <a:pt x="53" y="5"/>
                        <a:pt x="54" y="5"/>
                        <a:pt x="54" y="4"/>
                      </a:cubicBezTo>
                      <a:cubicBezTo>
                        <a:pt x="54" y="4"/>
                        <a:pt x="54" y="4"/>
                        <a:pt x="54" y="4"/>
                      </a:cubicBezTo>
                      <a:cubicBezTo>
                        <a:pt x="55" y="4"/>
                        <a:pt x="55" y="5"/>
                        <a:pt x="56" y="5"/>
                      </a:cubicBezTo>
                      <a:cubicBezTo>
                        <a:pt x="57" y="5"/>
                        <a:pt x="58" y="6"/>
                        <a:pt x="59" y="6"/>
                      </a:cubicBezTo>
                      <a:cubicBezTo>
                        <a:pt x="59" y="6"/>
                        <a:pt x="58" y="6"/>
                        <a:pt x="58" y="6"/>
                      </a:cubicBezTo>
                      <a:cubicBezTo>
                        <a:pt x="58" y="6"/>
                        <a:pt x="58" y="6"/>
                        <a:pt x="57" y="6"/>
                      </a:cubicBezTo>
                      <a:cubicBezTo>
                        <a:pt x="57" y="6"/>
                        <a:pt x="58" y="7"/>
                        <a:pt x="58" y="7"/>
                      </a:cubicBezTo>
                      <a:cubicBezTo>
                        <a:pt x="59" y="7"/>
                        <a:pt x="59" y="7"/>
                        <a:pt x="59" y="8"/>
                      </a:cubicBezTo>
                      <a:cubicBezTo>
                        <a:pt x="59" y="9"/>
                        <a:pt x="58" y="8"/>
                        <a:pt x="58" y="8"/>
                      </a:cubicBezTo>
                      <a:cubicBezTo>
                        <a:pt x="57" y="8"/>
                        <a:pt x="56" y="9"/>
                        <a:pt x="55" y="8"/>
                      </a:cubicBezTo>
                      <a:cubicBezTo>
                        <a:pt x="56" y="7"/>
                        <a:pt x="56" y="7"/>
                        <a:pt x="56" y="7"/>
                      </a:cubicBezTo>
                      <a:cubicBezTo>
                        <a:pt x="56" y="7"/>
                        <a:pt x="56" y="7"/>
                        <a:pt x="56" y="7"/>
                      </a:cubicBezTo>
                      <a:cubicBezTo>
                        <a:pt x="56" y="7"/>
                        <a:pt x="55" y="7"/>
                        <a:pt x="55" y="7"/>
                      </a:cubicBezTo>
                      <a:cubicBezTo>
                        <a:pt x="55" y="7"/>
                        <a:pt x="55" y="8"/>
                        <a:pt x="54" y="8"/>
                      </a:cubicBezTo>
                      <a:cubicBezTo>
                        <a:pt x="54" y="8"/>
                        <a:pt x="54" y="8"/>
                        <a:pt x="53" y="8"/>
                      </a:cubicBezTo>
                      <a:cubicBezTo>
                        <a:pt x="53" y="8"/>
                        <a:pt x="52" y="8"/>
                        <a:pt x="52" y="9"/>
                      </a:cubicBezTo>
                      <a:cubicBezTo>
                        <a:pt x="52" y="9"/>
                        <a:pt x="51" y="9"/>
                        <a:pt x="51" y="9"/>
                      </a:cubicBezTo>
                      <a:cubicBezTo>
                        <a:pt x="51" y="9"/>
                        <a:pt x="50" y="9"/>
                        <a:pt x="49" y="9"/>
                      </a:cubicBezTo>
                      <a:cubicBezTo>
                        <a:pt x="49" y="10"/>
                        <a:pt x="48" y="10"/>
                        <a:pt x="48" y="10"/>
                      </a:cubicBezTo>
                      <a:cubicBezTo>
                        <a:pt x="48" y="11"/>
                        <a:pt x="47" y="11"/>
                        <a:pt x="47" y="11"/>
                      </a:cubicBezTo>
                      <a:cubicBezTo>
                        <a:pt x="47" y="12"/>
                        <a:pt x="48" y="12"/>
                        <a:pt x="48" y="12"/>
                      </a:cubicBezTo>
                      <a:cubicBezTo>
                        <a:pt x="48" y="12"/>
                        <a:pt x="47" y="13"/>
                        <a:pt x="48" y="13"/>
                      </a:cubicBezTo>
                      <a:cubicBezTo>
                        <a:pt x="48" y="13"/>
                        <a:pt x="48" y="13"/>
                        <a:pt x="48" y="13"/>
                      </a:cubicBezTo>
                      <a:cubicBezTo>
                        <a:pt x="49" y="13"/>
                        <a:pt x="50" y="14"/>
                        <a:pt x="50" y="14"/>
                      </a:cubicBezTo>
                      <a:cubicBezTo>
                        <a:pt x="51" y="14"/>
                        <a:pt x="51" y="14"/>
                        <a:pt x="52" y="14"/>
                      </a:cubicBezTo>
                      <a:cubicBezTo>
                        <a:pt x="52" y="14"/>
                        <a:pt x="53" y="14"/>
                        <a:pt x="53" y="15"/>
                      </a:cubicBezTo>
                      <a:cubicBezTo>
                        <a:pt x="53" y="15"/>
                        <a:pt x="52" y="15"/>
                        <a:pt x="52" y="16"/>
                      </a:cubicBezTo>
                      <a:cubicBezTo>
                        <a:pt x="53" y="16"/>
                        <a:pt x="52" y="16"/>
                        <a:pt x="52" y="17"/>
                      </a:cubicBezTo>
                      <a:cubicBezTo>
                        <a:pt x="52" y="17"/>
                        <a:pt x="53" y="18"/>
                        <a:pt x="53" y="18"/>
                      </a:cubicBezTo>
                      <a:cubicBezTo>
                        <a:pt x="53" y="18"/>
                        <a:pt x="54" y="17"/>
                        <a:pt x="54" y="17"/>
                      </a:cubicBezTo>
                      <a:cubicBezTo>
                        <a:pt x="54" y="16"/>
                        <a:pt x="54" y="15"/>
                        <a:pt x="55" y="15"/>
                      </a:cubicBezTo>
                      <a:cubicBezTo>
                        <a:pt x="57" y="15"/>
                        <a:pt x="59" y="14"/>
                        <a:pt x="59" y="12"/>
                      </a:cubicBezTo>
                      <a:cubicBezTo>
                        <a:pt x="59" y="12"/>
                        <a:pt x="58" y="11"/>
                        <a:pt x="59" y="11"/>
                      </a:cubicBezTo>
                      <a:cubicBezTo>
                        <a:pt x="59" y="11"/>
                        <a:pt x="59" y="10"/>
                        <a:pt x="59" y="10"/>
                      </a:cubicBezTo>
                      <a:cubicBezTo>
                        <a:pt x="59" y="10"/>
                        <a:pt x="59" y="10"/>
                        <a:pt x="60" y="10"/>
                      </a:cubicBezTo>
                      <a:cubicBezTo>
                        <a:pt x="60" y="9"/>
                        <a:pt x="60" y="9"/>
                        <a:pt x="60" y="9"/>
                      </a:cubicBezTo>
                      <a:cubicBezTo>
                        <a:pt x="60" y="9"/>
                        <a:pt x="60" y="9"/>
                        <a:pt x="60" y="9"/>
                      </a:cubicBezTo>
                      <a:cubicBezTo>
                        <a:pt x="60" y="9"/>
                        <a:pt x="61" y="9"/>
                        <a:pt x="61" y="9"/>
                      </a:cubicBezTo>
                      <a:cubicBezTo>
                        <a:pt x="61" y="9"/>
                        <a:pt x="62" y="9"/>
                        <a:pt x="62" y="9"/>
                      </a:cubicBezTo>
                      <a:cubicBezTo>
                        <a:pt x="62" y="9"/>
                        <a:pt x="63" y="9"/>
                        <a:pt x="63" y="9"/>
                      </a:cubicBezTo>
                      <a:cubicBezTo>
                        <a:pt x="63" y="9"/>
                        <a:pt x="64" y="9"/>
                        <a:pt x="64" y="10"/>
                      </a:cubicBezTo>
                      <a:cubicBezTo>
                        <a:pt x="64" y="10"/>
                        <a:pt x="64" y="10"/>
                        <a:pt x="65" y="10"/>
                      </a:cubicBezTo>
                      <a:cubicBezTo>
                        <a:pt x="64" y="11"/>
                        <a:pt x="64" y="11"/>
                        <a:pt x="64" y="11"/>
                      </a:cubicBezTo>
                      <a:cubicBezTo>
                        <a:pt x="64" y="11"/>
                        <a:pt x="64" y="11"/>
                        <a:pt x="64" y="11"/>
                      </a:cubicBezTo>
                      <a:cubicBezTo>
                        <a:pt x="64" y="12"/>
                        <a:pt x="65" y="12"/>
                        <a:pt x="65" y="12"/>
                      </a:cubicBezTo>
                      <a:cubicBezTo>
                        <a:pt x="65" y="12"/>
                        <a:pt x="66" y="12"/>
                        <a:pt x="66" y="12"/>
                      </a:cubicBezTo>
                      <a:cubicBezTo>
                        <a:pt x="66" y="11"/>
                        <a:pt x="67" y="11"/>
                        <a:pt x="67" y="11"/>
                      </a:cubicBezTo>
                      <a:cubicBezTo>
                        <a:pt x="67" y="11"/>
                        <a:pt x="68" y="12"/>
                        <a:pt x="68" y="12"/>
                      </a:cubicBezTo>
                      <a:cubicBezTo>
                        <a:pt x="68" y="12"/>
                        <a:pt x="68" y="12"/>
                        <a:pt x="68" y="12"/>
                      </a:cubicBezTo>
                      <a:cubicBezTo>
                        <a:pt x="68" y="13"/>
                        <a:pt x="68" y="13"/>
                        <a:pt x="68" y="14"/>
                      </a:cubicBezTo>
                      <a:cubicBezTo>
                        <a:pt x="68" y="15"/>
                        <a:pt x="69" y="14"/>
                        <a:pt x="70" y="15"/>
                      </a:cubicBezTo>
                      <a:cubicBezTo>
                        <a:pt x="70" y="15"/>
                        <a:pt x="70" y="15"/>
                        <a:pt x="70" y="15"/>
                      </a:cubicBezTo>
                      <a:cubicBezTo>
                        <a:pt x="70" y="16"/>
                        <a:pt x="71" y="16"/>
                        <a:pt x="71" y="16"/>
                      </a:cubicBezTo>
                      <a:cubicBezTo>
                        <a:pt x="71" y="17"/>
                        <a:pt x="70" y="17"/>
                        <a:pt x="70" y="18"/>
                      </a:cubicBezTo>
                      <a:cubicBezTo>
                        <a:pt x="70" y="18"/>
                        <a:pt x="70" y="18"/>
                        <a:pt x="70" y="19"/>
                      </a:cubicBezTo>
                      <a:cubicBezTo>
                        <a:pt x="70" y="19"/>
                        <a:pt x="71" y="19"/>
                        <a:pt x="71" y="19"/>
                      </a:cubicBezTo>
                      <a:cubicBezTo>
                        <a:pt x="71" y="20"/>
                        <a:pt x="71" y="20"/>
                        <a:pt x="71" y="20"/>
                      </a:cubicBezTo>
                      <a:cubicBezTo>
                        <a:pt x="71" y="21"/>
                        <a:pt x="71" y="21"/>
                        <a:pt x="71" y="21"/>
                      </a:cubicBezTo>
                      <a:cubicBezTo>
                        <a:pt x="70" y="21"/>
                        <a:pt x="70" y="21"/>
                        <a:pt x="70" y="21"/>
                      </a:cubicBezTo>
                      <a:cubicBezTo>
                        <a:pt x="69" y="21"/>
                        <a:pt x="69" y="21"/>
                        <a:pt x="69" y="21"/>
                      </a:cubicBezTo>
                      <a:cubicBezTo>
                        <a:pt x="69" y="21"/>
                        <a:pt x="68" y="21"/>
                        <a:pt x="68" y="21"/>
                      </a:cubicBezTo>
                      <a:cubicBezTo>
                        <a:pt x="68" y="21"/>
                        <a:pt x="67" y="21"/>
                        <a:pt x="67" y="20"/>
                      </a:cubicBezTo>
                      <a:cubicBezTo>
                        <a:pt x="67" y="20"/>
                        <a:pt x="68" y="19"/>
                        <a:pt x="69" y="18"/>
                      </a:cubicBezTo>
                      <a:cubicBezTo>
                        <a:pt x="69" y="18"/>
                        <a:pt x="69" y="18"/>
                        <a:pt x="69" y="18"/>
                      </a:cubicBezTo>
                      <a:cubicBezTo>
                        <a:pt x="69" y="17"/>
                        <a:pt x="68" y="18"/>
                        <a:pt x="68" y="18"/>
                      </a:cubicBezTo>
                      <a:cubicBezTo>
                        <a:pt x="68" y="18"/>
                        <a:pt x="67" y="18"/>
                        <a:pt x="67" y="19"/>
                      </a:cubicBezTo>
                      <a:cubicBezTo>
                        <a:pt x="66" y="19"/>
                        <a:pt x="65" y="18"/>
                        <a:pt x="64" y="19"/>
                      </a:cubicBezTo>
                      <a:cubicBezTo>
                        <a:pt x="64" y="19"/>
                        <a:pt x="65" y="19"/>
                        <a:pt x="65" y="19"/>
                      </a:cubicBezTo>
                      <a:cubicBezTo>
                        <a:pt x="65" y="19"/>
                        <a:pt x="64" y="20"/>
                        <a:pt x="64" y="19"/>
                      </a:cubicBezTo>
                      <a:cubicBezTo>
                        <a:pt x="64" y="19"/>
                        <a:pt x="64" y="19"/>
                        <a:pt x="64" y="19"/>
                      </a:cubicBezTo>
                      <a:cubicBezTo>
                        <a:pt x="64" y="19"/>
                        <a:pt x="63" y="18"/>
                        <a:pt x="62" y="19"/>
                      </a:cubicBezTo>
                      <a:cubicBezTo>
                        <a:pt x="62" y="19"/>
                        <a:pt x="61" y="19"/>
                        <a:pt x="61" y="19"/>
                      </a:cubicBezTo>
                      <a:cubicBezTo>
                        <a:pt x="62" y="20"/>
                        <a:pt x="63" y="19"/>
                        <a:pt x="63" y="20"/>
                      </a:cubicBezTo>
                      <a:cubicBezTo>
                        <a:pt x="63" y="20"/>
                        <a:pt x="62" y="21"/>
                        <a:pt x="62" y="21"/>
                      </a:cubicBezTo>
                      <a:cubicBezTo>
                        <a:pt x="62" y="22"/>
                        <a:pt x="62" y="22"/>
                        <a:pt x="63" y="22"/>
                      </a:cubicBezTo>
                      <a:cubicBezTo>
                        <a:pt x="63" y="22"/>
                        <a:pt x="63" y="22"/>
                        <a:pt x="63" y="22"/>
                      </a:cubicBezTo>
                      <a:cubicBezTo>
                        <a:pt x="64" y="22"/>
                        <a:pt x="64" y="22"/>
                        <a:pt x="64" y="22"/>
                      </a:cubicBezTo>
                      <a:cubicBezTo>
                        <a:pt x="64" y="22"/>
                        <a:pt x="65" y="21"/>
                        <a:pt x="65" y="21"/>
                      </a:cubicBezTo>
                      <a:cubicBezTo>
                        <a:pt x="66" y="22"/>
                        <a:pt x="65" y="22"/>
                        <a:pt x="64" y="23"/>
                      </a:cubicBezTo>
                      <a:cubicBezTo>
                        <a:pt x="63" y="23"/>
                        <a:pt x="62" y="23"/>
                        <a:pt x="62" y="23"/>
                      </a:cubicBezTo>
                      <a:cubicBezTo>
                        <a:pt x="61" y="23"/>
                        <a:pt x="60" y="25"/>
                        <a:pt x="60" y="24"/>
                      </a:cubicBezTo>
                      <a:cubicBezTo>
                        <a:pt x="60" y="23"/>
                        <a:pt x="61" y="23"/>
                        <a:pt x="61" y="23"/>
                      </a:cubicBezTo>
                      <a:cubicBezTo>
                        <a:pt x="60" y="23"/>
                        <a:pt x="59" y="23"/>
                        <a:pt x="59" y="23"/>
                      </a:cubicBezTo>
                      <a:cubicBezTo>
                        <a:pt x="58" y="24"/>
                        <a:pt x="56" y="24"/>
                        <a:pt x="56" y="25"/>
                      </a:cubicBezTo>
                      <a:cubicBezTo>
                        <a:pt x="56" y="25"/>
                        <a:pt x="56" y="26"/>
                        <a:pt x="56" y="26"/>
                      </a:cubicBezTo>
                      <a:cubicBezTo>
                        <a:pt x="56" y="26"/>
                        <a:pt x="55" y="26"/>
                        <a:pt x="55" y="26"/>
                      </a:cubicBezTo>
                      <a:cubicBezTo>
                        <a:pt x="55" y="26"/>
                        <a:pt x="54" y="26"/>
                        <a:pt x="54" y="26"/>
                      </a:cubicBezTo>
                      <a:cubicBezTo>
                        <a:pt x="54" y="27"/>
                        <a:pt x="53" y="27"/>
                        <a:pt x="53" y="27"/>
                      </a:cubicBezTo>
                      <a:cubicBezTo>
                        <a:pt x="53" y="27"/>
                        <a:pt x="53" y="27"/>
                        <a:pt x="52" y="28"/>
                      </a:cubicBezTo>
                      <a:cubicBezTo>
                        <a:pt x="52" y="28"/>
                        <a:pt x="52" y="28"/>
                        <a:pt x="52" y="28"/>
                      </a:cubicBezTo>
                      <a:cubicBezTo>
                        <a:pt x="51" y="28"/>
                        <a:pt x="51" y="29"/>
                        <a:pt x="51" y="29"/>
                      </a:cubicBezTo>
                      <a:cubicBezTo>
                        <a:pt x="51" y="29"/>
                        <a:pt x="50" y="29"/>
                        <a:pt x="50" y="29"/>
                      </a:cubicBezTo>
                      <a:cubicBezTo>
                        <a:pt x="50" y="29"/>
                        <a:pt x="50" y="30"/>
                        <a:pt x="50" y="31"/>
                      </a:cubicBezTo>
                      <a:cubicBezTo>
                        <a:pt x="50" y="31"/>
                        <a:pt x="49" y="31"/>
                        <a:pt x="48" y="32"/>
                      </a:cubicBezTo>
                      <a:cubicBezTo>
                        <a:pt x="48" y="32"/>
                        <a:pt x="48" y="32"/>
                        <a:pt x="47" y="32"/>
                      </a:cubicBezTo>
                      <a:cubicBezTo>
                        <a:pt x="47" y="33"/>
                        <a:pt x="46" y="33"/>
                        <a:pt x="46" y="33"/>
                      </a:cubicBezTo>
                      <a:cubicBezTo>
                        <a:pt x="46" y="33"/>
                        <a:pt x="46" y="33"/>
                        <a:pt x="45" y="34"/>
                      </a:cubicBezTo>
                      <a:cubicBezTo>
                        <a:pt x="45" y="53"/>
                        <a:pt x="45" y="53"/>
                        <a:pt x="45" y="53"/>
                      </a:cubicBezTo>
                      <a:cubicBezTo>
                        <a:pt x="46" y="53"/>
                        <a:pt x="46" y="53"/>
                        <a:pt x="46" y="53"/>
                      </a:cubicBezTo>
                      <a:cubicBezTo>
                        <a:pt x="46" y="52"/>
                        <a:pt x="46" y="52"/>
                        <a:pt x="47" y="52"/>
                      </a:cubicBezTo>
                      <a:cubicBezTo>
                        <a:pt x="47" y="51"/>
                        <a:pt x="48" y="52"/>
                        <a:pt x="48" y="51"/>
                      </a:cubicBezTo>
                      <a:cubicBezTo>
                        <a:pt x="49" y="51"/>
                        <a:pt x="49" y="51"/>
                        <a:pt x="49" y="51"/>
                      </a:cubicBezTo>
                      <a:cubicBezTo>
                        <a:pt x="49" y="51"/>
                        <a:pt x="49" y="50"/>
                        <a:pt x="50" y="51"/>
                      </a:cubicBezTo>
                      <a:cubicBezTo>
                        <a:pt x="50" y="51"/>
                        <a:pt x="49" y="51"/>
                        <a:pt x="50" y="52"/>
                      </a:cubicBezTo>
                      <a:cubicBezTo>
                        <a:pt x="50" y="52"/>
                        <a:pt x="51" y="51"/>
                        <a:pt x="51" y="51"/>
                      </a:cubicBezTo>
                      <a:cubicBezTo>
                        <a:pt x="51" y="51"/>
                        <a:pt x="52" y="51"/>
                        <a:pt x="52" y="51"/>
                      </a:cubicBezTo>
                      <a:cubicBezTo>
                        <a:pt x="52" y="52"/>
                        <a:pt x="52" y="52"/>
                        <a:pt x="53" y="52"/>
                      </a:cubicBezTo>
                      <a:cubicBezTo>
                        <a:pt x="53" y="52"/>
                        <a:pt x="53" y="52"/>
                        <a:pt x="54" y="52"/>
                      </a:cubicBezTo>
                      <a:cubicBezTo>
                        <a:pt x="54" y="52"/>
                        <a:pt x="55" y="52"/>
                        <a:pt x="55" y="52"/>
                      </a:cubicBezTo>
                      <a:cubicBezTo>
                        <a:pt x="55" y="52"/>
                        <a:pt x="56" y="52"/>
                        <a:pt x="56" y="52"/>
                      </a:cubicBezTo>
                      <a:cubicBezTo>
                        <a:pt x="57" y="52"/>
                        <a:pt x="57" y="52"/>
                        <a:pt x="57" y="52"/>
                      </a:cubicBezTo>
                      <a:cubicBezTo>
                        <a:pt x="58" y="53"/>
                        <a:pt x="58" y="52"/>
                        <a:pt x="58" y="52"/>
                      </a:cubicBezTo>
                      <a:cubicBezTo>
                        <a:pt x="58" y="53"/>
                        <a:pt x="58" y="53"/>
                        <a:pt x="58" y="53"/>
                      </a:cubicBezTo>
                      <a:cubicBezTo>
                        <a:pt x="59" y="53"/>
                        <a:pt x="59" y="53"/>
                        <a:pt x="59" y="54"/>
                      </a:cubicBezTo>
                      <a:cubicBezTo>
                        <a:pt x="59" y="54"/>
                        <a:pt x="59" y="54"/>
                        <a:pt x="60" y="54"/>
                      </a:cubicBezTo>
                      <a:cubicBezTo>
                        <a:pt x="60" y="54"/>
                        <a:pt x="60" y="55"/>
                        <a:pt x="60" y="55"/>
                      </a:cubicBezTo>
                      <a:cubicBezTo>
                        <a:pt x="61" y="55"/>
                        <a:pt x="62" y="56"/>
                        <a:pt x="62" y="56"/>
                      </a:cubicBezTo>
                      <a:cubicBezTo>
                        <a:pt x="63" y="56"/>
                        <a:pt x="63" y="56"/>
                        <a:pt x="63" y="56"/>
                      </a:cubicBezTo>
                      <a:cubicBezTo>
                        <a:pt x="64" y="56"/>
                        <a:pt x="65" y="56"/>
                        <a:pt x="66" y="57"/>
                      </a:cubicBezTo>
                      <a:cubicBezTo>
                        <a:pt x="66" y="57"/>
                        <a:pt x="66" y="57"/>
                        <a:pt x="66" y="58"/>
                      </a:cubicBezTo>
                      <a:cubicBezTo>
                        <a:pt x="67" y="58"/>
                        <a:pt x="66" y="58"/>
                        <a:pt x="67" y="59"/>
                      </a:cubicBezTo>
                      <a:cubicBezTo>
                        <a:pt x="67" y="59"/>
                        <a:pt x="68" y="59"/>
                        <a:pt x="67" y="60"/>
                      </a:cubicBezTo>
                      <a:cubicBezTo>
                        <a:pt x="67" y="61"/>
                        <a:pt x="68" y="61"/>
                        <a:pt x="68" y="61"/>
                      </a:cubicBezTo>
                      <a:cubicBezTo>
                        <a:pt x="68" y="61"/>
                        <a:pt x="69" y="62"/>
                        <a:pt x="69" y="62"/>
                      </a:cubicBezTo>
                      <a:cubicBezTo>
                        <a:pt x="69" y="62"/>
                        <a:pt x="69" y="62"/>
                        <a:pt x="69" y="62"/>
                      </a:cubicBezTo>
                      <a:cubicBezTo>
                        <a:pt x="70" y="62"/>
                        <a:pt x="70" y="62"/>
                        <a:pt x="71" y="62"/>
                      </a:cubicBezTo>
                      <a:cubicBezTo>
                        <a:pt x="71" y="62"/>
                        <a:pt x="71" y="62"/>
                        <a:pt x="72" y="62"/>
                      </a:cubicBezTo>
                      <a:cubicBezTo>
                        <a:pt x="72" y="62"/>
                        <a:pt x="72" y="63"/>
                        <a:pt x="72" y="63"/>
                      </a:cubicBezTo>
                      <a:cubicBezTo>
                        <a:pt x="72" y="63"/>
                        <a:pt x="73" y="63"/>
                        <a:pt x="73" y="63"/>
                      </a:cubicBezTo>
                      <a:cubicBezTo>
                        <a:pt x="74" y="63"/>
                        <a:pt x="74" y="63"/>
                        <a:pt x="75" y="63"/>
                      </a:cubicBezTo>
                      <a:cubicBezTo>
                        <a:pt x="75" y="63"/>
                        <a:pt x="75" y="63"/>
                        <a:pt x="75" y="63"/>
                      </a:cubicBezTo>
                      <a:cubicBezTo>
                        <a:pt x="76" y="63"/>
                        <a:pt x="76" y="64"/>
                        <a:pt x="77" y="64"/>
                      </a:cubicBezTo>
                      <a:cubicBezTo>
                        <a:pt x="71" y="73"/>
                        <a:pt x="62" y="80"/>
                        <a:pt x="52" y="82"/>
                      </a:cubicBezTo>
                      <a:cubicBezTo>
                        <a:pt x="52" y="82"/>
                        <a:pt x="52" y="81"/>
                        <a:pt x="52" y="81"/>
                      </a:cubicBezTo>
                      <a:cubicBezTo>
                        <a:pt x="52" y="80"/>
                        <a:pt x="52" y="79"/>
                        <a:pt x="52" y="79"/>
                      </a:cubicBezTo>
                      <a:cubicBezTo>
                        <a:pt x="52" y="78"/>
                        <a:pt x="52" y="77"/>
                        <a:pt x="51" y="77"/>
                      </a:cubicBezTo>
                      <a:cubicBezTo>
                        <a:pt x="51" y="76"/>
                        <a:pt x="50" y="76"/>
                        <a:pt x="50" y="75"/>
                      </a:cubicBezTo>
                      <a:cubicBezTo>
                        <a:pt x="49" y="75"/>
                        <a:pt x="49" y="75"/>
                        <a:pt x="49" y="75"/>
                      </a:cubicBezTo>
                      <a:cubicBezTo>
                        <a:pt x="48" y="75"/>
                        <a:pt x="46" y="74"/>
                        <a:pt x="46" y="73"/>
                      </a:cubicBezTo>
                      <a:cubicBezTo>
                        <a:pt x="46" y="73"/>
                        <a:pt x="46" y="73"/>
                        <a:pt x="46" y="72"/>
                      </a:cubicBezTo>
                      <a:cubicBezTo>
                        <a:pt x="46" y="72"/>
                        <a:pt x="46" y="72"/>
                        <a:pt x="45" y="72"/>
                      </a:cubicBezTo>
                      <a:lnTo>
                        <a:pt x="45" y="85"/>
                      </a:lnTo>
                      <a:close/>
                      <a:moveTo>
                        <a:pt x="1" y="34"/>
                      </a:moveTo>
                      <a:cubicBezTo>
                        <a:pt x="1" y="35"/>
                        <a:pt x="0" y="36"/>
                        <a:pt x="0" y="36"/>
                      </a:cubicBezTo>
                      <a:cubicBezTo>
                        <a:pt x="0" y="37"/>
                        <a:pt x="0" y="38"/>
                        <a:pt x="0" y="39"/>
                      </a:cubicBezTo>
                      <a:cubicBezTo>
                        <a:pt x="0" y="40"/>
                        <a:pt x="0" y="41"/>
                        <a:pt x="0" y="43"/>
                      </a:cubicBezTo>
                      <a:cubicBezTo>
                        <a:pt x="0" y="44"/>
                        <a:pt x="0" y="46"/>
                        <a:pt x="0" y="47"/>
                      </a:cubicBezTo>
                      <a:cubicBezTo>
                        <a:pt x="0" y="48"/>
                        <a:pt x="0" y="49"/>
                        <a:pt x="0" y="49"/>
                      </a:cubicBezTo>
                      <a:cubicBezTo>
                        <a:pt x="0" y="50"/>
                        <a:pt x="1" y="51"/>
                        <a:pt x="1" y="52"/>
                      </a:cubicBezTo>
                      <a:cubicBezTo>
                        <a:pt x="1" y="52"/>
                        <a:pt x="1" y="53"/>
                        <a:pt x="1" y="54"/>
                      </a:cubicBezTo>
                      <a:cubicBezTo>
                        <a:pt x="2" y="55"/>
                        <a:pt x="2" y="56"/>
                        <a:pt x="2" y="58"/>
                      </a:cubicBezTo>
                      <a:cubicBezTo>
                        <a:pt x="3" y="58"/>
                        <a:pt x="3" y="59"/>
                        <a:pt x="3" y="60"/>
                      </a:cubicBezTo>
                      <a:cubicBezTo>
                        <a:pt x="3" y="60"/>
                        <a:pt x="4" y="61"/>
                        <a:pt x="4" y="61"/>
                      </a:cubicBezTo>
                      <a:cubicBezTo>
                        <a:pt x="4" y="62"/>
                        <a:pt x="4" y="62"/>
                        <a:pt x="5" y="62"/>
                      </a:cubicBezTo>
                      <a:cubicBezTo>
                        <a:pt x="5" y="63"/>
                        <a:pt x="5" y="64"/>
                        <a:pt x="5" y="64"/>
                      </a:cubicBezTo>
                      <a:cubicBezTo>
                        <a:pt x="7" y="66"/>
                        <a:pt x="8" y="68"/>
                        <a:pt x="9" y="69"/>
                      </a:cubicBezTo>
                      <a:cubicBezTo>
                        <a:pt x="10" y="70"/>
                        <a:pt x="10" y="71"/>
                        <a:pt x="11" y="72"/>
                      </a:cubicBezTo>
                      <a:cubicBezTo>
                        <a:pt x="11" y="72"/>
                        <a:pt x="12" y="73"/>
                        <a:pt x="12" y="73"/>
                      </a:cubicBezTo>
                      <a:cubicBezTo>
                        <a:pt x="13" y="74"/>
                        <a:pt x="13" y="74"/>
                        <a:pt x="14" y="74"/>
                      </a:cubicBezTo>
                      <a:cubicBezTo>
                        <a:pt x="16" y="77"/>
                        <a:pt x="19" y="78"/>
                        <a:pt x="21" y="80"/>
                      </a:cubicBezTo>
                      <a:cubicBezTo>
                        <a:pt x="22" y="80"/>
                        <a:pt x="22" y="81"/>
                        <a:pt x="23" y="81"/>
                      </a:cubicBezTo>
                      <a:cubicBezTo>
                        <a:pt x="24" y="82"/>
                        <a:pt x="26" y="82"/>
                        <a:pt x="27" y="83"/>
                      </a:cubicBezTo>
                      <a:cubicBezTo>
                        <a:pt x="27" y="83"/>
                        <a:pt x="28" y="83"/>
                        <a:pt x="29" y="83"/>
                      </a:cubicBezTo>
                      <a:cubicBezTo>
                        <a:pt x="33" y="85"/>
                        <a:pt x="38" y="86"/>
                        <a:pt x="42" y="86"/>
                      </a:cubicBezTo>
                      <a:cubicBezTo>
                        <a:pt x="43" y="86"/>
                        <a:pt x="44" y="86"/>
                        <a:pt x="45" y="85"/>
                      </a:cubicBezTo>
                      <a:cubicBezTo>
                        <a:pt x="45" y="72"/>
                        <a:pt x="45" y="72"/>
                        <a:pt x="45" y="72"/>
                      </a:cubicBezTo>
                      <a:cubicBezTo>
                        <a:pt x="45" y="71"/>
                        <a:pt x="45" y="71"/>
                        <a:pt x="45" y="71"/>
                      </a:cubicBezTo>
                      <a:cubicBezTo>
                        <a:pt x="44" y="70"/>
                        <a:pt x="44" y="69"/>
                        <a:pt x="43" y="68"/>
                      </a:cubicBezTo>
                      <a:cubicBezTo>
                        <a:pt x="43" y="68"/>
                        <a:pt x="43" y="67"/>
                        <a:pt x="42" y="67"/>
                      </a:cubicBezTo>
                      <a:cubicBezTo>
                        <a:pt x="42" y="67"/>
                        <a:pt x="42" y="66"/>
                        <a:pt x="42" y="66"/>
                      </a:cubicBezTo>
                      <a:cubicBezTo>
                        <a:pt x="41" y="66"/>
                        <a:pt x="41" y="65"/>
                        <a:pt x="41" y="65"/>
                      </a:cubicBezTo>
                      <a:cubicBezTo>
                        <a:pt x="41" y="64"/>
                        <a:pt x="42" y="64"/>
                        <a:pt x="42" y="64"/>
                      </a:cubicBezTo>
                      <a:cubicBezTo>
                        <a:pt x="42" y="63"/>
                        <a:pt x="42" y="63"/>
                        <a:pt x="42" y="63"/>
                      </a:cubicBezTo>
                      <a:cubicBezTo>
                        <a:pt x="41" y="62"/>
                        <a:pt x="42" y="62"/>
                        <a:pt x="42" y="61"/>
                      </a:cubicBezTo>
                      <a:cubicBezTo>
                        <a:pt x="42" y="61"/>
                        <a:pt x="42" y="61"/>
                        <a:pt x="42" y="60"/>
                      </a:cubicBezTo>
                      <a:cubicBezTo>
                        <a:pt x="42" y="60"/>
                        <a:pt x="43" y="60"/>
                        <a:pt x="43" y="60"/>
                      </a:cubicBezTo>
                      <a:cubicBezTo>
                        <a:pt x="43" y="60"/>
                        <a:pt x="43" y="59"/>
                        <a:pt x="43" y="59"/>
                      </a:cubicBezTo>
                      <a:cubicBezTo>
                        <a:pt x="44" y="59"/>
                        <a:pt x="44" y="58"/>
                        <a:pt x="44" y="58"/>
                      </a:cubicBezTo>
                      <a:cubicBezTo>
                        <a:pt x="45" y="58"/>
                        <a:pt x="45" y="56"/>
                        <a:pt x="44" y="55"/>
                      </a:cubicBezTo>
                      <a:cubicBezTo>
                        <a:pt x="44" y="55"/>
                        <a:pt x="44" y="55"/>
                        <a:pt x="44" y="55"/>
                      </a:cubicBezTo>
                      <a:cubicBezTo>
                        <a:pt x="44" y="54"/>
                        <a:pt x="44" y="53"/>
                        <a:pt x="43" y="53"/>
                      </a:cubicBezTo>
                      <a:cubicBezTo>
                        <a:pt x="43" y="53"/>
                        <a:pt x="43" y="54"/>
                        <a:pt x="42" y="54"/>
                      </a:cubicBezTo>
                      <a:cubicBezTo>
                        <a:pt x="42" y="54"/>
                        <a:pt x="42" y="55"/>
                        <a:pt x="42" y="55"/>
                      </a:cubicBezTo>
                      <a:cubicBezTo>
                        <a:pt x="41" y="55"/>
                        <a:pt x="41" y="54"/>
                        <a:pt x="41" y="54"/>
                      </a:cubicBezTo>
                      <a:cubicBezTo>
                        <a:pt x="40" y="54"/>
                        <a:pt x="40" y="54"/>
                        <a:pt x="40" y="54"/>
                      </a:cubicBezTo>
                      <a:cubicBezTo>
                        <a:pt x="39" y="54"/>
                        <a:pt x="39" y="53"/>
                        <a:pt x="39" y="53"/>
                      </a:cubicBezTo>
                      <a:cubicBezTo>
                        <a:pt x="38" y="53"/>
                        <a:pt x="38" y="53"/>
                        <a:pt x="38" y="52"/>
                      </a:cubicBezTo>
                      <a:cubicBezTo>
                        <a:pt x="38" y="52"/>
                        <a:pt x="38" y="52"/>
                        <a:pt x="38" y="51"/>
                      </a:cubicBezTo>
                      <a:cubicBezTo>
                        <a:pt x="37" y="51"/>
                        <a:pt x="37" y="50"/>
                        <a:pt x="36" y="50"/>
                      </a:cubicBezTo>
                      <a:cubicBezTo>
                        <a:pt x="36" y="50"/>
                        <a:pt x="35" y="50"/>
                        <a:pt x="35" y="50"/>
                      </a:cubicBezTo>
                      <a:cubicBezTo>
                        <a:pt x="35" y="49"/>
                        <a:pt x="34" y="49"/>
                        <a:pt x="34" y="49"/>
                      </a:cubicBezTo>
                      <a:cubicBezTo>
                        <a:pt x="34" y="49"/>
                        <a:pt x="34" y="49"/>
                        <a:pt x="33" y="49"/>
                      </a:cubicBezTo>
                      <a:cubicBezTo>
                        <a:pt x="32" y="49"/>
                        <a:pt x="32" y="47"/>
                        <a:pt x="31" y="47"/>
                      </a:cubicBezTo>
                      <a:cubicBezTo>
                        <a:pt x="30" y="47"/>
                        <a:pt x="30" y="48"/>
                        <a:pt x="29" y="48"/>
                      </a:cubicBezTo>
                      <a:cubicBezTo>
                        <a:pt x="29" y="48"/>
                        <a:pt x="28" y="47"/>
                        <a:pt x="28" y="47"/>
                      </a:cubicBezTo>
                      <a:cubicBezTo>
                        <a:pt x="27" y="47"/>
                        <a:pt x="27" y="47"/>
                        <a:pt x="26" y="46"/>
                      </a:cubicBezTo>
                      <a:cubicBezTo>
                        <a:pt x="26" y="46"/>
                        <a:pt x="25" y="46"/>
                        <a:pt x="25" y="46"/>
                      </a:cubicBezTo>
                      <a:cubicBezTo>
                        <a:pt x="25" y="46"/>
                        <a:pt x="25" y="46"/>
                        <a:pt x="24" y="46"/>
                      </a:cubicBezTo>
                      <a:cubicBezTo>
                        <a:pt x="24" y="45"/>
                        <a:pt x="24" y="45"/>
                        <a:pt x="23" y="45"/>
                      </a:cubicBezTo>
                      <a:cubicBezTo>
                        <a:pt x="23" y="45"/>
                        <a:pt x="23" y="44"/>
                        <a:pt x="23" y="44"/>
                      </a:cubicBezTo>
                      <a:cubicBezTo>
                        <a:pt x="23" y="44"/>
                        <a:pt x="23" y="43"/>
                        <a:pt x="23" y="43"/>
                      </a:cubicBezTo>
                      <a:cubicBezTo>
                        <a:pt x="23" y="42"/>
                        <a:pt x="22" y="41"/>
                        <a:pt x="22" y="40"/>
                      </a:cubicBezTo>
                      <a:cubicBezTo>
                        <a:pt x="21" y="40"/>
                        <a:pt x="21" y="40"/>
                        <a:pt x="21" y="39"/>
                      </a:cubicBezTo>
                      <a:cubicBezTo>
                        <a:pt x="21" y="39"/>
                        <a:pt x="21" y="39"/>
                        <a:pt x="21" y="38"/>
                      </a:cubicBezTo>
                      <a:cubicBezTo>
                        <a:pt x="20" y="38"/>
                        <a:pt x="20" y="38"/>
                        <a:pt x="20" y="37"/>
                      </a:cubicBezTo>
                      <a:cubicBezTo>
                        <a:pt x="19" y="37"/>
                        <a:pt x="19" y="37"/>
                        <a:pt x="19" y="36"/>
                      </a:cubicBezTo>
                      <a:cubicBezTo>
                        <a:pt x="19" y="36"/>
                        <a:pt x="19" y="35"/>
                        <a:pt x="19" y="35"/>
                      </a:cubicBezTo>
                      <a:cubicBezTo>
                        <a:pt x="19" y="34"/>
                        <a:pt x="17" y="34"/>
                        <a:pt x="18" y="35"/>
                      </a:cubicBezTo>
                      <a:cubicBezTo>
                        <a:pt x="18" y="36"/>
                        <a:pt x="18" y="36"/>
                        <a:pt x="18" y="36"/>
                      </a:cubicBezTo>
                      <a:cubicBezTo>
                        <a:pt x="18" y="37"/>
                        <a:pt x="18" y="37"/>
                        <a:pt x="18" y="37"/>
                      </a:cubicBezTo>
                      <a:cubicBezTo>
                        <a:pt x="19" y="38"/>
                        <a:pt x="19" y="38"/>
                        <a:pt x="19" y="38"/>
                      </a:cubicBezTo>
                      <a:cubicBezTo>
                        <a:pt x="19" y="39"/>
                        <a:pt x="19" y="40"/>
                        <a:pt x="19" y="40"/>
                      </a:cubicBezTo>
                      <a:cubicBezTo>
                        <a:pt x="20" y="40"/>
                        <a:pt x="20" y="41"/>
                        <a:pt x="20" y="41"/>
                      </a:cubicBezTo>
                      <a:cubicBezTo>
                        <a:pt x="19" y="41"/>
                        <a:pt x="19" y="41"/>
                        <a:pt x="19" y="41"/>
                      </a:cubicBezTo>
                      <a:cubicBezTo>
                        <a:pt x="19" y="41"/>
                        <a:pt x="18" y="40"/>
                        <a:pt x="18" y="40"/>
                      </a:cubicBezTo>
                      <a:cubicBezTo>
                        <a:pt x="18" y="40"/>
                        <a:pt x="18" y="39"/>
                        <a:pt x="18" y="39"/>
                      </a:cubicBezTo>
                      <a:cubicBezTo>
                        <a:pt x="18" y="38"/>
                        <a:pt x="17" y="38"/>
                        <a:pt x="17" y="38"/>
                      </a:cubicBezTo>
                      <a:cubicBezTo>
                        <a:pt x="17" y="37"/>
                        <a:pt x="17" y="37"/>
                        <a:pt x="17" y="37"/>
                      </a:cubicBezTo>
                      <a:cubicBezTo>
                        <a:pt x="17" y="36"/>
                        <a:pt x="17" y="36"/>
                        <a:pt x="17" y="36"/>
                      </a:cubicBezTo>
                      <a:cubicBezTo>
                        <a:pt x="16" y="35"/>
                        <a:pt x="16" y="35"/>
                        <a:pt x="16" y="34"/>
                      </a:cubicBezTo>
                      <a:cubicBezTo>
                        <a:pt x="16" y="34"/>
                        <a:pt x="16" y="33"/>
                        <a:pt x="16" y="33"/>
                      </a:cubicBezTo>
                      <a:cubicBezTo>
                        <a:pt x="16" y="33"/>
                        <a:pt x="16" y="32"/>
                        <a:pt x="15" y="32"/>
                      </a:cubicBezTo>
                      <a:cubicBezTo>
                        <a:pt x="15" y="32"/>
                        <a:pt x="15" y="32"/>
                        <a:pt x="14" y="32"/>
                      </a:cubicBezTo>
                      <a:cubicBezTo>
                        <a:pt x="14" y="31"/>
                        <a:pt x="14" y="31"/>
                        <a:pt x="14" y="30"/>
                      </a:cubicBezTo>
                      <a:cubicBezTo>
                        <a:pt x="14" y="30"/>
                        <a:pt x="14" y="29"/>
                        <a:pt x="14" y="29"/>
                      </a:cubicBezTo>
                      <a:cubicBezTo>
                        <a:pt x="14" y="28"/>
                        <a:pt x="14" y="27"/>
                        <a:pt x="14" y="27"/>
                      </a:cubicBezTo>
                      <a:cubicBezTo>
                        <a:pt x="14" y="26"/>
                        <a:pt x="15" y="26"/>
                        <a:pt x="15" y="26"/>
                      </a:cubicBezTo>
                      <a:cubicBezTo>
                        <a:pt x="15" y="25"/>
                        <a:pt x="15" y="25"/>
                        <a:pt x="15" y="25"/>
                      </a:cubicBezTo>
                      <a:cubicBezTo>
                        <a:pt x="16" y="24"/>
                        <a:pt x="16" y="24"/>
                        <a:pt x="17" y="23"/>
                      </a:cubicBezTo>
                      <a:cubicBezTo>
                        <a:pt x="17" y="22"/>
                        <a:pt x="18" y="22"/>
                        <a:pt x="18" y="21"/>
                      </a:cubicBezTo>
                      <a:cubicBezTo>
                        <a:pt x="18" y="21"/>
                        <a:pt x="19" y="20"/>
                        <a:pt x="19" y="20"/>
                      </a:cubicBezTo>
                      <a:cubicBezTo>
                        <a:pt x="19" y="19"/>
                        <a:pt x="18" y="19"/>
                        <a:pt x="18" y="19"/>
                      </a:cubicBezTo>
                      <a:cubicBezTo>
                        <a:pt x="18" y="18"/>
                        <a:pt x="18" y="18"/>
                        <a:pt x="18" y="18"/>
                      </a:cubicBezTo>
                      <a:cubicBezTo>
                        <a:pt x="19" y="18"/>
                        <a:pt x="19" y="17"/>
                        <a:pt x="19" y="17"/>
                      </a:cubicBezTo>
                      <a:cubicBezTo>
                        <a:pt x="19" y="17"/>
                        <a:pt x="18" y="16"/>
                        <a:pt x="18" y="16"/>
                      </a:cubicBezTo>
                      <a:cubicBezTo>
                        <a:pt x="19" y="15"/>
                        <a:pt x="19" y="15"/>
                        <a:pt x="19" y="15"/>
                      </a:cubicBezTo>
                      <a:cubicBezTo>
                        <a:pt x="19" y="14"/>
                        <a:pt x="18" y="15"/>
                        <a:pt x="18" y="15"/>
                      </a:cubicBezTo>
                      <a:cubicBezTo>
                        <a:pt x="17" y="14"/>
                        <a:pt x="18" y="14"/>
                        <a:pt x="18" y="14"/>
                      </a:cubicBezTo>
                      <a:cubicBezTo>
                        <a:pt x="18" y="13"/>
                        <a:pt x="18" y="13"/>
                        <a:pt x="18" y="13"/>
                      </a:cubicBezTo>
                      <a:cubicBezTo>
                        <a:pt x="18" y="13"/>
                        <a:pt x="18" y="12"/>
                        <a:pt x="18" y="12"/>
                      </a:cubicBezTo>
                      <a:cubicBezTo>
                        <a:pt x="18" y="12"/>
                        <a:pt x="18" y="12"/>
                        <a:pt x="17" y="11"/>
                      </a:cubicBezTo>
                      <a:cubicBezTo>
                        <a:pt x="22" y="7"/>
                        <a:pt x="29" y="4"/>
                        <a:pt x="35" y="3"/>
                      </a:cubicBezTo>
                      <a:cubicBezTo>
                        <a:pt x="35" y="3"/>
                        <a:pt x="35" y="3"/>
                        <a:pt x="35" y="3"/>
                      </a:cubicBezTo>
                      <a:cubicBezTo>
                        <a:pt x="35" y="3"/>
                        <a:pt x="35" y="4"/>
                        <a:pt x="36" y="4"/>
                      </a:cubicBezTo>
                      <a:cubicBezTo>
                        <a:pt x="36" y="3"/>
                        <a:pt x="36" y="4"/>
                        <a:pt x="37" y="4"/>
                      </a:cubicBezTo>
                      <a:cubicBezTo>
                        <a:pt x="37" y="4"/>
                        <a:pt x="38" y="3"/>
                        <a:pt x="38" y="3"/>
                      </a:cubicBezTo>
                      <a:cubicBezTo>
                        <a:pt x="39" y="4"/>
                        <a:pt x="40" y="4"/>
                        <a:pt x="41" y="4"/>
                      </a:cubicBezTo>
                      <a:cubicBezTo>
                        <a:pt x="41" y="4"/>
                        <a:pt x="41" y="4"/>
                        <a:pt x="41" y="3"/>
                      </a:cubicBezTo>
                      <a:cubicBezTo>
                        <a:pt x="41" y="3"/>
                        <a:pt x="41" y="3"/>
                        <a:pt x="41" y="3"/>
                      </a:cubicBezTo>
                      <a:cubicBezTo>
                        <a:pt x="42" y="3"/>
                        <a:pt x="42" y="3"/>
                        <a:pt x="42" y="3"/>
                      </a:cubicBezTo>
                      <a:cubicBezTo>
                        <a:pt x="43" y="3"/>
                        <a:pt x="44" y="3"/>
                        <a:pt x="45" y="3"/>
                      </a:cubicBezTo>
                      <a:cubicBezTo>
                        <a:pt x="45" y="0"/>
                        <a:pt x="45" y="0"/>
                        <a:pt x="45" y="0"/>
                      </a:cubicBezTo>
                      <a:cubicBezTo>
                        <a:pt x="45" y="0"/>
                        <a:pt x="44" y="0"/>
                        <a:pt x="43" y="0"/>
                      </a:cubicBezTo>
                      <a:cubicBezTo>
                        <a:pt x="43" y="0"/>
                        <a:pt x="43" y="0"/>
                        <a:pt x="42" y="0"/>
                      </a:cubicBezTo>
                      <a:cubicBezTo>
                        <a:pt x="42" y="0"/>
                        <a:pt x="42" y="0"/>
                        <a:pt x="41" y="0"/>
                      </a:cubicBezTo>
                      <a:cubicBezTo>
                        <a:pt x="37" y="0"/>
                        <a:pt x="33" y="1"/>
                        <a:pt x="29" y="3"/>
                      </a:cubicBezTo>
                      <a:cubicBezTo>
                        <a:pt x="28" y="3"/>
                        <a:pt x="27" y="3"/>
                        <a:pt x="27" y="3"/>
                      </a:cubicBezTo>
                      <a:cubicBezTo>
                        <a:pt x="27" y="3"/>
                        <a:pt x="26" y="3"/>
                        <a:pt x="26" y="3"/>
                      </a:cubicBezTo>
                      <a:cubicBezTo>
                        <a:pt x="26" y="4"/>
                        <a:pt x="25" y="4"/>
                        <a:pt x="25" y="4"/>
                      </a:cubicBezTo>
                      <a:cubicBezTo>
                        <a:pt x="24" y="4"/>
                        <a:pt x="24" y="5"/>
                        <a:pt x="23" y="5"/>
                      </a:cubicBezTo>
                      <a:cubicBezTo>
                        <a:pt x="22" y="5"/>
                        <a:pt x="22" y="6"/>
                        <a:pt x="21" y="6"/>
                      </a:cubicBezTo>
                      <a:cubicBezTo>
                        <a:pt x="19" y="7"/>
                        <a:pt x="17" y="9"/>
                        <a:pt x="15" y="11"/>
                      </a:cubicBezTo>
                      <a:cubicBezTo>
                        <a:pt x="14" y="11"/>
                        <a:pt x="14" y="11"/>
                        <a:pt x="14" y="11"/>
                      </a:cubicBezTo>
                      <a:cubicBezTo>
                        <a:pt x="13" y="12"/>
                        <a:pt x="13" y="12"/>
                        <a:pt x="12" y="13"/>
                      </a:cubicBezTo>
                      <a:cubicBezTo>
                        <a:pt x="12" y="13"/>
                        <a:pt x="11" y="14"/>
                        <a:pt x="11" y="14"/>
                      </a:cubicBezTo>
                      <a:cubicBezTo>
                        <a:pt x="10" y="15"/>
                        <a:pt x="10" y="16"/>
                        <a:pt x="9" y="17"/>
                      </a:cubicBezTo>
                      <a:cubicBezTo>
                        <a:pt x="8" y="18"/>
                        <a:pt x="7" y="20"/>
                        <a:pt x="5" y="22"/>
                      </a:cubicBezTo>
                      <a:cubicBezTo>
                        <a:pt x="5" y="22"/>
                        <a:pt x="5" y="23"/>
                        <a:pt x="5" y="23"/>
                      </a:cubicBezTo>
                      <a:cubicBezTo>
                        <a:pt x="4" y="24"/>
                        <a:pt x="4" y="24"/>
                        <a:pt x="4" y="24"/>
                      </a:cubicBezTo>
                      <a:cubicBezTo>
                        <a:pt x="4" y="25"/>
                        <a:pt x="3" y="26"/>
                        <a:pt x="3" y="27"/>
                      </a:cubicBezTo>
                      <a:cubicBezTo>
                        <a:pt x="3" y="28"/>
                        <a:pt x="3" y="28"/>
                        <a:pt x="2" y="28"/>
                      </a:cubicBezTo>
                      <a:cubicBezTo>
                        <a:pt x="2" y="30"/>
                        <a:pt x="2" y="31"/>
                        <a:pt x="1" y="32"/>
                      </a:cubicBezTo>
                      <a:cubicBezTo>
                        <a:pt x="1" y="33"/>
                        <a:pt x="1" y="34"/>
                        <a:pt x="1" y="34"/>
                      </a:cubicBezTo>
                      <a:close/>
                      <a:moveTo>
                        <a:pt x="45" y="34"/>
                      </a:moveTo>
                      <a:cubicBezTo>
                        <a:pt x="45" y="53"/>
                        <a:pt x="45" y="53"/>
                        <a:pt x="45" y="53"/>
                      </a:cubicBezTo>
                      <a:cubicBezTo>
                        <a:pt x="45" y="54"/>
                        <a:pt x="45" y="54"/>
                        <a:pt x="45" y="54"/>
                      </a:cubicBezTo>
                      <a:cubicBezTo>
                        <a:pt x="45" y="54"/>
                        <a:pt x="44" y="53"/>
                        <a:pt x="44" y="53"/>
                      </a:cubicBezTo>
                      <a:cubicBezTo>
                        <a:pt x="43" y="53"/>
                        <a:pt x="42" y="53"/>
                        <a:pt x="41" y="53"/>
                      </a:cubicBezTo>
                      <a:cubicBezTo>
                        <a:pt x="41" y="53"/>
                        <a:pt x="40" y="52"/>
                        <a:pt x="40" y="51"/>
                      </a:cubicBezTo>
                      <a:cubicBezTo>
                        <a:pt x="40" y="51"/>
                        <a:pt x="40" y="50"/>
                        <a:pt x="40" y="50"/>
                      </a:cubicBezTo>
                      <a:cubicBezTo>
                        <a:pt x="40" y="49"/>
                        <a:pt x="40" y="49"/>
                        <a:pt x="40" y="49"/>
                      </a:cubicBezTo>
                      <a:cubicBezTo>
                        <a:pt x="40" y="48"/>
                        <a:pt x="40" y="48"/>
                        <a:pt x="39" y="47"/>
                      </a:cubicBezTo>
                      <a:cubicBezTo>
                        <a:pt x="38" y="47"/>
                        <a:pt x="37" y="48"/>
                        <a:pt x="36" y="47"/>
                      </a:cubicBezTo>
                      <a:cubicBezTo>
                        <a:pt x="36" y="47"/>
                        <a:pt x="36" y="47"/>
                        <a:pt x="36" y="47"/>
                      </a:cubicBezTo>
                      <a:cubicBezTo>
                        <a:pt x="37" y="46"/>
                        <a:pt x="36" y="46"/>
                        <a:pt x="37" y="46"/>
                      </a:cubicBezTo>
                      <a:cubicBezTo>
                        <a:pt x="37" y="46"/>
                        <a:pt x="37" y="45"/>
                        <a:pt x="37" y="45"/>
                      </a:cubicBezTo>
                      <a:cubicBezTo>
                        <a:pt x="37" y="45"/>
                        <a:pt x="37" y="45"/>
                        <a:pt x="37" y="44"/>
                      </a:cubicBezTo>
                      <a:cubicBezTo>
                        <a:pt x="37" y="44"/>
                        <a:pt x="38" y="44"/>
                        <a:pt x="38" y="44"/>
                      </a:cubicBezTo>
                      <a:cubicBezTo>
                        <a:pt x="38" y="43"/>
                        <a:pt x="38" y="43"/>
                        <a:pt x="37" y="43"/>
                      </a:cubicBezTo>
                      <a:cubicBezTo>
                        <a:pt x="37" y="43"/>
                        <a:pt x="36" y="43"/>
                        <a:pt x="36" y="43"/>
                      </a:cubicBezTo>
                      <a:cubicBezTo>
                        <a:pt x="35" y="43"/>
                        <a:pt x="35" y="45"/>
                        <a:pt x="34" y="45"/>
                      </a:cubicBezTo>
                      <a:cubicBezTo>
                        <a:pt x="34" y="45"/>
                        <a:pt x="33" y="45"/>
                        <a:pt x="33" y="45"/>
                      </a:cubicBezTo>
                      <a:cubicBezTo>
                        <a:pt x="32" y="45"/>
                        <a:pt x="32" y="45"/>
                        <a:pt x="32" y="45"/>
                      </a:cubicBezTo>
                      <a:cubicBezTo>
                        <a:pt x="31" y="45"/>
                        <a:pt x="31" y="45"/>
                        <a:pt x="30" y="45"/>
                      </a:cubicBezTo>
                      <a:cubicBezTo>
                        <a:pt x="30" y="45"/>
                        <a:pt x="30" y="43"/>
                        <a:pt x="30" y="43"/>
                      </a:cubicBezTo>
                      <a:cubicBezTo>
                        <a:pt x="29" y="42"/>
                        <a:pt x="30" y="41"/>
                        <a:pt x="30" y="40"/>
                      </a:cubicBezTo>
                      <a:cubicBezTo>
                        <a:pt x="30" y="40"/>
                        <a:pt x="30" y="39"/>
                        <a:pt x="30" y="39"/>
                      </a:cubicBezTo>
                      <a:cubicBezTo>
                        <a:pt x="31" y="39"/>
                        <a:pt x="30" y="38"/>
                        <a:pt x="31" y="38"/>
                      </a:cubicBezTo>
                      <a:cubicBezTo>
                        <a:pt x="31" y="37"/>
                        <a:pt x="32" y="37"/>
                        <a:pt x="32" y="37"/>
                      </a:cubicBezTo>
                      <a:cubicBezTo>
                        <a:pt x="33" y="36"/>
                        <a:pt x="33" y="36"/>
                        <a:pt x="34" y="36"/>
                      </a:cubicBezTo>
                      <a:cubicBezTo>
                        <a:pt x="35" y="36"/>
                        <a:pt x="35" y="36"/>
                        <a:pt x="36" y="36"/>
                      </a:cubicBezTo>
                      <a:cubicBezTo>
                        <a:pt x="36" y="36"/>
                        <a:pt x="36" y="36"/>
                        <a:pt x="36" y="36"/>
                      </a:cubicBezTo>
                      <a:cubicBezTo>
                        <a:pt x="37" y="36"/>
                        <a:pt x="37" y="36"/>
                        <a:pt x="38" y="35"/>
                      </a:cubicBezTo>
                      <a:cubicBezTo>
                        <a:pt x="39" y="35"/>
                        <a:pt x="39" y="35"/>
                        <a:pt x="40" y="35"/>
                      </a:cubicBezTo>
                      <a:cubicBezTo>
                        <a:pt x="40" y="35"/>
                        <a:pt x="41" y="36"/>
                        <a:pt x="41" y="36"/>
                      </a:cubicBezTo>
                      <a:cubicBezTo>
                        <a:pt x="41" y="36"/>
                        <a:pt x="42" y="35"/>
                        <a:pt x="42" y="36"/>
                      </a:cubicBezTo>
                      <a:cubicBezTo>
                        <a:pt x="42" y="36"/>
                        <a:pt x="43" y="36"/>
                        <a:pt x="43" y="36"/>
                      </a:cubicBezTo>
                      <a:cubicBezTo>
                        <a:pt x="43" y="37"/>
                        <a:pt x="42" y="37"/>
                        <a:pt x="43" y="38"/>
                      </a:cubicBezTo>
                      <a:cubicBezTo>
                        <a:pt x="43" y="38"/>
                        <a:pt x="44" y="38"/>
                        <a:pt x="44" y="38"/>
                      </a:cubicBezTo>
                      <a:cubicBezTo>
                        <a:pt x="45" y="38"/>
                        <a:pt x="44" y="38"/>
                        <a:pt x="44" y="37"/>
                      </a:cubicBezTo>
                      <a:cubicBezTo>
                        <a:pt x="44" y="37"/>
                        <a:pt x="44" y="37"/>
                        <a:pt x="44" y="36"/>
                      </a:cubicBezTo>
                      <a:cubicBezTo>
                        <a:pt x="44" y="36"/>
                        <a:pt x="44" y="36"/>
                        <a:pt x="44" y="36"/>
                      </a:cubicBezTo>
                      <a:cubicBezTo>
                        <a:pt x="44" y="35"/>
                        <a:pt x="45" y="34"/>
                        <a:pt x="45" y="34"/>
                      </a:cubicBezTo>
                      <a:close/>
                    </a:path>
                  </a:pathLst>
                </a:custGeom>
                <a:grpFill/>
                <a:ln>
                  <a:noFill/>
                </a:ln>
              </p:spPr>
              <p:txBody>
                <a:bodyPr anchor="ctr"/>
                <a:lstStyle/>
                <a:p>
                  <a:pPr algn="ctr"/>
                  <a:endParaRPr>
                    <a:cs typeface="+mn-ea"/>
                    <a:sym typeface="+mn-lt"/>
                  </a:endParaRPr>
                </a:p>
              </p:txBody>
            </p:sp>
            <p:sp>
              <p:nvSpPr>
                <p:cNvPr id="128" name="Freeform: Shape 155"/>
                <p:cNvSpPr/>
                <p:nvPr/>
              </p:nvSpPr>
              <p:spPr bwMode="auto">
                <a:xfrm>
                  <a:off x="2569358" y="2646188"/>
                  <a:ext cx="137246" cy="388456"/>
                </a:xfrm>
                <a:custGeom>
                  <a:avLst/>
                  <a:gdLst>
                    <a:gd name="T0" fmla="*/ 4 w 31"/>
                    <a:gd name="T1" fmla="*/ 11 h 88"/>
                    <a:gd name="T2" fmla="*/ 1 w 31"/>
                    <a:gd name="T3" fmla="*/ 22 h 88"/>
                    <a:gd name="T4" fmla="*/ 3 w 31"/>
                    <a:gd name="T5" fmla="*/ 31 h 88"/>
                    <a:gd name="T6" fmla="*/ 11 w 31"/>
                    <a:gd name="T7" fmla="*/ 40 h 88"/>
                    <a:gd name="T8" fmla="*/ 11 w 31"/>
                    <a:gd name="T9" fmla="*/ 88 h 88"/>
                    <a:gd name="T10" fmla="*/ 20 w 31"/>
                    <a:gd name="T11" fmla="*/ 88 h 88"/>
                    <a:gd name="T12" fmla="*/ 20 w 31"/>
                    <a:gd name="T13" fmla="*/ 40 h 88"/>
                    <a:gd name="T14" fmla="*/ 28 w 31"/>
                    <a:gd name="T15" fmla="*/ 31 h 88"/>
                    <a:gd name="T16" fmla="*/ 30 w 31"/>
                    <a:gd name="T17" fmla="*/ 22 h 88"/>
                    <a:gd name="T18" fmla="*/ 27 w 31"/>
                    <a:gd name="T19" fmla="*/ 11 h 88"/>
                    <a:gd name="T20" fmla="*/ 20 w 31"/>
                    <a:gd name="T21" fmla="*/ 0 h 88"/>
                    <a:gd name="T22" fmla="*/ 23 w 31"/>
                    <a:gd name="T23" fmla="*/ 21 h 88"/>
                    <a:gd name="T24" fmla="*/ 20 w 31"/>
                    <a:gd name="T25" fmla="*/ 21 h 88"/>
                    <a:gd name="T26" fmla="*/ 18 w 31"/>
                    <a:gd name="T27" fmla="*/ 0 h 88"/>
                    <a:gd name="T28" fmla="*/ 15 w 31"/>
                    <a:gd name="T29" fmla="*/ 0 h 88"/>
                    <a:gd name="T30" fmla="*/ 13 w 31"/>
                    <a:gd name="T31" fmla="*/ 0 h 88"/>
                    <a:gd name="T32" fmla="*/ 11 w 31"/>
                    <a:gd name="T33" fmla="*/ 21 h 88"/>
                    <a:gd name="T34" fmla="*/ 8 w 31"/>
                    <a:gd name="T35" fmla="*/ 21 h 88"/>
                    <a:gd name="T36" fmla="*/ 10 w 31"/>
                    <a:gd name="T37" fmla="*/ 0 h 88"/>
                    <a:gd name="T38" fmla="*/ 4 w 31"/>
                    <a:gd name="T39"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8">
                      <a:moveTo>
                        <a:pt x="4" y="11"/>
                      </a:moveTo>
                      <a:cubicBezTo>
                        <a:pt x="2" y="14"/>
                        <a:pt x="1" y="18"/>
                        <a:pt x="1" y="22"/>
                      </a:cubicBezTo>
                      <a:cubicBezTo>
                        <a:pt x="0" y="25"/>
                        <a:pt x="1" y="28"/>
                        <a:pt x="3" y="31"/>
                      </a:cubicBezTo>
                      <a:cubicBezTo>
                        <a:pt x="4" y="34"/>
                        <a:pt x="8" y="38"/>
                        <a:pt x="11" y="40"/>
                      </a:cubicBezTo>
                      <a:cubicBezTo>
                        <a:pt x="11" y="88"/>
                        <a:pt x="11" y="88"/>
                        <a:pt x="11" y="88"/>
                      </a:cubicBezTo>
                      <a:cubicBezTo>
                        <a:pt x="20" y="88"/>
                        <a:pt x="20" y="88"/>
                        <a:pt x="20" y="88"/>
                      </a:cubicBezTo>
                      <a:cubicBezTo>
                        <a:pt x="20" y="40"/>
                        <a:pt x="20" y="40"/>
                        <a:pt x="20" y="40"/>
                      </a:cubicBezTo>
                      <a:cubicBezTo>
                        <a:pt x="23" y="38"/>
                        <a:pt x="26" y="34"/>
                        <a:pt x="28" y="31"/>
                      </a:cubicBezTo>
                      <a:cubicBezTo>
                        <a:pt x="30" y="28"/>
                        <a:pt x="31" y="25"/>
                        <a:pt x="30" y="22"/>
                      </a:cubicBezTo>
                      <a:cubicBezTo>
                        <a:pt x="30" y="18"/>
                        <a:pt x="28" y="14"/>
                        <a:pt x="27" y="11"/>
                      </a:cubicBezTo>
                      <a:cubicBezTo>
                        <a:pt x="26" y="8"/>
                        <a:pt x="24" y="1"/>
                        <a:pt x="20" y="0"/>
                      </a:cubicBezTo>
                      <a:cubicBezTo>
                        <a:pt x="23" y="21"/>
                        <a:pt x="23" y="21"/>
                        <a:pt x="23" y="21"/>
                      </a:cubicBezTo>
                      <a:cubicBezTo>
                        <a:pt x="20" y="21"/>
                        <a:pt x="20" y="21"/>
                        <a:pt x="20" y="21"/>
                      </a:cubicBezTo>
                      <a:cubicBezTo>
                        <a:pt x="18" y="0"/>
                        <a:pt x="18" y="0"/>
                        <a:pt x="18" y="0"/>
                      </a:cubicBezTo>
                      <a:cubicBezTo>
                        <a:pt x="15" y="0"/>
                        <a:pt x="15" y="0"/>
                        <a:pt x="15" y="0"/>
                      </a:cubicBezTo>
                      <a:cubicBezTo>
                        <a:pt x="13" y="0"/>
                        <a:pt x="13" y="0"/>
                        <a:pt x="13" y="0"/>
                      </a:cubicBezTo>
                      <a:cubicBezTo>
                        <a:pt x="11" y="21"/>
                        <a:pt x="11" y="21"/>
                        <a:pt x="11" y="21"/>
                      </a:cubicBezTo>
                      <a:cubicBezTo>
                        <a:pt x="8" y="21"/>
                        <a:pt x="8" y="21"/>
                        <a:pt x="8" y="21"/>
                      </a:cubicBezTo>
                      <a:cubicBezTo>
                        <a:pt x="10" y="0"/>
                        <a:pt x="10" y="0"/>
                        <a:pt x="10" y="0"/>
                      </a:cubicBezTo>
                      <a:cubicBezTo>
                        <a:pt x="7" y="1"/>
                        <a:pt x="5" y="8"/>
                        <a:pt x="4" y="11"/>
                      </a:cubicBezTo>
                      <a:close/>
                    </a:path>
                  </a:pathLst>
                </a:custGeom>
                <a:grpFill/>
                <a:ln>
                  <a:noFill/>
                </a:ln>
              </p:spPr>
              <p:txBody>
                <a:bodyPr anchor="ctr"/>
                <a:lstStyle/>
                <a:p>
                  <a:pPr algn="ctr"/>
                  <a:endParaRPr>
                    <a:cs typeface="+mn-ea"/>
                    <a:sym typeface="+mn-lt"/>
                  </a:endParaRPr>
                </a:p>
              </p:txBody>
            </p:sp>
            <p:sp>
              <p:nvSpPr>
                <p:cNvPr id="129" name="Freeform: Shape 156"/>
                <p:cNvSpPr/>
                <p:nvPr/>
              </p:nvSpPr>
              <p:spPr bwMode="auto">
                <a:xfrm>
                  <a:off x="2745817" y="2636385"/>
                  <a:ext cx="140922" cy="398259"/>
                </a:xfrm>
                <a:custGeom>
                  <a:avLst/>
                  <a:gdLst>
                    <a:gd name="T0" fmla="*/ 20 w 32"/>
                    <a:gd name="T1" fmla="*/ 90 h 90"/>
                    <a:gd name="T2" fmla="*/ 20 w 32"/>
                    <a:gd name="T3" fmla="*/ 43 h 90"/>
                    <a:gd name="T4" fmla="*/ 32 w 32"/>
                    <a:gd name="T5" fmla="*/ 24 h 90"/>
                    <a:gd name="T6" fmla="*/ 16 w 32"/>
                    <a:gd name="T7" fmla="*/ 0 h 90"/>
                    <a:gd name="T8" fmla="*/ 0 w 32"/>
                    <a:gd name="T9" fmla="*/ 24 h 90"/>
                    <a:gd name="T10" fmla="*/ 12 w 32"/>
                    <a:gd name="T11" fmla="*/ 43 h 90"/>
                    <a:gd name="T12" fmla="*/ 12 w 32"/>
                    <a:gd name="T13" fmla="*/ 90 h 90"/>
                    <a:gd name="T14" fmla="*/ 20 w 32"/>
                    <a:gd name="T15" fmla="*/ 9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0">
                      <a:moveTo>
                        <a:pt x="20" y="90"/>
                      </a:moveTo>
                      <a:cubicBezTo>
                        <a:pt x="20" y="43"/>
                        <a:pt x="20" y="43"/>
                        <a:pt x="20" y="43"/>
                      </a:cubicBezTo>
                      <a:cubicBezTo>
                        <a:pt x="27" y="41"/>
                        <a:pt x="32" y="33"/>
                        <a:pt x="32" y="24"/>
                      </a:cubicBezTo>
                      <a:cubicBezTo>
                        <a:pt x="32" y="14"/>
                        <a:pt x="25" y="0"/>
                        <a:pt x="16" y="0"/>
                      </a:cubicBezTo>
                      <a:cubicBezTo>
                        <a:pt x="7" y="0"/>
                        <a:pt x="0" y="14"/>
                        <a:pt x="0" y="24"/>
                      </a:cubicBezTo>
                      <a:cubicBezTo>
                        <a:pt x="0" y="33"/>
                        <a:pt x="5" y="41"/>
                        <a:pt x="12" y="43"/>
                      </a:cubicBezTo>
                      <a:cubicBezTo>
                        <a:pt x="12" y="90"/>
                        <a:pt x="12" y="90"/>
                        <a:pt x="12" y="90"/>
                      </a:cubicBezTo>
                      <a:lnTo>
                        <a:pt x="20" y="90"/>
                      </a:lnTo>
                      <a:close/>
                    </a:path>
                  </a:pathLst>
                </a:custGeom>
                <a:grpFill/>
                <a:ln>
                  <a:noFill/>
                </a:ln>
              </p:spPr>
              <p:txBody>
                <a:bodyPr anchor="ctr"/>
                <a:lstStyle/>
                <a:p>
                  <a:pPr algn="ctr"/>
                  <a:endParaRPr>
                    <a:cs typeface="+mn-ea"/>
                    <a:sym typeface="+mn-lt"/>
                  </a:endParaRPr>
                </a:p>
              </p:txBody>
            </p:sp>
            <p:sp>
              <p:nvSpPr>
                <p:cNvPr id="130" name="Freeform: Shape 157"/>
                <p:cNvSpPr/>
                <p:nvPr/>
              </p:nvSpPr>
              <p:spPr bwMode="auto">
                <a:xfrm>
                  <a:off x="2896543" y="3078759"/>
                  <a:ext cx="162980" cy="167882"/>
                </a:xfrm>
                <a:custGeom>
                  <a:avLst/>
                  <a:gdLst>
                    <a:gd name="T0" fmla="*/ 8 w 37"/>
                    <a:gd name="T1" fmla="*/ 35 h 38"/>
                    <a:gd name="T2" fmla="*/ 18 w 37"/>
                    <a:gd name="T3" fmla="*/ 38 h 38"/>
                    <a:gd name="T4" fmla="*/ 37 w 37"/>
                    <a:gd name="T5" fmla="*/ 19 h 38"/>
                    <a:gd name="T6" fmla="*/ 18 w 37"/>
                    <a:gd name="T7" fmla="*/ 0 h 38"/>
                    <a:gd name="T8" fmla="*/ 0 w 37"/>
                    <a:gd name="T9" fmla="*/ 17 h 38"/>
                    <a:gd name="T10" fmla="*/ 18 w 37"/>
                    <a:gd name="T11" fmla="*/ 17 h 38"/>
                    <a:gd name="T12" fmla="*/ 24 w 37"/>
                    <a:gd name="T13" fmla="*/ 17 h 38"/>
                    <a:gd name="T14" fmla="*/ 20 w 37"/>
                    <a:gd name="T15" fmla="*/ 21 h 38"/>
                    <a:gd name="T16" fmla="*/ 8 w 37"/>
                    <a:gd name="T17"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8" y="35"/>
                      </a:moveTo>
                      <a:cubicBezTo>
                        <a:pt x="11" y="37"/>
                        <a:pt x="14" y="38"/>
                        <a:pt x="18" y="38"/>
                      </a:cubicBezTo>
                      <a:cubicBezTo>
                        <a:pt x="29" y="38"/>
                        <a:pt x="37" y="30"/>
                        <a:pt x="37" y="19"/>
                      </a:cubicBezTo>
                      <a:cubicBezTo>
                        <a:pt x="37" y="9"/>
                        <a:pt x="29" y="0"/>
                        <a:pt x="18" y="0"/>
                      </a:cubicBezTo>
                      <a:cubicBezTo>
                        <a:pt x="9" y="0"/>
                        <a:pt x="1" y="7"/>
                        <a:pt x="0" y="17"/>
                      </a:cubicBezTo>
                      <a:cubicBezTo>
                        <a:pt x="18" y="17"/>
                        <a:pt x="18" y="17"/>
                        <a:pt x="18" y="17"/>
                      </a:cubicBezTo>
                      <a:cubicBezTo>
                        <a:pt x="24" y="17"/>
                        <a:pt x="24" y="17"/>
                        <a:pt x="24" y="17"/>
                      </a:cubicBezTo>
                      <a:cubicBezTo>
                        <a:pt x="20" y="21"/>
                        <a:pt x="20" y="21"/>
                        <a:pt x="20" y="21"/>
                      </a:cubicBezTo>
                      <a:lnTo>
                        <a:pt x="8" y="35"/>
                      </a:lnTo>
                      <a:close/>
                    </a:path>
                  </a:pathLst>
                </a:custGeom>
                <a:grpFill/>
                <a:ln>
                  <a:noFill/>
                </a:ln>
              </p:spPr>
              <p:txBody>
                <a:bodyPr anchor="ctr"/>
                <a:lstStyle/>
                <a:p>
                  <a:pPr algn="ctr"/>
                  <a:endParaRPr>
                    <a:cs typeface="+mn-ea"/>
                    <a:sym typeface="+mn-lt"/>
                  </a:endParaRPr>
                </a:p>
              </p:txBody>
            </p:sp>
            <p:sp>
              <p:nvSpPr>
                <p:cNvPr id="131" name="Freeform: Shape 158"/>
                <p:cNvSpPr/>
                <p:nvPr/>
              </p:nvSpPr>
              <p:spPr bwMode="auto">
                <a:xfrm>
                  <a:off x="2635530" y="3162087"/>
                  <a:ext cx="340665" cy="322284"/>
                </a:xfrm>
                <a:custGeom>
                  <a:avLst/>
                  <a:gdLst>
                    <a:gd name="T0" fmla="*/ 34 w 77"/>
                    <a:gd name="T1" fmla="*/ 39 h 73"/>
                    <a:gd name="T2" fmla="*/ 34 w 77"/>
                    <a:gd name="T3" fmla="*/ 41 h 73"/>
                    <a:gd name="T4" fmla="*/ 34 w 77"/>
                    <a:gd name="T5" fmla="*/ 43 h 73"/>
                    <a:gd name="T6" fmla="*/ 34 w 77"/>
                    <a:gd name="T7" fmla="*/ 67 h 73"/>
                    <a:gd name="T8" fmla="*/ 25 w 77"/>
                    <a:gd name="T9" fmla="*/ 73 h 73"/>
                    <a:gd name="T10" fmla="*/ 51 w 77"/>
                    <a:gd name="T11" fmla="*/ 73 h 73"/>
                    <a:gd name="T12" fmla="*/ 43 w 77"/>
                    <a:gd name="T13" fmla="*/ 67 h 73"/>
                    <a:gd name="T14" fmla="*/ 43 w 77"/>
                    <a:gd name="T15" fmla="*/ 43 h 73"/>
                    <a:gd name="T16" fmla="*/ 43 w 77"/>
                    <a:gd name="T17" fmla="*/ 41 h 73"/>
                    <a:gd name="T18" fmla="*/ 43 w 77"/>
                    <a:gd name="T19" fmla="*/ 39 h 73"/>
                    <a:gd name="T20" fmla="*/ 65 w 77"/>
                    <a:gd name="T21" fmla="*/ 14 h 73"/>
                    <a:gd name="T22" fmla="*/ 77 w 77"/>
                    <a:gd name="T23" fmla="*/ 0 h 73"/>
                    <a:gd name="T24" fmla="*/ 58 w 77"/>
                    <a:gd name="T25" fmla="*/ 0 h 73"/>
                    <a:gd name="T26" fmla="*/ 0 w 77"/>
                    <a:gd name="T27" fmla="*/ 0 h 73"/>
                    <a:gd name="T28" fmla="*/ 34 w 77"/>
                    <a:gd name="T29"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3">
                      <a:moveTo>
                        <a:pt x="34" y="39"/>
                      </a:moveTo>
                      <a:cubicBezTo>
                        <a:pt x="34" y="41"/>
                        <a:pt x="34" y="41"/>
                        <a:pt x="34" y="41"/>
                      </a:cubicBezTo>
                      <a:cubicBezTo>
                        <a:pt x="34" y="43"/>
                        <a:pt x="34" y="43"/>
                        <a:pt x="34" y="43"/>
                      </a:cubicBezTo>
                      <a:cubicBezTo>
                        <a:pt x="34" y="67"/>
                        <a:pt x="34" y="67"/>
                        <a:pt x="34" y="67"/>
                      </a:cubicBezTo>
                      <a:cubicBezTo>
                        <a:pt x="29" y="68"/>
                        <a:pt x="25" y="70"/>
                        <a:pt x="25" y="73"/>
                      </a:cubicBezTo>
                      <a:cubicBezTo>
                        <a:pt x="51" y="73"/>
                        <a:pt x="51" y="73"/>
                        <a:pt x="51" y="73"/>
                      </a:cubicBezTo>
                      <a:cubicBezTo>
                        <a:pt x="51" y="70"/>
                        <a:pt x="47" y="68"/>
                        <a:pt x="43" y="67"/>
                      </a:cubicBezTo>
                      <a:cubicBezTo>
                        <a:pt x="43" y="43"/>
                        <a:pt x="43" y="43"/>
                        <a:pt x="43" y="43"/>
                      </a:cubicBezTo>
                      <a:cubicBezTo>
                        <a:pt x="43" y="41"/>
                        <a:pt x="43" y="41"/>
                        <a:pt x="43" y="41"/>
                      </a:cubicBezTo>
                      <a:cubicBezTo>
                        <a:pt x="43" y="39"/>
                        <a:pt x="43" y="39"/>
                        <a:pt x="43" y="39"/>
                      </a:cubicBezTo>
                      <a:cubicBezTo>
                        <a:pt x="65" y="14"/>
                        <a:pt x="65" y="14"/>
                        <a:pt x="65" y="14"/>
                      </a:cubicBezTo>
                      <a:cubicBezTo>
                        <a:pt x="77" y="0"/>
                        <a:pt x="77" y="0"/>
                        <a:pt x="77" y="0"/>
                      </a:cubicBezTo>
                      <a:cubicBezTo>
                        <a:pt x="58" y="0"/>
                        <a:pt x="58" y="0"/>
                        <a:pt x="58" y="0"/>
                      </a:cubicBezTo>
                      <a:cubicBezTo>
                        <a:pt x="0" y="0"/>
                        <a:pt x="0" y="0"/>
                        <a:pt x="0" y="0"/>
                      </a:cubicBezTo>
                      <a:lnTo>
                        <a:pt x="34" y="39"/>
                      </a:lnTo>
                      <a:close/>
                    </a:path>
                  </a:pathLst>
                </a:custGeom>
                <a:solidFill>
                  <a:srgbClr val="E2E2E2">
                    <a:alpha val="40000"/>
                  </a:srgbClr>
                </a:solidFill>
                <a:ln>
                  <a:noFill/>
                </a:ln>
              </p:spPr>
              <p:txBody>
                <a:bodyPr anchor="ctr"/>
                <a:lstStyle/>
                <a:p>
                  <a:pPr algn="ctr"/>
                  <a:endParaRPr>
                    <a:cs typeface="+mn-ea"/>
                    <a:sym typeface="+mn-lt"/>
                  </a:endParaRPr>
                </a:p>
              </p:txBody>
            </p:sp>
            <p:sp>
              <p:nvSpPr>
                <p:cNvPr id="132" name="Freeform: Shape 159"/>
                <p:cNvSpPr/>
                <p:nvPr/>
              </p:nvSpPr>
              <p:spPr bwMode="auto">
                <a:xfrm>
                  <a:off x="4879261" y="892623"/>
                  <a:ext cx="366398" cy="93131"/>
                </a:xfrm>
                <a:custGeom>
                  <a:avLst/>
                  <a:gdLst>
                    <a:gd name="T0" fmla="*/ 198 w 299"/>
                    <a:gd name="T1" fmla="*/ 39 h 76"/>
                    <a:gd name="T2" fmla="*/ 104 w 299"/>
                    <a:gd name="T3" fmla="*/ 39 h 76"/>
                    <a:gd name="T4" fmla="*/ 104 w 299"/>
                    <a:gd name="T5" fmla="*/ 0 h 76"/>
                    <a:gd name="T6" fmla="*/ 0 w 299"/>
                    <a:gd name="T7" fmla="*/ 0 h 76"/>
                    <a:gd name="T8" fmla="*/ 0 w 299"/>
                    <a:gd name="T9" fmla="*/ 76 h 76"/>
                    <a:gd name="T10" fmla="*/ 299 w 299"/>
                    <a:gd name="T11" fmla="*/ 76 h 76"/>
                    <a:gd name="T12" fmla="*/ 299 w 299"/>
                    <a:gd name="T13" fmla="*/ 0 h 76"/>
                    <a:gd name="T14" fmla="*/ 198 w 299"/>
                    <a:gd name="T15" fmla="*/ 0 h 76"/>
                    <a:gd name="T16" fmla="*/ 198 w 299"/>
                    <a:gd name="T1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76">
                      <a:moveTo>
                        <a:pt x="198" y="39"/>
                      </a:moveTo>
                      <a:lnTo>
                        <a:pt x="104" y="39"/>
                      </a:lnTo>
                      <a:lnTo>
                        <a:pt x="104" y="0"/>
                      </a:lnTo>
                      <a:lnTo>
                        <a:pt x="0" y="0"/>
                      </a:lnTo>
                      <a:lnTo>
                        <a:pt x="0" y="76"/>
                      </a:lnTo>
                      <a:lnTo>
                        <a:pt x="299" y="76"/>
                      </a:lnTo>
                      <a:lnTo>
                        <a:pt x="299" y="0"/>
                      </a:lnTo>
                      <a:lnTo>
                        <a:pt x="198" y="0"/>
                      </a:lnTo>
                      <a:lnTo>
                        <a:pt x="198" y="39"/>
                      </a:lnTo>
                      <a:close/>
                    </a:path>
                  </a:pathLst>
                </a:custGeom>
                <a:solidFill>
                  <a:srgbClr val="E2E2E2">
                    <a:alpha val="40000"/>
                  </a:srgbClr>
                </a:solidFill>
                <a:ln>
                  <a:noFill/>
                </a:ln>
              </p:spPr>
              <p:txBody>
                <a:bodyPr anchor="ctr"/>
                <a:lstStyle/>
                <a:p>
                  <a:pPr algn="ctr"/>
                  <a:endParaRPr>
                    <a:cs typeface="+mn-ea"/>
                    <a:sym typeface="+mn-lt"/>
                  </a:endParaRPr>
                </a:p>
              </p:txBody>
            </p:sp>
            <p:sp>
              <p:nvSpPr>
                <p:cNvPr id="133" name="Rectangle 160"/>
                <p:cNvSpPr/>
                <p:nvPr/>
              </p:nvSpPr>
              <p:spPr bwMode="auto">
                <a:xfrm>
                  <a:off x="5028761" y="892623"/>
                  <a:ext cx="71074" cy="25734"/>
                </a:xfrm>
                <a:prstGeom prst="rect">
                  <a:avLst/>
                </a:prstGeom>
                <a:grpFill/>
                <a:ln>
                  <a:noFill/>
                </a:ln>
              </p:spPr>
              <p:txBody>
                <a:bodyPr anchor="ctr"/>
                <a:lstStyle/>
                <a:p>
                  <a:pPr algn="ctr"/>
                  <a:endParaRPr>
                    <a:cs typeface="+mn-ea"/>
                    <a:sym typeface="+mn-lt"/>
                  </a:endParaRPr>
                </a:p>
              </p:txBody>
            </p:sp>
            <p:sp>
              <p:nvSpPr>
                <p:cNvPr id="134" name="Freeform: Shape 161"/>
                <p:cNvSpPr/>
                <p:nvPr/>
              </p:nvSpPr>
              <p:spPr bwMode="auto">
                <a:xfrm>
                  <a:off x="4879261" y="675725"/>
                  <a:ext cx="366398" cy="194841"/>
                </a:xfrm>
                <a:custGeom>
                  <a:avLst/>
                  <a:gdLst>
                    <a:gd name="T0" fmla="*/ 223 w 299"/>
                    <a:gd name="T1" fmla="*/ 0 h 159"/>
                    <a:gd name="T2" fmla="*/ 151 w 299"/>
                    <a:gd name="T3" fmla="*/ 0 h 159"/>
                    <a:gd name="T4" fmla="*/ 151 w 299"/>
                    <a:gd name="T5" fmla="*/ 29 h 159"/>
                    <a:gd name="T6" fmla="*/ 198 w 299"/>
                    <a:gd name="T7" fmla="*/ 29 h 159"/>
                    <a:gd name="T8" fmla="*/ 198 w 299"/>
                    <a:gd name="T9" fmla="*/ 58 h 159"/>
                    <a:gd name="T10" fmla="*/ 151 w 299"/>
                    <a:gd name="T11" fmla="*/ 58 h 159"/>
                    <a:gd name="T12" fmla="*/ 151 w 299"/>
                    <a:gd name="T13" fmla="*/ 159 h 159"/>
                    <a:gd name="T14" fmla="*/ 198 w 299"/>
                    <a:gd name="T15" fmla="*/ 159 h 159"/>
                    <a:gd name="T16" fmla="*/ 299 w 299"/>
                    <a:gd name="T17" fmla="*/ 159 h 159"/>
                    <a:gd name="T18" fmla="*/ 299 w 299"/>
                    <a:gd name="T19" fmla="*/ 58 h 159"/>
                    <a:gd name="T20" fmla="*/ 223 w 299"/>
                    <a:gd name="T21" fmla="*/ 58 h 159"/>
                    <a:gd name="T22" fmla="*/ 223 w 299"/>
                    <a:gd name="T23" fmla="*/ 0 h 159"/>
                    <a:gd name="T24" fmla="*/ 151 w 299"/>
                    <a:gd name="T25" fmla="*/ 0 h 159"/>
                    <a:gd name="T26" fmla="*/ 79 w 299"/>
                    <a:gd name="T27" fmla="*/ 0 h 159"/>
                    <a:gd name="T28" fmla="*/ 79 w 299"/>
                    <a:gd name="T29" fmla="*/ 58 h 159"/>
                    <a:gd name="T30" fmla="*/ 0 w 299"/>
                    <a:gd name="T31" fmla="*/ 58 h 159"/>
                    <a:gd name="T32" fmla="*/ 0 w 299"/>
                    <a:gd name="T33" fmla="*/ 159 h 159"/>
                    <a:gd name="T34" fmla="*/ 104 w 299"/>
                    <a:gd name="T35" fmla="*/ 159 h 159"/>
                    <a:gd name="T36" fmla="*/ 151 w 299"/>
                    <a:gd name="T37" fmla="*/ 159 h 159"/>
                    <a:gd name="T38" fmla="*/ 151 w 299"/>
                    <a:gd name="T39" fmla="*/ 58 h 159"/>
                    <a:gd name="T40" fmla="*/ 104 w 299"/>
                    <a:gd name="T41" fmla="*/ 58 h 159"/>
                    <a:gd name="T42" fmla="*/ 104 w 299"/>
                    <a:gd name="T43" fmla="*/ 58 h 159"/>
                    <a:gd name="T44" fmla="*/ 104 w 299"/>
                    <a:gd name="T45" fmla="*/ 29 h 159"/>
                    <a:gd name="T46" fmla="*/ 151 w 299"/>
                    <a:gd name="T47" fmla="*/ 29 h 159"/>
                    <a:gd name="T48" fmla="*/ 151 w 299"/>
                    <a:gd name="T4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159">
                      <a:moveTo>
                        <a:pt x="223" y="0"/>
                      </a:moveTo>
                      <a:lnTo>
                        <a:pt x="151" y="0"/>
                      </a:lnTo>
                      <a:lnTo>
                        <a:pt x="151" y="29"/>
                      </a:lnTo>
                      <a:lnTo>
                        <a:pt x="198" y="29"/>
                      </a:lnTo>
                      <a:lnTo>
                        <a:pt x="198" y="58"/>
                      </a:lnTo>
                      <a:lnTo>
                        <a:pt x="151" y="58"/>
                      </a:lnTo>
                      <a:lnTo>
                        <a:pt x="151" y="159"/>
                      </a:lnTo>
                      <a:lnTo>
                        <a:pt x="198" y="159"/>
                      </a:lnTo>
                      <a:lnTo>
                        <a:pt x="299" y="159"/>
                      </a:lnTo>
                      <a:lnTo>
                        <a:pt x="299" y="58"/>
                      </a:lnTo>
                      <a:lnTo>
                        <a:pt x="223" y="58"/>
                      </a:lnTo>
                      <a:lnTo>
                        <a:pt x="223" y="0"/>
                      </a:lnTo>
                      <a:close/>
                      <a:moveTo>
                        <a:pt x="151" y="0"/>
                      </a:moveTo>
                      <a:lnTo>
                        <a:pt x="79" y="0"/>
                      </a:lnTo>
                      <a:lnTo>
                        <a:pt x="79" y="58"/>
                      </a:lnTo>
                      <a:lnTo>
                        <a:pt x="0" y="58"/>
                      </a:lnTo>
                      <a:lnTo>
                        <a:pt x="0" y="159"/>
                      </a:lnTo>
                      <a:lnTo>
                        <a:pt x="104" y="159"/>
                      </a:lnTo>
                      <a:lnTo>
                        <a:pt x="151" y="159"/>
                      </a:lnTo>
                      <a:lnTo>
                        <a:pt x="151" y="58"/>
                      </a:lnTo>
                      <a:lnTo>
                        <a:pt x="104" y="58"/>
                      </a:lnTo>
                      <a:lnTo>
                        <a:pt x="104" y="58"/>
                      </a:lnTo>
                      <a:lnTo>
                        <a:pt x="104" y="29"/>
                      </a:lnTo>
                      <a:lnTo>
                        <a:pt x="151" y="29"/>
                      </a:lnTo>
                      <a:lnTo>
                        <a:pt x="151" y="0"/>
                      </a:lnTo>
                      <a:close/>
                    </a:path>
                  </a:pathLst>
                </a:custGeom>
                <a:solidFill>
                  <a:srgbClr val="E2E2E2">
                    <a:alpha val="40000"/>
                  </a:srgbClr>
                </a:solidFill>
                <a:ln>
                  <a:noFill/>
                </a:ln>
              </p:spPr>
              <p:txBody>
                <a:bodyPr anchor="ctr"/>
                <a:lstStyle/>
                <a:p>
                  <a:pPr algn="ctr"/>
                  <a:endParaRPr>
                    <a:cs typeface="+mn-ea"/>
                    <a:sym typeface="+mn-lt"/>
                  </a:endParaRPr>
                </a:p>
              </p:txBody>
            </p:sp>
            <p:sp>
              <p:nvSpPr>
                <p:cNvPr id="135" name="Freeform: Shape 162"/>
                <p:cNvSpPr/>
                <p:nvPr/>
              </p:nvSpPr>
              <p:spPr bwMode="auto">
                <a:xfrm>
                  <a:off x="2908797" y="1272501"/>
                  <a:ext cx="371300" cy="379878"/>
                </a:xfrm>
                <a:custGeom>
                  <a:avLst/>
                  <a:gdLst>
                    <a:gd name="T0" fmla="*/ 42 w 84"/>
                    <a:gd name="T1" fmla="*/ 0 h 86"/>
                    <a:gd name="T2" fmla="*/ 33 w 84"/>
                    <a:gd name="T3" fmla="*/ 18 h 86"/>
                    <a:gd name="T4" fmla="*/ 33 w 84"/>
                    <a:gd name="T5" fmla="*/ 32 h 86"/>
                    <a:gd name="T6" fmla="*/ 0 w 84"/>
                    <a:gd name="T7" fmla="*/ 46 h 86"/>
                    <a:gd name="T8" fmla="*/ 0 w 84"/>
                    <a:gd name="T9" fmla="*/ 55 h 86"/>
                    <a:gd name="T10" fmla="*/ 33 w 84"/>
                    <a:gd name="T11" fmla="*/ 48 h 86"/>
                    <a:gd name="T12" fmla="*/ 33 w 84"/>
                    <a:gd name="T13" fmla="*/ 67 h 86"/>
                    <a:gd name="T14" fmla="*/ 19 w 84"/>
                    <a:gd name="T15" fmla="*/ 77 h 86"/>
                    <a:gd name="T16" fmla="*/ 19 w 84"/>
                    <a:gd name="T17" fmla="*/ 86 h 86"/>
                    <a:gd name="T18" fmla="*/ 42 w 84"/>
                    <a:gd name="T19" fmla="*/ 78 h 86"/>
                    <a:gd name="T20" fmla="*/ 65 w 84"/>
                    <a:gd name="T21" fmla="*/ 86 h 86"/>
                    <a:gd name="T22" fmla="*/ 65 w 84"/>
                    <a:gd name="T23" fmla="*/ 77 h 86"/>
                    <a:gd name="T24" fmla="*/ 52 w 84"/>
                    <a:gd name="T25" fmla="*/ 67 h 86"/>
                    <a:gd name="T26" fmla="*/ 52 w 84"/>
                    <a:gd name="T27" fmla="*/ 48 h 86"/>
                    <a:gd name="T28" fmla="*/ 84 w 84"/>
                    <a:gd name="T29" fmla="*/ 55 h 86"/>
                    <a:gd name="T30" fmla="*/ 84 w 84"/>
                    <a:gd name="T31" fmla="*/ 46 h 86"/>
                    <a:gd name="T32" fmla="*/ 52 w 84"/>
                    <a:gd name="T33" fmla="*/ 32 h 86"/>
                    <a:gd name="T34" fmla="*/ 52 w 84"/>
                    <a:gd name="T35" fmla="*/ 18 h 86"/>
                    <a:gd name="T36" fmla="*/ 42 w 84"/>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86">
                      <a:moveTo>
                        <a:pt x="42" y="0"/>
                      </a:moveTo>
                      <a:cubicBezTo>
                        <a:pt x="37" y="0"/>
                        <a:pt x="33" y="13"/>
                        <a:pt x="33" y="18"/>
                      </a:cubicBezTo>
                      <a:cubicBezTo>
                        <a:pt x="33" y="32"/>
                        <a:pt x="33" y="32"/>
                        <a:pt x="33" y="32"/>
                      </a:cubicBezTo>
                      <a:cubicBezTo>
                        <a:pt x="0" y="46"/>
                        <a:pt x="0" y="46"/>
                        <a:pt x="0" y="46"/>
                      </a:cubicBezTo>
                      <a:cubicBezTo>
                        <a:pt x="0" y="55"/>
                        <a:pt x="0" y="55"/>
                        <a:pt x="0" y="55"/>
                      </a:cubicBezTo>
                      <a:cubicBezTo>
                        <a:pt x="33" y="48"/>
                        <a:pt x="33" y="48"/>
                        <a:pt x="33" y="48"/>
                      </a:cubicBezTo>
                      <a:cubicBezTo>
                        <a:pt x="33" y="67"/>
                        <a:pt x="33" y="67"/>
                        <a:pt x="33" y="67"/>
                      </a:cubicBezTo>
                      <a:cubicBezTo>
                        <a:pt x="19" y="77"/>
                        <a:pt x="19" y="77"/>
                        <a:pt x="19" y="77"/>
                      </a:cubicBezTo>
                      <a:cubicBezTo>
                        <a:pt x="19" y="86"/>
                        <a:pt x="19" y="86"/>
                        <a:pt x="19" y="86"/>
                      </a:cubicBezTo>
                      <a:cubicBezTo>
                        <a:pt x="42" y="78"/>
                        <a:pt x="42" y="78"/>
                        <a:pt x="42" y="78"/>
                      </a:cubicBezTo>
                      <a:cubicBezTo>
                        <a:pt x="65" y="86"/>
                        <a:pt x="65" y="86"/>
                        <a:pt x="65" y="86"/>
                      </a:cubicBezTo>
                      <a:cubicBezTo>
                        <a:pt x="65" y="77"/>
                        <a:pt x="65" y="77"/>
                        <a:pt x="65" y="77"/>
                      </a:cubicBezTo>
                      <a:cubicBezTo>
                        <a:pt x="52" y="67"/>
                        <a:pt x="52" y="67"/>
                        <a:pt x="52" y="67"/>
                      </a:cubicBezTo>
                      <a:cubicBezTo>
                        <a:pt x="52" y="48"/>
                        <a:pt x="52" y="48"/>
                        <a:pt x="52" y="48"/>
                      </a:cubicBezTo>
                      <a:cubicBezTo>
                        <a:pt x="84" y="55"/>
                        <a:pt x="84" y="55"/>
                        <a:pt x="84" y="55"/>
                      </a:cubicBezTo>
                      <a:cubicBezTo>
                        <a:pt x="84" y="46"/>
                        <a:pt x="84" y="46"/>
                        <a:pt x="84" y="46"/>
                      </a:cubicBezTo>
                      <a:cubicBezTo>
                        <a:pt x="52" y="32"/>
                        <a:pt x="52" y="32"/>
                        <a:pt x="52" y="32"/>
                      </a:cubicBezTo>
                      <a:cubicBezTo>
                        <a:pt x="52" y="18"/>
                        <a:pt x="52" y="18"/>
                        <a:pt x="52" y="18"/>
                      </a:cubicBezTo>
                      <a:cubicBezTo>
                        <a:pt x="52" y="13"/>
                        <a:pt x="48" y="0"/>
                        <a:pt x="42" y="0"/>
                      </a:cubicBezTo>
                      <a:close/>
                    </a:path>
                  </a:pathLst>
                </a:custGeom>
                <a:solidFill>
                  <a:srgbClr val="E2E2E2">
                    <a:alpha val="40000"/>
                  </a:srgbClr>
                </a:solidFill>
                <a:ln>
                  <a:noFill/>
                </a:ln>
              </p:spPr>
              <p:txBody>
                <a:bodyPr anchor="ctr"/>
                <a:lstStyle/>
                <a:p>
                  <a:pPr algn="ctr"/>
                  <a:endParaRPr>
                    <a:cs typeface="+mn-ea"/>
                    <a:sym typeface="+mn-lt"/>
                  </a:endParaRPr>
                </a:p>
              </p:txBody>
            </p:sp>
            <p:sp>
              <p:nvSpPr>
                <p:cNvPr id="136" name="Freeform: Shape 163"/>
                <p:cNvSpPr/>
                <p:nvPr/>
              </p:nvSpPr>
              <p:spPr bwMode="auto">
                <a:xfrm>
                  <a:off x="6251723" y="2292044"/>
                  <a:ext cx="269591" cy="216898"/>
                </a:xfrm>
                <a:custGeom>
                  <a:avLst/>
                  <a:gdLst>
                    <a:gd name="T0" fmla="*/ 48 w 61"/>
                    <a:gd name="T1" fmla="*/ 49 h 49"/>
                    <a:gd name="T2" fmla="*/ 48 w 61"/>
                    <a:gd name="T3" fmla="*/ 32 h 49"/>
                    <a:gd name="T4" fmla="*/ 56 w 61"/>
                    <a:gd name="T5" fmla="*/ 24 h 49"/>
                    <a:gd name="T6" fmla="*/ 61 w 61"/>
                    <a:gd name="T7" fmla="*/ 24 h 49"/>
                    <a:gd name="T8" fmla="*/ 61 w 61"/>
                    <a:gd name="T9" fmla="*/ 6 h 49"/>
                    <a:gd name="T10" fmla="*/ 54 w 61"/>
                    <a:gd name="T11" fmla="*/ 0 h 49"/>
                    <a:gd name="T12" fmla="*/ 39 w 61"/>
                    <a:gd name="T13" fmla="*/ 0 h 49"/>
                    <a:gd name="T14" fmla="*/ 39 w 61"/>
                    <a:gd name="T15" fmla="*/ 8 h 49"/>
                    <a:gd name="T16" fmla="*/ 45 w 61"/>
                    <a:gd name="T17" fmla="*/ 13 h 49"/>
                    <a:gd name="T18" fmla="*/ 39 w 61"/>
                    <a:gd name="T19" fmla="*/ 19 h 49"/>
                    <a:gd name="T20" fmla="*/ 39 w 61"/>
                    <a:gd name="T21" fmla="*/ 22 h 49"/>
                    <a:gd name="T22" fmla="*/ 45 w 61"/>
                    <a:gd name="T23" fmla="*/ 28 h 49"/>
                    <a:gd name="T24" fmla="*/ 39 w 61"/>
                    <a:gd name="T25" fmla="*/ 33 h 49"/>
                    <a:gd name="T26" fmla="*/ 39 w 61"/>
                    <a:gd name="T27" fmla="*/ 49 h 49"/>
                    <a:gd name="T28" fmla="*/ 48 w 61"/>
                    <a:gd name="T29" fmla="*/ 49 h 49"/>
                    <a:gd name="T30" fmla="*/ 39 w 61"/>
                    <a:gd name="T31" fmla="*/ 0 h 49"/>
                    <a:gd name="T32" fmla="*/ 22 w 61"/>
                    <a:gd name="T33" fmla="*/ 0 h 49"/>
                    <a:gd name="T34" fmla="*/ 22 w 61"/>
                    <a:gd name="T35" fmla="*/ 8 h 49"/>
                    <a:gd name="T36" fmla="*/ 22 w 61"/>
                    <a:gd name="T37" fmla="*/ 8 h 49"/>
                    <a:gd name="T38" fmla="*/ 22 w 61"/>
                    <a:gd name="T39" fmla="*/ 8 h 49"/>
                    <a:gd name="T40" fmla="*/ 27 w 61"/>
                    <a:gd name="T41" fmla="*/ 13 h 49"/>
                    <a:gd name="T42" fmla="*/ 22 w 61"/>
                    <a:gd name="T43" fmla="*/ 19 h 49"/>
                    <a:gd name="T44" fmla="*/ 22 w 61"/>
                    <a:gd name="T45" fmla="*/ 19 h 49"/>
                    <a:gd name="T46" fmla="*/ 22 w 61"/>
                    <a:gd name="T47" fmla="*/ 22 h 49"/>
                    <a:gd name="T48" fmla="*/ 22 w 61"/>
                    <a:gd name="T49" fmla="*/ 22 h 49"/>
                    <a:gd name="T50" fmla="*/ 22 w 61"/>
                    <a:gd name="T51" fmla="*/ 22 h 49"/>
                    <a:gd name="T52" fmla="*/ 27 w 61"/>
                    <a:gd name="T53" fmla="*/ 28 h 49"/>
                    <a:gd name="T54" fmla="*/ 22 w 61"/>
                    <a:gd name="T55" fmla="*/ 33 h 49"/>
                    <a:gd name="T56" fmla="*/ 22 w 61"/>
                    <a:gd name="T57" fmla="*/ 33 h 49"/>
                    <a:gd name="T58" fmla="*/ 22 w 61"/>
                    <a:gd name="T59" fmla="*/ 49 h 49"/>
                    <a:gd name="T60" fmla="*/ 39 w 61"/>
                    <a:gd name="T61" fmla="*/ 49 h 49"/>
                    <a:gd name="T62" fmla="*/ 39 w 61"/>
                    <a:gd name="T63" fmla="*/ 33 h 49"/>
                    <a:gd name="T64" fmla="*/ 39 w 61"/>
                    <a:gd name="T65" fmla="*/ 33 h 49"/>
                    <a:gd name="T66" fmla="*/ 34 w 61"/>
                    <a:gd name="T67" fmla="*/ 28 h 49"/>
                    <a:gd name="T68" fmla="*/ 39 w 61"/>
                    <a:gd name="T69" fmla="*/ 22 h 49"/>
                    <a:gd name="T70" fmla="*/ 39 w 61"/>
                    <a:gd name="T71" fmla="*/ 22 h 49"/>
                    <a:gd name="T72" fmla="*/ 39 w 61"/>
                    <a:gd name="T73" fmla="*/ 22 h 49"/>
                    <a:gd name="T74" fmla="*/ 39 w 61"/>
                    <a:gd name="T75" fmla="*/ 19 h 49"/>
                    <a:gd name="T76" fmla="*/ 39 w 61"/>
                    <a:gd name="T77" fmla="*/ 19 h 49"/>
                    <a:gd name="T78" fmla="*/ 34 w 61"/>
                    <a:gd name="T79" fmla="*/ 13 h 49"/>
                    <a:gd name="T80" fmla="*/ 39 w 61"/>
                    <a:gd name="T81" fmla="*/ 8 h 49"/>
                    <a:gd name="T82" fmla="*/ 39 w 61"/>
                    <a:gd name="T83" fmla="*/ 8 h 49"/>
                    <a:gd name="T84" fmla="*/ 39 w 61"/>
                    <a:gd name="T85" fmla="*/ 8 h 49"/>
                    <a:gd name="T86" fmla="*/ 39 w 61"/>
                    <a:gd name="T87" fmla="*/ 0 h 49"/>
                    <a:gd name="T88" fmla="*/ 22 w 61"/>
                    <a:gd name="T89" fmla="*/ 0 h 49"/>
                    <a:gd name="T90" fmla="*/ 6 w 61"/>
                    <a:gd name="T91" fmla="*/ 0 h 49"/>
                    <a:gd name="T92" fmla="*/ 0 w 61"/>
                    <a:gd name="T93" fmla="*/ 6 h 49"/>
                    <a:gd name="T94" fmla="*/ 0 w 61"/>
                    <a:gd name="T95" fmla="*/ 24 h 49"/>
                    <a:gd name="T96" fmla="*/ 5 w 61"/>
                    <a:gd name="T97" fmla="*/ 24 h 49"/>
                    <a:gd name="T98" fmla="*/ 13 w 61"/>
                    <a:gd name="T99" fmla="*/ 32 h 49"/>
                    <a:gd name="T100" fmla="*/ 13 w 61"/>
                    <a:gd name="T101" fmla="*/ 49 h 49"/>
                    <a:gd name="T102" fmla="*/ 22 w 61"/>
                    <a:gd name="T103" fmla="*/ 49 h 49"/>
                    <a:gd name="T104" fmla="*/ 22 w 61"/>
                    <a:gd name="T105" fmla="*/ 33 h 49"/>
                    <a:gd name="T106" fmla="*/ 16 w 61"/>
                    <a:gd name="T107" fmla="*/ 28 h 49"/>
                    <a:gd name="T108" fmla="*/ 22 w 61"/>
                    <a:gd name="T109" fmla="*/ 22 h 49"/>
                    <a:gd name="T110" fmla="*/ 22 w 61"/>
                    <a:gd name="T111" fmla="*/ 19 h 49"/>
                    <a:gd name="T112" fmla="*/ 16 w 61"/>
                    <a:gd name="T113" fmla="*/ 13 h 49"/>
                    <a:gd name="T114" fmla="*/ 22 w 61"/>
                    <a:gd name="T115" fmla="*/ 8 h 49"/>
                    <a:gd name="T116" fmla="*/ 22 w 61"/>
                    <a:gd name="T1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 h="49">
                      <a:moveTo>
                        <a:pt x="48" y="49"/>
                      </a:moveTo>
                      <a:cubicBezTo>
                        <a:pt x="48" y="32"/>
                        <a:pt x="48" y="32"/>
                        <a:pt x="48" y="32"/>
                      </a:cubicBezTo>
                      <a:cubicBezTo>
                        <a:pt x="48" y="27"/>
                        <a:pt x="51" y="24"/>
                        <a:pt x="56" y="24"/>
                      </a:cubicBezTo>
                      <a:cubicBezTo>
                        <a:pt x="61" y="24"/>
                        <a:pt x="61" y="24"/>
                        <a:pt x="61" y="24"/>
                      </a:cubicBezTo>
                      <a:cubicBezTo>
                        <a:pt x="61" y="6"/>
                        <a:pt x="61" y="6"/>
                        <a:pt x="61" y="6"/>
                      </a:cubicBezTo>
                      <a:cubicBezTo>
                        <a:pt x="61" y="3"/>
                        <a:pt x="58" y="0"/>
                        <a:pt x="54" y="0"/>
                      </a:cubicBezTo>
                      <a:cubicBezTo>
                        <a:pt x="39" y="0"/>
                        <a:pt x="39" y="0"/>
                        <a:pt x="39" y="0"/>
                      </a:cubicBezTo>
                      <a:cubicBezTo>
                        <a:pt x="39" y="8"/>
                        <a:pt x="39" y="8"/>
                        <a:pt x="39" y="8"/>
                      </a:cubicBezTo>
                      <a:cubicBezTo>
                        <a:pt x="42" y="8"/>
                        <a:pt x="45" y="10"/>
                        <a:pt x="45" y="13"/>
                      </a:cubicBezTo>
                      <a:cubicBezTo>
                        <a:pt x="45" y="16"/>
                        <a:pt x="42" y="19"/>
                        <a:pt x="39" y="19"/>
                      </a:cubicBezTo>
                      <a:cubicBezTo>
                        <a:pt x="39" y="22"/>
                        <a:pt x="39" y="22"/>
                        <a:pt x="39" y="22"/>
                      </a:cubicBezTo>
                      <a:cubicBezTo>
                        <a:pt x="42" y="22"/>
                        <a:pt x="45" y="25"/>
                        <a:pt x="45" y="28"/>
                      </a:cubicBezTo>
                      <a:cubicBezTo>
                        <a:pt x="45" y="31"/>
                        <a:pt x="42" y="33"/>
                        <a:pt x="39" y="33"/>
                      </a:cubicBezTo>
                      <a:cubicBezTo>
                        <a:pt x="39" y="49"/>
                        <a:pt x="39" y="49"/>
                        <a:pt x="39" y="49"/>
                      </a:cubicBezTo>
                      <a:lnTo>
                        <a:pt x="48" y="49"/>
                      </a:lnTo>
                      <a:close/>
                      <a:moveTo>
                        <a:pt x="39" y="0"/>
                      </a:moveTo>
                      <a:cubicBezTo>
                        <a:pt x="22" y="0"/>
                        <a:pt x="22" y="0"/>
                        <a:pt x="22" y="0"/>
                      </a:cubicBezTo>
                      <a:cubicBezTo>
                        <a:pt x="22" y="8"/>
                        <a:pt x="22" y="8"/>
                        <a:pt x="22" y="8"/>
                      </a:cubicBezTo>
                      <a:cubicBezTo>
                        <a:pt x="22" y="8"/>
                        <a:pt x="22" y="8"/>
                        <a:pt x="22" y="8"/>
                      </a:cubicBezTo>
                      <a:cubicBezTo>
                        <a:pt x="22" y="8"/>
                        <a:pt x="22" y="8"/>
                        <a:pt x="22" y="8"/>
                      </a:cubicBezTo>
                      <a:cubicBezTo>
                        <a:pt x="25" y="8"/>
                        <a:pt x="27" y="10"/>
                        <a:pt x="27" y="13"/>
                      </a:cubicBezTo>
                      <a:cubicBezTo>
                        <a:pt x="27" y="16"/>
                        <a:pt x="25" y="19"/>
                        <a:pt x="22" y="19"/>
                      </a:cubicBezTo>
                      <a:cubicBezTo>
                        <a:pt x="22" y="19"/>
                        <a:pt x="22" y="19"/>
                        <a:pt x="22" y="19"/>
                      </a:cubicBezTo>
                      <a:cubicBezTo>
                        <a:pt x="22" y="22"/>
                        <a:pt x="22" y="22"/>
                        <a:pt x="22" y="22"/>
                      </a:cubicBezTo>
                      <a:cubicBezTo>
                        <a:pt x="22" y="22"/>
                        <a:pt x="22" y="22"/>
                        <a:pt x="22" y="22"/>
                      </a:cubicBezTo>
                      <a:cubicBezTo>
                        <a:pt x="22" y="22"/>
                        <a:pt x="22" y="22"/>
                        <a:pt x="22" y="22"/>
                      </a:cubicBezTo>
                      <a:cubicBezTo>
                        <a:pt x="25" y="22"/>
                        <a:pt x="27" y="25"/>
                        <a:pt x="27" y="28"/>
                      </a:cubicBezTo>
                      <a:cubicBezTo>
                        <a:pt x="27" y="31"/>
                        <a:pt x="25" y="33"/>
                        <a:pt x="22" y="33"/>
                      </a:cubicBezTo>
                      <a:cubicBezTo>
                        <a:pt x="22" y="33"/>
                        <a:pt x="22" y="33"/>
                        <a:pt x="22" y="33"/>
                      </a:cubicBezTo>
                      <a:cubicBezTo>
                        <a:pt x="22" y="49"/>
                        <a:pt x="22" y="49"/>
                        <a:pt x="22" y="49"/>
                      </a:cubicBezTo>
                      <a:cubicBezTo>
                        <a:pt x="39" y="49"/>
                        <a:pt x="39" y="49"/>
                        <a:pt x="39" y="49"/>
                      </a:cubicBezTo>
                      <a:cubicBezTo>
                        <a:pt x="39" y="33"/>
                        <a:pt x="39" y="33"/>
                        <a:pt x="39" y="33"/>
                      </a:cubicBezTo>
                      <a:cubicBezTo>
                        <a:pt x="39" y="33"/>
                        <a:pt x="39" y="33"/>
                        <a:pt x="39" y="33"/>
                      </a:cubicBezTo>
                      <a:cubicBezTo>
                        <a:pt x="36" y="33"/>
                        <a:pt x="34" y="31"/>
                        <a:pt x="34" y="28"/>
                      </a:cubicBezTo>
                      <a:cubicBezTo>
                        <a:pt x="34" y="25"/>
                        <a:pt x="36" y="22"/>
                        <a:pt x="39" y="22"/>
                      </a:cubicBezTo>
                      <a:cubicBezTo>
                        <a:pt x="39" y="22"/>
                        <a:pt x="39" y="22"/>
                        <a:pt x="39" y="22"/>
                      </a:cubicBezTo>
                      <a:cubicBezTo>
                        <a:pt x="39" y="22"/>
                        <a:pt x="39" y="22"/>
                        <a:pt x="39" y="22"/>
                      </a:cubicBezTo>
                      <a:cubicBezTo>
                        <a:pt x="39" y="19"/>
                        <a:pt x="39" y="19"/>
                        <a:pt x="39" y="19"/>
                      </a:cubicBezTo>
                      <a:cubicBezTo>
                        <a:pt x="39" y="19"/>
                        <a:pt x="39" y="19"/>
                        <a:pt x="39" y="19"/>
                      </a:cubicBezTo>
                      <a:cubicBezTo>
                        <a:pt x="36" y="19"/>
                        <a:pt x="34" y="16"/>
                        <a:pt x="34" y="13"/>
                      </a:cubicBezTo>
                      <a:cubicBezTo>
                        <a:pt x="34" y="10"/>
                        <a:pt x="36" y="8"/>
                        <a:pt x="39" y="8"/>
                      </a:cubicBezTo>
                      <a:cubicBezTo>
                        <a:pt x="39" y="8"/>
                        <a:pt x="39" y="8"/>
                        <a:pt x="39" y="8"/>
                      </a:cubicBezTo>
                      <a:cubicBezTo>
                        <a:pt x="39" y="8"/>
                        <a:pt x="39" y="8"/>
                        <a:pt x="39" y="8"/>
                      </a:cubicBezTo>
                      <a:lnTo>
                        <a:pt x="39" y="0"/>
                      </a:lnTo>
                      <a:close/>
                      <a:moveTo>
                        <a:pt x="22" y="0"/>
                      </a:moveTo>
                      <a:cubicBezTo>
                        <a:pt x="6" y="0"/>
                        <a:pt x="6" y="0"/>
                        <a:pt x="6" y="0"/>
                      </a:cubicBezTo>
                      <a:cubicBezTo>
                        <a:pt x="3" y="0"/>
                        <a:pt x="0" y="3"/>
                        <a:pt x="0" y="6"/>
                      </a:cubicBezTo>
                      <a:cubicBezTo>
                        <a:pt x="0" y="24"/>
                        <a:pt x="0" y="24"/>
                        <a:pt x="0" y="24"/>
                      </a:cubicBezTo>
                      <a:cubicBezTo>
                        <a:pt x="5" y="24"/>
                        <a:pt x="5" y="24"/>
                        <a:pt x="5" y="24"/>
                      </a:cubicBezTo>
                      <a:cubicBezTo>
                        <a:pt x="10" y="24"/>
                        <a:pt x="13" y="27"/>
                        <a:pt x="13" y="32"/>
                      </a:cubicBezTo>
                      <a:cubicBezTo>
                        <a:pt x="13" y="49"/>
                        <a:pt x="13" y="49"/>
                        <a:pt x="13" y="49"/>
                      </a:cubicBezTo>
                      <a:cubicBezTo>
                        <a:pt x="22" y="49"/>
                        <a:pt x="22" y="49"/>
                        <a:pt x="22" y="49"/>
                      </a:cubicBezTo>
                      <a:cubicBezTo>
                        <a:pt x="22" y="33"/>
                        <a:pt x="22" y="33"/>
                        <a:pt x="22" y="33"/>
                      </a:cubicBezTo>
                      <a:cubicBezTo>
                        <a:pt x="19" y="33"/>
                        <a:pt x="16" y="31"/>
                        <a:pt x="16" y="28"/>
                      </a:cubicBezTo>
                      <a:cubicBezTo>
                        <a:pt x="16" y="25"/>
                        <a:pt x="19" y="22"/>
                        <a:pt x="22" y="22"/>
                      </a:cubicBezTo>
                      <a:cubicBezTo>
                        <a:pt x="22" y="19"/>
                        <a:pt x="22" y="19"/>
                        <a:pt x="22" y="19"/>
                      </a:cubicBezTo>
                      <a:cubicBezTo>
                        <a:pt x="19" y="19"/>
                        <a:pt x="16" y="16"/>
                        <a:pt x="16" y="13"/>
                      </a:cubicBezTo>
                      <a:cubicBezTo>
                        <a:pt x="16" y="10"/>
                        <a:pt x="19" y="8"/>
                        <a:pt x="22" y="8"/>
                      </a:cubicBezTo>
                      <a:lnTo>
                        <a:pt x="22" y="0"/>
                      </a:lnTo>
                      <a:close/>
                    </a:path>
                  </a:pathLst>
                </a:custGeom>
                <a:solidFill>
                  <a:srgbClr val="E2E2E2">
                    <a:alpha val="40000"/>
                  </a:srgbClr>
                </a:solidFill>
                <a:ln>
                  <a:noFill/>
                </a:ln>
              </p:spPr>
              <p:txBody>
                <a:bodyPr anchor="ctr"/>
                <a:lstStyle/>
                <a:p>
                  <a:pPr algn="ctr"/>
                  <a:endParaRPr>
                    <a:cs typeface="+mn-ea"/>
                    <a:sym typeface="+mn-lt"/>
                  </a:endParaRPr>
                </a:p>
              </p:txBody>
            </p:sp>
            <p:sp>
              <p:nvSpPr>
                <p:cNvPr id="137" name="Freeform: Shape 164"/>
                <p:cNvSpPr/>
                <p:nvPr/>
              </p:nvSpPr>
              <p:spPr bwMode="auto">
                <a:xfrm>
                  <a:off x="6203932" y="2412135"/>
                  <a:ext cx="366398" cy="193615"/>
                </a:xfrm>
                <a:custGeom>
                  <a:avLst/>
                  <a:gdLst>
                    <a:gd name="T0" fmla="*/ 78 w 83"/>
                    <a:gd name="T1" fmla="*/ 0 h 44"/>
                    <a:gd name="T2" fmla="*/ 72 w 83"/>
                    <a:gd name="T3" fmla="*/ 0 h 44"/>
                    <a:gd name="T4" fmla="*/ 67 w 83"/>
                    <a:gd name="T5" fmla="*/ 0 h 44"/>
                    <a:gd name="T6" fmla="*/ 61 w 83"/>
                    <a:gd name="T7" fmla="*/ 5 h 44"/>
                    <a:gd name="T8" fmla="*/ 61 w 83"/>
                    <a:gd name="T9" fmla="*/ 24 h 44"/>
                    <a:gd name="T10" fmla="*/ 21 w 83"/>
                    <a:gd name="T11" fmla="*/ 24 h 44"/>
                    <a:gd name="T12" fmla="*/ 21 w 83"/>
                    <a:gd name="T13" fmla="*/ 5 h 44"/>
                    <a:gd name="T14" fmla="*/ 16 w 83"/>
                    <a:gd name="T15" fmla="*/ 0 h 44"/>
                    <a:gd name="T16" fmla="*/ 11 w 83"/>
                    <a:gd name="T17" fmla="*/ 0 h 44"/>
                    <a:gd name="T18" fmla="*/ 6 w 83"/>
                    <a:gd name="T19" fmla="*/ 0 h 44"/>
                    <a:gd name="T20" fmla="*/ 0 w 83"/>
                    <a:gd name="T21" fmla="*/ 5 h 44"/>
                    <a:gd name="T22" fmla="*/ 0 w 83"/>
                    <a:gd name="T23" fmla="*/ 33 h 44"/>
                    <a:gd name="T24" fmla="*/ 8 w 83"/>
                    <a:gd name="T25" fmla="*/ 41 h 44"/>
                    <a:gd name="T26" fmla="*/ 8 w 83"/>
                    <a:gd name="T27" fmla="*/ 41 h 44"/>
                    <a:gd name="T28" fmla="*/ 9 w 83"/>
                    <a:gd name="T29" fmla="*/ 43 h 44"/>
                    <a:gd name="T30" fmla="*/ 11 w 83"/>
                    <a:gd name="T31" fmla="*/ 44 h 44"/>
                    <a:gd name="T32" fmla="*/ 13 w 83"/>
                    <a:gd name="T33" fmla="*/ 44 h 44"/>
                    <a:gd name="T34" fmla="*/ 15 w 83"/>
                    <a:gd name="T35" fmla="*/ 43 h 44"/>
                    <a:gd name="T36" fmla="*/ 16 w 83"/>
                    <a:gd name="T37" fmla="*/ 41 h 44"/>
                    <a:gd name="T38" fmla="*/ 16 w 83"/>
                    <a:gd name="T39" fmla="*/ 41 h 44"/>
                    <a:gd name="T40" fmla="*/ 67 w 83"/>
                    <a:gd name="T41" fmla="*/ 41 h 44"/>
                    <a:gd name="T42" fmla="*/ 67 w 83"/>
                    <a:gd name="T43" fmla="*/ 41 h 44"/>
                    <a:gd name="T44" fmla="*/ 68 w 83"/>
                    <a:gd name="T45" fmla="*/ 43 h 44"/>
                    <a:gd name="T46" fmla="*/ 70 w 83"/>
                    <a:gd name="T47" fmla="*/ 44 h 44"/>
                    <a:gd name="T48" fmla="*/ 72 w 83"/>
                    <a:gd name="T49" fmla="*/ 44 h 44"/>
                    <a:gd name="T50" fmla="*/ 74 w 83"/>
                    <a:gd name="T51" fmla="*/ 43 h 44"/>
                    <a:gd name="T52" fmla="*/ 75 w 83"/>
                    <a:gd name="T53" fmla="*/ 41 h 44"/>
                    <a:gd name="T54" fmla="*/ 75 w 83"/>
                    <a:gd name="T55" fmla="*/ 41 h 44"/>
                    <a:gd name="T56" fmla="*/ 78 w 83"/>
                    <a:gd name="T57" fmla="*/ 41 h 44"/>
                    <a:gd name="T58" fmla="*/ 83 w 83"/>
                    <a:gd name="T59" fmla="*/ 33 h 44"/>
                    <a:gd name="T60" fmla="*/ 83 w 83"/>
                    <a:gd name="T61" fmla="*/ 5 h 44"/>
                    <a:gd name="T62" fmla="*/ 78 w 83"/>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44">
                      <a:moveTo>
                        <a:pt x="78" y="0"/>
                      </a:moveTo>
                      <a:cubicBezTo>
                        <a:pt x="72" y="0"/>
                        <a:pt x="72" y="0"/>
                        <a:pt x="72" y="0"/>
                      </a:cubicBezTo>
                      <a:cubicBezTo>
                        <a:pt x="67" y="0"/>
                        <a:pt x="67" y="0"/>
                        <a:pt x="67" y="0"/>
                      </a:cubicBezTo>
                      <a:cubicBezTo>
                        <a:pt x="64" y="0"/>
                        <a:pt x="61" y="1"/>
                        <a:pt x="61" y="5"/>
                      </a:cubicBezTo>
                      <a:cubicBezTo>
                        <a:pt x="61" y="24"/>
                        <a:pt x="61" y="24"/>
                        <a:pt x="61" y="24"/>
                      </a:cubicBezTo>
                      <a:cubicBezTo>
                        <a:pt x="21" y="24"/>
                        <a:pt x="21" y="24"/>
                        <a:pt x="21" y="24"/>
                      </a:cubicBezTo>
                      <a:cubicBezTo>
                        <a:pt x="21" y="5"/>
                        <a:pt x="21" y="5"/>
                        <a:pt x="21" y="5"/>
                      </a:cubicBezTo>
                      <a:cubicBezTo>
                        <a:pt x="21" y="1"/>
                        <a:pt x="20" y="0"/>
                        <a:pt x="16" y="0"/>
                      </a:cubicBezTo>
                      <a:cubicBezTo>
                        <a:pt x="11" y="0"/>
                        <a:pt x="11" y="0"/>
                        <a:pt x="11" y="0"/>
                      </a:cubicBezTo>
                      <a:cubicBezTo>
                        <a:pt x="6" y="0"/>
                        <a:pt x="6" y="0"/>
                        <a:pt x="6" y="0"/>
                      </a:cubicBezTo>
                      <a:cubicBezTo>
                        <a:pt x="2" y="0"/>
                        <a:pt x="0" y="1"/>
                        <a:pt x="0" y="5"/>
                      </a:cubicBezTo>
                      <a:cubicBezTo>
                        <a:pt x="0" y="33"/>
                        <a:pt x="0" y="33"/>
                        <a:pt x="0" y="33"/>
                      </a:cubicBezTo>
                      <a:cubicBezTo>
                        <a:pt x="0" y="36"/>
                        <a:pt x="4" y="41"/>
                        <a:pt x="8" y="41"/>
                      </a:cubicBezTo>
                      <a:cubicBezTo>
                        <a:pt x="8" y="41"/>
                        <a:pt x="8" y="41"/>
                        <a:pt x="8" y="41"/>
                      </a:cubicBezTo>
                      <a:cubicBezTo>
                        <a:pt x="8" y="42"/>
                        <a:pt x="8" y="42"/>
                        <a:pt x="9" y="43"/>
                      </a:cubicBezTo>
                      <a:cubicBezTo>
                        <a:pt x="9" y="44"/>
                        <a:pt x="10" y="44"/>
                        <a:pt x="11" y="44"/>
                      </a:cubicBezTo>
                      <a:cubicBezTo>
                        <a:pt x="13" y="44"/>
                        <a:pt x="13" y="44"/>
                        <a:pt x="13" y="44"/>
                      </a:cubicBezTo>
                      <a:cubicBezTo>
                        <a:pt x="14" y="44"/>
                        <a:pt x="15" y="44"/>
                        <a:pt x="15" y="43"/>
                      </a:cubicBezTo>
                      <a:cubicBezTo>
                        <a:pt x="16" y="42"/>
                        <a:pt x="16" y="42"/>
                        <a:pt x="16" y="41"/>
                      </a:cubicBezTo>
                      <a:cubicBezTo>
                        <a:pt x="16" y="41"/>
                        <a:pt x="16" y="41"/>
                        <a:pt x="16" y="41"/>
                      </a:cubicBezTo>
                      <a:cubicBezTo>
                        <a:pt x="67" y="41"/>
                        <a:pt x="67" y="41"/>
                        <a:pt x="67" y="41"/>
                      </a:cubicBezTo>
                      <a:cubicBezTo>
                        <a:pt x="67" y="41"/>
                        <a:pt x="67" y="41"/>
                        <a:pt x="67" y="41"/>
                      </a:cubicBezTo>
                      <a:cubicBezTo>
                        <a:pt x="67" y="42"/>
                        <a:pt x="67" y="42"/>
                        <a:pt x="68" y="43"/>
                      </a:cubicBezTo>
                      <a:cubicBezTo>
                        <a:pt x="68" y="44"/>
                        <a:pt x="69" y="44"/>
                        <a:pt x="70" y="44"/>
                      </a:cubicBezTo>
                      <a:cubicBezTo>
                        <a:pt x="72" y="44"/>
                        <a:pt x="72" y="44"/>
                        <a:pt x="72" y="44"/>
                      </a:cubicBezTo>
                      <a:cubicBezTo>
                        <a:pt x="73" y="44"/>
                        <a:pt x="74" y="44"/>
                        <a:pt x="74" y="43"/>
                      </a:cubicBezTo>
                      <a:cubicBezTo>
                        <a:pt x="75" y="42"/>
                        <a:pt x="75" y="42"/>
                        <a:pt x="75" y="41"/>
                      </a:cubicBezTo>
                      <a:cubicBezTo>
                        <a:pt x="75" y="41"/>
                        <a:pt x="75" y="41"/>
                        <a:pt x="75" y="41"/>
                      </a:cubicBezTo>
                      <a:cubicBezTo>
                        <a:pt x="78" y="41"/>
                        <a:pt x="78" y="41"/>
                        <a:pt x="78" y="41"/>
                      </a:cubicBezTo>
                      <a:cubicBezTo>
                        <a:pt x="81" y="41"/>
                        <a:pt x="83" y="36"/>
                        <a:pt x="83" y="33"/>
                      </a:cubicBezTo>
                      <a:cubicBezTo>
                        <a:pt x="83" y="5"/>
                        <a:pt x="83" y="5"/>
                        <a:pt x="83" y="5"/>
                      </a:cubicBezTo>
                      <a:cubicBezTo>
                        <a:pt x="83" y="1"/>
                        <a:pt x="81" y="0"/>
                        <a:pt x="78" y="0"/>
                      </a:cubicBezTo>
                      <a:close/>
                    </a:path>
                  </a:pathLst>
                </a:custGeom>
                <a:solidFill>
                  <a:srgbClr val="E2E2E2">
                    <a:alpha val="40000"/>
                  </a:srgbClr>
                </a:solidFill>
                <a:ln>
                  <a:noFill/>
                </a:ln>
              </p:spPr>
              <p:txBody>
                <a:bodyPr anchor="ctr"/>
                <a:lstStyle/>
                <a:p>
                  <a:pPr algn="ctr"/>
                  <a:endParaRPr>
                    <a:cs typeface="+mn-ea"/>
                    <a:sym typeface="+mn-lt"/>
                  </a:endParaRPr>
                </a:p>
              </p:txBody>
            </p:sp>
            <p:sp>
              <p:nvSpPr>
                <p:cNvPr id="138" name="Oval 165"/>
                <p:cNvSpPr/>
                <p:nvPr/>
              </p:nvSpPr>
              <p:spPr bwMode="auto">
                <a:xfrm>
                  <a:off x="6331375" y="2336159"/>
                  <a:ext cx="31861" cy="26959"/>
                </a:xfrm>
                <a:prstGeom prst="ellipse">
                  <a:avLst/>
                </a:prstGeom>
                <a:grpFill/>
                <a:ln>
                  <a:noFill/>
                </a:ln>
              </p:spPr>
              <p:txBody>
                <a:bodyPr anchor="ctr"/>
                <a:lstStyle/>
                <a:p>
                  <a:pPr algn="ctr"/>
                  <a:endParaRPr>
                    <a:cs typeface="+mn-ea"/>
                    <a:sym typeface="+mn-lt"/>
                  </a:endParaRPr>
                </a:p>
              </p:txBody>
            </p:sp>
            <p:sp>
              <p:nvSpPr>
                <p:cNvPr id="139" name="Oval 166"/>
                <p:cNvSpPr/>
                <p:nvPr/>
              </p:nvSpPr>
              <p:spPr bwMode="auto">
                <a:xfrm>
                  <a:off x="6411026" y="2336159"/>
                  <a:ext cx="30635" cy="26959"/>
                </a:xfrm>
                <a:prstGeom prst="ellipse">
                  <a:avLst/>
                </a:prstGeom>
                <a:grpFill/>
                <a:ln>
                  <a:noFill/>
                </a:ln>
              </p:spPr>
              <p:txBody>
                <a:bodyPr anchor="ctr"/>
                <a:lstStyle/>
                <a:p>
                  <a:pPr algn="ctr"/>
                  <a:endParaRPr>
                    <a:cs typeface="+mn-ea"/>
                    <a:sym typeface="+mn-lt"/>
                  </a:endParaRPr>
                </a:p>
              </p:txBody>
            </p:sp>
            <p:sp>
              <p:nvSpPr>
                <p:cNvPr id="140" name="Oval 167"/>
                <p:cNvSpPr/>
                <p:nvPr/>
              </p:nvSpPr>
              <p:spPr bwMode="auto">
                <a:xfrm>
                  <a:off x="6331375" y="2398655"/>
                  <a:ext cx="31861" cy="30635"/>
                </a:xfrm>
                <a:prstGeom prst="ellipse">
                  <a:avLst/>
                </a:prstGeom>
                <a:grpFill/>
                <a:ln>
                  <a:noFill/>
                </a:ln>
              </p:spPr>
              <p:txBody>
                <a:bodyPr anchor="ctr"/>
                <a:lstStyle/>
                <a:p>
                  <a:pPr algn="ctr"/>
                  <a:endParaRPr>
                    <a:cs typeface="+mn-ea"/>
                    <a:sym typeface="+mn-lt"/>
                  </a:endParaRPr>
                </a:p>
              </p:txBody>
            </p:sp>
            <p:sp>
              <p:nvSpPr>
                <p:cNvPr id="141" name="Oval 168"/>
                <p:cNvSpPr/>
                <p:nvPr/>
              </p:nvSpPr>
              <p:spPr bwMode="auto">
                <a:xfrm>
                  <a:off x="6411026" y="2398655"/>
                  <a:ext cx="30635" cy="30635"/>
                </a:xfrm>
                <a:prstGeom prst="ellipse">
                  <a:avLst/>
                </a:prstGeom>
                <a:grpFill/>
                <a:ln>
                  <a:noFill/>
                </a:ln>
              </p:spPr>
              <p:txBody>
                <a:bodyPr anchor="ctr"/>
                <a:lstStyle/>
                <a:p>
                  <a:pPr algn="ctr"/>
                  <a:endParaRPr>
                    <a:cs typeface="+mn-ea"/>
                    <a:sym typeface="+mn-lt"/>
                  </a:endParaRPr>
                </a:p>
              </p:txBody>
            </p:sp>
            <p:sp>
              <p:nvSpPr>
                <p:cNvPr id="142" name="Freeform: Shape 169"/>
                <p:cNvSpPr/>
                <p:nvPr/>
              </p:nvSpPr>
              <p:spPr bwMode="auto">
                <a:xfrm>
                  <a:off x="3514151" y="808069"/>
                  <a:ext cx="384780" cy="322284"/>
                </a:xfrm>
                <a:custGeom>
                  <a:avLst/>
                  <a:gdLst>
                    <a:gd name="T0" fmla="*/ 58 w 87"/>
                    <a:gd name="T1" fmla="*/ 0 h 73"/>
                    <a:gd name="T2" fmla="*/ 31 w 87"/>
                    <a:gd name="T3" fmla="*/ 0 h 73"/>
                    <a:gd name="T4" fmla="*/ 0 w 87"/>
                    <a:gd name="T5" fmla="*/ 26 h 73"/>
                    <a:gd name="T6" fmla="*/ 9 w 87"/>
                    <a:gd name="T7" fmla="*/ 38 h 73"/>
                    <a:gd name="T8" fmla="*/ 20 w 87"/>
                    <a:gd name="T9" fmla="*/ 27 h 73"/>
                    <a:gd name="T10" fmla="*/ 20 w 87"/>
                    <a:gd name="T11" fmla="*/ 73 h 73"/>
                    <a:gd name="T12" fmla="*/ 44 w 87"/>
                    <a:gd name="T13" fmla="*/ 73 h 73"/>
                    <a:gd name="T14" fmla="*/ 68 w 87"/>
                    <a:gd name="T15" fmla="*/ 73 h 73"/>
                    <a:gd name="T16" fmla="*/ 67 w 87"/>
                    <a:gd name="T17" fmla="*/ 27 h 73"/>
                    <a:gd name="T18" fmla="*/ 79 w 87"/>
                    <a:gd name="T19" fmla="*/ 38 h 73"/>
                    <a:gd name="T20" fmla="*/ 87 w 87"/>
                    <a:gd name="T21" fmla="*/ 26 h 73"/>
                    <a:gd name="T22" fmla="*/ 58 w 87"/>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73">
                      <a:moveTo>
                        <a:pt x="58" y="0"/>
                      </a:moveTo>
                      <a:cubicBezTo>
                        <a:pt x="53" y="8"/>
                        <a:pt x="36" y="8"/>
                        <a:pt x="31" y="0"/>
                      </a:cubicBezTo>
                      <a:cubicBezTo>
                        <a:pt x="31" y="0"/>
                        <a:pt x="5" y="15"/>
                        <a:pt x="0" y="26"/>
                      </a:cubicBezTo>
                      <a:cubicBezTo>
                        <a:pt x="9" y="38"/>
                        <a:pt x="9" y="38"/>
                        <a:pt x="9" y="38"/>
                      </a:cubicBezTo>
                      <a:cubicBezTo>
                        <a:pt x="9" y="38"/>
                        <a:pt x="16" y="30"/>
                        <a:pt x="20" y="27"/>
                      </a:cubicBezTo>
                      <a:cubicBezTo>
                        <a:pt x="20" y="73"/>
                        <a:pt x="20" y="73"/>
                        <a:pt x="20" y="73"/>
                      </a:cubicBezTo>
                      <a:cubicBezTo>
                        <a:pt x="44" y="73"/>
                        <a:pt x="44" y="73"/>
                        <a:pt x="44" y="73"/>
                      </a:cubicBezTo>
                      <a:cubicBezTo>
                        <a:pt x="68" y="73"/>
                        <a:pt x="68" y="73"/>
                        <a:pt x="68" y="73"/>
                      </a:cubicBezTo>
                      <a:cubicBezTo>
                        <a:pt x="67" y="27"/>
                        <a:pt x="67" y="27"/>
                        <a:pt x="67" y="27"/>
                      </a:cubicBezTo>
                      <a:cubicBezTo>
                        <a:pt x="71" y="30"/>
                        <a:pt x="79" y="38"/>
                        <a:pt x="79" y="38"/>
                      </a:cubicBezTo>
                      <a:cubicBezTo>
                        <a:pt x="87" y="26"/>
                        <a:pt x="87" y="26"/>
                        <a:pt x="87" y="26"/>
                      </a:cubicBezTo>
                      <a:cubicBezTo>
                        <a:pt x="82" y="15"/>
                        <a:pt x="58" y="0"/>
                        <a:pt x="58" y="0"/>
                      </a:cubicBezTo>
                      <a:close/>
                    </a:path>
                  </a:pathLst>
                </a:custGeom>
                <a:solidFill>
                  <a:srgbClr val="E2E2E2">
                    <a:alpha val="40000"/>
                  </a:srgbClr>
                </a:solidFill>
                <a:ln>
                  <a:noFill/>
                </a:ln>
              </p:spPr>
              <p:txBody>
                <a:bodyPr anchor="ctr"/>
                <a:lstStyle/>
                <a:p>
                  <a:pPr algn="ctr"/>
                  <a:endParaRPr>
                    <a:cs typeface="+mn-ea"/>
                    <a:sym typeface="+mn-lt"/>
                  </a:endParaRPr>
                </a:p>
              </p:txBody>
            </p:sp>
            <p:sp>
              <p:nvSpPr>
                <p:cNvPr id="143" name="Freeform: Shape 170"/>
                <p:cNvSpPr/>
                <p:nvPr/>
              </p:nvSpPr>
              <p:spPr bwMode="auto">
                <a:xfrm>
                  <a:off x="3656299" y="795815"/>
                  <a:ext cx="110287" cy="30635"/>
                </a:xfrm>
                <a:custGeom>
                  <a:avLst/>
                  <a:gdLst>
                    <a:gd name="T0" fmla="*/ 13 w 25"/>
                    <a:gd name="T1" fmla="*/ 7 h 7"/>
                    <a:gd name="T2" fmla="*/ 24 w 25"/>
                    <a:gd name="T3" fmla="*/ 2 h 7"/>
                    <a:gd name="T4" fmla="*/ 24 w 25"/>
                    <a:gd name="T5" fmla="*/ 0 h 7"/>
                    <a:gd name="T6" fmla="*/ 22 w 25"/>
                    <a:gd name="T7" fmla="*/ 1 h 7"/>
                    <a:gd name="T8" fmla="*/ 13 w 25"/>
                    <a:gd name="T9" fmla="*/ 5 h 7"/>
                    <a:gd name="T10" fmla="*/ 3 w 25"/>
                    <a:gd name="T11" fmla="*/ 1 h 7"/>
                    <a:gd name="T12" fmla="*/ 1 w 25"/>
                    <a:gd name="T13" fmla="*/ 0 h 7"/>
                    <a:gd name="T14" fmla="*/ 1 w 25"/>
                    <a:gd name="T15" fmla="*/ 2 h 7"/>
                    <a:gd name="T16" fmla="*/ 13 w 2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3" y="7"/>
                      </a:moveTo>
                      <a:cubicBezTo>
                        <a:pt x="18" y="7"/>
                        <a:pt x="23" y="5"/>
                        <a:pt x="24" y="2"/>
                      </a:cubicBezTo>
                      <a:cubicBezTo>
                        <a:pt x="25" y="2"/>
                        <a:pt x="24" y="1"/>
                        <a:pt x="24" y="0"/>
                      </a:cubicBezTo>
                      <a:cubicBezTo>
                        <a:pt x="23" y="0"/>
                        <a:pt x="22" y="0"/>
                        <a:pt x="22" y="1"/>
                      </a:cubicBezTo>
                      <a:cubicBezTo>
                        <a:pt x="21" y="3"/>
                        <a:pt x="17" y="5"/>
                        <a:pt x="13" y="5"/>
                      </a:cubicBezTo>
                      <a:cubicBezTo>
                        <a:pt x="8" y="5"/>
                        <a:pt x="4" y="3"/>
                        <a:pt x="3" y="1"/>
                      </a:cubicBezTo>
                      <a:cubicBezTo>
                        <a:pt x="3" y="0"/>
                        <a:pt x="2" y="0"/>
                        <a:pt x="1" y="0"/>
                      </a:cubicBezTo>
                      <a:cubicBezTo>
                        <a:pt x="1" y="1"/>
                        <a:pt x="0" y="2"/>
                        <a:pt x="1" y="2"/>
                      </a:cubicBezTo>
                      <a:cubicBezTo>
                        <a:pt x="2" y="5"/>
                        <a:pt x="7" y="7"/>
                        <a:pt x="13" y="7"/>
                      </a:cubicBezTo>
                      <a:close/>
                    </a:path>
                  </a:pathLst>
                </a:custGeom>
                <a:grpFill/>
                <a:ln>
                  <a:noFill/>
                </a:ln>
              </p:spPr>
              <p:txBody>
                <a:bodyPr anchor="ctr"/>
                <a:lstStyle/>
                <a:p>
                  <a:pPr algn="ctr"/>
                  <a:endParaRPr>
                    <a:cs typeface="+mn-ea"/>
                    <a:sym typeface="+mn-lt"/>
                  </a:endParaRPr>
                </a:p>
              </p:txBody>
            </p:sp>
            <p:sp>
              <p:nvSpPr>
                <p:cNvPr id="144" name="Freeform: Shape 171"/>
                <p:cNvSpPr/>
                <p:nvPr/>
              </p:nvSpPr>
              <p:spPr bwMode="auto">
                <a:xfrm>
                  <a:off x="5859591" y="3626519"/>
                  <a:ext cx="322284" cy="335763"/>
                </a:xfrm>
                <a:custGeom>
                  <a:avLst/>
                  <a:gdLst>
                    <a:gd name="T0" fmla="*/ 56 w 73"/>
                    <a:gd name="T1" fmla="*/ 2 h 76"/>
                    <a:gd name="T2" fmla="*/ 51 w 73"/>
                    <a:gd name="T3" fmla="*/ 2 h 76"/>
                    <a:gd name="T4" fmla="*/ 50 w 73"/>
                    <a:gd name="T5" fmla="*/ 3 h 76"/>
                    <a:gd name="T6" fmla="*/ 44 w 73"/>
                    <a:gd name="T7" fmla="*/ 5 h 76"/>
                    <a:gd name="T8" fmla="*/ 17 w 73"/>
                    <a:gd name="T9" fmla="*/ 5 h 76"/>
                    <a:gd name="T10" fmla="*/ 13 w 73"/>
                    <a:gd name="T11" fmla="*/ 8 h 76"/>
                    <a:gd name="T12" fmla="*/ 1 w 73"/>
                    <a:gd name="T13" fmla="*/ 40 h 76"/>
                    <a:gd name="T14" fmla="*/ 7 w 73"/>
                    <a:gd name="T15" fmla="*/ 47 h 76"/>
                    <a:gd name="T16" fmla="*/ 29 w 73"/>
                    <a:gd name="T17" fmla="*/ 47 h 76"/>
                    <a:gd name="T18" fmla="*/ 28 w 73"/>
                    <a:gd name="T19" fmla="*/ 54 h 76"/>
                    <a:gd name="T20" fmla="*/ 24 w 73"/>
                    <a:gd name="T21" fmla="*/ 66 h 76"/>
                    <a:gd name="T22" fmla="*/ 26 w 73"/>
                    <a:gd name="T23" fmla="*/ 72 h 76"/>
                    <a:gd name="T24" fmla="*/ 34 w 73"/>
                    <a:gd name="T25" fmla="*/ 72 h 76"/>
                    <a:gd name="T26" fmla="*/ 41 w 73"/>
                    <a:gd name="T27" fmla="*/ 57 h 76"/>
                    <a:gd name="T28" fmla="*/ 55 w 73"/>
                    <a:gd name="T29" fmla="*/ 40 h 76"/>
                    <a:gd name="T30" fmla="*/ 57 w 73"/>
                    <a:gd name="T31" fmla="*/ 37 h 76"/>
                    <a:gd name="T32" fmla="*/ 72 w 73"/>
                    <a:gd name="T33" fmla="*/ 23 h 76"/>
                    <a:gd name="T34" fmla="*/ 72 w 73"/>
                    <a:gd name="T35" fmla="*/ 18 h 76"/>
                    <a:gd name="T36" fmla="*/ 56 w 73"/>
                    <a:gd name="T3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6">
                      <a:moveTo>
                        <a:pt x="56" y="2"/>
                      </a:moveTo>
                      <a:cubicBezTo>
                        <a:pt x="54" y="0"/>
                        <a:pt x="52" y="0"/>
                        <a:pt x="51" y="2"/>
                      </a:cubicBezTo>
                      <a:cubicBezTo>
                        <a:pt x="50" y="3"/>
                        <a:pt x="50" y="3"/>
                        <a:pt x="50" y="3"/>
                      </a:cubicBezTo>
                      <a:cubicBezTo>
                        <a:pt x="48" y="4"/>
                        <a:pt x="46" y="5"/>
                        <a:pt x="44" y="5"/>
                      </a:cubicBezTo>
                      <a:cubicBezTo>
                        <a:pt x="17" y="5"/>
                        <a:pt x="17" y="5"/>
                        <a:pt x="17" y="5"/>
                      </a:cubicBezTo>
                      <a:cubicBezTo>
                        <a:pt x="15" y="5"/>
                        <a:pt x="13" y="7"/>
                        <a:pt x="13" y="8"/>
                      </a:cubicBezTo>
                      <a:cubicBezTo>
                        <a:pt x="1" y="40"/>
                        <a:pt x="1" y="40"/>
                        <a:pt x="1" y="40"/>
                      </a:cubicBezTo>
                      <a:cubicBezTo>
                        <a:pt x="0" y="44"/>
                        <a:pt x="2" y="47"/>
                        <a:pt x="7" y="47"/>
                      </a:cubicBezTo>
                      <a:cubicBezTo>
                        <a:pt x="29" y="47"/>
                        <a:pt x="29" y="47"/>
                        <a:pt x="29" y="47"/>
                      </a:cubicBezTo>
                      <a:cubicBezTo>
                        <a:pt x="30" y="50"/>
                        <a:pt x="29" y="53"/>
                        <a:pt x="28" y="54"/>
                      </a:cubicBezTo>
                      <a:cubicBezTo>
                        <a:pt x="27" y="56"/>
                        <a:pt x="23" y="60"/>
                        <a:pt x="24" y="66"/>
                      </a:cubicBezTo>
                      <a:cubicBezTo>
                        <a:pt x="24" y="68"/>
                        <a:pt x="25" y="71"/>
                        <a:pt x="26" y="72"/>
                      </a:cubicBezTo>
                      <a:cubicBezTo>
                        <a:pt x="30" y="76"/>
                        <a:pt x="34" y="75"/>
                        <a:pt x="34" y="72"/>
                      </a:cubicBezTo>
                      <a:cubicBezTo>
                        <a:pt x="34" y="67"/>
                        <a:pt x="32" y="62"/>
                        <a:pt x="41" y="57"/>
                      </a:cubicBezTo>
                      <a:cubicBezTo>
                        <a:pt x="49" y="51"/>
                        <a:pt x="55" y="40"/>
                        <a:pt x="55" y="40"/>
                      </a:cubicBezTo>
                      <a:cubicBezTo>
                        <a:pt x="55" y="40"/>
                        <a:pt x="56" y="39"/>
                        <a:pt x="57" y="37"/>
                      </a:cubicBezTo>
                      <a:cubicBezTo>
                        <a:pt x="72" y="23"/>
                        <a:pt x="72" y="23"/>
                        <a:pt x="72" y="23"/>
                      </a:cubicBezTo>
                      <a:cubicBezTo>
                        <a:pt x="73" y="22"/>
                        <a:pt x="73" y="19"/>
                        <a:pt x="72" y="18"/>
                      </a:cubicBezTo>
                      <a:lnTo>
                        <a:pt x="56" y="2"/>
                      </a:lnTo>
                      <a:close/>
                    </a:path>
                  </a:pathLst>
                </a:custGeom>
                <a:solidFill>
                  <a:srgbClr val="E2E2E2">
                    <a:alpha val="40000"/>
                  </a:srgbClr>
                </a:solidFill>
                <a:ln>
                  <a:noFill/>
                </a:ln>
              </p:spPr>
              <p:txBody>
                <a:bodyPr anchor="ctr"/>
                <a:lstStyle/>
                <a:p>
                  <a:pPr algn="ctr"/>
                  <a:endParaRPr>
                    <a:cs typeface="+mn-ea"/>
                    <a:sym typeface="+mn-lt"/>
                  </a:endParaRPr>
                </a:p>
              </p:txBody>
            </p:sp>
            <p:sp>
              <p:nvSpPr>
                <p:cNvPr id="145" name="Freeform: Shape 172"/>
                <p:cNvSpPr/>
                <p:nvPr/>
              </p:nvSpPr>
              <p:spPr bwMode="auto">
                <a:xfrm>
                  <a:off x="3183290" y="1029869"/>
                  <a:ext cx="366398" cy="348017"/>
                </a:xfrm>
                <a:custGeom>
                  <a:avLst/>
                  <a:gdLst>
                    <a:gd name="T0" fmla="*/ 11 w 83"/>
                    <a:gd name="T1" fmla="*/ 63 h 79"/>
                    <a:gd name="T2" fmla="*/ 34 w 83"/>
                    <a:gd name="T3" fmla="*/ 52 h 79"/>
                    <a:gd name="T4" fmla="*/ 38 w 83"/>
                    <a:gd name="T5" fmla="*/ 51 h 79"/>
                    <a:gd name="T6" fmla="*/ 39 w 83"/>
                    <a:gd name="T7" fmla="*/ 55 h 79"/>
                    <a:gd name="T8" fmla="*/ 38 w 83"/>
                    <a:gd name="T9" fmla="*/ 65 h 79"/>
                    <a:gd name="T10" fmla="*/ 38 w 83"/>
                    <a:gd name="T11" fmla="*/ 79 h 79"/>
                    <a:gd name="T12" fmla="*/ 45 w 83"/>
                    <a:gd name="T13" fmla="*/ 79 h 79"/>
                    <a:gd name="T14" fmla="*/ 44 w 83"/>
                    <a:gd name="T15" fmla="*/ 65 h 79"/>
                    <a:gd name="T16" fmla="*/ 44 w 83"/>
                    <a:gd name="T17" fmla="*/ 55 h 79"/>
                    <a:gd name="T18" fmla="*/ 44 w 83"/>
                    <a:gd name="T19" fmla="*/ 51 h 79"/>
                    <a:gd name="T20" fmla="*/ 48 w 83"/>
                    <a:gd name="T21" fmla="*/ 52 h 79"/>
                    <a:gd name="T22" fmla="*/ 71 w 83"/>
                    <a:gd name="T23" fmla="*/ 63 h 79"/>
                    <a:gd name="T24" fmla="*/ 80 w 83"/>
                    <a:gd name="T25" fmla="*/ 54 h 79"/>
                    <a:gd name="T26" fmla="*/ 74 w 83"/>
                    <a:gd name="T27" fmla="*/ 26 h 79"/>
                    <a:gd name="T28" fmla="*/ 46 w 83"/>
                    <a:gd name="T29" fmla="*/ 44 h 79"/>
                    <a:gd name="T30" fmla="*/ 45 w 83"/>
                    <a:gd name="T31" fmla="*/ 41 h 79"/>
                    <a:gd name="T32" fmla="*/ 50 w 83"/>
                    <a:gd name="T33" fmla="*/ 32 h 79"/>
                    <a:gd name="T34" fmla="*/ 59 w 83"/>
                    <a:gd name="T35" fmla="*/ 10 h 79"/>
                    <a:gd name="T36" fmla="*/ 41 w 83"/>
                    <a:gd name="T37" fmla="*/ 0 h 79"/>
                    <a:gd name="T38" fmla="*/ 23 w 83"/>
                    <a:gd name="T39" fmla="*/ 10 h 79"/>
                    <a:gd name="T40" fmla="*/ 33 w 83"/>
                    <a:gd name="T41" fmla="*/ 32 h 79"/>
                    <a:gd name="T42" fmla="*/ 38 w 83"/>
                    <a:gd name="T43" fmla="*/ 41 h 79"/>
                    <a:gd name="T44" fmla="*/ 36 w 83"/>
                    <a:gd name="T45" fmla="*/ 44 h 79"/>
                    <a:gd name="T46" fmla="*/ 8 w 83"/>
                    <a:gd name="T47" fmla="*/ 26 h 79"/>
                    <a:gd name="T48" fmla="*/ 2 w 83"/>
                    <a:gd name="T49" fmla="*/ 54 h 79"/>
                    <a:gd name="T50" fmla="*/ 11 w 83"/>
                    <a:gd name="T51"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79">
                      <a:moveTo>
                        <a:pt x="11" y="63"/>
                      </a:moveTo>
                      <a:cubicBezTo>
                        <a:pt x="20" y="64"/>
                        <a:pt x="27" y="55"/>
                        <a:pt x="34" y="52"/>
                      </a:cubicBezTo>
                      <a:cubicBezTo>
                        <a:pt x="35" y="51"/>
                        <a:pt x="38" y="50"/>
                        <a:pt x="38" y="51"/>
                      </a:cubicBezTo>
                      <a:cubicBezTo>
                        <a:pt x="39" y="52"/>
                        <a:pt x="39" y="54"/>
                        <a:pt x="39" y="55"/>
                      </a:cubicBezTo>
                      <a:cubicBezTo>
                        <a:pt x="39" y="59"/>
                        <a:pt x="38" y="62"/>
                        <a:pt x="38" y="65"/>
                      </a:cubicBezTo>
                      <a:cubicBezTo>
                        <a:pt x="38" y="69"/>
                        <a:pt x="38" y="75"/>
                        <a:pt x="38" y="79"/>
                      </a:cubicBezTo>
                      <a:cubicBezTo>
                        <a:pt x="45" y="79"/>
                        <a:pt x="45" y="79"/>
                        <a:pt x="45" y="79"/>
                      </a:cubicBezTo>
                      <a:cubicBezTo>
                        <a:pt x="44" y="75"/>
                        <a:pt x="44" y="69"/>
                        <a:pt x="44" y="65"/>
                      </a:cubicBezTo>
                      <a:cubicBezTo>
                        <a:pt x="44" y="62"/>
                        <a:pt x="44" y="59"/>
                        <a:pt x="44" y="55"/>
                      </a:cubicBezTo>
                      <a:cubicBezTo>
                        <a:pt x="44" y="54"/>
                        <a:pt x="43" y="52"/>
                        <a:pt x="44" y="51"/>
                      </a:cubicBezTo>
                      <a:cubicBezTo>
                        <a:pt x="45" y="50"/>
                        <a:pt x="47" y="51"/>
                        <a:pt x="48" y="52"/>
                      </a:cubicBezTo>
                      <a:cubicBezTo>
                        <a:pt x="55" y="55"/>
                        <a:pt x="62" y="64"/>
                        <a:pt x="71" y="63"/>
                      </a:cubicBezTo>
                      <a:cubicBezTo>
                        <a:pt x="76" y="63"/>
                        <a:pt x="78" y="59"/>
                        <a:pt x="80" y="54"/>
                      </a:cubicBezTo>
                      <a:cubicBezTo>
                        <a:pt x="83" y="46"/>
                        <a:pt x="83" y="31"/>
                        <a:pt x="74" y="26"/>
                      </a:cubicBezTo>
                      <a:cubicBezTo>
                        <a:pt x="61" y="18"/>
                        <a:pt x="57" y="43"/>
                        <a:pt x="46" y="44"/>
                      </a:cubicBezTo>
                      <a:cubicBezTo>
                        <a:pt x="44" y="44"/>
                        <a:pt x="44" y="43"/>
                        <a:pt x="45" y="41"/>
                      </a:cubicBezTo>
                      <a:cubicBezTo>
                        <a:pt x="46" y="38"/>
                        <a:pt x="48" y="35"/>
                        <a:pt x="50" y="32"/>
                      </a:cubicBezTo>
                      <a:cubicBezTo>
                        <a:pt x="54" y="26"/>
                        <a:pt x="60" y="18"/>
                        <a:pt x="59" y="10"/>
                      </a:cubicBezTo>
                      <a:cubicBezTo>
                        <a:pt x="58" y="2"/>
                        <a:pt x="49" y="0"/>
                        <a:pt x="41" y="0"/>
                      </a:cubicBezTo>
                      <a:cubicBezTo>
                        <a:pt x="33" y="0"/>
                        <a:pt x="24" y="2"/>
                        <a:pt x="23" y="10"/>
                      </a:cubicBezTo>
                      <a:cubicBezTo>
                        <a:pt x="22" y="18"/>
                        <a:pt x="28" y="26"/>
                        <a:pt x="33" y="32"/>
                      </a:cubicBezTo>
                      <a:cubicBezTo>
                        <a:pt x="35" y="35"/>
                        <a:pt x="37" y="38"/>
                        <a:pt x="38" y="41"/>
                      </a:cubicBezTo>
                      <a:cubicBezTo>
                        <a:pt x="38" y="43"/>
                        <a:pt x="39" y="44"/>
                        <a:pt x="36" y="44"/>
                      </a:cubicBezTo>
                      <a:cubicBezTo>
                        <a:pt x="25" y="43"/>
                        <a:pt x="21" y="18"/>
                        <a:pt x="8" y="26"/>
                      </a:cubicBezTo>
                      <a:cubicBezTo>
                        <a:pt x="0" y="31"/>
                        <a:pt x="0" y="46"/>
                        <a:pt x="2" y="54"/>
                      </a:cubicBezTo>
                      <a:cubicBezTo>
                        <a:pt x="4" y="59"/>
                        <a:pt x="7" y="63"/>
                        <a:pt x="11" y="63"/>
                      </a:cubicBezTo>
                      <a:close/>
                    </a:path>
                  </a:pathLst>
                </a:custGeom>
                <a:grpFill/>
                <a:ln>
                  <a:noFill/>
                </a:ln>
              </p:spPr>
              <p:txBody>
                <a:bodyPr anchor="ctr"/>
                <a:lstStyle/>
                <a:p>
                  <a:pPr algn="ctr"/>
                  <a:endParaRPr>
                    <a:cs typeface="+mn-ea"/>
                    <a:sym typeface="+mn-lt"/>
                  </a:endParaRPr>
                </a:p>
              </p:txBody>
            </p:sp>
            <p:sp>
              <p:nvSpPr>
                <p:cNvPr id="146" name="Freeform: Shape 173"/>
                <p:cNvSpPr/>
                <p:nvPr/>
              </p:nvSpPr>
              <p:spPr bwMode="auto">
                <a:xfrm>
                  <a:off x="2732338" y="1652379"/>
                  <a:ext cx="318607" cy="339439"/>
                </a:xfrm>
                <a:custGeom>
                  <a:avLst/>
                  <a:gdLst>
                    <a:gd name="T0" fmla="*/ 59 w 72"/>
                    <a:gd name="T1" fmla="*/ 53 h 77"/>
                    <a:gd name="T2" fmla="*/ 64 w 72"/>
                    <a:gd name="T3" fmla="*/ 50 h 77"/>
                    <a:gd name="T4" fmla="*/ 71 w 72"/>
                    <a:gd name="T5" fmla="*/ 48 h 77"/>
                    <a:gd name="T6" fmla="*/ 71 w 72"/>
                    <a:gd name="T7" fmla="*/ 38 h 77"/>
                    <a:gd name="T8" fmla="*/ 70 w 72"/>
                    <a:gd name="T9" fmla="*/ 22 h 77"/>
                    <a:gd name="T10" fmla="*/ 53 w 72"/>
                    <a:gd name="T11" fmla="*/ 36 h 77"/>
                    <a:gd name="T12" fmla="*/ 48 w 72"/>
                    <a:gd name="T13" fmla="*/ 42 h 77"/>
                    <a:gd name="T14" fmla="*/ 48 w 72"/>
                    <a:gd name="T15" fmla="*/ 36 h 77"/>
                    <a:gd name="T16" fmla="*/ 54 w 72"/>
                    <a:gd name="T17" fmla="*/ 25 h 77"/>
                    <a:gd name="T18" fmla="*/ 49 w 72"/>
                    <a:gd name="T19" fmla="*/ 15 h 77"/>
                    <a:gd name="T20" fmla="*/ 36 w 72"/>
                    <a:gd name="T21" fmla="*/ 0 h 77"/>
                    <a:gd name="T22" fmla="*/ 36 w 72"/>
                    <a:gd name="T23" fmla="*/ 0 h 77"/>
                    <a:gd name="T24" fmla="*/ 36 w 72"/>
                    <a:gd name="T25" fmla="*/ 0 h 77"/>
                    <a:gd name="T26" fmla="*/ 36 w 72"/>
                    <a:gd name="T27" fmla="*/ 0 h 77"/>
                    <a:gd name="T28" fmla="*/ 36 w 72"/>
                    <a:gd name="T29" fmla="*/ 0 h 77"/>
                    <a:gd name="T30" fmla="*/ 23 w 72"/>
                    <a:gd name="T31" fmla="*/ 15 h 77"/>
                    <a:gd name="T32" fmla="*/ 18 w 72"/>
                    <a:gd name="T33" fmla="*/ 25 h 77"/>
                    <a:gd name="T34" fmla="*/ 23 w 72"/>
                    <a:gd name="T35" fmla="*/ 36 h 77"/>
                    <a:gd name="T36" fmla="*/ 24 w 72"/>
                    <a:gd name="T37" fmla="*/ 42 h 77"/>
                    <a:gd name="T38" fmla="*/ 18 w 72"/>
                    <a:gd name="T39" fmla="*/ 36 h 77"/>
                    <a:gd name="T40" fmla="*/ 2 w 72"/>
                    <a:gd name="T41" fmla="*/ 22 h 77"/>
                    <a:gd name="T42" fmla="*/ 0 w 72"/>
                    <a:gd name="T43" fmla="*/ 38 h 77"/>
                    <a:gd name="T44" fmla="*/ 1 w 72"/>
                    <a:gd name="T45" fmla="*/ 48 h 77"/>
                    <a:gd name="T46" fmla="*/ 7 w 72"/>
                    <a:gd name="T47" fmla="*/ 50 h 77"/>
                    <a:gd name="T48" fmla="*/ 12 w 72"/>
                    <a:gd name="T49" fmla="*/ 53 h 77"/>
                    <a:gd name="T50" fmla="*/ 11 w 72"/>
                    <a:gd name="T51" fmla="*/ 56 h 77"/>
                    <a:gd name="T52" fmla="*/ 0 w 72"/>
                    <a:gd name="T53" fmla="*/ 53 h 77"/>
                    <a:gd name="T54" fmla="*/ 16 w 72"/>
                    <a:gd name="T55" fmla="*/ 75 h 77"/>
                    <a:gd name="T56" fmla="*/ 24 w 72"/>
                    <a:gd name="T57" fmla="*/ 74 h 77"/>
                    <a:gd name="T58" fmla="*/ 31 w 72"/>
                    <a:gd name="T59" fmla="*/ 69 h 77"/>
                    <a:gd name="T60" fmla="*/ 34 w 72"/>
                    <a:gd name="T61" fmla="*/ 68 h 77"/>
                    <a:gd name="T62" fmla="*/ 34 w 72"/>
                    <a:gd name="T63" fmla="*/ 65 h 77"/>
                    <a:gd name="T64" fmla="*/ 36 w 72"/>
                    <a:gd name="T65" fmla="*/ 34 h 77"/>
                    <a:gd name="T66" fmla="*/ 38 w 72"/>
                    <a:gd name="T67" fmla="*/ 65 h 77"/>
                    <a:gd name="T68" fmla="*/ 38 w 72"/>
                    <a:gd name="T69" fmla="*/ 68 h 77"/>
                    <a:gd name="T70" fmla="*/ 40 w 72"/>
                    <a:gd name="T71" fmla="*/ 69 h 77"/>
                    <a:gd name="T72" fmla="*/ 47 w 72"/>
                    <a:gd name="T73" fmla="*/ 74 h 77"/>
                    <a:gd name="T74" fmla="*/ 55 w 72"/>
                    <a:gd name="T75" fmla="*/ 75 h 77"/>
                    <a:gd name="T76" fmla="*/ 71 w 72"/>
                    <a:gd name="T77" fmla="*/ 53 h 77"/>
                    <a:gd name="T78" fmla="*/ 60 w 72"/>
                    <a:gd name="T79" fmla="*/ 56 h 77"/>
                    <a:gd name="T80" fmla="*/ 59 w 72"/>
                    <a:gd name="T81"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77">
                      <a:moveTo>
                        <a:pt x="59" y="53"/>
                      </a:moveTo>
                      <a:cubicBezTo>
                        <a:pt x="61" y="51"/>
                        <a:pt x="63" y="51"/>
                        <a:pt x="64" y="50"/>
                      </a:cubicBezTo>
                      <a:cubicBezTo>
                        <a:pt x="66" y="49"/>
                        <a:pt x="69" y="49"/>
                        <a:pt x="71" y="48"/>
                      </a:cubicBezTo>
                      <a:cubicBezTo>
                        <a:pt x="71" y="45"/>
                        <a:pt x="72" y="42"/>
                        <a:pt x="71" y="38"/>
                      </a:cubicBezTo>
                      <a:cubicBezTo>
                        <a:pt x="71" y="33"/>
                        <a:pt x="70" y="28"/>
                        <a:pt x="70" y="22"/>
                      </a:cubicBezTo>
                      <a:cubicBezTo>
                        <a:pt x="63" y="26"/>
                        <a:pt x="56" y="28"/>
                        <a:pt x="53" y="36"/>
                      </a:cubicBezTo>
                      <a:cubicBezTo>
                        <a:pt x="53" y="38"/>
                        <a:pt x="51" y="43"/>
                        <a:pt x="48" y="42"/>
                      </a:cubicBezTo>
                      <a:cubicBezTo>
                        <a:pt x="46" y="40"/>
                        <a:pt x="47" y="37"/>
                        <a:pt x="48" y="36"/>
                      </a:cubicBezTo>
                      <a:cubicBezTo>
                        <a:pt x="51" y="32"/>
                        <a:pt x="54" y="30"/>
                        <a:pt x="54" y="25"/>
                      </a:cubicBezTo>
                      <a:cubicBezTo>
                        <a:pt x="54" y="21"/>
                        <a:pt x="51" y="18"/>
                        <a:pt x="49" y="15"/>
                      </a:cubicBezTo>
                      <a:cubicBezTo>
                        <a:pt x="45" y="10"/>
                        <a:pt x="40" y="6"/>
                        <a:pt x="36" y="0"/>
                      </a:cubicBezTo>
                      <a:cubicBezTo>
                        <a:pt x="36" y="0"/>
                        <a:pt x="36" y="0"/>
                        <a:pt x="36" y="0"/>
                      </a:cubicBezTo>
                      <a:cubicBezTo>
                        <a:pt x="36" y="0"/>
                        <a:pt x="36" y="0"/>
                        <a:pt x="36" y="0"/>
                      </a:cubicBezTo>
                      <a:cubicBezTo>
                        <a:pt x="36" y="0"/>
                        <a:pt x="36" y="0"/>
                        <a:pt x="36" y="0"/>
                      </a:cubicBezTo>
                      <a:cubicBezTo>
                        <a:pt x="36" y="0"/>
                        <a:pt x="36" y="0"/>
                        <a:pt x="36" y="0"/>
                      </a:cubicBezTo>
                      <a:cubicBezTo>
                        <a:pt x="32" y="6"/>
                        <a:pt x="27" y="10"/>
                        <a:pt x="23" y="15"/>
                      </a:cubicBezTo>
                      <a:cubicBezTo>
                        <a:pt x="20" y="18"/>
                        <a:pt x="18" y="21"/>
                        <a:pt x="18" y="25"/>
                      </a:cubicBezTo>
                      <a:cubicBezTo>
                        <a:pt x="18" y="30"/>
                        <a:pt x="21" y="32"/>
                        <a:pt x="23" y="36"/>
                      </a:cubicBezTo>
                      <a:cubicBezTo>
                        <a:pt x="24" y="37"/>
                        <a:pt x="26" y="40"/>
                        <a:pt x="24" y="42"/>
                      </a:cubicBezTo>
                      <a:cubicBezTo>
                        <a:pt x="21" y="43"/>
                        <a:pt x="19" y="38"/>
                        <a:pt x="18" y="36"/>
                      </a:cubicBezTo>
                      <a:cubicBezTo>
                        <a:pt x="16" y="28"/>
                        <a:pt x="9" y="26"/>
                        <a:pt x="2" y="22"/>
                      </a:cubicBezTo>
                      <a:cubicBezTo>
                        <a:pt x="2" y="28"/>
                        <a:pt x="1" y="33"/>
                        <a:pt x="0" y="38"/>
                      </a:cubicBezTo>
                      <a:cubicBezTo>
                        <a:pt x="0" y="42"/>
                        <a:pt x="0" y="45"/>
                        <a:pt x="1" y="48"/>
                      </a:cubicBezTo>
                      <a:cubicBezTo>
                        <a:pt x="3" y="49"/>
                        <a:pt x="5" y="49"/>
                        <a:pt x="7" y="50"/>
                      </a:cubicBezTo>
                      <a:cubicBezTo>
                        <a:pt x="9" y="51"/>
                        <a:pt x="11" y="51"/>
                        <a:pt x="12" y="53"/>
                      </a:cubicBezTo>
                      <a:cubicBezTo>
                        <a:pt x="14" y="54"/>
                        <a:pt x="14" y="57"/>
                        <a:pt x="11" y="56"/>
                      </a:cubicBezTo>
                      <a:cubicBezTo>
                        <a:pt x="8" y="56"/>
                        <a:pt x="4" y="52"/>
                        <a:pt x="0" y="53"/>
                      </a:cubicBezTo>
                      <a:cubicBezTo>
                        <a:pt x="2" y="62"/>
                        <a:pt x="7" y="71"/>
                        <a:pt x="16" y="75"/>
                      </a:cubicBezTo>
                      <a:cubicBezTo>
                        <a:pt x="20" y="77"/>
                        <a:pt x="21" y="76"/>
                        <a:pt x="24" y="74"/>
                      </a:cubicBezTo>
                      <a:cubicBezTo>
                        <a:pt x="27" y="72"/>
                        <a:pt x="28" y="70"/>
                        <a:pt x="31" y="69"/>
                      </a:cubicBezTo>
                      <a:cubicBezTo>
                        <a:pt x="33" y="69"/>
                        <a:pt x="34" y="70"/>
                        <a:pt x="34" y="68"/>
                      </a:cubicBezTo>
                      <a:cubicBezTo>
                        <a:pt x="34" y="67"/>
                        <a:pt x="34" y="66"/>
                        <a:pt x="34" y="65"/>
                      </a:cubicBezTo>
                      <a:cubicBezTo>
                        <a:pt x="35" y="53"/>
                        <a:pt x="35" y="46"/>
                        <a:pt x="36" y="34"/>
                      </a:cubicBezTo>
                      <a:cubicBezTo>
                        <a:pt x="36" y="46"/>
                        <a:pt x="37" y="53"/>
                        <a:pt x="38" y="65"/>
                      </a:cubicBezTo>
                      <a:cubicBezTo>
                        <a:pt x="38" y="66"/>
                        <a:pt x="38" y="67"/>
                        <a:pt x="38" y="68"/>
                      </a:cubicBezTo>
                      <a:cubicBezTo>
                        <a:pt x="38" y="70"/>
                        <a:pt x="39" y="69"/>
                        <a:pt x="40" y="69"/>
                      </a:cubicBezTo>
                      <a:cubicBezTo>
                        <a:pt x="43" y="70"/>
                        <a:pt x="45" y="72"/>
                        <a:pt x="47" y="74"/>
                      </a:cubicBezTo>
                      <a:cubicBezTo>
                        <a:pt x="50" y="76"/>
                        <a:pt x="52" y="77"/>
                        <a:pt x="55" y="75"/>
                      </a:cubicBezTo>
                      <a:cubicBezTo>
                        <a:pt x="65" y="71"/>
                        <a:pt x="70" y="62"/>
                        <a:pt x="71" y="53"/>
                      </a:cubicBezTo>
                      <a:cubicBezTo>
                        <a:pt x="68" y="52"/>
                        <a:pt x="64" y="56"/>
                        <a:pt x="60" y="56"/>
                      </a:cubicBezTo>
                      <a:cubicBezTo>
                        <a:pt x="58" y="57"/>
                        <a:pt x="58" y="54"/>
                        <a:pt x="59" y="53"/>
                      </a:cubicBezTo>
                      <a:close/>
                    </a:path>
                  </a:pathLst>
                </a:custGeom>
                <a:grpFill/>
                <a:ln>
                  <a:noFill/>
                </a:ln>
              </p:spPr>
              <p:txBody>
                <a:bodyPr anchor="ctr"/>
                <a:lstStyle/>
                <a:p>
                  <a:pPr algn="ctr"/>
                  <a:endParaRPr>
                    <a:cs typeface="+mn-ea"/>
                    <a:sym typeface="+mn-lt"/>
                  </a:endParaRPr>
                </a:p>
              </p:txBody>
            </p:sp>
            <p:sp>
              <p:nvSpPr>
                <p:cNvPr id="147" name="Rectangle 174"/>
                <p:cNvSpPr/>
                <p:nvPr/>
              </p:nvSpPr>
              <p:spPr bwMode="auto">
                <a:xfrm>
                  <a:off x="2878162" y="1966084"/>
                  <a:ext cx="22057" cy="105385"/>
                </a:xfrm>
                <a:prstGeom prst="rect">
                  <a:avLst/>
                </a:prstGeom>
                <a:grpFill/>
                <a:ln>
                  <a:noFill/>
                </a:ln>
              </p:spPr>
              <p:txBody>
                <a:bodyPr anchor="ctr"/>
                <a:lstStyle/>
                <a:p>
                  <a:pPr algn="ctr"/>
                  <a:endParaRPr>
                    <a:cs typeface="+mn-ea"/>
                    <a:sym typeface="+mn-lt"/>
                  </a:endParaRPr>
                </a:p>
              </p:txBody>
            </p:sp>
            <p:sp>
              <p:nvSpPr>
                <p:cNvPr id="148" name="Freeform: Shape 175"/>
                <p:cNvSpPr/>
                <p:nvPr/>
              </p:nvSpPr>
              <p:spPr bwMode="auto">
                <a:xfrm>
                  <a:off x="5920861" y="1413423"/>
                  <a:ext cx="30635" cy="162980"/>
                </a:xfrm>
                <a:custGeom>
                  <a:avLst/>
                  <a:gdLst>
                    <a:gd name="T0" fmla="*/ 7 w 7"/>
                    <a:gd name="T1" fmla="*/ 1 h 37"/>
                    <a:gd name="T2" fmla="*/ 4 w 7"/>
                    <a:gd name="T3" fmla="*/ 0 h 37"/>
                    <a:gd name="T4" fmla="*/ 4 w 7"/>
                    <a:gd name="T5" fmla="*/ 0 h 37"/>
                    <a:gd name="T6" fmla="*/ 0 w 7"/>
                    <a:gd name="T7" fmla="*/ 1 h 37"/>
                    <a:gd name="T8" fmla="*/ 0 w 7"/>
                    <a:gd name="T9" fmla="*/ 37 h 37"/>
                    <a:gd name="T10" fmla="*/ 7 w 7"/>
                    <a:gd name="T11" fmla="*/ 37 h 37"/>
                    <a:gd name="T12" fmla="*/ 7 w 7"/>
                    <a:gd name="T13" fmla="*/ 1 h 37"/>
                  </a:gdLst>
                  <a:ahLst/>
                  <a:cxnLst>
                    <a:cxn ang="0">
                      <a:pos x="T0" y="T1"/>
                    </a:cxn>
                    <a:cxn ang="0">
                      <a:pos x="T2" y="T3"/>
                    </a:cxn>
                    <a:cxn ang="0">
                      <a:pos x="T4" y="T5"/>
                    </a:cxn>
                    <a:cxn ang="0">
                      <a:pos x="T6" y="T7"/>
                    </a:cxn>
                    <a:cxn ang="0">
                      <a:pos x="T8" y="T9"/>
                    </a:cxn>
                    <a:cxn ang="0">
                      <a:pos x="T10" y="T11"/>
                    </a:cxn>
                    <a:cxn ang="0">
                      <a:pos x="T12" y="T13"/>
                    </a:cxn>
                  </a:cxnLst>
                  <a:rect l="0" t="0" r="r" b="b"/>
                  <a:pathLst>
                    <a:path w="7" h="37">
                      <a:moveTo>
                        <a:pt x="7" y="1"/>
                      </a:moveTo>
                      <a:cubicBezTo>
                        <a:pt x="6" y="1"/>
                        <a:pt x="5" y="0"/>
                        <a:pt x="4" y="0"/>
                      </a:cubicBezTo>
                      <a:cubicBezTo>
                        <a:pt x="4" y="0"/>
                        <a:pt x="4" y="0"/>
                        <a:pt x="4" y="0"/>
                      </a:cubicBezTo>
                      <a:cubicBezTo>
                        <a:pt x="3" y="0"/>
                        <a:pt x="1" y="1"/>
                        <a:pt x="0" y="1"/>
                      </a:cubicBezTo>
                      <a:cubicBezTo>
                        <a:pt x="0" y="37"/>
                        <a:pt x="0" y="37"/>
                        <a:pt x="0" y="37"/>
                      </a:cubicBezTo>
                      <a:cubicBezTo>
                        <a:pt x="7" y="37"/>
                        <a:pt x="7" y="37"/>
                        <a:pt x="7" y="37"/>
                      </a:cubicBezTo>
                      <a:lnTo>
                        <a:pt x="7" y="1"/>
                      </a:lnTo>
                      <a:close/>
                    </a:path>
                  </a:pathLst>
                </a:custGeom>
                <a:grpFill/>
                <a:ln>
                  <a:noFill/>
                </a:ln>
              </p:spPr>
              <p:txBody>
                <a:bodyPr anchor="ctr"/>
                <a:lstStyle/>
                <a:p>
                  <a:pPr algn="ctr"/>
                  <a:endParaRPr>
                    <a:cs typeface="+mn-ea"/>
                    <a:sym typeface="+mn-lt"/>
                  </a:endParaRPr>
                </a:p>
              </p:txBody>
            </p:sp>
            <p:sp>
              <p:nvSpPr>
                <p:cNvPr id="149" name="Freeform: Shape 176"/>
                <p:cNvSpPr/>
                <p:nvPr/>
              </p:nvSpPr>
              <p:spPr bwMode="auto">
                <a:xfrm>
                  <a:off x="5920861" y="1192849"/>
                  <a:ext cx="30635" cy="22057"/>
                </a:xfrm>
                <a:custGeom>
                  <a:avLst/>
                  <a:gdLst>
                    <a:gd name="T0" fmla="*/ 5 w 7"/>
                    <a:gd name="T1" fmla="*/ 5 h 5"/>
                    <a:gd name="T2" fmla="*/ 5 w 7"/>
                    <a:gd name="T3" fmla="*/ 5 h 5"/>
                    <a:gd name="T4" fmla="*/ 7 w 7"/>
                    <a:gd name="T5" fmla="*/ 5 h 5"/>
                    <a:gd name="T6" fmla="*/ 7 w 7"/>
                    <a:gd name="T7" fmla="*/ 0 h 5"/>
                    <a:gd name="T8" fmla="*/ 0 w 7"/>
                    <a:gd name="T9" fmla="*/ 0 h 5"/>
                    <a:gd name="T10" fmla="*/ 0 w 7"/>
                    <a:gd name="T11" fmla="*/ 5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cubicBezTo>
                        <a:pt x="5" y="5"/>
                        <a:pt x="5" y="5"/>
                        <a:pt x="5" y="5"/>
                      </a:cubicBezTo>
                      <a:cubicBezTo>
                        <a:pt x="6" y="5"/>
                        <a:pt x="7" y="5"/>
                        <a:pt x="7" y="5"/>
                      </a:cubicBezTo>
                      <a:cubicBezTo>
                        <a:pt x="7" y="0"/>
                        <a:pt x="7" y="0"/>
                        <a:pt x="7" y="0"/>
                      </a:cubicBezTo>
                      <a:cubicBezTo>
                        <a:pt x="0" y="0"/>
                        <a:pt x="0" y="0"/>
                        <a:pt x="0" y="0"/>
                      </a:cubicBezTo>
                      <a:cubicBezTo>
                        <a:pt x="0" y="5"/>
                        <a:pt x="0" y="5"/>
                        <a:pt x="0" y="5"/>
                      </a:cubicBezTo>
                      <a:cubicBezTo>
                        <a:pt x="2" y="5"/>
                        <a:pt x="3" y="5"/>
                        <a:pt x="5" y="5"/>
                      </a:cubicBezTo>
                      <a:close/>
                    </a:path>
                  </a:pathLst>
                </a:custGeom>
                <a:grpFill/>
                <a:ln>
                  <a:noFill/>
                </a:ln>
              </p:spPr>
              <p:txBody>
                <a:bodyPr anchor="ctr"/>
                <a:lstStyle/>
                <a:p>
                  <a:pPr algn="ctr"/>
                  <a:endParaRPr>
                    <a:cs typeface="+mn-ea"/>
                    <a:sym typeface="+mn-lt"/>
                  </a:endParaRPr>
                </a:p>
              </p:txBody>
            </p:sp>
            <p:sp>
              <p:nvSpPr>
                <p:cNvPr id="150" name="Freeform: Shape 177"/>
                <p:cNvSpPr/>
                <p:nvPr/>
              </p:nvSpPr>
              <p:spPr bwMode="auto">
                <a:xfrm>
                  <a:off x="5788517" y="1223484"/>
                  <a:ext cx="305128" cy="220574"/>
                </a:xfrm>
                <a:custGeom>
                  <a:avLst/>
                  <a:gdLst>
                    <a:gd name="T0" fmla="*/ 37 w 69"/>
                    <a:gd name="T1" fmla="*/ 0 h 50"/>
                    <a:gd name="T2" fmla="*/ 35 w 69"/>
                    <a:gd name="T3" fmla="*/ 0 h 50"/>
                    <a:gd name="T4" fmla="*/ 35 w 69"/>
                    <a:gd name="T5" fmla="*/ 0 h 50"/>
                    <a:gd name="T6" fmla="*/ 30 w 69"/>
                    <a:gd name="T7" fmla="*/ 0 h 50"/>
                    <a:gd name="T8" fmla="*/ 1 w 69"/>
                    <a:gd name="T9" fmla="*/ 33 h 50"/>
                    <a:gd name="T10" fmla="*/ 3 w 69"/>
                    <a:gd name="T11" fmla="*/ 46 h 50"/>
                    <a:gd name="T12" fmla="*/ 4 w 69"/>
                    <a:gd name="T13" fmla="*/ 48 h 50"/>
                    <a:gd name="T14" fmla="*/ 6 w 69"/>
                    <a:gd name="T15" fmla="*/ 46 h 50"/>
                    <a:gd name="T16" fmla="*/ 14 w 69"/>
                    <a:gd name="T17" fmla="*/ 40 h 50"/>
                    <a:gd name="T18" fmla="*/ 15 w 69"/>
                    <a:gd name="T19" fmla="*/ 40 h 50"/>
                    <a:gd name="T20" fmla="*/ 23 w 69"/>
                    <a:gd name="T21" fmla="*/ 46 h 50"/>
                    <a:gd name="T22" fmla="*/ 24 w 69"/>
                    <a:gd name="T23" fmla="*/ 48 h 50"/>
                    <a:gd name="T24" fmla="*/ 25 w 69"/>
                    <a:gd name="T25" fmla="*/ 46 h 50"/>
                    <a:gd name="T26" fmla="*/ 30 w 69"/>
                    <a:gd name="T27" fmla="*/ 42 h 50"/>
                    <a:gd name="T28" fmla="*/ 34 w 69"/>
                    <a:gd name="T29" fmla="*/ 41 h 50"/>
                    <a:gd name="T30" fmla="*/ 34 w 69"/>
                    <a:gd name="T31" fmla="*/ 41 h 50"/>
                    <a:gd name="T32" fmla="*/ 37 w 69"/>
                    <a:gd name="T33" fmla="*/ 42 h 50"/>
                    <a:gd name="T34" fmla="*/ 43 w 69"/>
                    <a:gd name="T35" fmla="*/ 47 h 50"/>
                    <a:gd name="T36" fmla="*/ 44 w 69"/>
                    <a:gd name="T37" fmla="*/ 48 h 50"/>
                    <a:gd name="T38" fmla="*/ 45 w 69"/>
                    <a:gd name="T39" fmla="*/ 47 h 50"/>
                    <a:gd name="T40" fmla="*/ 54 w 69"/>
                    <a:gd name="T41" fmla="*/ 41 h 50"/>
                    <a:gd name="T42" fmla="*/ 54 w 69"/>
                    <a:gd name="T43" fmla="*/ 41 h 50"/>
                    <a:gd name="T44" fmla="*/ 62 w 69"/>
                    <a:gd name="T45" fmla="*/ 47 h 50"/>
                    <a:gd name="T46" fmla="*/ 63 w 69"/>
                    <a:gd name="T47" fmla="*/ 49 h 50"/>
                    <a:gd name="T48" fmla="*/ 64 w 69"/>
                    <a:gd name="T49" fmla="*/ 50 h 50"/>
                    <a:gd name="T50" fmla="*/ 64 w 69"/>
                    <a:gd name="T51" fmla="*/ 49 h 50"/>
                    <a:gd name="T52" fmla="*/ 65 w 69"/>
                    <a:gd name="T53" fmla="*/ 47 h 50"/>
                    <a:gd name="T54" fmla="*/ 68 w 69"/>
                    <a:gd name="T55" fmla="*/ 35 h 50"/>
                    <a:gd name="T56" fmla="*/ 37 w 69"/>
                    <a:gd name="T5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 h="50">
                      <a:moveTo>
                        <a:pt x="37" y="0"/>
                      </a:moveTo>
                      <a:cubicBezTo>
                        <a:pt x="37" y="0"/>
                        <a:pt x="36" y="0"/>
                        <a:pt x="35" y="0"/>
                      </a:cubicBezTo>
                      <a:cubicBezTo>
                        <a:pt x="35" y="0"/>
                        <a:pt x="35" y="0"/>
                        <a:pt x="35" y="0"/>
                      </a:cubicBezTo>
                      <a:cubicBezTo>
                        <a:pt x="33" y="0"/>
                        <a:pt x="32" y="0"/>
                        <a:pt x="30" y="0"/>
                      </a:cubicBezTo>
                      <a:cubicBezTo>
                        <a:pt x="14" y="2"/>
                        <a:pt x="1" y="16"/>
                        <a:pt x="1" y="33"/>
                      </a:cubicBezTo>
                      <a:cubicBezTo>
                        <a:pt x="0" y="38"/>
                        <a:pt x="1" y="42"/>
                        <a:pt x="3" y="46"/>
                      </a:cubicBezTo>
                      <a:cubicBezTo>
                        <a:pt x="3" y="47"/>
                        <a:pt x="4" y="48"/>
                        <a:pt x="4" y="48"/>
                      </a:cubicBezTo>
                      <a:cubicBezTo>
                        <a:pt x="5" y="48"/>
                        <a:pt x="5" y="47"/>
                        <a:pt x="6" y="46"/>
                      </a:cubicBezTo>
                      <a:cubicBezTo>
                        <a:pt x="7" y="43"/>
                        <a:pt x="11" y="40"/>
                        <a:pt x="14" y="40"/>
                      </a:cubicBezTo>
                      <a:cubicBezTo>
                        <a:pt x="14" y="40"/>
                        <a:pt x="15" y="40"/>
                        <a:pt x="15" y="40"/>
                      </a:cubicBezTo>
                      <a:cubicBezTo>
                        <a:pt x="18" y="41"/>
                        <a:pt x="22" y="43"/>
                        <a:pt x="23" y="46"/>
                      </a:cubicBezTo>
                      <a:cubicBezTo>
                        <a:pt x="24" y="47"/>
                        <a:pt x="24" y="48"/>
                        <a:pt x="24" y="48"/>
                      </a:cubicBezTo>
                      <a:cubicBezTo>
                        <a:pt x="24" y="48"/>
                        <a:pt x="25" y="47"/>
                        <a:pt x="25" y="46"/>
                      </a:cubicBezTo>
                      <a:cubicBezTo>
                        <a:pt x="26" y="44"/>
                        <a:pt x="28" y="42"/>
                        <a:pt x="30" y="42"/>
                      </a:cubicBezTo>
                      <a:cubicBezTo>
                        <a:pt x="31" y="41"/>
                        <a:pt x="33" y="41"/>
                        <a:pt x="34" y="41"/>
                      </a:cubicBezTo>
                      <a:cubicBezTo>
                        <a:pt x="34" y="41"/>
                        <a:pt x="34" y="41"/>
                        <a:pt x="34" y="41"/>
                      </a:cubicBezTo>
                      <a:cubicBezTo>
                        <a:pt x="35" y="41"/>
                        <a:pt x="36" y="41"/>
                        <a:pt x="37" y="42"/>
                      </a:cubicBezTo>
                      <a:cubicBezTo>
                        <a:pt x="40" y="42"/>
                        <a:pt x="42" y="44"/>
                        <a:pt x="43" y="47"/>
                      </a:cubicBezTo>
                      <a:cubicBezTo>
                        <a:pt x="44" y="48"/>
                        <a:pt x="44" y="48"/>
                        <a:pt x="44" y="48"/>
                      </a:cubicBezTo>
                      <a:cubicBezTo>
                        <a:pt x="44" y="48"/>
                        <a:pt x="44" y="48"/>
                        <a:pt x="45" y="47"/>
                      </a:cubicBezTo>
                      <a:cubicBezTo>
                        <a:pt x="47" y="44"/>
                        <a:pt x="50" y="41"/>
                        <a:pt x="54" y="41"/>
                      </a:cubicBezTo>
                      <a:cubicBezTo>
                        <a:pt x="54" y="41"/>
                        <a:pt x="54" y="41"/>
                        <a:pt x="54" y="41"/>
                      </a:cubicBezTo>
                      <a:cubicBezTo>
                        <a:pt x="58" y="41"/>
                        <a:pt x="61" y="44"/>
                        <a:pt x="62" y="47"/>
                      </a:cubicBezTo>
                      <a:cubicBezTo>
                        <a:pt x="63" y="48"/>
                        <a:pt x="63" y="49"/>
                        <a:pt x="63" y="49"/>
                      </a:cubicBezTo>
                      <a:cubicBezTo>
                        <a:pt x="63" y="50"/>
                        <a:pt x="63" y="50"/>
                        <a:pt x="64" y="50"/>
                      </a:cubicBezTo>
                      <a:cubicBezTo>
                        <a:pt x="64" y="50"/>
                        <a:pt x="64" y="50"/>
                        <a:pt x="64" y="49"/>
                      </a:cubicBezTo>
                      <a:cubicBezTo>
                        <a:pt x="65" y="49"/>
                        <a:pt x="65" y="48"/>
                        <a:pt x="65" y="47"/>
                      </a:cubicBezTo>
                      <a:cubicBezTo>
                        <a:pt x="67" y="44"/>
                        <a:pt x="68" y="39"/>
                        <a:pt x="68" y="35"/>
                      </a:cubicBezTo>
                      <a:cubicBezTo>
                        <a:pt x="69" y="17"/>
                        <a:pt x="55" y="2"/>
                        <a:pt x="37" y="0"/>
                      </a:cubicBezTo>
                      <a:close/>
                    </a:path>
                  </a:pathLst>
                </a:custGeom>
                <a:grpFill/>
                <a:ln>
                  <a:noFill/>
                </a:ln>
              </p:spPr>
              <p:txBody>
                <a:bodyPr anchor="ctr"/>
                <a:lstStyle/>
                <a:p>
                  <a:pPr algn="ctr"/>
                  <a:endParaRPr>
                    <a:cs typeface="+mn-ea"/>
                    <a:sym typeface="+mn-lt"/>
                  </a:endParaRPr>
                </a:p>
              </p:txBody>
            </p:sp>
            <p:sp>
              <p:nvSpPr>
                <p:cNvPr id="151" name="Freeform: Shape 178"/>
                <p:cNvSpPr/>
                <p:nvPr/>
              </p:nvSpPr>
              <p:spPr bwMode="auto">
                <a:xfrm>
                  <a:off x="4601092" y="4491660"/>
                  <a:ext cx="118865" cy="84553"/>
                </a:xfrm>
                <a:custGeom>
                  <a:avLst/>
                  <a:gdLst>
                    <a:gd name="T0" fmla="*/ 17 w 27"/>
                    <a:gd name="T1" fmla="*/ 5 h 19"/>
                    <a:gd name="T2" fmla="*/ 24 w 27"/>
                    <a:gd name="T3" fmla="*/ 1 h 19"/>
                    <a:gd name="T4" fmla="*/ 27 w 27"/>
                    <a:gd name="T5" fmla="*/ 0 h 19"/>
                    <a:gd name="T6" fmla="*/ 16 w 27"/>
                    <a:gd name="T7" fmla="*/ 1 h 19"/>
                    <a:gd name="T8" fmla="*/ 9 w 27"/>
                    <a:gd name="T9" fmla="*/ 7 h 19"/>
                    <a:gd name="T10" fmla="*/ 5 w 27"/>
                    <a:gd name="T11" fmla="*/ 12 h 19"/>
                    <a:gd name="T12" fmla="*/ 0 w 27"/>
                    <a:gd name="T13" fmla="*/ 19 h 19"/>
                    <a:gd name="T14" fmla="*/ 9 w 27"/>
                    <a:gd name="T15" fmla="*/ 15 h 19"/>
                    <a:gd name="T16" fmla="*/ 17 w 27"/>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17" y="5"/>
                      </a:moveTo>
                      <a:cubicBezTo>
                        <a:pt x="19" y="4"/>
                        <a:pt x="21" y="2"/>
                        <a:pt x="24" y="1"/>
                      </a:cubicBezTo>
                      <a:cubicBezTo>
                        <a:pt x="24" y="1"/>
                        <a:pt x="26" y="0"/>
                        <a:pt x="27" y="0"/>
                      </a:cubicBezTo>
                      <a:cubicBezTo>
                        <a:pt x="23" y="0"/>
                        <a:pt x="19" y="0"/>
                        <a:pt x="16" y="1"/>
                      </a:cubicBezTo>
                      <a:cubicBezTo>
                        <a:pt x="13" y="2"/>
                        <a:pt x="10" y="4"/>
                        <a:pt x="9" y="7"/>
                      </a:cubicBezTo>
                      <a:cubicBezTo>
                        <a:pt x="7" y="9"/>
                        <a:pt x="6" y="11"/>
                        <a:pt x="5" y="12"/>
                      </a:cubicBezTo>
                      <a:cubicBezTo>
                        <a:pt x="4" y="15"/>
                        <a:pt x="3" y="18"/>
                        <a:pt x="0" y="19"/>
                      </a:cubicBezTo>
                      <a:cubicBezTo>
                        <a:pt x="3" y="19"/>
                        <a:pt x="7" y="17"/>
                        <a:pt x="9" y="15"/>
                      </a:cubicBezTo>
                      <a:cubicBezTo>
                        <a:pt x="13" y="12"/>
                        <a:pt x="15" y="9"/>
                        <a:pt x="17" y="5"/>
                      </a:cubicBezTo>
                      <a:close/>
                    </a:path>
                  </a:pathLst>
                </a:custGeom>
                <a:grpFill/>
                <a:ln>
                  <a:noFill/>
                </a:ln>
              </p:spPr>
              <p:txBody>
                <a:bodyPr anchor="ctr"/>
                <a:lstStyle/>
                <a:p>
                  <a:pPr algn="ctr"/>
                  <a:endParaRPr>
                    <a:cs typeface="+mn-ea"/>
                    <a:sym typeface="+mn-lt"/>
                  </a:endParaRPr>
                </a:p>
              </p:txBody>
            </p:sp>
            <p:sp>
              <p:nvSpPr>
                <p:cNvPr id="152" name="Freeform: Shape 179"/>
                <p:cNvSpPr/>
                <p:nvPr/>
              </p:nvSpPr>
              <p:spPr bwMode="auto">
                <a:xfrm>
                  <a:off x="4609670" y="4491660"/>
                  <a:ext cx="154402" cy="106611"/>
                </a:xfrm>
                <a:custGeom>
                  <a:avLst/>
                  <a:gdLst>
                    <a:gd name="T0" fmla="*/ 23 w 35"/>
                    <a:gd name="T1" fmla="*/ 3 h 24"/>
                    <a:gd name="T2" fmla="*/ 14 w 35"/>
                    <a:gd name="T3" fmla="*/ 11 h 24"/>
                    <a:gd name="T4" fmla="*/ 8 w 35"/>
                    <a:gd name="T5" fmla="*/ 17 h 24"/>
                    <a:gd name="T6" fmla="*/ 0 w 35"/>
                    <a:gd name="T7" fmla="*/ 20 h 24"/>
                    <a:gd name="T8" fmla="*/ 19 w 35"/>
                    <a:gd name="T9" fmla="*/ 20 h 24"/>
                    <a:gd name="T10" fmla="*/ 30 w 35"/>
                    <a:gd name="T11" fmla="*/ 6 h 24"/>
                    <a:gd name="T12" fmla="*/ 33 w 35"/>
                    <a:gd name="T13" fmla="*/ 2 h 24"/>
                    <a:gd name="T14" fmla="*/ 35 w 35"/>
                    <a:gd name="T15" fmla="*/ 1 h 24"/>
                    <a:gd name="T16" fmla="*/ 23 w 35"/>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23" y="3"/>
                      </a:moveTo>
                      <a:cubicBezTo>
                        <a:pt x="19" y="5"/>
                        <a:pt x="17" y="7"/>
                        <a:pt x="14" y="11"/>
                      </a:cubicBezTo>
                      <a:cubicBezTo>
                        <a:pt x="12" y="13"/>
                        <a:pt x="10" y="16"/>
                        <a:pt x="8" y="17"/>
                      </a:cubicBezTo>
                      <a:cubicBezTo>
                        <a:pt x="5" y="19"/>
                        <a:pt x="3" y="20"/>
                        <a:pt x="0" y="20"/>
                      </a:cubicBezTo>
                      <a:cubicBezTo>
                        <a:pt x="6" y="24"/>
                        <a:pt x="13" y="24"/>
                        <a:pt x="19" y="20"/>
                      </a:cubicBezTo>
                      <a:cubicBezTo>
                        <a:pt x="25" y="17"/>
                        <a:pt x="27" y="12"/>
                        <a:pt x="30" y="6"/>
                      </a:cubicBezTo>
                      <a:cubicBezTo>
                        <a:pt x="31" y="5"/>
                        <a:pt x="32" y="3"/>
                        <a:pt x="33" y="2"/>
                      </a:cubicBezTo>
                      <a:cubicBezTo>
                        <a:pt x="34" y="2"/>
                        <a:pt x="35" y="1"/>
                        <a:pt x="35" y="1"/>
                      </a:cubicBezTo>
                      <a:cubicBezTo>
                        <a:pt x="31" y="0"/>
                        <a:pt x="27" y="1"/>
                        <a:pt x="23" y="3"/>
                      </a:cubicBezTo>
                      <a:close/>
                    </a:path>
                  </a:pathLst>
                </a:custGeom>
                <a:grpFill/>
                <a:ln>
                  <a:noFill/>
                </a:ln>
              </p:spPr>
              <p:txBody>
                <a:bodyPr anchor="ctr"/>
                <a:lstStyle/>
                <a:p>
                  <a:pPr algn="ctr"/>
                  <a:endParaRPr>
                    <a:cs typeface="+mn-ea"/>
                    <a:sym typeface="+mn-lt"/>
                  </a:endParaRPr>
                </a:p>
              </p:txBody>
            </p:sp>
            <p:sp>
              <p:nvSpPr>
                <p:cNvPr id="153" name="Freeform: Shape 180"/>
                <p:cNvSpPr/>
                <p:nvPr/>
              </p:nvSpPr>
              <p:spPr bwMode="auto">
                <a:xfrm>
                  <a:off x="4601092" y="4403430"/>
                  <a:ext cx="101709" cy="71074"/>
                </a:xfrm>
                <a:custGeom>
                  <a:avLst/>
                  <a:gdLst>
                    <a:gd name="T0" fmla="*/ 8 w 23"/>
                    <a:gd name="T1" fmla="*/ 6 h 16"/>
                    <a:gd name="T2" fmla="*/ 5 w 23"/>
                    <a:gd name="T3" fmla="*/ 11 h 16"/>
                    <a:gd name="T4" fmla="*/ 0 w 23"/>
                    <a:gd name="T5" fmla="*/ 16 h 16"/>
                    <a:gd name="T6" fmla="*/ 8 w 23"/>
                    <a:gd name="T7" fmla="*/ 13 h 16"/>
                    <a:gd name="T8" fmla="*/ 15 w 23"/>
                    <a:gd name="T9" fmla="*/ 5 h 16"/>
                    <a:gd name="T10" fmla="*/ 20 w 23"/>
                    <a:gd name="T11" fmla="*/ 1 h 16"/>
                    <a:gd name="T12" fmla="*/ 23 w 23"/>
                    <a:gd name="T13" fmla="*/ 0 h 16"/>
                    <a:gd name="T14" fmla="*/ 14 w 23"/>
                    <a:gd name="T15" fmla="*/ 1 h 16"/>
                    <a:gd name="T16" fmla="*/ 8 w 2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8" y="6"/>
                      </a:moveTo>
                      <a:cubicBezTo>
                        <a:pt x="6" y="8"/>
                        <a:pt x="6" y="9"/>
                        <a:pt x="5" y="11"/>
                      </a:cubicBezTo>
                      <a:cubicBezTo>
                        <a:pt x="4" y="13"/>
                        <a:pt x="2" y="15"/>
                        <a:pt x="0" y="16"/>
                      </a:cubicBezTo>
                      <a:cubicBezTo>
                        <a:pt x="3" y="16"/>
                        <a:pt x="6" y="15"/>
                        <a:pt x="8" y="13"/>
                      </a:cubicBezTo>
                      <a:cubicBezTo>
                        <a:pt x="11" y="11"/>
                        <a:pt x="13" y="7"/>
                        <a:pt x="15" y="5"/>
                      </a:cubicBezTo>
                      <a:cubicBezTo>
                        <a:pt x="17" y="3"/>
                        <a:pt x="18" y="2"/>
                        <a:pt x="20" y="1"/>
                      </a:cubicBezTo>
                      <a:cubicBezTo>
                        <a:pt x="21" y="1"/>
                        <a:pt x="22" y="0"/>
                        <a:pt x="23" y="0"/>
                      </a:cubicBezTo>
                      <a:cubicBezTo>
                        <a:pt x="20" y="0"/>
                        <a:pt x="17" y="0"/>
                        <a:pt x="14" y="1"/>
                      </a:cubicBezTo>
                      <a:cubicBezTo>
                        <a:pt x="11" y="2"/>
                        <a:pt x="9" y="4"/>
                        <a:pt x="8" y="6"/>
                      </a:cubicBezTo>
                      <a:close/>
                    </a:path>
                  </a:pathLst>
                </a:custGeom>
                <a:grpFill/>
                <a:ln>
                  <a:noFill/>
                </a:ln>
              </p:spPr>
              <p:txBody>
                <a:bodyPr anchor="ctr"/>
                <a:lstStyle/>
                <a:p>
                  <a:pPr algn="ctr"/>
                  <a:endParaRPr>
                    <a:cs typeface="+mn-ea"/>
                    <a:sym typeface="+mn-lt"/>
                  </a:endParaRPr>
                </a:p>
              </p:txBody>
            </p:sp>
            <p:sp>
              <p:nvSpPr>
                <p:cNvPr id="154" name="Freeform: Shape 181"/>
                <p:cNvSpPr/>
                <p:nvPr/>
              </p:nvSpPr>
              <p:spPr bwMode="auto">
                <a:xfrm>
                  <a:off x="4609670" y="4403430"/>
                  <a:ext cx="132345" cy="93131"/>
                </a:xfrm>
                <a:custGeom>
                  <a:avLst/>
                  <a:gdLst>
                    <a:gd name="T0" fmla="*/ 28 w 30"/>
                    <a:gd name="T1" fmla="*/ 2 h 21"/>
                    <a:gd name="T2" fmla="*/ 30 w 30"/>
                    <a:gd name="T3" fmla="*/ 1 h 21"/>
                    <a:gd name="T4" fmla="*/ 19 w 30"/>
                    <a:gd name="T5" fmla="*/ 2 h 21"/>
                    <a:gd name="T6" fmla="*/ 12 w 30"/>
                    <a:gd name="T7" fmla="*/ 9 h 21"/>
                    <a:gd name="T8" fmla="*/ 6 w 30"/>
                    <a:gd name="T9" fmla="*/ 15 h 21"/>
                    <a:gd name="T10" fmla="*/ 0 w 30"/>
                    <a:gd name="T11" fmla="*/ 18 h 21"/>
                    <a:gd name="T12" fmla="*/ 16 w 30"/>
                    <a:gd name="T13" fmla="*/ 17 h 21"/>
                    <a:gd name="T14" fmla="*/ 25 w 30"/>
                    <a:gd name="T15" fmla="*/ 6 h 21"/>
                    <a:gd name="T16" fmla="*/ 28 w 30"/>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28" y="2"/>
                      </a:moveTo>
                      <a:cubicBezTo>
                        <a:pt x="29" y="2"/>
                        <a:pt x="30" y="1"/>
                        <a:pt x="30" y="1"/>
                      </a:cubicBezTo>
                      <a:cubicBezTo>
                        <a:pt x="26" y="0"/>
                        <a:pt x="23" y="1"/>
                        <a:pt x="19" y="2"/>
                      </a:cubicBezTo>
                      <a:cubicBezTo>
                        <a:pt x="16" y="4"/>
                        <a:pt x="14" y="6"/>
                        <a:pt x="12" y="9"/>
                      </a:cubicBezTo>
                      <a:cubicBezTo>
                        <a:pt x="10" y="11"/>
                        <a:pt x="9" y="14"/>
                        <a:pt x="6" y="15"/>
                      </a:cubicBezTo>
                      <a:cubicBezTo>
                        <a:pt x="5" y="16"/>
                        <a:pt x="2" y="17"/>
                        <a:pt x="0" y="18"/>
                      </a:cubicBezTo>
                      <a:cubicBezTo>
                        <a:pt x="5" y="21"/>
                        <a:pt x="11" y="21"/>
                        <a:pt x="16" y="17"/>
                      </a:cubicBezTo>
                      <a:cubicBezTo>
                        <a:pt x="21" y="15"/>
                        <a:pt x="23" y="10"/>
                        <a:pt x="25" y="6"/>
                      </a:cubicBezTo>
                      <a:cubicBezTo>
                        <a:pt x="26" y="4"/>
                        <a:pt x="27" y="3"/>
                        <a:pt x="28" y="2"/>
                      </a:cubicBezTo>
                      <a:close/>
                    </a:path>
                  </a:pathLst>
                </a:custGeom>
                <a:grpFill/>
                <a:ln>
                  <a:noFill/>
                </a:ln>
              </p:spPr>
              <p:txBody>
                <a:bodyPr anchor="ctr"/>
                <a:lstStyle/>
                <a:p>
                  <a:pPr algn="ctr"/>
                  <a:endParaRPr>
                    <a:cs typeface="+mn-ea"/>
                    <a:sym typeface="+mn-lt"/>
                  </a:endParaRPr>
                </a:p>
              </p:txBody>
            </p:sp>
            <p:sp>
              <p:nvSpPr>
                <p:cNvPr id="155" name="Freeform: Shape 182"/>
                <p:cNvSpPr/>
                <p:nvPr/>
              </p:nvSpPr>
              <p:spPr bwMode="auto">
                <a:xfrm>
                  <a:off x="4472424" y="4491660"/>
                  <a:ext cx="115189" cy="84553"/>
                </a:xfrm>
                <a:custGeom>
                  <a:avLst/>
                  <a:gdLst>
                    <a:gd name="T0" fmla="*/ 9 w 26"/>
                    <a:gd name="T1" fmla="*/ 5 h 19"/>
                    <a:gd name="T2" fmla="*/ 17 w 26"/>
                    <a:gd name="T3" fmla="*/ 15 h 19"/>
                    <a:gd name="T4" fmla="*/ 26 w 26"/>
                    <a:gd name="T5" fmla="*/ 19 h 19"/>
                    <a:gd name="T6" fmla="*/ 21 w 26"/>
                    <a:gd name="T7" fmla="*/ 12 h 19"/>
                    <a:gd name="T8" fmla="*/ 18 w 26"/>
                    <a:gd name="T9" fmla="*/ 7 h 19"/>
                    <a:gd name="T10" fmla="*/ 11 w 26"/>
                    <a:gd name="T11" fmla="*/ 1 h 19"/>
                    <a:gd name="T12" fmla="*/ 0 w 26"/>
                    <a:gd name="T13" fmla="*/ 0 h 19"/>
                    <a:gd name="T14" fmla="*/ 3 w 26"/>
                    <a:gd name="T15" fmla="*/ 1 h 19"/>
                    <a:gd name="T16" fmla="*/ 9 w 26"/>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9">
                      <a:moveTo>
                        <a:pt x="9" y="5"/>
                      </a:moveTo>
                      <a:cubicBezTo>
                        <a:pt x="12" y="9"/>
                        <a:pt x="14" y="12"/>
                        <a:pt x="17" y="15"/>
                      </a:cubicBezTo>
                      <a:cubicBezTo>
                        <a:pt x="20" y="17"/>
                        <a:pt x="23" y="19"/>
                        <a:pt x="26" y="19"/>
                      </a:cubicBezTo>
                      <a:cubicBezTo>
                        <a:pt x="24" y="18"/>
                        <a:pt x="22" y="15"/>
                        <a:pt x="21" y="12"/>
                      </a:cubicBezTo>
                      <a:cubicBezTo>
                        <a:pt x="20" y="11"/>
                        <a:pt x="19" y="9"/>
                        <a:pt x="18" y="7"/>
                      </a:cubicBezTo>
                      <a:cubicBezTo>
                        <a:pt x="16" y="4"/>
                        <a:pt x="14" y="2"/>
                        <a:pt x="11" y="1"/>
                      </a:cubicBezTo>
                      <a:cubicBezTo>
                        <a:pt x="7" y="0"/>
                        <a:pt x="3" y="0"/>
                        <a:pt x="0" y="0"/>
                      </a:cubicBezTo>
                      <a:cubicBezTo>
                        <a:pt x="1" y="0"/>
                        <a:pt x="2" y="1"/>
                        <a:pt x="3" y="1"/>
                      </a:cubicBezTo>
                      <a:cubicBezTo>
                        <a:pt x="5" y="2"/>
                        <a:pt x="7" y="4"/>
                        <a:pt x="9" y="5"/>
                      </a:cubicBezTo>
                      <a:close/>
                    </a:path>
                  </a:pathLst>
                </a:custGeom>
                <a:grpFill/>
                <a:ln>
                  <a:noFill/>
                </a:ln>
              </p:spPr>
              <p:txBody>
                <a:bodyPr anchor="ctr"/>
                <a:lstStyle/>
                <a:p>
                  <a:pPr algn="ctr"/>
                  <a:endParaRPr>
                    <a:cs typeface="+mn-ea"/>
                    <a:sym typeface="+mn-lt"/>
                  </a:endParaRPr>
                </a:p>
              </p:txBody>
            </p:sp>
            <p:sp>
              <p:nvSpPr>
                <p:cNvPr id="156" name="Freeform: Shape 183"/>
                <p:cNvSpPr/>
                <p:nvPr/>
              </p:nvSpPr>
              <p:spPr bwMode="auto">
                <a:xfrm>
                  <a:off x="4424633" y="4491660"/>
                  <a:ext cx="154402" cy="106611"/>
                </a:xfrm>
                <a:custGeom>
                  <a:avLst/>
                  <a:gdLst>
                    <a:gd name="T0" fmla="*/ 6 w 35"/>
                    <a:gd name="T1" fmla="*/ 6 h 24"/>
                    <a:gd name="T2" fmla="*/ 16 w 35"/>
                    <a:gd name="T3" fmla="*/ 20 h 24"/>
                    <a:gd name="T4" fmla="*/ 35 w 35"/>
                    <a:gd name="T5" fmla="*/ 20 h 24"/>
                    <a:gd name="T6" fmla="*/ 28 w 35"/>
                    <a:gd name="T7" fmla="*/ 17 h 24"/>
                    <a:gd name="T8" fmla="*/ 21 w 35"/>
                    <a:gd name="T9" fmla="*/ 11 h 24"/>
                    <a:gd name="T10" fmla="*/ 13 w 35"/>
                    <a:gd name="T11" fmla="*/ 3 h 24"/>
                    <a:gd name="T12" fmla="*/ 0 w 35"/>
                    <a:gd name="T13" fmla="*/ 1 h 24"/>
                    <a:gd name="T14" fmla="*/ 2 w 35"/>
                    <a:gd name="T15" fmla="*/ 2 h 24"/>
                    <a:gd name="T16" fmla="*/ 6 w 35"/>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6" y="6"/>
                      </a:moveTo>
                      <a:cubicBezTo>
                        <a:pt x="9" y="12"/>
                        <a:pt x="11" y="17"/>
                        <a:pt x="16" y="20"/>
                      </a:cubicBezTo>
                      <a:cubicBezTo>
                        <a:pt x="22" y="24"/>
                        <a:pt x="30" y="24"/>
                        <a:pt x="35" y="20"/>
                      </a:cubicBezTo>
                      <a:cubicBezTo>
                        <a:pt x="33" y="20"/>
                        <a:pt x="30" y="19"/>
                        <a:pt x="28" y="17"/>
                      </a:cubicBezTo>
                      <a:cubicBezTo>
                        <a:pt x="25" y="16"/>
                        <a:pt x="23" y="13"/>
                        <a:pt x="21" y="11"/>
                      </a:cubicBezTo>
                      <a:cubicBezTo>
                        <a:pt x="19" y="7"/>
                        <a:pt x="16" y="5"/>
                        <a:pt x="13" y="3"/>
                      </a:cubicBezTo>
                      <a:cubicBezTo>
                        <a:pt x="9" y="1"/>
                        <a:pt x="4" y="0"/>
                        <a:pt x="0" y="1"/>
                      </a:cubicBezTo>
                      <a:cubicBezTo>
                        <a:pt x="1" y="1"/>
                        <a:pt x="2" y="2"/>
                        <a:pt x="2" y="2"/>
                      </a:cubicBezTo>
                      <a:cubicBezTo>
                        <a:pt x="4" y="3"/>
                        <a:pt x="5" y="5"/>
                        <a:pt x="6" y="6"/>
                      </a:cubicBezTo>
                      <a:close/>
                    </a:path>
                  </a:pathLst>
                </a:custGeom>
                <a:grpFill/>
                <a:ln>
                  <a:noFill/>
                </a:ln>
              </p:spPr>
              <p:txBody>
                <a:bodyPr anchor="ctr"/>
                <a:lstStyle/>
                <a:p>
                  <a:pPr algn="ctr"/>
                  <a:endParaRPr>
                    <a:cs typeface="+mn-ea"/>
                    <a:sym typeface="+mn-lt"/>
                  </a:endParaRPr>
                </a:p>
              </p:txBody>
            </p:sp>
            <p:sp>
              <p:nvSpPr>
                <p:cNvPr id="157" name="Freeform: Shape 184"/>
                <p:cNvSpPr/>
                <p:nvPr/>
              </p:nvSpPr>
              <p:spPr bwMode="auto">
                <a:xfrm>
                  <a:off x="4485903" y="4403430"/>
                  <a:ext cx="101709" cy="71074"/>
                </a:xfrm>
                <a:custGeom>
                  <a:avLst/>
                  <a:gdLst>
                    <a:gd name="T0" fmla="*/ 10 w 23"/>
                    <a:gd name="T1" fmla="*/ 1 h 16"/>
                    <a:gd name="T2" fmla="*/ 0 w 23"/>
                    <a:gd name="T3" fmla="*/ 0 h 16"/>
                    <a:gd name="T4" fmla="*/ 3 w 23"/>
                    <a:gd name="T5" fmla="*/ 1 h 16"/>
                    <a:gd name="T6" fmla="*/ 8 w 23"/>
                    <a:gd name="T7" fmla="*/ 5 h 16"/>
                    <a:gd name="T8" fmla="*/ 15 w 23"/>
                    <a:gd name="T9" fmla="*/ 13 h 16"/>
                    <a:gd name="T10" fmla="*/ 23 w 23"/>
                    <a:gd name="T11" fmla="*/ 16 h 16"/>
                    <a:gd name="T12" fmla="*/ 19 w 23"/>
                    <a:gd name="T13" fmla="*/ 11 h 16"/>
                    <a:gd name="T14" fmla="*/ 16 w 23"/>
                    <a:gd name="T15" fmla="*/ 6 h 16"/>
                    <a:gd name="T16" fmla="*/ 10 w 23"/>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10" y="1"/>
                      </a:moveTo>
                      <a:cubicBezTo>
                        <a:pt x="7" y="0"/>
                        <a:pt x="3" y="0"/>
                        <a:pt x="0" y="0"/>
                      </a:cubicBezTo>
                      <a:cubicBezTo>
                        <a:pt x="1" y="0"/>
                        <a:pt x="2" y="1"/>
                        <a:pt x="3" y="1"/>
                      </a:cubicBezTo>
                      <a:cubicBezTo>
                        <a:pt x="5" y="2"/>
                        <a:pt x="7" y="3"/>
                        <a:pt x="8" y="5"/>
                      </a:cubicBezTo>
                      <a:cubicBezTo>
                        <a:pt x="11" y="7"/>
                        <a:pt x="13" y="11"/>
                        <a:pt x="15" y="13"/>
                      </a:cubicBezTo>
                      <a:cubicBezTo>
                        <a:pt x="18" y="15"/>
                        <a:pt x="20" y="16"/>
                        <a:pt x="23" y="16"/>
                      </a:cubicBezTo>
                      <a:cubicBezTo>
                        <a:pt x="21" y="15"/>
                        <a:pt x="20" y="13"/>
                        <a:pt x="19" y="11"/>
                      </a:cubicBezTo>
                      <a:cubicBezTo>
                        <a:pt x="18" y="9"/>
                        <a:pt x="17" y="8"/>
                        <a:pt x="16" y="6"/>
                      </a:cubicBezTo>
                      <a:cubicBezTo>
                        <a:pt x="14" y="4"/>
                        <a:pt x="12" y="2"/>
                        <a:pt x="10" y="1"/>
                      </a:cubicBezTo>
                      <a:close/>
                    </a:path>
                  </a:pathLst>
                </a:custGeom>
                <a:grpFill/>
                <a:ln>
                  <a:noFill/>
                </a:ln>
              </p:spPr>
              <p:txBody>
                <a:bodyPr anchor="ctr"/>
                <a:lstStyle/>
                <a:p>
                  <a:pPr algn="ctr"/>
                  <a:endParaRPr>
                    <a:cs typeface="+mn-ea"/>
                    <a:sym typeface="+mn-lt"/>
                  </a:endParaRPr>
                </a:p>
              </p:txBody>
            </p:sp>
            <p:sp>
              <p:nvSpPr>
                <p:cNvPr id="158" name="Freeform: Shape 185"/>
                <p:cNvSpPr/>
                <p:nvPr/>
              </p:nvSpPr>
              <p:spPr bwMode="auto">
                <a:xfrm>
                  <a:off x="4446690" y="4403430"/>
                  <a:ext cx="132345" cy="93131"/>
                </a:xfrm>
                <a:custGeom>
                  <a:avLst/>
                  <a:gdLst>
                    <a:gd name="T0" fmla="*/ 0 w 30"/>
                    <a:gd name="T1" fmla="*/ 1 h 21"/>
                    <a:gd name="T2" fmla="*/ 2 w 30"/>
                    <a:gd name="T3" fmla="*/ 2 h 21"/>
                    <a:gd name="T4" fmla="*/ 5 w 30"/>
                    <a:gd name="T5" fmla="*/ 6 h 21"/>
                    <a:gd name="T6" fmla="*/ 14 w 30"/>
                    <a:gd name="T7" fmla="*/ 17 h 21"/>
                    <a:gd name="T8" fmla="*/ 30 w 30"/>
                    <a:gd name="T9" fmla="*/ 18 h 21"/>
                    <a:gd name="T10" fmla="*/ 24 w 30"/>
                    <a:gd name="T11" fmla="*/ 15 h 21"/>
                    <a:gd name="T12" fmla="*/ 18 w 30"/>
                    <a:gd name="T13" fmla="*/ 9 h 21"/>
                    <a:gd name="T14" fmla="*/ 11 w 30"/>
                    <a:gd name="T15" fmla="*/ 2 h 21"/>
                    <a:gd name="T16" fmla="*/ 0 w 30"/>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0" y="1"/>
                      </a:moveTo>
                      <a:cubicBezTo>
                        <a:pt x="1" y="1"/>
                        <a:pt x="2" y="2"/>
                        <a:pt x="2" y="2"/>
                      </a:cubicBezTo>
                      <a:cubicBezTo>
                        <a:pt x="3" y="3"/>
                        <a:pt x="4" y="4"/>
                        <a:pt x="5" y="6"/>
                      </a:cubicBezTo>
                      <a:cubicBezTo>
                        <a:pt x="8" y="10"/>
                        <a:pt x="9" y="15"/>
                        <a:pt x="14" y="17"/>
                      </a:cubicBezTo>
                      <a:cubicBezTo>
                        <a:pt x="19" y="21"/>
                        <a:pt x="25" y="21"/>
                        <a:pt x="30" y="18"/>
                      </a:cubicBezTo>
                      <a:cubicBezTo>
                        <a:pt x="28" y="17"/>
                        <a:pt x="26" y="16"/>
                        <a:pt x="24" y="15"/>
                      </a:cubicBezTo>
                      <a:cubicBezTo>
                        <a:pt x="22" y="14"/>
                        <a:pt x="20" y="11"/>
                        <a:pt x="18" y="9"/>
                      </a:cubicBezTo>
                      <a:cubicBezTo>
                        <a:pt x="16" y="6"/>
                        <a:pt x="14" y="4"/>
                        <a:pt x="11" y="2"/>
                      </a:cubicBezTo>
                      <a:cubicBezTo>
                        <a:pt x="8" y="1"/>
                        <a:pt x="4" y="0"/>
                        <a:pt x="0" y="1"/>
                      </a:cubicBezTo>
                      <a:close/>
                    </a:path>
                  </a:pathLst>
                </a:custGeom>
                <a:grpFill/>
                <a:ln>
                  <a:noFill/>
                </a:ln>
              </p:spPr>
              <p:txBody>
                <a:bodyPr anchor="ctr"/>
                <a:lstStyle/>
                <a:p>
                  <a:pPr algn="ctr"/>
                  <a:endParaRPr>
                    <a:cs typeface="+mn-ea"/>
                    <a:sym typeface="+mn-lt"/>
                  </a:endParaRPr>
                </a:p>
              </p:txBody>
            </p:sp>
            <p:sp>
              <p:nvSpPr>
                <p:cNvPr id="159" name="Freeform: Shape 186"/>
                <p:cNvSpPr/>
                <p:nvPr/>
              </p:nvSpPr>
              <p:spPr bwMode="auto">
                <a:xfrm>
                  <a:off x="4592514" y="4342160"/>
                  <a:ext cx="56369" cy="113963"/>
                </a:xfrm>
                <a:custGeom>
                  <a:avLst/>
                  <a:gdLst>
                    <a:gd name="T0" fmla="*/ 9 w 13"/>
                    <a:gd name="T1" fmla="*/ 8 h 26"/>
                    <a:gd name="T2" fmla="*/ 2 w 13"/>
                    <a:gd name="T3" fmla="*/ 17 h 26"/>
                    <a:gd name="T4" fmla="*/ 1 w 13"/>
                    <a:gd name="T5" fmla="*/ 26 h 26"/>
                    <a:gd name="T6" fmla="*/ 5 w 13"/>
                    <a:gd name="T7" fmla="*/ 20 h 26"/>
                    <a:gd name="T8" fmla="*/ 9 w 13"/>
                    <a:gd name="T9" fmla="*/ 16 h 26"/>
                    <a:gd name="T10" fmla="*/ 12 w 13"/>
                    <a:gd name="T11" fmla="*/ 9 h 26"/>
                    <a:gd name="T12" fmla="*/ 11 w 13"/>
                    <a:gd name="T13" fmla="*/ 0 h 26"/>
                    <a:gd name="T14" fmla="*/ 11 w 13"/>
                    <a:gd name="T15" fmla="*/ 3 h 26"/>
                    <a:gd name="T16" fmla="*/ 9 w 13"/>
                    <a:gd name="T1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9" y="8"/>
                      </a:moveTo>
                      <a:cubicBezTo>
                        <a:pt x="6" y="11"/>
                        <a:pt x="4" y="14"/>
                        <a:pt x="2" y="17"/>
                      </a:cubicBezTo>
                      <a:cubicBezTo>
                        <a:pt x="1" y="20"/>
                        <a:pt x="0" y="23"/>
                        <a:pt x="1" y="26"/>
                      </a:cubicBezTo>
                      <a:cubicBezTo>
                        <a:pt x="1" y="23"/>
                        <a:pt x="3" y="21"/>
                        <a:pt x="5" y="20"/>
                      </a:cubicBezTo>
                      <a:cubicBezTo>
                        <a:pt x="6" y="19"/>
                        <a:pt x="8" y="18"/>
                        <a:pt x="9" y="16"/>
                      </a:cubicBezTo>
                      <a:cubicBezTo>
                        <a:pt x="11" y="14"/>
                        <a:pt x="12" y="12"/>
                        <a:pt x="12" y="9"/>
                      </a:cubicBezTo>
                      <a:cubicBezTo>
                        <a:pt x="13" y="6"/>
                        <a:pt x="12" y="3"/>
                        <a:pt x="11" y="0"/>
                      </a:cubicBezTo>
                      <a:cubicBezTo>
                        <a:pt x="11" y="0"/>
                        <a:pt x="11" y="2"/>
                        <a:pt x="11" y="3"/>
                      </a:cubicBezTo>
                      <a:cubicBezTo>
                        <a:pt x="10" y="5"/>
                        <a:pt x="10" y="7"/>
                        <a:pt x="9" y="8"/>
                      </a:cubicBezTo>
                      <a:close/>
                    </a:path>
                  </a:pathLst>
                </a:custGeom>
                <a:grpFill/>
                <a:ln>
                  <a:noFill/>
                </a:ln>
              </p:spPr>
              <p:txBody>
                <a:bodyPr anchor="ctr"/>
                <a:lstStyle/>
                <a:p>
                  <a:pPr algn="ctr"/>
                  <a:endParaRPr>
                    <a:cs typeface="+mn-ea"/>
                    <a:sym typeface="+mn-lt"/>
                  </a:endParaRPr>
                </a:p>
              </p:txBody>
            </p:sp>
            <p:sp>
              <p:nvSpPr>
                <p:cNvPr id="160" name="Freeform: Shape 187"/>
                <p:cNvSpPr/>
                <p:nvPr/>
              </p:nvSpPr>
              <p:spPr bwMode="auto">
                <a:xfrm>
                  <a:off x="4560653" y="4301721"/>
                  <a:ext cx="75976" cy="145824"/>
                </a:xfrm>
                <a:custGeom>
                  <a:avLst/>
                  <a:gdLst>
                    <a:gd name="T0" fmla="*/ 6 w 17"/>
                    <a:gd name="T1" fmla="*/ 33 h 33"/>
                    <a:gd name="T2" fmla="*/ 7 w 17"/>
                    <a:gd name="T3" fmla="*/ 27 h 33"/>
                    <a:gd name="T4" fmla="*/ 11 w 17"/>
                    <a:gd name="T5" fmla="*/ 20 h 33"/>
                    <a:gd name="T6" fmla="*/ 16 w 17"/>
                    <a:gd name="T7" fmla="*/ 11 h 33"/>
                    <a:gd name="T8" fmla="*/ 16 w 17"/>
                    <a:gd name="T9" fmla="*/ 0 h 33"/>
                    <a:gd name="T10" fmla="*/ 15 w 17"/>
                    <a:gd name="T11" fmla="*/ 2 h 33"/>
                    <a:gd name="T12" fmla="*/ 12 w 17"/>
                    <a:gd name="T13" fmla="*/ 6 h 33"/>
                    <a:gd name="T14" fmla="*/ 2 w 17"/>
                    <a:gd name="T15" fmla="*/ 17 h 33"/>
                    <a:gd name="T16" fmla="*/ 6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6" y="33"/>
                      </a:moveTo>
                      <a:cubicBezTo>
                        <a:pt x="5" y="31"/>
                        <a:pt x="6" y="29"/>
                        <a:pt x="7" y="27"/>
                      </a:cubicBezTo>
                      <a:cubicBezTo>
                        <a:pt x="8" y="24"/>
                        <a:pt x="9" y="22"/>
                        <a:pt x="11" y="20"/>
                      </a:cubicBezTo>
                      <a:cubicBezTo>
                        <a:pt x="13" y="17"/>
                        <a:pt x="15" y="15"/>
                        <a:pt x="16" y="11"/>
                      </a:cubicBezTo>
                      <a:cubicBezTo>
                        <a:pt x="17" y="8"/>
                        <a:pt x="17" y="4"/>
                        <a:pt x="16" y="0"/>
                      </a:cubicBezTo>
                      <a:cubicBezTo>
                        <a:pt x="16" y="1"/>
                        <a:pt x="15" y="2"/>
                        <a:pt x="15" y="2"/>
                      </a:cubicBezTo>
                      <a:cubicBezTo>
                        <a:pt x="14" y="4"/>
                        <a:pt x="13" y="5"/>
                        <a:pt x="12" y="6"/>
                      </a:cubicBezTo>
                      <a:cubicBezTo>
                        <a:pt x="8" y="10"/>
                        <a:pt x="4" y="12"/>
                        <a:pt x="2" y="17"/>
                      </a:cubicBezTo>
                      <a:cubicBezTo>
                        <a:pt x="0" y="23"/>
                        <a:pt x="1" y="29"/>
                        <a:pt x="6" y="33"/>
                      </a:cubicBezTo>
                      <a:close/>
                    </a:path>
                  </a:pathLst>
                </a:custGeom>
                <a:grpFill/>
                <a:ln>
                  <a:noFill/>
                </a:ln>
              </p:spPr>
              <p:txBody>
                <a:bodyPr anchor="ctr"/>
                <a:lstStyle/>
                <a:p>
                  <a:pPr algn="ctr"/>
                  <a:endParaRPr>
                    <a:cs typeface="+mn-ea"/>
                    <a:sym typeface="+mn-lt"/>
                  </a:endParaRPr>
                </a:p>
              </p:txBody>
            </p:sp>
            <p:sp>
              <p:nvSpPr>
                <p:cNvPr id="161" name="Freeform: Shape 188"/>
                <p:cNvSpPr/>
                <p:nvPr/>
              </p:nvSpPr>
              <p:spPr bwMode="auto">
                <a:xfrm>
                  <a:off x="5727246" y="1033545"/>
                  <a:ext cx="140922" cy="140922"/>
                </a:xfrm>
                <a:custGeom>
                  <a:avLst/>
                  <a:gdLst>
                    <a:gd name="T0" fmla="*/ 7 w 32"/>
                    <a:gd name="T1" fmla="*/ 30 h 32"/>
                    <a:gd name="T2" fmla="*/ 16 w 32"/>
                    <a:gd name="T3" fmla="*/ 32 h 32"/>
                    <a:gd name="T4" fmla="*/ 32 w 32"/>
                    <a:gd name="T5" fmla="*/ 16 h 32"/>
                    <a:gd name="T6" fmla="*/ 16 w 32"/>
                    <a:gd name="T7" fmla="*/ 0 h 32"/>
                    <a:gd name="T8" fmla="*/ 0 w 32"/>
                    <a:gd name="T9" fmla="*/ 14 h 32"/>
                    <a:gd name="T10" fmla="*/ 16 w 32"/>
                    <a:gd name="T11" fmla="*/ 14 h 32"/>
                    <a:gd name="T12" fmla="*/ 21 w 32"/>
                    <a:gd name="T13" fmla="*/ 14 h 32"/>
                    <a:gd name="T14" fmla="*/ 18 w 32"/>
                    <a:gd name="T15" fmla="*/ 18 h 32"/>
                    <a:gd name="T16" fmla="*/ 7 w 32"/>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7" y="30"/>
                      </a:moveTo>
                      <a:cubicBezTo>
                        <a:pt x="10" y="31"/>
                        <a:pt x="13" y="32"/>
                        <a:pt x="16" y="32"/>
                      </a:cubicBezTo>
                      <a:cubicBezTo>
                        <a:pt x="25" y="32"/>
                        <a:pt x="32" y="25"/>
                        <a:pt x="32" y="16"/>
                      </a:cubicBezTo>
                      <a:cubicBezTo>
                        <a:pt x="32" y="7"/>
                        <a:pt x="25" y="0"/>
                        <a:pt x="16" y="0"/>
                      </a:cubicBezTo>
                      <a:cubicBezTo>
                        <a:pt x="8" y="0"/>
                        <a:pt x="1" y="6"/>
                        <a:pt x="0" y="14"/>
                      </a:cubicBezTo>
                      <a:cubicBezTo>
                        <a:pt x="16" y="14"/>
                        <a:pt x="16" y="14"/>
                        <a:pt x="16" y="14"/>
                      </a:cubicBezTo>
                      <a:cubicBezTo>
                        <a:pt x="21" y="14"/>
                        <a:pt x="21" y="14"/>
                        <a:pt x="21" y="14"/>
                      </a:cubicBezTo>
                      <a:cubicBezTo>
                        <a:pt x="18" y="18"/>
                        <a:pt x="18" y="18"/>
                        <a:pt x="18" y="18"/>
                      </a:cubicBezTo>
                      <a:lnTo>
                        <a:pt x="7" y="30"/>
                      </a:lnTo>
                      <a:close/>
                    </a:path>
                  </a:pathLst>
                </a:custGeom>
                <a:grpFill/>
                <a:ln>
                  <a:noFill/>
                </a:ln>
              </p:spPr>
              <p:txBody>
                <a:bodyPr anchor="ctr"/>
                <a:lstStyle/>
                <a:p>
                  <a:pPr algn="ctr"/>
                  <a:endParaRPr>
                    <a:cs typeface="+mn-ea"/>
                    <a:sym typeface="+mn-lt"/>
                  </a:endParaRPr>
                </a:p>
              </p:txBody>
            </p:sp>
            <p:sp>
              <p:nvSpPr>
                <p:cNvPr id="162" name="Freeform: Shape 189"/>
                <p:cNvSpPr/>
                <p:nvPr/>
              </p:nvSpPr>
              <p:spPr bwMode="auto">
                <a:xfrm>
                  <a:off x="5501770" y="1104619"/>
                  <a:ext cx="295324" cy="278169"/>
                </a:xfrm>
                <a:custGeom>
                  <a:avLst/>
                  <a:gdLst>
                    <a:gd name="T0" fmla="*/ 30 w 67"/>
                    <a:gd name="T1" fmla="*/ 34 h 63"/>
                    <a:gd name="T2" fmla="*/ 30 w 67"/>
                    <a:gd name="T3" fmla="*/ 36 h 63"/>
                    <a:gd name="T4" fmla="*/ 30 w 67"/>
                    <a:gd name="T5" fmla="*/ 37 h 63"/>
                    <a:gd name="T6" fmla="*/ 30 w 67"/>
                    <a:gd name="T7" fmla="*/ 58 h 63"/>
                    <a:gd name="T8" fmla="*/ 22 w 67"/>
                    <a:gd name="T9" fmla="*/ 63 h 63"/>
                    <a:gd name="T10" fmla="*/ 44 w 67"/>
                    <a:gd name="T11" fmla="*/ 63 h 63"/>
                    <a:gd name="T12" fmla="*/ 37 w 67"/>
                    <a:gd name="T13" fmla="*/ 58 h 63"/>
                    <a:gd name="T14" fmla="*/ 37 w 67"/>
                    <a:gd name="T15" fmla="*/ 37 h 63"/>
                    <a:gd name="T16" fmla="*/ 37 w 67"/>
                    <a:gd name="T17" fmla="*/ 36 h 63"/>
                    <a:gd name="T18" fmla="*/ 37 w 67"/>
                    <a:gd name="T19" fmla="*/ 34 h 63"/>
                    <a:gd name="T20" fmla="*/ 56 w 67"/>
                    <a:gd name="T21" fmla="*/ 12 h 63"/>
                    <a:gd name="T22" fmla="*/ 67 w 67"/>
                    <a:gd name="T23" fmla="*/ 0 h 63"/>
                    <a:gd name="T24" fmla="*/ 51 w 67"/>
                    <a:gd name="T25" fmla="*/ 0 h 63"/>
                    <a:gd name="T26" fmla="*/ 0 w 67"/>
                    <a:gd name="T27" fmla="*/ 0 h 63"/>
                    <a:gd name="T28" fmla="*/ 30 w 67"/>
                    <a:gd name="T29"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3">
                      <a:moveTo>
                        <a:pt x="30" y="34"/>
                      </a:moveTo>
                      <a:cubicBezTo>
                        <a:pt x="30" y="36"/>
                        <a:pt x="30" y="36"/>
                        <a:pt x="30" y="36"/>
                      </a:cubicBezTo>
                      <a:cubicBezTo>
                        <a:pt x="30" y="37"/>
                        <a:pt x="30" y="37"/>
                        <a:pt x="30" y="37"/>
                      </a:cubicBezTo>
                      <a:cubicBezTo>
                        <a:pt x="30" y="58"/>
                        <a:pt x="30" y="58"/>
                        <a:pt x="30" y="58"/>
                      </a:cubicBezTo>
                      <a:cubicBezTo>
                        <a:pt x="25" y="58"/>
                        <a:pt x="22" y="61"/>
                        <a:pt x="22" y="63"/>
                      </a:cubicBezTo>
                      <a:cubicBezTo>
                        <a:pt x="44" y="63"/>
                        <a:pt x="44" y="63"/>
                        <a:pt x="44" y="63"/>
                      </a:cubicBezTo>
                      <a:cubicBezTo>
                        <a:pt x="44" y="61"/>
                        <a:pt x="41" y="59"/>
                        <a:pt x="37" y="58"/>
                      </a:cubicBezTo>
                      <a:cubicBezTo>
                        <a:pt x="37" y="37"/>
                        <a:pt x="37" y="37"/>
                        <a:pt x="37" y="37"/>
                      </a:cubicBezTo>
                      <a:cubicBezTo>
                        <a:pt x="37" y="36"/>
                        <a:pt x="37" y="36"/>
                        <a:pt x="37" y="36"/>
                      </a:cubicBezTo>
                      <a:cubicBezTo>
                        <a:pt x="37" y="34"/>
                        <a:pt x="37" y="34"/>
                        <a:pt x="37" y="34"/>
                      </a:cubicBezTo>
                      <a:cubicBezTo>
                        <a:pt x="56" y="12"/>
                        <a:pt x="56" y="12"/>
                        <a:pt x="56" y="12"/>
                      </a:cubicBezTo>
                      <a:cubicBezTo>
                        <a:pt x="67" y="0"/>
                        <a:pt x="67" y="0"/>
                        <a:pt x="67" y="0"/>
                      </a:cubicBezTo>
                      <a:cubicBezTo>
                        <a:pt x="51" y="0"/>
                        <a:pt x="51" y="0"/>
                        <a:pt x="51" y="0"/>
                      </a:cubicBezTo>
                      <a:cubicBezTo>
                        <a:pt x="0" y="0"/>
                        <a:pt x="0" y="0"/>
                        <a:pt x="0" y="0"/>
                      </a:cubicBezTo>
                      <a:lnTo>
                        <a:pt x="30" y="34"/>
                      </a:lnTo>
                      <a:close/>
                    </a:path>
                  </a:pathLst>
                </a:custGeom>
                <a:grpFill/>
                <a:ln>
                  <a:noFill/>
                </a:ln>
              </p:spPr>
              <p:txBody>
                <a:bodyPr anchor="ctr"/>
                <a:lstStyle/>
                <a:p>
                  <a:pPr algn="ctr"/>
                  <a:endParaRPr>
                    <a:cs typeface="+mn-ea"/>
                    <a:sym typeface="+mn-lt"/>
                  </a:endParaRPr>
                </a:p>
              </p:txBody>
            </p:sp>
            <p:sp>
              <p:nvSpPr>
                <p:cNvPr id="163" name="Freeform: Shape 190"/>
                <p:cNvSpPr/>
                <p:nvPr/>
              </p:nvSpPr>
              <p:spPr bwMode="auto">
                <a:xfrm>
                  <a:off x="5364524" y="795815"/>
                  <a:ext cx="220574" cy="136021"/>
                </a:xfrm>
                <a:custGeom>
                  <a:avLst/>
                  <a:gdLst>
                    <a:gd name="T0" fmla="*/ 141 w 180"/>
                    <a:gd name="T1" fmla="*/ 61 h 111"/>
                    <a:gd name="T2" fmla="*/ 180 w 180"/>
                    <a:gd name="T3" fmla="*/ 61 h 111"/>
                    <a:gd name="T4" fmla="*/ 180 w 180"/>
                    <a:gd name="T5" fmla="*/ 111 h 111"/>
                    <a:gd name="T6" fmla="*/ 141 w 180"/>
                    <a:gd name="T7" fmla="*/ 111 h 111"/>
                    <a:gd name="T8" fmla="*/ 141 w 180"/>
                    <a:gd name="T9" fmla="*/ 100 h 111"/>
                    <a:gd name="T10" fmla="*/ 155 w 180"/>
                    <a:gd name="T11" fmla="*/ 100 h 111"/>
                    <a:gd name="T12" fmla="*/ 155 w 180"/>
                    <a:gd name="T13" fmla="*/ 79 h 111"/>
                    <a:gd name="T14" fmla="*/ 141 w 180"/>
                    <a:gd name="T15" fmla="*/ 79 h 111"/>
                    <a:gd name="T16" fmla="*/ 141 w 180"/>
                    <a:gd name="T17" fmla="*/ 61 h 111"/>
                    <a:gd name="T18" fmla="*/ 90 w 180"/>
                    <a:gd name="T19" fmla="*/ 61 h 111"/>
                    <a:gd name="T20" fmla="*/ 141 w 180"/>
                    <a:gd name="T21" fmla="*/ 61 h 111"/>
                    <a:gd name="T22" fmla="*/ 141 w 180"/>
                    <a:gd name="T23" fmla="*/ 79 h 111"/>
                    <a:gd name="T24" fmla="*/ 126 w 180"/>
                    <a:gd name="T25" fmla="*/ 79 h 111"/>
                    <a:gd name="T26" fmla="*/ 126 w 180"/>
                    <a:gd name="T27" fmla="*/ 100 h 111"/>
                    <a:gd name="T28" fmla="*/ 126 w 180"/>
                    <a:gd name="T29" fmla="*/ 100 h 111"/>
                    <a:gd name="T30" fmla="*/ 141 w 180"/>
                    <a:gd name="T31" fmla="*/ 100 h 111"/>
                    <a:gd name="T32" fmla="*/ 141 w 180"/>
                    <a:gd name="T33" fmla="*/ 111 h 111"/>
                    <a:gd name="T34" fmla="*/ 90 w 180"/>
                    <a:gd name="T35" fmla="*/ 111 h 111"/>
                    <a:gd name="T36" fmla="*/ 90 w 180"/>
                    <a:gd name="T37" fmla="*/ 100 h 111"/>
                    <a:gd name="T38" fmla="*/ 105 w 180"/>
                    <a:gd name="T39" fmla="*/ 100 h 111"/>
                    <a:gd name="T40" fmla="*/ 105 w 180"/>
                    <a:gd name="T41" fmla="*/ 79 h 111"/>
                    <a:gd name="T42" fmla="*/ 90 w 180"/>
                    <a:gd name="T43" fmla="*/ 79 h 111"/>
                    <a:gd name="T44" fmla="*/ 90 w 180"/>
                    <a:gd name="T45" fmla="*/ 61 h 111"/>
                    <a:gd name="T46" fmla="*/ 65 w 180"/>
                    <a:gd name="T47" fmla="*/ 0 h 111"/>
                    <a:gd name="T48" fmla="*/ 65 w 180"/>
                    <a:gd name="T49" fmla="*/ 61 h 111"/>
                    <a:gd name="T50" fmla="*/ 90 w 180"/>
                    <a:gd name="T51" fmla="*/ 61 h 111"/>
                    <a:gd name="T52" fmla="*/ 90 w 180"/>
                    <a:gd name="T53" fmla="*/ 79 h 111"/>
                    <a:gd name="T54" fmla="*/ 76 w 180"/>
                    <a:gd name="T55" fmla="*/ 79 h 111"/>
                    <a:gd name="T56" fmla="*/ 76 w 180"/>
                    <a:gd name="T57" fmla="*/ 100 h 111"/>
                    <a:gd name="T58" fmla="*/ 76 w 180"/>
                    <a:gd name="T59" fmla="*/ 100 h 111"/>
                    <a:gd name="T60" fmla="*/ 90 w 180"/>
                    <a:gd name="T61" fmla="*/ 100 h 111"/>
                    <a:gd name="T62" fmla="*/ 90 w 180"/>
                    <a:gd name="T63" fmla="*/ 111 h 111"/>
                    <a:gd name="T64" fmla="*/ 40 w 180"/>
                    <a:gd name="T65" fmla="*/ 111 h 111"/>
                    <a:gd name="T66" fmla="*/ 40 w 180"/>
                    <a:gd name="T67" fmla="*/ 100 h 111"/>
                    <a:gd name="T68" fmla="*/ 54 w 180"/>
                    <a:gd name="T69" fmla="*/ 100 h 111"/>
                    <a:gd name="T70" fmla="*/ 54 w 180"/>
                    <a:gd name="T71" fmla="*/ 79 h 111"/>
                    <a:gd name="T72" fmla="*/ 40 w 180"/>
                    <a:gd name="T73" fmla="*/ 79 h 111"/>
                    <a:gd name="T74" fmla="*/ 40 w 180"/>
                    <a:gd name="T75" fmla="*/ 0 h 111"/>
                    <a:gd name="T76" fmla="*/ 65 w 180"/>
                    <a:gd name="T77" fmla="*/ 0 h 111"/>
                    <a:gd name="T78" fmla="*/ 40 w 180"/>
                    <a:gd name="T79" fmla="*/ 111 h 111"/>
                    <a:gd name="T80" fmla="*/ 0 w 180"/>
                    <a:gd name="T81" fmla="*/ 111 h 111"/>
                    <a:gd name="T82" fmla="*/ 0 w 180"/>
                    <a:gd name="T83" fmla="*/ 61 h 111"/>
                    <a:gd name="T84" fmla="*/ 22 w 180"/>
                    <a:gd name="T85" fmla="*/ 61 h 111"/>
                    <a:gd name="T86" fmla="*/ 22 w 180"/>
                    <a:gd name="T87" fmla="*/ 0 h 111"/>
                    <a:gd name="T88" fmla="*/ 40 w 180"/>
                    <a:gd name="T89" fmla="*/ 0 h 111"/>
                    <a:gd name="T90" fmla="*/ 40 w 180"/>
                    <a:gd name="T91" fmla="*/ 79 h 111"/>
                    <a:gd name="T92" fmla="*/ 25 w 180"/>
                    <a:gd name="T93" fmla="*/ 79 h 111"/>
                    <a:gd name="T94" fmla="*/ 25 w 180"/>
                    <a:gd name="T95" fmla="*/ 100 h 111"/>
                    <a:gd name="T96" fmla="*/ 25 w 180"/>
                    <a:gd name="T97" fmla="*/ 100 h 111"/>
                    <a:gd name="T98" fmla="*/ 40 w 180"/>
                    <a:gd name="T99" fmla="*/ 100 h 111"/>
                    <a:gd name="T100" fmla="*/ 40 w 180"/>
                    <a:gd name="T10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11">
                      <a:moveTo>
                        <a:pt x="141" y="61"/>
                      </a:moveTo>
                      <a:lnTo>
                        <a:pt x="180" y="61"/>
                      </a:lnTo>
                      <a:lnTo>
                        <a:pt x="180" y="111"/>
                      </a:lnTo>
                      <a:lnTo>
                        <a:pt x="141" y="111"/>
                      </a:lnTo>
                      <a:lnTo>
                        <a:pt x="141" y="100"/>
                      </a:lnTo>
                      <a:lnTo>
                        <a:pt x="155" y="100"/>
                      </a:lnTo>
                      <a:lnTo>
                        <a:pt x="155" y="79"/>
                      </a:lnTo>
                      <a:lnTo>
                        <a:pt x="141" y="79"/>
                      </a:lnTo>
                      <a:lnTo>
                        <a:pt x="141" y="61"/>
                      </a:lnTo>
                      <a:close/>
                      <a:moveTo>
                        <a:pt x="90" y="61"/>
                      </a:moveTo>
                      <a:lnTo>
                        <a:pt x="141" y="61"/>
                      </a:lnTo>
                      <a:lnTo>
                        <a:pt x="141" y="79"/>
                      </a:lnTo>
                      <a:lnTo>
                        <a:pt x="126" y="79"/>
                      </a:lnTo>
                      <a:lnTo>
                        <a:pt x="126" y="100"/>
                      </a:lnTo>
                      <a:lnTo>
                        <a:pt x="126" y="100"/>
                      </a:lnTo>
                      <a:lnTo>
                        <a:pt x="141" y="100"/>
                      </a:lnTo>
                      <a:lnTo>
                        <a:pt x="141" y="111"/>
                      </a:lnTo>
                      <a:lnTo>
                        <a:pt x="90" y="111"/>
                      </a:lnTo>
                      <a:lnTo>
                        <a:pt x="90" y="100"/>
                      </a:lnTo>
                      <a:lnTo>
                        <a:pt x="105" y="100"/>
                      </a:lnTo>
                      <a:lnTo>
                        <a:pt x="105" y="79"/>
                      </a:lnTo>
                      <a:lnTo>
                        <a:pt x="90" y="79"/>
                      </a:lnTo>
                      <a:lnTo>
                        <a:pt x="90" y="61"/>
                      </a:lnTo>
                      <a:close/>
                      <a:moveTo>
                        <a:pt x="65" y="0"/>
                      </a:moveTo>
                      <a:lnTo>
                        <a:pt x="65" y="61"/>
                      </a:lnTo>
                      <a:lnTo>
                        <a:pt x="90" y="61"/>
                      </a:lnTo>
                      <a:lnTo>
                        <a:pt x="90" y="79"/>
                      </a:lnTo>
                      <a:lnTo>
                        <a:pt x="76" y="79"/>
                      </a:lnTo>
                      <a:lnTo>
                        <a:pt x="76" y="100"/>
                      </a:lnTo>
                      <a:lnTo>
                        <a:pt x="76" y="100"/>
                      </a:lnTo>
                      <a:lnTo>
                        <a:pt x="90" y="100"/>
                      </a:lnTo>
                      <a:lnTo>
                        <a:pt x="90" y="111"/>
                      </a:lnTo>
                      <a:lnTo>
                        <a:pt x="40" y="111"/>
                      </a:lnTo>
                      <a:lnTo>
                        <a:pt x="40" y="100"/>
                      </a:lnTo>
                      <a:lnTo>
                        <a:pt x="54" y="100"/>
                      </a:lnTo>
                      <a:lnTo>
                        <a:pt x="54" y="79"/>
                      </a:lnTo>
                      <a:lnTo>
                        <a:pt x="40" y="79"/>
                      </a:lnTo>
                      <a:lnTo>
                        <a:pt x="40" y="0"/>
                      </a:lnTo>
                      <a:lnTo>
                        <a:pt x="65" y="0"/>
                      </a:lnTo>
                      <a:close/>
                      <a:moveTo>
                        <a:pt x="40" y="111"/>
                      </a:moveTo>
                      <a:lnTo>
                        <a:pt x="0" y="111"/>
                      </a:lnTo>
                      <a:lnTo>
                        <a:pt x="0" y="61"/>
                      </a:lnTo>
                      <a:lnTo>
                        <a:pt x="22" y="61"/>
                      </a:lnTo>
                      <a:lnTo>
                        <a:pt x="22" y="0"/>
                      </a:lnTo>
                      <a:lnTo>
                        <a:pt x="40" y="0"/>
                      </a:lnTo>
                      <a:lnTo>
                        <a:pt x="40" y="79"/>
                      </a:lnTo>
                      <a:lnTo>
                        <a:pt x="25" y="79"/>
                      </a:lnTo>
                      <a:lnTo>
                        <a:pt x="25" y="100"/>
                      </a:lnTo>
                      <a:lnTo>
                        <a:pt x="25" y="100"/>
                      </a:lnTo>
                      <a:lnTo>
                        <a:pt x="40" y="100"/>
                      </a:lnTo>
                      <a:lnTo>
                        <a:pt x="40" y="111"/>
                      </a:lnTo>
                      <a:close/>
                    </a:path>
                  </a:pathLst>
                </a:custGeom>
                <a:grpFill/>
                <a:ln>
                  <a:noFill/>
                </a:ln>
              </p:spPr>
              <p:txBody>
                <a:bodyPr anchor="ctr"/>
                <a:lstStyle/>
                <a:p>
                  <a:pPr algn="ctr"/>
                  <a:endParaRPr>
                    <a:cs typeface="+mn-ea"/>
                    <a:sym typeface="+mn-lt"/>
                  </a:endParaRPr>
                </a:p>
              </p:txBody>
            </p:sp>
            <p:sp>
              <p:nvSpPr>
                <p:cNvPr id="164" name="Freeform: Shape 191"/>
                <p:cNvSpPr/>
                <p:nvPr/>
              </p:nvSpPr>
              <p:spPr bwMode="auto">
                <a:xfrm>
                  <a:off x="5342467" y="940414"/>
                  <a:ext cx="296550" cy="93131"/>
                </a:xfrm>
                <a:custGeom>
                  <a:avLst/>
                  <a:gdLst>
                    <a:gd name="T0" fmla="*/ 7 w 242"/>
                    <a:gd name="T1" fmla="*/ 76 h 76"/>
                    <a:gd name="T2" fmla="*/ 0 w 242"/>
                    <a:gd name="T3" fmla="*/ 0 h 76"/>
                    <a:gd name="T4" fmla="*/ 242 w 242"/>
                    <a:gd name="T5" fmla="*/ 0 h 76"/>
                    <a:gd name="T6" fmla="*/ 213 w 242"/>
                    <a:gd name="T7" fmla="*/ 76 h 76"/>
                    <a:gd name="T8" fmla="*/ 7 w 242"/>
                    <a:gd name="T9" fmla="*/ 76 h 76"/>
                  </a:gdLst>
                  <a:ahLst/>
                  <a:cxnLst>
                    <a:cxn ang="0">
                      <a:pos x="T0" y="T1"/>
                    </a:cxn>
                    <a:cxn ang="0">
                      <a:pos x="T2" y="T3"/>
                    </a:cxn>
                    <a:cxn ang="0">
                      <a:pos x="T4" y="T5"/>
                    </a:cxn>
                    <a:cxn ang="0">
                      <a:pos x="T6" y="T7"/>
                    </a:cxn>
                    <a:cxn ang="0">
                      <a:pos x="T8" y="T9"/>
                    </a:cxn>
                  </a:cxnLst>
                  <a:rect l="0" t="0" r="r" b="b"/>
                  <a:pathLst>
                    <a:path w="242" h="76">
                      <a:moveTo>
                        <a:pt x="7" y="76"/>
                      </a:moveTo>
                      <a:lnTo>
                        <a:pt x="0" y="0"/>
                      </a:lnTo>
                      <a:lnTo>
                        <a:pt x="242" y="0"/>
                      </a:lnTo>
                      <a:lnTo>
                        <a:pt x="213" y="76"/>
                      </a:lnTo>
                      <a:lnTo>
                        <a:pt x="7" y="76"/>
                      </a:lnTo>
                      <a:close/>
                    </a:path>
                  </a:pathLst>
                </a:custGeom>
                <a:grpFill/>
                <a:ln>
                  <a:noFill/>
                </a:ln>
              </p:spPr>
              <p:txBody>
                <a:bodyPr anchor="ctr"/>
                <a:lstStyle/>
                <a:p>
                  <a:pPr algn="ctr"/>
                  <a:endParaRPr>
                    <a:cs typeface="+mn-ea"/>
                    <a:sym typeface="+mn-lt"/>
                  </a:endParaRPr>
                </a:p>
              </p:txBody>
            </p:sp>
            <p:sp>
              <p:nvSpPr>
                <p:cNvPr id="165" name="Freeform: Shape 192"/>
                <p:cNvSpPr/>
                <p:nvPr/>
              </p:nvSpPr>
              <p:spPr bwMode="auto">
                <a:xfrm>
                  <a:off x="3664877" y="4235549"/>
                  <a:ext cx="198517" cy="198517"/>
                </a:xfrm>
                <a:custGeom>
                  <a:avLst/>
                  <a:gdLst>
                    <a:gd name="T0" fmla="*/ 22 w 45"/>
                    <a:gd name="T1" fmla="*/ 42 h 45"/>
                    <a:gd name="T2" fmla="*/ 26 w 45"/>
                    <a:gd name="T3" fmla="*/ 42 h 45"/>
                    <a:gd name="T4" fmla="*/ 27 w 45"/>
                    <a:gd name="T5" fmla="*/ 45 h 45"/>
                    <a:gd name="T6" fmla="*/ 35 w 45"/>
                    <a:gd name="T7" fmla="*/ 41 h 45"/>
                    <a:gd name="T8" fmla="*/ 34 w 45"/>
                    <a:gd name="T9" fmla="*/ 38 h 45"/>
                    <a:gd name="T10" fmla="*/ 38 w 45"/>
                    <a:gd name="T11" fmla="*/ 33 h 45"/>
                    <a:gd name="T12" fmla="*/ 42 w 45"/>
                    <a:gd name="T13" fmla="*/ 35 h 45"/>
                    <a:gd name="T14" fmla="*/ 45 w 45"/>
                    <a:gd name="T15" fmla="*/ 27 h 45"/>
                    <a:gd name="T16" fmla="*/ 42 w 45"/>
                    <a:gd name="T17" fmla="*/ 26 h 45"/>
                    <a:gd name="T18" fmla="*/ 41 w 45"/>
                    <a:gd name="T19" fmla="*/ 19 h 45"/>
                    <a:gd name="T20" fmla="*/ 45 w 45"/>
                    <a:gd name="T21" fmla="*/ 17 h 45"/>
                    <a:gd name="T22" fmla="*/ 41 w 45"/>
                    <a:gd name="T23" fmla="*/ 10 h 45"/>
                    <a:gd name="T24" fmla="*/ 38 w 45"/>
                    <a:gd name="T25" fmla="*/ 11 h 45"/>
                    <a:gd name="T26" fmla="*/ 33 w 45"/>
                    <a:gd name="T27" fmla="*/ 6 h 45"/>
                    <a:gd name="T28" fmla="*/ 35 w 45"/>
                    <a:gd name="T29" fmla="*/ 3 h 45"/>
                    <a:gd name="T30" fmla="*/ 27 w 45"/>
                    <a:gd name="T31" fmla="*/ 0 h 45"/>
                    <a:gd name="T32" fmla="*/ 26 w 45"/>
                    <a:gd name="T33" fmla="*/ 3 h 45"/>
                    <a:gd name="T34" fmla="*/ 22 w 45"/>
                    <a:gd name="T35" fmla="*/ 3 h 45"/>
                    <a:gd name="T36" fmla="*/ 22 w 45"/>
                    <a:gd name="T37" fmla="*/ 9 h 45"/>
                    <a:gd name="T38" fmla="*/ 34 w 45"/>
                    <a:gd name="T39" fmla="*/ 17 h 45"/>
                    <a:gd name="T40" fmla="*/ 27 w 45"/>
                    <a:gd name="T41" fmla="*/ 34 h 45"/>
                    <a:gd name="T42" fmla="*/ 22 w 45"/>
                    <a:gd name="T43" fmla="*/ 35 h 45"/>
                    <a:gd name="T44" fmla="*/ 22 w 45"/>
                    <a:gd name="T45" fmla="*/ 35 h 45"/>
                    <a:gd name="T46" fmla="*/ 22 w 45"/>
                    <a:gd name="T47" fmla="*/ 42 h 45"/>
                    <a:gd name="T48" fmla="*/ 3 w 45"/>
                    <a:gd name="T49" fmla="*/ 26 h 45"/>
                    <a:gd name="T50" fmla="*/ 0 w 45"/>
                    <a:gd name="T51" fmla="*/ 27 h 45"/>
                    <a:gd name="T52" fmla="*/ 3 w 45"/>
                    <a:gd name="T53" fmla="*/ 35 h 45"/>
                    <a:gd name="T54" fmla="*/ 6 w 45"/>
                    <a:gd name="T55" fmla="*/ 34 h 45"/>
                    <a:gd name="T56" fmla="*/ 11 w 45"/>
                    <a:gd name="T57" fmla="*/ 38 h 45"/>
                    <a:gd name="T58" fmla="*/ 10 w 45"/>
                    <a:gd name="T59" fmla="*/ 42 h 45"/>
                    <a:gd name="T60" fmla="*/ 18 w 45"/>
                    <a:gd name="T61" fmla="*/ 45 h 45"/>
                    <a:gd name="T62" fmla="*/ 19 w 45"/>
                    <a:gd name="T63" fmla="*/ 42 h 45"/>
                    <a:gd name="T64" fmla="*/ 22 w 45"/>
                    <a:gd name="T65" fmla="*/ 42 h 45"/>
                    <a:gd name="T66" fmla="*/ 22 w 45"/>
                    <a:gd name="T67" fmla="*/ 35 h 45"/>
                    <a:gd name="T68" fmla="*/ 10 w 45"/>
                    <a:gd name="T69" fmla="*/ 28 h 45"/>
                    <a:gd name="T70" fmla="*/ 17 w 45"/>
                    <a:gd name="T71" fmla="*/ 10 h 45"/>
                    <a:gd name="T72" fmla="*/ 17 w 45"/>
                    <a:gd name="T73" fmla="*/ 10 h 45"/>
                    <a:gd name="T74" fmla="*/ 22 w 45"/>
                    <a:gd name="T75" fmla="*/ 9 h 45"/>
                    <a:gd name="T76" fmla="*/ 22 w 45"/>
                    <a:gd name="T77" fmla="*/ 9 h 45"/>
                    <a:gd name="T78" fmla="*/ 22 w 45"/>
                    <a:gd name="T79" fmla="*/ 3 h 45"/>
                    <a:gd name="T80" fmla="*/ 19 w 45"/>
                    <a:gd name="T81" fmla="*/ 3 h 45"/>
                    <a:gd name="T82" fmla="*/ 17 w 45"/>
                    <a:gd name="T83" fmla="*/ 0 h 45"/>
                    <a:gd name="T84" fmla="*/ 10 w 45"/>
                    <a:gd name="T85" fmla="*/ 3 h 45"/>
                    <a:gd name="T86" fmla="*/ 11 w 45"/>
                    <a:gd name="T87" fmla="*/ 7 h 45"/>
                    <a:gd name="T88" fmla="*/ 6 w 45"/>
                    <a:gd name="T89" fmla="*/ 11 h 45"/>
                    <a:gd name="T90" fmla="*/ 3 w 45"/>
                    <a:gd name="T91" fmla="*/ 10 h 45"/>
                    <a:gd name="T92" fmla="*/ 0 w 45"/>
                    <a:gd name="T93" fmla="*/ 18 h 45"/>
                    <a:gd name="T94" fmla="*/ 3 w 45"/>
                    <a:gd name="T95" fmla="*/ 19 h 45"/>
                    <a:gd name="T96" fmla="*/ 3 w 45"/>
                    <a:gd name="T9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5">
                      <a:moveTo>
                        <a:pt x="22" y="42"/>
                      </a:moveTo>
                      <a:cubicBezTo>
                        <a:pt x="24" y="42"/>
                        <a:pt x="25" y="42"/>
                        <a:pt x="26" y="42"/>
                      </a:cubicBezTo>
                      <a:cubicBezTo>
                        <a:pt x="27" y="45"/>
                        <a:pt x="27" y="45"/>
                        <a:pt x="27" y="45"/>
                      </a:cubicBezTo>
                      <a:cubicBezTo>
                        <a:pt x="35" y="41"/>
                        <a:pt x="35" y="41"/>
                        <a:pt x="35" y="41"/>
                      </a:cubicBezTo>
                      <a:cubicBezTo>
                        <a:pt x="34" y="38"/>
                        <a:pt x="34" y="38"/>
                        <a:pt x="34" y="38"/>
                      </a:cubicBezTo>
                      <a:cubicBezTo>
                        <a:pt x="36" y="37"/>
                        <a:pt x="37" y="35"/>
                        <a:pt x="38" y="33"/>
                      </a:cubicBezTo>
                      <a:cubicBezTo>
                        <a:pt x="42" y="35"/>
                        <a:pt x="42" y="35"/>
                        <a:pt x="42" y="35"/>
                      </a:cubicBezTo>
                      <a:cubicBezTo>
                        <a:pt x="45" y="27"/>
                        <a:pt x="45" y="27"/>
                        <a:pt x="45" y="27"/>
                      </a:cubicBezTo>
                      <a:cubicBezTo>
                        <a:pt x="42" y="26"/>
                        <a:pt x="42" y="26"/>
                        <a:pt x="42" y="26"/>
                      </a:cubicBezTo>
                      <a:cubicBezTo>
                        <a:pt x="42" y="23"/>
                        <a:pt x="42" y="21"/>
                        <a:pt x="41" y="19"/>
                      </a:cubicBezTo>
                      <a:cubicBezTo>
                        <a:pt x="45" y="17"/>
                        <a:pt x="45" y="17"/>
                        <a:pt x="45" y="17"/>
                      </a:cubicBezTo>
                      <a:cubicBezTo>
                        <a:pt x="41" y="10"/>
                        <a:pt x="41" y="10"/>
                        <a:pt x="41" y="10"/>
                      </a:cubicBezTo>
                      <a:cubicBezTo>
                        <a:pt x="38" y="11"/>
                        <a:pt x="38" y="11"/>
                        <a:pt x="38" y="11"/>
                      </a:cubicBezTo>
                      <a:cubicBezTo>
                        <a:pt x="37" y="9"/>
                        <a:pt x="35" y="8"/>
                        <a:pt x="33" y="6"/>
                      </a:cubicBezTo>
                      <a:cubicBezTo>
                        <a:pt x="35" y="3"/>
                        <a:pt x="35" y="3"/>
                        <a:pt x="35" y="3"/>
                      </a:cubicBezTo>
                      <a:cubicBezTo>
                        <a:pt x="27" y="0"/>
                        <a:pt x="27" y="0"/>
                        <a:pt x="27" y="0"/>
                      </a:cubicBezTo>
                      <a:cubicBezTo>
                        <a:pt x="26" y="3"/>
                        <a:pt x="26" y="3"/>
                        <a:pt x="26" y="3"/>
                      </a:cubicBezTo>
                      <a:cubicBezTo>
                        <a:pt x="24" y="3"/>
                        <a:pt x="23" y="3"/>
                        <a:pt x="22" y="3"/>
                      </a:cubicBezTo>
                      <a:cubicBezTo>
                        <a:pt x="22" y="9"/>
                        <a:pt x="22" y="9"/>
                        <a:pt x="22" y="9"/>
                      </a:cubicBezTo>
                      <a:cubicBezTo>
                        <a:pt x="28" y="9"/>
                        <a:pt x="32" y="12"/>
                        <a:pt x="34" y="17"/>
                      </a:cubicBezTo>
                      <a:cubicBezTo>
                        <a:pt x="37" y="24"/>
                        <a:pt x="34" y="32"/>
                        <a:pt x="27" y="34"/>
                      </a:cubicBezTo>
                      <a:cubicBezTo>
                        <a:pt x="26" y="35"/>
                        <a:pt x="24" y="35"/>
                        <a:pt x="22" y="35"/>
                      </a:cubicBezTo>
                      <a:cubicBezTo>
                        <a:pt x="22" y="35"/>
                        <a:pt x="22" y="35"/>
                        <a:pt x="22" y="35"/>
                      </a:cubicBezTo>
                      <a:lnTo>
                        <a:pt x="22" y="42"/>
                      </a:lnTo>
                      <a:close/>
                      <a:moveTo>
                        <a:pt x="3" y="26"/>
                      </a:moveTo>
                      <a:cubicBezTo>
                        <a:pt x="0" y="27"/>
                        <a:pt x="0" y="27"/>
                        <a:pt x="0" y="27"/>
                      </a:cubicBezTo>
                      <a:cubicBezTo>
                        <a:pt x="3" y="35"/>
                        <a:pt x="3" y="35"/>
                        <a:pt x="3" y="35"/>
                      </a:cubicBezTo>
                      <a:cubicBezTo>
                        <a:pt x="6" y="34"/>
                        <a:pt x="6" y="34"/>
                        <a:pt x="6" y="34"/>
                      </a:cubicBezTo>
                      <a:cubicBezTo>
                        <a:pt x="8" y="36"/>
                        <a:pt x="9" y="37"/>
                        <a:pt x="11" y="38"/>
                      </a:cubicBezTo>
                      <a:cubicBezTo>
                        <a:pt x="10" y="42"/>
                        <a:pt x="10" y="42"/>
                        <a:pt x="10" y="42"/>
                      </a:cubicBezTo>
                      <a:cubicBezTo>
                        <a:pt x="18" y="45"/>
                        <a:pt x="18" y="45"/>
                        <a:pt x="18" y="45"/>
                      </a:cubicBezTo>
                      <a:cubicBezTo>
                        <a:pt x="19" y="42"/>
                        <a:pt x="19" y="42"/>
                        <a:pt x="19" y="42"/>
                      </a:cubicBezTo>
                      <a:cubicBezTo>
                        <a:pt x="20" y="42"/>
                        <a:pt x="21" y="42"/>
                        <a:pt x="22" y="42"/>
                      </a:cubicBezTo>
                      <a:cubicBezTo>
                        <a:pt x="22" y="35"/>
                        <a:pt x="22" y="35"/>
                        <a:pt x="22" y="35"/>
                      </a:cubicBezTo>
                      <a:cubicBezTo>
                        <a:pt x="17" y="35"/>
                        <a:pt x="12" y="32"/>
                        <a:pt x="10" y="28"/>
                      </a:cubicBezTo>
                      <a:cubicBezTo>
                        <a:pt x="7" y="21"/>
                        <a:pt x="11" y="13"/>
                        <a:pt x="17" y="10"/>
                      </a:cubicBezTo>
                      <a:cubicBezTo>
                        <a:pt x="17" y="10"/>
                        <a:pt x="17" y="10"/>
                        <a:pt x="17" y="10"/>
                      </a:cubicBezTo>
                      <a:cubicBezTo>
                        <a:pt x="19" y="10"/>
                        <a:pt x="21" y="9"/>
                        <a:pt x="22" y="9"/>
                      </a:cubicBezTo>
                      <a:cubicBezTo>
                        <a:pt x="22" y="9"/>
                        <a:pt x="22" y="9"/>
                        <a:pt x="22" y="9"/>
                      </a:cubicBezTo>
                      <a:cubicBezTo>
                        <a:pt x="22" y="3"/>
                        <a:pt x="22" y="3"/>
                        <a:pt x="22" y="3"/>
                      </a:cubicBezTo>
                      <a:cubicBezTo>
                        <a:pt x="21" y="3"/>
                        <a:pt x="20" y="3"/>
                        <a:pt x="19" y="3"/>
                      </a:cubicBezTo>
                      <a:cubicBezTo>
                        <a:pt x="17" y="0"/>
                        <a:pt x="17" y="0"/>
                        <a:pt x="17" y="0"/>
                      </a:cubicBezTo>
                      <a:cubicBezTo>
                        <a:pt x="10" y="3"/>
                        <a:pt x="10" y="3"/>
                        <a:pt x="10" y="3"/>
                      </a:cubicBezTo>
                      <a:cubicBezTo>
                        <a:pt x="11" y="7"/>
                        <a:pt x="11" y="7"/>
                        <a:pt x="11" y="7"/>
                      </a:cubicBezTo>
                      <a:cubicBezTo>
                        <a:pt x="9" y="8"/>
                        <a:pt x="8" y="9"/>
                        <a:pt x="6" y="11"/>
                      </a:cubicBezTo>
                      <a:cubicBezTo>
                        <a:pt x="3" y="10"/>
                        <a:pt x="3" y="10"/>
                        <a:pt x="3" y="10"/>
                      </a:cubicBezTo>
                      <a:cubicBezTo>
                        <a:pt x="0" y="18"/>
                        <a:pt x="0" y="18"/>
                        <a:pt x="0" y="18"/>
                      </a:cubicBezTo>
                      <a:cubicBezTo>
                        <a:pt x="3" y="19"/>
                        <a:pt x="3" y="19"/>
                        <a:pt x="3" y="19"/>
                      </a:cubicBezTo>
                      <a:cubicBezTo>
                        <a:pt x="3" y="21"/>
                        <a:pt x="3" y="24"/>
                        <a:pt x="3" y="26"/>
                      </a:cubicBezTo>
                      <a:close/>
                    </a:path>
                  </a:pathLst>
                </a:custGeom>
                <a:grpFill/>
                <a:ln>
                  <a:noFill/>
                </a:ln>
              </p:spPr>
              <p:txBody>
                <a:bodyPr anchor="ctr"/>
                <a:lstStyle/>
                <a:p>
                  <a:pPr algn="ctr"/>
                  <a:endParaRPr>
                    <a:cs typeface="+mn-ea"/>
                    <a:sym typeface="+mn-lt"/>
                  </a:endParaRPr>
                </a:p>
              </p:txBody>
            </p:sp>
            <p:sp>
              <p:nvSpPr>
                <p:cNvPr id="166" name="Freeform: Shape 193"/>
                <p:cNvSpPr/>
                <p:nvPr/>
              </p:nvSpPr>
              <p:spPr bwMode="auto">
                <a:xfrm>
                  <a:off x="6380391" y="3029743"/>
                  <a:ext cx="110287" cy="106611"/>
                </a:xfrm>
                <a:custGeom>
                  <a:avLst/>
                  <a:gdLst>
                    <a:gd name="T0" fmla="*/ 4 w 25"/>
                    <a:gd name="T1" fmla="*/ 24 h 24"/>
                    <a:gd name="T2" fmla="*/ 8 w 25"/>
                    <a:gd name="T3" fmla="*/ 20 h 24"/>
                    <a:gd name="T4" fmla="*/ 8 w 25"/>
                    <a:gd name="T5" fmla="*/ 20 h 24"/>
                    <a:gd name="T6" fmla="*/ 8 w 25"/>
                    <a:gd name="T7" fmla="*/ 6 h 24"/>
                    <a:gd name="T8" fmla="*/ 23 w 25"/>
                    <a:gd name="T9" fmla="*/ 6 h 24"/>
                    <a:gd name="T10" fmla="*/ 23 w 25"/>
                    <a:gd name="T11" fmla="*/ 16 h 24"/>
                    <a:gd name="T12" fmla="*/ 21 w 25"/>
                    <a:gd name="T13" fmla="*/ 15 h 24"/>
                    <a:gd name="T14" fmla="*/ 17 w 25"/>
                    <a:gd name="T15" fmla="*/ 20 h 24"/>
                    <a:gd name="T16" fmla="*/ 21 w 25"/>
                    <a:gd name="T17" fmla="*/ 24 h 24"/>
                    <a:gd name="T18" fmla="*/ 25 w 25"/>
                    <a:gd name="T19" fmla="*/ 20 h 24"/>
                    <a:gd name="T20" fmla="*/ 25 w 25"/>
                    <a:gd name="T21" fmla="*/ 20 h 24"/>
                    <a:gd name="T22" fmla="*/ 25 w 25"/>
                    <a:gd name="T23" fmla="*/ 20 h 24"/>
                    <a:gd name="T24" fmla="*/ 25 w 25"/>
                    <a:gd name="T25" fmla="*/ 6 h 24"/>
                    <a:gd name="T26" fmla="*/ 25 w 25"/>
                    <a:gd name="T27" fmla="*/ 0 h 24"/>
                    <a:gd name="T28" fmla="*/ 23 w 25"/>
                    <a:gd name="T29" fmla="*/ 0 h 24"/>
                    <a:gd name="T30" fmla="*/ 8 w 25"/>
                    <a:gd name="T31" fmla="*/ 0 h 24"/>
                    <a:gd name="T32" fmla="*/ 6 w 25"/>
                    <a:gd name="T33" fmla="*/ 0 h 24"/>
                    <a:gd name="T34" fmla="*/ 6 w 25"/>
                    <a:gd name="T35" fmla="*/ 6 h 24"/>
                    <a:gd name="T36" fmla="*/ 6 w 25"/>
                    <a:gd name="T37" fmla="*/ 16 h 24"/>
                    <a:gd name="T38" fmla="*/ 4 w 25"/>
                    <a:gd name="T39" fmla="*/ 15 h 24"/>
                    <a:gd name="T40" fmla="*/ 0 w 25"/>
                    <a:gd name="T41" fmla="*/ 20 h 24"/>
                    <a:gd name="T42" fmla="*/ 4 w 25"/>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4">
                      <a:moveTo>
                        <a:pt x="4" y="24"/>
                      </a:moveTo>
                      <a:cubicBezTo>
                        <a:pt x="7" y="24"/>
                        <a:pt x="8" y="22"/>
                        <a:pt x="8" y="20"/>
                      </a:cubicBezTo>
                      <a:cubicBezTo>
                        <a:pt x="8" y="20"/>
                        <a:pt x="8" y="20"/>
                        <a:pt x="8" y="20"/>
                      </a:cubicBezTo>
                      <a:cubicBezTo>
                        <a:pt x="8" y="6"/>
                        <a:pt x="8" y="6"/>
                        <a:pt x="8" y="6"/>
                      </a:cubicBezTo>
                      <a:cubicBezTo>
                        <a:pt x="23" y="6"/>
                        <a:pt x="23" y="6"/>
                        <a:pt x="23" y="6"/>
                      </a:cubicBezTo>
                      <a:cubicBezTo>
                        <a:pt x="23" y="16"/>
                        <a:pt x="23" y="16"/>
                        <a:pt x="23" y="16"/>
                      </a:cubicBezTo>
                      <a:cubicBezTo>
                        <a:pt x="22" y="15"/>
                        <a:pt x="21" y="15"/>
                        <a:pt x="21" y="15"/>
                      </a:cubicBezTo>
                      <a:cubicBezTo>
                        <a:pt x="18" y="15"/>
                        <a:pt x="17" y="17"/>
                        <a:pt x="17" y="20"/>
                      </a:cubicBezTo>
                      <a:cubicBezTo>
                        <a:pt x="17" y="22"/>
                        <a:pt x="18" y="24"/>
                        <a:pt x="21" y="24"/>
                      </a:cubicBezTo>
                      <a:cubicBezTo>
                        <a:pt x="23" y="24"/>
                        <a:pt x="25" y="22"/>
                        <a:pt x="25" y="20"/>
                      </a:cubicBezTo>
                      <a:cubicBezTo>
                        <a:pt x="25" y="20"/>
                        <a:pt x="25" y="20"/>
                        <a:pt x="25" y="20"/>
                      </a:cubicBezTo>
                      <a:cubicBezTo>
                        <a:pt x="25" y="20"/>
                        <a:pt x="25" y="20"/>
                        <a:pt x="25" y="20"/>
                      </a:cubicBezTo>
                      <a:cubicBezTo>
                        <a:pt x="25" y="6"/>
                        <a:pt x="25" y="6"/>
                        <a:pt x="25" y="6"/>
                      </a:cubicBezTo>
                      <a:cubicBezTo>
                        <a:pt x="25" y="0"/>
                        <a:pt x="25" y="0"/>
                        <a:pt x="25" y="0"/>
                      </a:cubicBezTo>
                      <a:cubicBezTo>
                        <a:pt x="23" y="0"/>
                        <a:pt x="23" y="0"/>
                        <a:pt x="23" y="0"/>
                      </a:cubicBezTo>
                      <a:cubicBezTo>
                        <a:pt x="8" y="0"/>
                        <a:pt x="8" y="0"/>
                        <a:pt x="8" y="0"/>
                      </a:cubicBezTo>
                      <a:cubicBezTo>
                        <a:pt x="6" y="0"/>
                        <a:pt x="6" y="0"/>
                        <a:pt x="6" y="0"/>
                      </a:cubicBezTo>
                      <a:cubicBezTo>
                        <a:pt x="6" y="6"/>
                        <a:pt x="6" y="6"/>
                        <a:pt x="6" y="6"/>
                      </a:cubicBezTo>
                      <a:cubicBezTo>
                        <a:pt x="6" y="16"/>
                        <a:pt x="6" y="16"/>
                        <a:pt x="6" y="16"/>
                      </a:cubicBezTo>
                      <a:cubicBezTo>
                        <a:pt x="5" y="15"/>
                        <a:pt x="5" y="15"/>
                        <a:pt x="4" y="15"/>
                      </a:cubicBezTo>
                      <a:cubicBezTo>
                        <a:pt x="2" y="15"/>
                        <a:pt x="0" y="17"/>
                        <a:pt x="0" y="20"/>
                      </a:cubicBezTo>
                      <a:cubicBezTo>
                        <a:pt x="0" y="22"/>
                        <a:pt x="2" y="24"/>
                        <a:pt x="4" y="24"/>
                      </a:cubicBezTo>
                      <a:close/>
                    </a:path>
                  </a:pathLst>
                </a:custGeom>
                <a:grpFill/>
                <a:ln>
                  <a:noFill/>
                </a:ln>
              </p:spPr>
              <p:txBody>
                <a:bodyPr anchor="ctr"/>
                <a:lstStyle/>
                <a:p>
                  <a:pPr algn="ctr"/>
                  <a:endParaRPr>
                    <a:cs typeface="+mn-ea"/>
                    <a:sym typeface="+mn-lt"/>
                  </a:endParaRPr>
                </a:p>
              </p:txBody>
            </p:sp>
            <p:sp>
              <p:nvSpPr>
                <p:cNvPr id="167" name="Freeform: Shape 194"/>
                <p:cNvSpPr/>
                <p:nvPr/>
              </p:nvSpPr>
              <p:spPr bwMode="auto">
                <a:xfrm>
                  <a:off x="6124280" y="1466116"/>
                  <a:ext cx="115189" cy="106611"/>
                </a:xfrm>
                <a:custGeom>
                  <a:avLst/>
                  <a:gdLst>
                    <a:gd name="T0" fmla="*/ 5 w 26"/>
                    <a:gd name="T1" fmla="*/ 24 h 24"/>
                    <a:gd name="T2" fmla="*/ 9 w 26"/>
                    <a:gd name="T3" fmla="*/ 20 h 24"/>
                    <a:gd name="T4" fmla="*/ 9 w 26"/>
                    <a:gd name="T5" fmla="*/ 20 h 24"/>
                    <a:gd name="T6" fmla="*/ 9 w 26"/>
                    <a:gd name="T7" fmla="*/ 6 h 24"/>
                    <a:gd name="T8" fmla="*/ 23 w 26"/>
                    <a:gd name="T9" fmla="*/ 6 h 24"/>
                    <a:gd name="T10" fmla="*/ 23 w 26"/>
                    <a:gd name="T11" fmla="*/ 16 h 24"/>
                    <a:gd name="T12" fmla="*/ 21 w 26"/>
                    <a:gd name="T13" fmla="*/ 15 h 24"/>
                    <a:gd name="T14" fmla="*/ 17 w 26"/>
                    <a:gd name="T15" fmla="*/ 20 h 24"/>
                    <a:gd name="T16" fmla="*/ 21 w 26"/>
                    <a:gd name="T17" fmla="*/ 24 h 24"/>
                    <a:gd name="T18" fmla="*/ 26 w 26"/>
                    <a:gd name="T19" fmla="*/ 20 h 24"/>
                    <a:gd name="T20" fmla="*/ 26 w 26"/>
                    <a:gd name="T21" fmla="*/ 20 h 24"/>
                    <a:gd name="T22" fmla="*/ 26 w 26"/>
                    <a:gd name="T23" fmla="*/ 20 h 24"/>
                    <a:gd name="T24" fmla="*/ 26 w 26"/>
                    <a:gd name="T25" fmla="*/ 6 h 24"/>
                    <a:gd name="T26" fmla="*/ 26 w 26"/>
                    <a:gd name="T27" fmla="*/ 0 h 24"/>
                    <a:gd name="T28" fmla="*/ 23 w 26"/>
                    <a:gd name="T29" fmla="*/ 0 h 24"/>
                    <a:gd name="T30" fmla="*/ 9 w 26"/>
                    <a:gd name="T31" fmla="*/ 0 h 24"/>
                    <a:gd name="T32" fmla="*/ 6 w 26"/>
                    <a:gd name="T33" fmla="*/ 0 h 24"/>
                    <a:gd name="T34" fmla="*/ 6 w 26"/>
                    <a:gd name="T35" fmla="*/ 6 h 24"/>
                    <a:gd name="T36" fmla="*/ 6 w 26"/>
                    <a:gd name="T37" fmla="*/ 16 h 24"/>
                    <a:gd name="T38" fmla="*/ 5 w 26"/>
                    <a:gd name="T39" fmla="*/ 15 h 24"/>
                    <a:gd name="T40" fmla="*/ 0 w 26"/>
                    <a:gd name="T41" fmla="*/ 20 h 24"/>
                    <a:gd name="T42" fmla="*/ 5 w 26"/>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5" y="24"/>
                      </a:moveTo>
                      <a:cubicBezTo>
                        <a:pt x="7" y="24"/>
                        <a:pt x="9" y="22"/>
                        <a:pt x="9" y="20"/>
                      </a:cubicBezTo>
                      <a:cubicBezTo>
                        <a:pt x="9" y="20"/>
                        <a:pt x="9" y="20"/>
                        <a:pt x="9" y="20"/>
                      </a:cubicBezTo>
                      <a:cubicBezTo>
                        <a:pt x="9" y="6"/>
                        <a:pt x="9" y="6"/>
                        <a:pt x="9" y="6"/>
                      </a:cubicBezTo>
                      <a:cubicBezTo>
                        <a:pt x="23" y="6"/>
                        <a:pt x="23" y="6"/>
                        <a:pt x="23" y="6"/>
                      </a:cubicBezTo>
                      <a:cubicBezTo>
                        <a:pt x="23" y="16"/>
                        <a:pt x="23" y="16"/>
                        <a:pt x="23" y="16"/>
                      </a:cubicBezTo>
                      <a:cubicBezTo>
                        <a:pt x="23" y="16"/>
                        <a:pt x="22" y="15"/>
                        <a:pt x="21" y="15"/>
                      </a:cubicBezTo>
                      <a:cubicBezTo>
                        <a:pt x="19" y="15"/>
                        <a:pt x="17" y="17"/>
                        <a:pt x="17" y="20"/>
                      </a:cubicBezTo>
                      <a:cubicBezTo>
                        <a:pt x="17" y="22"/>
                        <a:pt x="19" y="24"/>
                        <a:pt x="21" y="24"/>
                      </a:cubicBezTo>
                      <a:cubicBezTo>
                        <a:pt x="24" y="24"/>
                        <a:pt x="26" y="22"/>
                        <a:pt x="26" y="20"/>
                      </a:cubicBezTo>
                      <a:cubicBezTo>
                        <a:pt x="26" y="20"/>
                        <a:pt x="26" y="20"/>
                        <a:pt x="26" y="20"/>
                      </a:cubicBezTo>
                      <a:cubicBezTo>
                        <a:pt x="26" y="20"/>
                        <a:pt x="26" y="20"/>
                        <a:pt x="26" y="20"/>
                      </a:cubicBezTo>
                      <a:cubicBezTo>
                        <a:pt x="26" y="6"/>
                        <a:pt x="26" y="6"/>
                        <a:pt x="26" y="6"/>
                      </a:cubicBezTo>
                      <a:cubicBezTo>
                        <a:pt x="26" y="0"/>
                        <a:pt x="26" y="0"/>
                        <a:pt x="26" y="0"/>
                      </a:cubicBezTo>
                      <a:cubicBezTo>
                        <a:pt x="23" y="0"/>
                        <a:pt x="23" y="0"/>
                        <a:pt x="23" y="0"/>
                      </a:cubicBezTo>
                      <a:cubicBezTo>
                        <a:pt x="9" y="0"/>
                        <a:pt x="9" y="0"/>
                        <a:pt x="9" y="0"/>
                      </a:cubicBezTo>
                      <a:cubicBezTo>
                        <a:pt x="6" y="0"/>
                        <a:pt x="6" y="0"/>
                        <a:pt x="6" y="0"/>
                      </a:cubicBezTo>
                      <a:cubicBezTo>
                        <a:pt x="6" y="6"/>
                        <a:pt x="6" y="6"/>
                        <a:pt x="6" y="6"/>
                      </a:cubicBezTo>
                      <a:cubicBezTo>
                        <a:pt x="6" y="16"/>
                        <a:pt x="6" y="16"/>
                        <a:pt x="6" y="16"/>
                      </a:cubicBezTo>
                      <a:cubicBezTo>
                        <a:pt x="6" y="16"/>
                        <a:pt x="5" y="15"/>
                        <a:pt x="5" y="15"/>
                      </a:cubicBezTo>
                      <a:cubicBezTo>
                        <a:pt x="2" y="15"/>
                        <a:pt x="0" y="17"/>
                        <a:pt x="0" y="20"/>
                      </a:cubicBezTo>
                      <a:cubicBezTo>
                        <a:pt x="0" y="22"/>
                        <a:pt x="2" y="24"/>
                        <a:pt x="5" y="24"/>
                      </a:cubicBezTo>
                      <a:close/>
                    </a:path>
                  </a:pathLst>
                </a:custGeom>
                <a:grpFill/>
                <a:ln>
                  <a:noFill/>
                </a:ln>
              </p:spPr>
              <p:txBody>
                <a:bodyPr anchor="ctr"/>
                <a:lstStyle/>
                <a:p>
                  <a:pPr algn="ctr"/>
                  <a:endParaRPr>
                    <a:cs typeface="+mn-ea"/>
                    <a:sym typeface="+mn-lt"/>
                  </a:endParaRPr>
                </a:p>
              </p:txBody>
            </p:sp>
            <p:sp>
              <p:nvSpPr>
                <p:cNvPr id="168" name="Freeform: Shape 195"/>
                <p:cNvSpPr/>
                <p:nvPr/>
              </p:nvSpPr>
              <p:spPr bwMode="auto">
                <a:xfrm>
                  <a:off x="2652686" y="2010199"/>
                  <a:ext cx="133570" cy="123767"/>
                </a:xfrm>
                <a:custGeom>
                  <a:avLst/>
                  <a:gdLst>
                    <a:gd name="T0" fmla="*/ 5 w 30"/>
                    <a:gd name="T1" fmla="*/ 28 h 28"/>
                    <a:gd name="T2" fmla="*/ 10 w 30"/>
                    <a:gd name="T3" fmla="*/ 23 h 28"/>
                    <a:gd name="T4" fmla="*/ 10 w 30"/>
                    <a:gd name="T5" fmla="*/ 23 h 28"/>
                    <a:gd name="T6" fmla="*/ 10 w 30"/>
                    <a:gd name="T7" fmla="*/ 6 h 28"/>
                    <a:gd name="T8" fmla="*/ 27 w 30"/>
                    <a:gd name="T9" fmla="*/ 6 h 28"/>
                    <a:gd name="T10" fmla="*/ 27 w 30"/>
                    <a:gd name="T11" fmla="*/ 18 h 28"/>
                    <a:gd name="T12" fmla="*/ 25 w 30"/>
                    <a:gd name="T13" fmla="*/ 18 h 28"/>
                    <a:gd name="T14" fmla="*/ 20 w 30"/>
                    <a:gd name="T15" fmla="*/ 23 h 28"/>
                    <a:gd name="T16" fmla="*/ 25 w 30"/>
                    <a:gd name="T17" fmla="*/ 28 h 28"/>
                    <a:gd name="T18" fmla="*/ 30 w 30"/>
                    <a:gd name="T19" fmla="*/ 23 h 28"/>
                    <a:gd name="T20" fmla="*/ 30 w 30"/>
                    <a:gd name="T21" fmla="*/ 23 h 28"/>
                    <a:gd name="T22" fmla="*/ 30 w 30"/>
                    <a:gd name="T23" fmla="*/ 23 h 28"/>
                    <a:gd name="T24" fmla="*/ 30 w 30"/>
                    <a:gd name="T25" fmla="*/ 6 h 28"/>
                    <a:gd name="T26" fmla="*/ 30 w 30"/>
                    <a:gd name="T27" fmla="*/ 0 h 28"/>
                    <a:gd name="T28" fmla="*/ 27 w 30"/>
                    <a:gd name="T29" fmla="*/ 0 h 28"/>
                    <a:gd name="T30" fmla="*/ 10 w 30"/>
                    <a:gd name="T31" fmla="*/ 0 h 28"/>
                    <a:gd name="T32" fmla="*/ 7 w 30"/>
                    <a:gd name="T33" fmla="*/ 0 h 28"/>
                    <a:gd name="T34" fmla="*/ 7 w 30"/>
                    <a:gd name="T35" fmla="*/ 6 h 28"/>
                    <a:gd name="T36" fmla="*/ 7 w 30"/>
                    <a:gd name="T37" fmla="*/ 18 h 28"/>
                    <a:gd name="T38" fmla="*/ 5 w 30"/>
                    <a:gd name="T39" fmla="*/ 18 h 28"/>
                    <a:gd name="T40" fmla="*/ 0 w 30"/>
                    <a:gd name="T41" fmla="*/ 23 h 28"/>
                    <a:gd name="T42" fmla="*/ 5 w 30"/>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5" y="28"/>
                      </a:moveTo>
                      <a:cubicBezTo>
                        <a:pt x="8" y="28"/>
                        <a:pt x="10" y="26"/>
                        <a:pt x="10" y="23"/>
                      </a:cubicBezTo>
                      <a:cubicBezTo>
                        <a:pt x="10" y="23"/>
                        <a:pt x="10" y="23"/>
                        <a:pt x="10" y="23"/>
                      </a:cubicBezTo>
                      <a:cubicBezTo>
                        <a:pt x="10" y="6"/>
                        <a:pt x="10" y="6"/>
                        <a:pt x="10" y="6"/>
                      </a:cubicBezTo>
                      <a:cubicBezTo>
                        <a:pt x="27" y="6"/>
                        <a:pt x="27" y="6"/>
                        <a:pt x="27" y="6"/>
                      </a:cubicBezTo>
                      <a:cubicBezTo>
                        <a:pt x="27" y="18"/>
                        <a:pt x="27" y="18"/>
                        <a:pt x="27" y="18"/>
                      </a:cubicBezTo>
                      <a:cubicBezTo>
                        <a:pt x="26" y="18"/>
                        <a:pt x="26" y="18"/>
                        <a:pt x="25" y="18"/>
                      </a:cubicBezTo>
                      <a:cubicBezTo>
                        <a:pt x="22" y="18"/>
                        <a:pt x="20" y="20"/>
                        <a:pt x="20" y="23"/>
                      </a:cubicBezTo>
                      <a:cubicBezTo>
                        <a:pt x="20" y="26"/>
                        <a:pt x="22" y="28"/>
                        <a:pt x="25" y="28"/>
                      </a:cubicBezTo>
                      <a:cubicBezTo>
                        <a:pt x="28" y="28"/>
                        <a:pt x="30" y="26"/>
                        <a:pt x="30" y="23"/>
                      </a:cubicBezTo>
                      <a:cubicBezTo>
                        <a:pt x="30" y="23"/>
                        <a:pt x="30" y="23"/>
                        <a:pt x="30" y="23"/>
                      </a:cubicBezTo>
                      <a:cubicBezTo>
                        <a:pt x="30" y="23"/>
                        <a:pt x="30" y="23"/>
                        <a:pt x="30" y="23"/>
                      </a:cubicBezTo>
                      <a:cubicBezTo>
                        <a:pt x="30" y="6"/>
                        <a:pt x="30" y="6"/>
                        <a:pt x="30" y="6"/>
                      </a:cubicBezTo>
                      <a:cubicBezTo>
                        <a:pt x="30" y="0"/>
                        <a:pt x="30" y="0"/>
                        <a:pt x="30" y="0"/>
                      </a:cubicBezTo>
                      <a:cubicBezTo>
                        <a:pt x="27" y="0"/>
                        <a:pt x="27" y="0"/>
                        <a:pt x="27" y="0"/>
                      </a:cubicBezTo>
                      <a:cubicBezTo>
                        <a:pt x="10" y="0"/>
                        <a:pt x="10" y="0"/>
                        <a:pt x="10" y="0"/>
                      </a:cubicBezTo>
                      <a:cubicBezTo>
                        <a:pt x="7" y="0"/>
                        <a:pt x="7" y="0"/>
                        <a:pt x="7" y="0"/>
                      </a:cubicBezTo>
                      <a:cubicBezTo>
                        <a:pt x="7" y="6"/>
                        <a:pt x="7" y="6"/>
                        <a:pt x="7" y="6"/>
                      </a:cubicBezTo>
                      <a:cubicBezTo>
                        <a:pt x="7" y="18"/>
                        <a:pt x="7" y="18"/>
                        <a:pt x="7" y="18"/>
                      </a:cubicBezTo>
                      <a:cubicBezTo>
                        <a:pt x="6" y="18"/>
                        <a:pt x="5" y="18"/>
                        <a:pt x="5" y="18"/>
                      </a:cubicBezTo>
                      <a:cubicBezTo>
                        <a:pt x="2" y="18"/>
                        <a:pt x="0" y="20"/>
                        <a:pt x="0" y="23"/>
                      </a:cubicBezTo>
                      <a:cubicBezTo>
                        <a:pt x="0" y="26"/>
                        <a:pt x="2" y="28"/>
                        <a:pt x="5" y="28"/>
                      </a:cubicBezTo>
                      <a:close/>
                    </a:path>
                  </a:pathLst>
                </a:custGeom>
                <a:grpFill/>
                <a:ln>
                  <a:noFill/>
                </a:ln>
              </p:spPr>
              <p:txBody>
                <a:bodyPr anchor="ctr"/>
                <a:lstStyle/>
                <a:p>
                  <a:pPr algn="ctr"/>
                  <a:endParaRPr>
                    <a:cs typeface="+mn-ea"/>
                    <a:sym typeface="+mn-lt"/>
                  </a:endParaRPr>
                </a:p>
              </p:txBody>
            </p:sp>
            <p:sp>
              <p:nvSpPr>
                <p:cNvPr id="169" name="Freeform: Shape 196"/>
                <p:cNvSpPr/>
                <p:nvPr/>
              </p:nvSpPr>
              <p:spPr bwMode="auto">
                <a:xfrm>
                  <a:off x="3615860" y="4155897"/>
                  <a:ext cx="79652" cy="101709"/>
                </a:xfrm>
                <a:custGeom>
                  <a:avLst/>
                  <a:gdLst>
                    <a:gd name="T0" fmla="*/ 0 w 18"/>
                    <a:gd name="T1" fmla="*/ 0 h 23"/>
                    <a:gd name="T2" fmla="*/ 7 w 18"/>
                    <a:gd name="T3" fmla="*/ 23 h 23"/>
                    <a:gd name="T4" fmla="*/ 18 w 18"/>
                    <a:gd name="T5" fmla="*/ 0 h 23"/>
                    <a:gd name="T6" fmla="*/ 0 w 18"/>
                    <a:gd name="T7" fmla="*/ 0 h 23"/>
                  </a:gdLst>
                  <a:ahLst/>
                  <a:cxnLst>
                    <a:cxn ang="0">
                      <a:pos x="T0" y="T1"/>
                    </a:cxn>
                    <a:cxn ang="0">
                      <a:pos x="T2" y="T3"/>
                    </a:cxn>
                    <a:cxn ang="0">
                      <a:pos x="T4" y="T5"/>
                    </a:cxn>
                    <a:cxn ang="0">
                      <a:pos x="T6" y="T7"/>
                    </a:cxn>
                  </a:cxnLst>
                  <a:rect l="0" t="0" r="r" b="b"/>
                  <a:pathLst>
                    <a:path w="18" h="23">
                      <a:moveTo>
                        <a:pt x="0" y="0"/>
                      </a:moveTo>
                      <a:cubicBezTo>
                        <a:pt x="1" y="9"/>
                        <a:pt x="3" y="17"/>
                        <a:pt x="7" y="23"/>
                      </a:cubicBezTo>
                      <a:cubicBezTo>
                        <a:pt x="13" y="17"/>
                        <a:pt x="18" y="9"/>
                        <a:pt x="18" y="0"/>
                      </a:cubicBezTo>
                      <a:lnTo>
                        <a:pt x="0" y="0"/>
                      </a:lnTo>
                      <a:close/>
                    </a:path>
                  </a:pathLst>
                </a:custGeom>
                <a:grpFill/>
                <a:ln>
                  <a:noFill/>
                </a:ln>
              </p:spPr>
              <p:txBody>
                <a:bodyPr anchor="ctr"/>
                <a:lstStyle/>
                <a:p>
                  <a:pPr algn="ctr"/>
                  <a:endParaRPr>
                    <a:cs typeface="+mn-ea"/>
                    <a:sym typeface="+mn-lt"/>
                  </a:endParaRPr>
                </a:p>
              </p:txBody>
            </p:sp>
            <p:sp>
              <p:nvSpPr>
                <p:cNvPr id="170" name="Freeform: Shape 197"/>
                <p:cNvSpPr/>
                <p:nvPr/>
              </p:nvSpPr>
              <p:spPr bwMode="auto">
                <a:xfrm>
                  <a:off x="3615860" y="4028454"/>
                  <a:ext cx="79652" cy="101709"/>
                </a:xfrm>
                <a:custGeom>
                  <a:avLst/>
                  <a:gdLst>
                    <a:gd name="T0" fmla="*/ 7 w 18"/>
                    <a:gd name="T1" fmla="*/ 0 h 23"/>
                    <a:gd name="T2" fmla="*/ 0 w 18"/>
                    <a:gd name="T3" fmla="*/ 23 h 23"/>
                    <a:gd name="T4" fmla="*/ 18 w 18"/>
                    <a:gd name="T5" fmla="*/ 23 h 23"/>
                    <a:gd name="T6" fmla="*/ 7 w 18"/>
                    <a:gd name="T7" fmla="*/ 0 h 23"/>
                  </a:gdLst>
                  <a:ahLst/>
                  <a:cxnLst>
                    <a:cxn ang="0">
                      <a:pos x="T0" y="T1"/>
                    </a:cxn>
                    <a:cxn ang="0">
                      <a:pos x="T2" y="T3"/>
                    </a:cxn>
                    <a:cxn ang="0">
                      <a:pos x="T4" y="T5"/>
                    </a:cxn>
                    <a:cxn ang="0">
                      <a:pos x="T6" y="T7"/>
                    </a:cxn>
                  </a:cxnLst>
                  <a:rect l="0" t="0" r="r" b="b"/>
                  <a:pathLst>
                    <a:path w="18" h="23">
                      <a:moveTo>
                        <a:pt x="7" y="0"/>
                      </a:moveTo>
                      <a:cubicBezTo>
                        <a:pt x="3" y="6"/>
                        <a:pt x="1" y="14"/>
                        <a:pt x="0" y="23"/>
                      </a:cubicBezTo>
                      <a:cubicBezTo>
                        <a:pt x="18" y="23"/>
                        <a:pt x="18" y="23"/>
                        <a:pt x="18" y="23"/>
                      </a:cubicBezTo>
                      <a:cubicBezTo>
                        <a:pt x="18" y="14"/>
                        <a:pt x="13" y="6"/>
                        <a:pt x="7" y="0"/>
                      </a:cubicBezTo>
                      <a:close/>
                    </a:path>
                  </a:pathLst>
                </a:custGeom>
                <a:grpFill/>
                <a:ln>
                  <a:noFill/>
                </a:ln>
              </p:spPr>
              <p:txBody>
                <a:bodyPr anchor="ctr"/>
                <a:lstStyle/>
                <a:p>
                  <a:pPr algn="ctr"/>
                  <a:endParaRPr>
                    <a:cs typeface="+mn-ea"/>
                    <a:sym typeface="+mn-lt"/>
                  </a:endParaRPr>
                </a:p>
              </p:txBody>
            </p:sp>
            <p:sp>
              <p:nvSpPr>
                <p:cNvPr id="171" name="Freeform: Shape 198"/>
                <p:cNvSpPr/>
                <p:nvPr/>
              </p:nvSpPr>
              <p:spPr bwMode="auto">
                <a:xfrm>
                  <a:off x="3554590" y="3988015"/>
                  <a:ext cx="69849" cy="142148"/>
                </a:xfrm>
                <a:custGeom>
                  <a:avLst/>
                  <a:gdLst>
                    <a:gd name="T0" fmla="*/ 0 w 16"/>
                    <a:gd name="T1" fmla="*/ 0 h 32"/>
                    <a:gd name="T2" fmla="*/ 0 w 16"/>
                    <a:gd name="T3" fmla="*/ 32 h 32"/>
                    <a:gd name="T4" fmla="*/ 8 w 16"/>
                    <a:gd name="T5" fmla="*/ 32 h 32"/>
                    <a:gd name="T6" fmla="*/ 16 w 16"/>
                    <a:gd name="T7" fmla="*/ 5 h 32"/>
                    <a:gd name="T8" fmla="*/ 0 w 16"/>
                    <a:gd name="T9" fmla="*/ 0 h 32"/>
                  </a:gdLst>
                  <a:ahLst/>
                  <a:cxnLst>
                    <a:cxn ang="0">
                      <a:pos x="T0" y="T1"/>
                    </a:cxn>
                    <a:cxn ang="0">
                      <a:pos x="T2" y="T3"/>
                    </a:cxn>
                    <a:cxn ang="0">
                      <a:pos x="T4" y="T5"/>
                    </a:cxn>
                    <a:cxn ang="0">
                      <a:pos x="T6" y="T7"/>
                    </a:cxn>
                    <a:cxn ang="0">
                      <a:pos x="T8" y="T9"/>
                    </a:cxn>
                  </a:cxnLst>
                  <a:rect l="0" t="0" r="r" b="b"/>
                  <a:pathLst>
                    <a:path w="16" h="32">
                      <a:moveTo>
                        <a:pt x="0" y="0"/>
                      </a:moveTo>
                      <a:cubicBezTo>
                        <a:pt x="0" y="32"/>
                        <a:pt x="0" y="32"/>
                        <a:pt x="0" y="32"/>
                      </a:cubicBezTo>
                      <a:cubicBezTo>
                        <a:pt x="8" y="32"/>
                        <a:pt x="8" y="32"/>
                        <a:pt x="8" y="32"/>
                      </a:cubicBezTo>
                      <a:cubicBezTo>
                        <a:pt x="9" y="21"/>
                        <a:pt x="12" y="12"/>
                        <a:pt x="16" y="5"/>
                      </a:cubicBezTo>
                      <a:cubicBezTo>
                        <a:pt x="12" y="2"/>
                        <a:pt x="6" y="0"/>
                        <a:pt x="0" y="0"/>
                      </a:cubicBezTo>
                      <a:close/>
                    </a:path>
                  </a:pathLst>
                </a:custGeom>
                <a:grpFill/>
                <a:ln>
                  <a:noFill/>
                </a:ln>
              </p:spPr>
              <p:txBody>
                <a:bodyPr anchor="ctr"/>
                <a:lstStyle/>
                <a:p>
                  <a:pPr algn="ctr"/>
                  <a:endParaRPr>
                    <a:cs typeface="+mn-ea"/>
                    <a:sym typeface="+mn-lt"/>
                  </a:endParaRPr>
                </a:p>
              </p:txBody>
            </p:sp>
            <p:sp>
              <p:nvSpPr>
                <p:cNvPr id="172" name="Freeform: Shape 199"/>
                <p:cNvSpPr/>
                <p:nvPr/>
              </p:nvSpPr>
              <p:spPr bwMode="auto">
                <a:xfrm>
                  <a:off x="3456557" y="4155897"/>
                  <a:ext cx="71074" cy="142148"/>
                </a:xfrm>
                <a:custGeom>
                  <a:avLst/>
                  <a:gdLst>
                    <a:gd name="T0" fmla="*/ 16 w 16"/>
                    <a:gd name="T1" fmla="*/ 32 h 32"/>
                    <a:gd name="T2" fmla="*/ 16 w 16"/>
                    <a:gd name="T3" fmla="*/ 0 h 32"/>
                    <a:gd name="T4" fmla="*/ 8 w 16"/>
                    <a:gd name="T5" fmla="*/ 0 h 32"/>
                    <a:gd name="T6" fmla="*/ 0 w 16"/>
                    <a:gd name="T7" fmla="*/ 27 h 32"/>
                    <a:gd name="T8" fmla="*/ 16 w 16"/>
                    <a:gd name="T9" fmla="*/ 32 h 32"/>
                  </a:gdLst>
                  <a:ahLst/>
                  <a:cxnLst>
                    <a:cxn ang="0">
                      <a:pos x="T0" y="T1"/>
                    </a:cxn>
                    <a:cxn ang="0">
                      <a:pos x="T2" y="T3"/>
                    </a:cxn>
                    <a:cxn ang="0">
                      <a:pos x="T4" y="T5"/>
                    </a:cxn>
                    <a:cxn ang="0">
                      <a:pos x="T6" y="T7"/>
                    </a:cxn>
                    <a:cxn ang="0">
                      <a:pos x="T8" y="T9"/>
                    </a:cxn>
                  </a:cxnLst>
                  <a:rect l="0" t="0" r="r" b="b"/>
                  <a:pathLst>
                    <a:path w="16" h="32">
                      <a:moveTo>
                        <a:pt x="16" y="32"/>
                      </a:moveTo>
                      <a:cubicBezTo>
                        <a:pt x="16" y="0"/>
                        <a:pt x="16" y="0"/>
                        <a:pt x="16" y="0"/>
                      </a:cubicBezTo>
                      <a:cubicBezTo>
                        <a:pt x="8" y="0"/>
                        <a:pt x="8" y="0"/>
                        <a:pt x="8" y="0"/>
                      </a:cubicBezTo>
                      <a:cubicBezTo>
                        <a:pt x="7" y="11"/>
                        <a:pt x="4" y="20"/>
                        <a:pt x="0" y="27"/>
                      </a:cubicBezTo>
                      <a:cubicBezTo>
                        <a:pt x="5" y="30"/>
                        <a:pt x="10" y="32"/>
                        <a:pt x="16" y="32"/>
                      </a:cubicBezTo>
                      <a:close/>
                    </a:path>
                  </a:pathLst>
                </a:custGeom>
                <a:grpFill/>
                <a:ln>
                  <a:noFill/>
                </a:ln>
              </p:spPr>
              <p:txBody>
                <a:bodyPr anchor="ctr"/>
                <a:lstStyle/>
                <a:p>
                  <a:pPr algn="ctr"/>
                  <a:endParaRPr>
                    <a:cs typeface="+mn-ea"/>
                    <a:sym typeface="+mn-lt"/>
                  </a:endParaRPr>
                </a:p>
              </p:txBody>
            </p:sp>
            <p:sp>
              <p:nvSpPr>
                <p:cNvPr id="173" name="Freeform: Shape 200"/>
                <p:cNvSpPr/>
                <p:nvPr/>
              </p:nvSpPr>
              <p:spPr bwMode="auto">
                <a:xfrm>
                  <a:off x="3456557" y="3988015"/>
                  <a:ext cx="71074" cy="142148"/>
                </a:xfrm>
                <a:custGeom>
                  <a:avLst/>
                  <a:gdLst>
                    <a:gd name="T0" fmla="*/ 8 w 16"/>
                    <a:gd name="T1" fmla="*/ 32 h 32"/>
                    <a:gd name="T2" fmla="*/ 16 w 16"/>
                    <a:gd name="T3" fmla="*/ 32 h 32"/>
                    <a:gd name="T4" fmla="*/ 16 w 16"/>
                    <a:gd name="T5" fmla="*/ 0 h 32"/>
                    <a:gd name="T6" fmla="*/ 0 w 16"/>
                    <a:gd name="T7" fmla="*/ 6 h 32"/>
                    <a:gd name="T8" fmla="*/ 8 w 16"/>
                    <a:gd name="T9" fmla="*/ 32 h 32"/>
                  </a:gdLst>
                  <a:ahLst/>
                  <a:cxnLst>
                    <a:cxn ang="0">
                      <a:pos x="T0" y="T1"/>
                    </a:cxn>
                    <a:cxn ang="0">
                      <a:pos x="T2" y="T3"/>
                    </a:cxn>
                    <a:cxn ang="0">
                      <a:pos x="T4" y="T5"/>
                    </a:cxn>
                    <a:cxn ang="0">
                      <a:pos x="T6" y="T7"/>
                    </a:cxn>
                    <a:cxn ang="0">
                      <a:pos x="T8" y="T9"/>
                    </a:cxn>
                  </a:cxnLst>
                  <a:rect l="0" t="0" r="r" b="b"/>
                  <a:pathLst>
                    <a:path w="16" h="32">
                      <a:moveTo>
                        <a:pt x="8" y="32"/>
                      </a:moveTo>
                      <a:cubicBezTo>
                        <a:pt x="16" y="32"/>
                        <a:pt x="16" y="32"/>
                        <a:pt x="16" y="32"/>
                      </a:cubicBezTo>
                      <a:cubicBezTo>
                        <a:pt x="16" y="0"/>
                        <a:pt x="16" y="0"/>
                        <a:pt x="16" y="0"/>
                      </a:cubicBezTo>
                      <a:cubicBezTo>
                        <a:pt x="10" y="0"/>
                        <a:pt x="5" y="2"/>
                        <a:pt x="0" y="6"/>
                      </a:cubicBezTo>
                      <a:cubicBezTo>
                        <a:pt x="4" y="12"/>
                        <a:pt x="7" y="21"/>
                        <a:pt x="8" y="32"/>
                      </a:cubicBezTo>
                      <a:close/>
                    </a:path>
                  </a:pathLst>
                </a:custGeom>
                <a:grpFill/>
                <a:ln>
                  <a:noFill/>
                </a:ln>
              </p:spPr>
              <p:txBody>
                <a:bodyPr anchor="ctr"/>
                <a:lstStyle/>
                <a:p>
                  <a:pPr algn="ctr"/>
                  <a:endParaRPr>
                    <a:cs typeface="+mn-ea"/>
                    <a:sym typeface="+mn-lt"/>
                  </a:endParaRPr>
                </a:p>
              </p:txBody>
            </p:sp>
            <p:sp>
              <p:nvSpPr>
                <p:cNvPr id="174" name="Freeform: Shape 201"/>
                <p:cNvSpPr/>
                <p:nvPr/>
              </p:nvSpPr>
              <p:spPr bwMode="auto">
                <a:xfrm>
                  <a:off x="3386708" y="4155897"/>
                  <a:ext cx="79652" cy="101709"/>
                </a:xfrm>
                <a:custGeom>
                  <a:avLst/>
                  <a:gdLst>
                    <a:gd name="T0" fmla="*/ 11 w 18"/>
                    <a:gd name="T1" fmla="*/ 23 h 23"/>
                    <a:gd name="T2" fmla="*/ 18 w 18"/>
                    <a:gd name="T3" fmla="*/ 0 h 23"/>
                    <a:gd name="T4" fmla="*/ 0 w 18"/>
                    <a:gd name="T5" fmla="*/ 0 h 23"/>
                    <a:gd name="T6" fmla="*/ 11 w 18"/>
                    <a:gd name="T7" fmla="*/ 23 h 23"/>
                  </a:gdLst>
                  <a:ahLst/>
                  <a:cxnLst>
                    <a:cxn ang="0">
                      <a:pos x="T0" y="T1"/>
                    </a:cxn>
                    <a:cxn ang="0">
                      <a:pos x="T2" y="T3"/>
                    </a:cxn>
                    <a:cxn ang="0">
                      <a:pos x="T4" y="T5"/>
                    </a:cxn>
                    <a:cxn ang="0">
                      <a:pos x="T6" y="T7"/>
                    </a:cxn>
                  </a:cxnLst>
                  <a:rect l="0" t="0" r="r" b="b"/>
                  <a:pathLst>
                    <a:path w="18" h="23">
                      <a:moveTo>
                        <a:pt x="11" y="23"/>
                      </a:moveTo>
                      <a:cubicBezTo>
                        <a:pt x="15" y="17"/>
                        <a:pt x="18" y="9"/>
                        <a:pt x="18" y="0"/>
                      </a:cubicBezTo>
                      <a:cubicBezTo>
                        <a:pt x="0" y="0"/>
                        <a:pt x="0" y="0"/>
                        <a:pt x="0" y="0"/>
                      </a:cubicBezTo>
                      <a:cubicBezTo>
                        <a:pt x="1" y="9"/>
                        <a:pt x="5" y="17"/>
                        <a:pt x="11" y="23"/>
                      </a:cubicBezTo>
                      <a:close/>
                    </a:path>
                  </a:pathLst>
                </a:custGeom>
                <a:grpFill/>
                <a:ln>
                  <a:noFill/>
                </a:ln>
              </p:spPr>
              <p:txBody>
                <a:bodyPr anchor="ctr"/>
                <a:lstStyle/>
                <a:p>
                  <a:pPr algn="ctr"/>
                  <a:endParaRPr>
                    <a:cs typeface="+mn-ea"/>
                    <a:sym typeface="+mn-lt"/>
                  </a:endParaRPr>
                </a:p>
              </p:txBody>
            </p:sp>
            <p:sp>
              <p:nvSpPr>
                <p:cNvPr id="175" name="Freeform: Shape 202"/>
                <p:cNvSpPr/>
                <p:nvPr/>
              </p:nvSpPr>
              <p:spPr bwMode="auto">
                <a:xfrm>
                  <a:off x="3386708" y="4028454"/>
                  <a:ext cx="79652" cy="101709"/>
                </a:xfrm>
                <a:custGeom>
                  <a:avLst/>
                  <a:gdLst>
                    <a:gd name="T0" fmla="*/ 11 w 18"/>
                    <a:gd name="T1" fmla="*/ 0 h 23"/>
                    <a:gd name="T2" fmla="*/ 0 w 18"/>
                    <a:gd name="T3" fmla="*/ 23 h 23"/>
                    <a:gd name="T4" fmla="*/ 18 w 18"/>
                    <a:gd name="T5" fmla="*/ 23 h 23"/>
                    <a:gd name="T6" fmla="*/ 11 w 18"/>
                    <a:gd name="T7" fmla="*/ 0 h 23"/>
                  </a:gdLst>
                  <a:ahLst/>
                  <a:cxnLst>
                    <a:cxn ang="0">
                      <a:pos x="T0" y="T1"/>
                    </a:cxn>
                    <a:cxn ang="0">
                      <a:pos x="T2" y="T3"/>
                    </a:cxn>
                    <a:cxn ang="0">
                      <a:pos x="T4" y="T5"/>
                    </a:cxn>
                    <a:cxn ang="0">
                      <a:pos x="T6" y="T7"/>
                    </a:cxn>
                  </a:cxnLst>
                  <a:rect l="0" t="0" r="r" b="b"/>
                  <a:pathLst>
                    <a:path w="18" h="23">
                      <a:moveTo>
                        <a:pt x="11" y="0"/>
                      </a:moveTo>
                      <a:cubicBezTo>
                        <a:pt x="5" y="6"/>
                        <a:pt x="1" y="14"/>
                        <a:pt x="0" y="23"/>
                      </a:cubicBezTo>
                      <a:cubicBezTo>
                        <a:pt x="18" y="23"/>
                        <a:pt x="18" y="23"/>
                        <a:pt x="18" y="23"/>
                      </a:cubicBezTo>
                      <a:cubicBezTo>
                        <a:pt x="18" y="14"/>
                        <a:pt x="15" y="6"/>
                        <a:pt x="11" y="0"/>
                      </a:cubicBezTo>
                      <a:close/>
                    </a:path>
                  </a:pathLst>
                </a:custGeom>
                <a:grpFill/>
                <a:ln>
                  <a:noFill/>
                </a:ln>
              </p:spPr>
              <p:txBody>
                <a:bodyPr anchor="ctr"/>
                <a:lstStyle/>
                <a:p>
                  <a:pPr algn="ctr"/>
                  <a:endParaRPr>
                    <a:cs typeface="+mn-ea"/>
                    <a:sym typeface="+mn-lt"/>
                  </a:endParaRPr>
                </a:p>
              </p:txBody>
            </p:sp>
            <p:sp>
              <p:nvSpPr>
                <p:cNvPr id="176" name="Freeform: Shape 203"/>
                <p:cNvSpPr/>
                <p:nvPr/>
              </p:nvSpPr>
              <p:spPr bwMode="auto">
                <a:xfrm>
                  <a:off x="3554590" y="4155897"/>
                  <a:ext cx="69849" cy="142148"/>
                </a:xfrm>
                <a:custGeom>
                  <a:avLst/>
                  <a:gdLst>
                    <a:gd name="T0" fmla="*/ 0 w 16"/>
                    <a:gd name="T1" fmla="*/ 32 h 32"/>
                    <a:gd name="T2" fmla="*/ 16 w 16"/>
                    <a:gd name="T3" fmla="*/ 27 h 32"/>
                    <a:gd name="T4" fmla="*/ 8 w 16"/>
                    <a:gd name="T5" fmla="*/ 0 h 32"/>
                    <a:gd name="T6" fmla="*/ 0 w 16"/>
                    <a:gd name="T7" fmla="*/ 0 h 32"/>
                    <a:gd name="T8" fmla="*/ 0 w 16"/>
                    <a:gd name="T9" fmla="*/ 32 h 32"/>
                  </a:gdLst>
                  <a:ahLst/>
                  <a:cxnLst>
                    <a:cxn ang="0">
                      <a:pos x="T0" y="T1"/>
                    </a:cxn>
                    <a:cxn ang="0">
                      <a:pos x="T2" y="T3"/>
                    </a:cxn>
                    <a:cxn ang="0">
                      <a:pos x="T4" y="T5"/>
                    </a:cxn>
                    <a:cxn ang="0">
                      <a:pos x="T6" y="T7"/>
                    </a:cxn>
                    <a:cxn ang="0">
                      <a:pos x="T8" y="T9"/>
                    </a:cxn>
                  </a:cxnLst>
                  <a:rect l="0" t="0" r="r" b="b"/>
                  <a:pathLst>
                    <a:path w="16" h="32">
                      <a:moveTo>
                        <a:pt x="0" y="32"/>
                      </a:moveTo>
                      <a:cubicBezTo>
                        <a:pt x="6" y="32"/>
                        <a:pt x="12" y="30"/>
                        <a:pt x="16" y="27"/>
                      </a:cubicBezTo>
                      <a:cubicBezTo>
                        <a:pt x="12" y="20"/>
                        <a:pt x="9" y="11"/>
                        <a:pt x="8" y="0"/>
                      </a:cubicBezTo>
                      <a:cubicBezTo>
                        <a:pt x="0" y="0"/>
                        <a:pt x="0" y="0"/>
                        <a:pt x="0" y="0"/>
                      </a:cubicBezTo>
                      <a:lnTo>
                        <a:pt x="0" y="32"/>
                      </a:lnTo>
                      <a:close/>
                    </a:path>
                  </a:pathLst>
                </a:custGeom>
                <a:grpFill/>
                <a:ln>
                  <a:noFill/>
                </a:ln>
              </p:spPr>
              <p:txBody>
                <a:bodyPr anchor="ctr"/>
                <a:lstStyle/>
                <a:p>
                  <a:pPr algn="ctr"/>
                  <a:endParaRPr>
                    <a:cs typeface="+mn-ea"/>
                    <a:sym typeface="+mn-lt"/>
                  </a:endParaRPr>
                </a:p>
              </p:txBody>
            </p:sp>
            <p:sp>
              <p:nvSpPr>
                <p:cNvPr id="177" name="Freeform: Shape 204"/>
                <p:cNvSpPr/>
                <p:nvPr/>
              </p:nvSpPr>
              <p:spPr bwMode="auto">
                <a:xfrm>
                  <a:off x="3152654" y="3882630"/>
                  <a:ext cx="207095" cy="198517"/>
                </a:xfrm>
                <a:custGeom>
                  <a:avLst/>
                  <a:gdLst>
                    <a:gd name="T0" fmla="*/ 34 w 47"/>
                    <a:gd name="T1" fmla="*/ 27 h 45"/>
                    <a:gd name="T2" fmla="*/ 32 w 47"/>
                    <a:gd name="T3" fmla="*/ 5 h 45"/>
                    <a:gd name="T4" fmla="*/ 19 w 47"/>
                    <a:gd name="T5" fmla="*/ 0 h 45"/>
                    <a:gd name="T6" fmla="*/ 19 w 47"/>
                    <a:gd name="T7" fmla="*/ 15 h 45"/>
                    <a:gd name="T8" fmla="*/ 30 w 47"/>
                    <a:gd name="T9" fmla="*/ 15 h 45"/>
                    <a:gd name="T10" fmla="*/ 30 w 47"/>
                    <a:gd name="T11" fmla="*/ 21 h 45"/>
                    <a:gd name="T12" fmla="*/ 30 w 47"/>
                    <a:gd name="T13" fmla="*/ 21 h 45"/>
                    <a:gd name="T14" fmla="*/ 30 w 47"/>
                    <a:gd name="T15" fmla="*/ 21 h 45"/>
                    <a:gd name="T16" fmla="*/ 19 w 47"/>
                    <a:gd name="T17" fmla="*/ 21 h 45"/>
                    <a:gd name="T18" fmla="*/ 19 w 47"/>
                    <a:gd name="T19" fmla="*/ 36 h 45"/>
                    <a:gd name="T20" fmla="*/ 28 w 47"/>
                    <a:gd name="T21" fmla="*/ 33 h 45"/>
                    <a:gd name="T22" fmla="*/ 41 w 47"/>
                    <a:gd name="T23" fmla="*/ 45 h 45"/>
                    <a:gd name="T24" fmla="*/ 47 w 47"/>
                    <a:gd name="T25" fmla="*/ 40 h 45"/>
                    <a:gd name="T26" fmla="*/ 34 w 47"/>
                    <a:gd name="T27" fmla="*/ 27 h 45"/>
                    <a:gd name="T28" fmla="*/ 19 w 47"/>
                    <a:gd name="T29" fmla="*/ 0 h 45"/>
                    <a:gd name="T30" fmla="*/ 7 w 47"/>
                    <a:gd name="T31" fmla="*/ 5 h 45"/>
                    <a:gd name="T32" fmla="*/ 7 w 47"/>
                    <a:gd name="T33" fmla="*/ 30 h 45"/>
                    <a:gd name="T34" fmla="*/ 19 w 47"/>
                    <a:gd name="T35" fmla="*/ 36 h 45"/>
                    <a:gd name="T36" fmla="*/ 19 w 47"/>
                    <a:gd name="T37" fmla="*/ 21 h 45"/>
                    <a:gd name="T38" fmla="*/ 8 w 47"/>
                    <a:gd name="T39" fmla="*/ 21 h 45"/>
                    <a:gd name="T40" fmla="*/ 8 w 47"/>
                    <a:gd name="T41" fmla="*/ 15 h 45"/>
                    <a:gd name="T42" fmla="*/ 19 w 47"/>
                    <a:gd name="T43" fmla="*/ 15 h 45"/>
                    <a:gd name="T44" fmla="*/ 19 w 47"/>
                    <a:gd name="T4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4" y="27"/>
                      </a:moveTo>
                      <a:cubicBezTo>
                        <a:pt x="38" y="20"/>
                        <a:pt x="38" y="11"/>
                        <a:pt x="32" y="5"/>
                      </a:cubicBezTo>
                      <a:cubicBezTo>
                        <a:pt x="28" y="2"/>
                        <a:pt x="24" y="0"/>
                        <a:pt x="19" y="0"/>
                      </a:cubicBezTo>
                      <a:cubicBezTo>
                        <a:pt x="19" y="15"/>
                        <a:pt x="19" y="15"/>
                        <a:pt x="19" y="15"/>
                      </a:cubicBezTo>
                      <a:cubicBezTo>
                        <a:pt x="30" y="15"/>
                        <a:pt x="30" y="15"/>
                        <a:pt x="30" y="15"/>
                      </a:cubicBezTo>
                      <a:cubicBezTo>
                        <a:pt x="30" y="21"/>
                        <a:pt x="30" y="21"/>
                        <a:pt x="30" y="21"/>
                      </a:cubicBezTo>
                      <a:cubicBezTo>
                        <a:pt x="30" y="21"/>
                        <a:pt x="30" y="21"/>
                        <a:pt x="30" y="21"/>
                      </a:cubicBezTo>
                      <a:cubicBezTo>
                        <a:pt x="30" y="21"/>
                        <a:pt x="30" y="21"/>
                        <a:pt x="30" y="21"/>
                      </a:cubicBezTo>
                      <a:cubicBezTo>
                        <a:pt x="19" y="21"/>
                        <a:pt x="19" y="21"/>
                        <a:pt x="19" y="21"/>
                      </a:cubicBezTo>
                      <a:cubicBezTo>
                        <a:pt x="19" y="36"/>
                        <a:pt x="19" y="36"/>
                        <a:pt x="19" y="36"/>
                      </a:cubicBezTo>
                      <a:cubicBezTo>
                        <a:pt x="22" y="36"/>
                        <a:pt x="26" y="35"/>
                        <a:pt x="28" y="33"/>
                      </a:cubicBezTo>
                      <a:cubicBezTo>
                        <a:pt x="41" y="45"/>
                        <a:pt x="41" y="45"/>
                        <a:pt x="41" y="45"/>
                      </a:cubicBezTo>
                      <a:cubicBezTo>
                        <a:pt x="47" y="40"/>
                        <a:pt x="47" y="40"/>
                        <a:pt x="47" y="40"/>
                      </a:cubicBezTo>
                      <a:lnTo>
                        <a:pt x="34" y="27"/>
                      </a:lnTo>
                      <a:close/>
                      <a:moveTo>
                        <a:pt x="19" y="0"/>
                      </a:moveTo>
                      <a:cubicBezTo>
                        <a:pt x="15" y="0"/>
                        <a:pt x="10" y="2"/>
                        <a:pt x="7" y="5"/>
                      </a:cubicBezTo>
                      <a:cubicBezTo>
                        <a:pt x="0" y="12"/>
                        <a:pt x="0" y="23"/>
                        <a:pt x="7" y="30"/>
                      </a:cubicBezTo>
                      <a:cubicBezTo>
                        <a:pt x="10" y="34"/>
                        <a:pt x="15" y="36"/>
                        <a:pt x="19" y="36"/>
                      </a:cubicBezTo>
                      <a:cubicBezTo>
                        <a:pt x="19" y="21"/>
                        <a:pt x="19" y="21"/>
                        <a:pt x="19" y="21"/>
                      </a:cubicBezTo>
                      <a:cubicBezTo>
                        <a:pt x="8" y="21"/>
                        <a:pt x="8" y="21"/>
                        <a:pt x="8" y="21"/>
                      </a:cubicBezTo>
                      <a:cubicBezTo>
                        <a:pt x="8" y="15"/>
                        <a:pt x="8" y="15"/>
                        <a:pt x="8" y="15"/>
                      </a:cubicBezTo>
                      <a:cubicBezTo>
                        <a:pt x="19" y="15"/>
                        <a:pt x="19" y="15"/>
                        <a:pt x="19" y="15"/>
                      </a:cubicBezTo>
                      <a:lnTo>
                        <a:pt x="19" y="0"/>
                      </a:lnTo>
                      <a:close/>
                    </a:path>
                  </a:pathLst>
                </a:custGeom>
                <a:grpFill/>
                <a:ln>
                  <a:noFill/>
                </a:ln>
              </p:spPr>
              <p:txBody>
                <a:bodyPr anchor="ctr"/>
                <a:lstStyle/>
                <a:p>
                  <a:pPr algn="ctr"/>
                  <a:endParaRPr>
                    <a:cs typeface="+mn-ea"/>
                    <a:sym typeface="+mn-lt"/>
                  </a:endParaRPr>
                </a:p>
              </p:txBody>
            </p:sp>
            <p:sp>
              <p:nvSpPr>
                <p:cNvPr id="178" name="Rectangle 205"/>
                <p:cNvSpPr/>
                <p:nvPr/>
              </p:nvSpPr>
              <p:spPr bwMode="auto">
                <a:xfrm>
                  <a:off x="4221214" y="4266184"/>
                  <a:ext cx="30635" cy="216898"/>
                </a:xfrm>
                <a:prstGeom prst="rect">
                  <a:avLst/>
                </a:prstGeom>
                <a:grpFill/>
                <a:ln>
                  <a:noFill/>
                </a:ln>
              </p:spPr>
              <p:txBody>
                <a:bodyPr anchor="ctr"/>
                <a:lstStyle/>
                <a:p>
                  <a:pPr algn="ctr"/>
                  <a:endParaRPr>
                    <a:cs typeface="+mn-ea"/>
                    <a:sym typeface="+mn-lt"/>
                  </a:endParaRPr>
                </a:p>
              </p:txBody>
            </p:sp>
            <p:sp>
              <p:nvSpPr>
                <p:cNvPr id="179" name="Rectangle 206"/>
                <p:cNvSpPr/>
                <p:nvPr/>
              </p:nvSpPr>
              <p:spPr bwMode="auto">
                <a:xfrm>
                  <a:off x="4172198" y="4386274"/>
                  <a:ext cx="35537" cy="96808"/>
                </a:xfrm>
                <a:prstGeom prst="rect">
                  <a:avLst/>
                </a:prstGeom>
                <a:grpFill/>
                <a:ln>
                  <a:noFill/>
                </a:ln>
              </p:spPr>
              <p:txBody>
                <a:bodyPr anchor="ctr"/>
                <a:lstStyle/>
                <a:p>
                  <a:pPr algn="ctr"/>
                  <a:endParaRPr>
                    <a:cs typeface="+mn-ea"/>
                    <a:sym typeface="+mn-lt"/>
                  </a:endParaRPr>
                </a:p>
              </p:txBody>
            </p:sp>
            <p:sp>
              <p:nvSpPr>
                <p:cNvPr id="180" name="Rectangle 207"/>
                <p:cNvSpPr/>
                <p:nvPr/>
              </p:nvSpPr>
              <p:spPr bwMode="auto">
                <a:xfrm>
                  <a:off x="4128083" y="4298045"/>
                  <a:ext cx="30635" cy="185037"/>
                </a:xfrm>
                <a:prstGeom prst="rect">
                  <a:avLst/>
                </a:prstGeom>
                <a:grpFill/>
                <a:ln>
                  <a:noFill/>
                </a:ln>
              </p:spPr>
              <p:txBody>
                <a:bodyPr anchor="ctr"/>
                <a:lstStyle/>
                <a:p>
                  <a:pPr algn="ctr"/>
                  <a:endParaRPr>
                    <a:cs typeface="+mn-ea"/>
                    <a:sym typeface="+mn-lt"/>
                  </a:endParaRPr>
                </a:p>
              </p:txBody>
            </p:sp>
            <p:sp>
              <p:nvSpPr>
                <p:cNvPr id="181" name="Rectangle 208"/>
                <p:cNvSpPr/>
                <p:nvPr/>
              </p:nvSpPr>
              <p:spPr bwMode="auto">
                <a:xfrm>
                  <a:off x="4079066" y="4354414"/>
                  <a:ext cx="31861" cy="128668"/>
                </a:xfrm>
                <a:prstGeom prst="rect">
                  <a:avLst/>
                </a:prstGeom>
                <a:grpFill/>
                <a:ln>
                  <a:noFill/>
                </a:ln>
              </p:spPr>
              <p:txBody>
                <a:bodyPr anchor="ctr"/>
                <a:lstStyle/>
                <a:p>
                  <a:pPr algn="ctr"/>
                  <a:endParaRPr>
                    <a:cs typeface="+mn-ea"/>
                    <a:sym typeface="+mn-lt"/>
                  </a:endParaRPr>
                </a:p>
              </p:txBody>
            </p:sp>
            <p:sp>
              <p:nvSpPr>
                <p:cNvPr id="182" name="Rectangle 209"/>
                <p:cNvSpPr/>
                <p:nvPr/>
              </p:nvSpPr>
              <p:spPr bwMode="auto">
                <a:xfrm>
                  <a:off x="4031275" y="4337258"/>
                  <a:ext cx="35537" cy="145824"/>
                </a:xfrm>
                <a:prstGeom prst="rect">
                  <a:avLst/>
                </a:prstGeom>
                <a:grpFill/>
                <a:ln>
                  <a:noFill/>
                </a:ln>
              </p:spPr>
              <p:txBody>
                <a:bodyPr anchor="ctr"/>
                <a:lstStyle/>
                <a:p>
                  <a:pPr algn="ctr"/>
                  <a:endParaRPr>
                    <a:cs typeface="+mn-ea"/>
                    <a:sym typeface="+mn-lt"/>
                  </a:endParaRPr>
                </a:p>
              </p:txBody>
            </p:sp>
            <p:sp>
              <p:nvSpPr>
                <p:cNvPr id="183" name="Rectangle 210"/>
                <p:cNvSpPr/>
                <p:nvPr/>
              </p:nvSpPr>
              <p:spPr bwMode="auto">
                <a:xfrm>
                  <a:off x="4221214" y="4244126"/>
                  <a:ext cx="30635" cy="13480"/>
                </a:xfrm>
                <a:prstGeom prst="rect">
                  <a:avLst/>
                </a:prstGeom>
                <a:grpFill/>
                <a:ln>
                  <a:noFill/>
                </a:ln>
              </p:spPr>
              <p:txBody>
                <a:bodyPr anchor="ctr"/>
                <a:lstStyle/>
                <a:p>
                  <a:pPr algn="ctr"/>
                  <a:endParaRPr>
                    <a:cs typeface="+mn-ea"/>
                    <a:sym typeface="+mn-lt"/>
                  </a:endParaRPr>
                </a:p>
              </p:txBody>
            </p:sp>
            <p:sp>
              <p:nvSpPr>
                <p:cNvPr id="184" name="Rectangle 211"/>
                <p:cNvSpPr/>
                <p:nvPr/>
              </p:nvSpPr>
              <p:spPr bwMode="auto">
                <a:xfrm>
                  <a:off x="4128083" y="4275987"/>
                  <a:ext cx="30635" cy="17156"/>
                </a:xfrm>
                <a:prstGeom prst="rect">
                  <a:avLst/>
                </a:prstGeom>
                <a:grpFill/>
                <a:ln>
                  <a:noFill/>
                </a:ln>
              </p:spPr>
              <p:txBody>
                <a:bodyPr anchor="ctr"/>
                <a:lstStyle/>
                <a:p>
                  <a:pPr algn="ctr"/>
                  <a:endParaRPr>
                    <a:cs typeface="+mn-ea"/>
                    <a:sym typeface="+mn-lt"/>
                  </a:endParaRPr>
                </a:p>
              </p:txBody>
            </p:sp>
            <p:sp>
              <p:nvSpPr>
                <p:cNvPr id="185" name="Rectangle 212"/>
                <p:cNvSpPr/>
                <p:nvPr/>
              </p:nvSpPr>
              <p:spPr bwMode="auto">
                <a:xfrm>
                  <a:off x="4079066" y="4332356"/>
                  <a:ext cx="31861" cy="18381"/>
                </a:xfrm>
                <a:prstGeom prst="rect">
                  <a:avLst/>
                </a:prstGeom>
                <a:grpFill/>
                <a:ln>
                  <a:noFill/>
                </a:ln>
              </p:spPr>
              <p:txBody>
                <a:bodyPr anchor="ctr"/>
                <a:lstStyle/>
                <a:p>
                  <a:pPr algn="ctr"/>
                  <a:endParaRPr>
                    <a:cs typeface="+mn-ea"/>
                    <a:sym typeface="+mn-lt"/>
                  </a:endParaRPr>
                </a:p>
              </p:txBody>
            </p:sp>
            <p:sp>
              <p:nvSpPr>
                <p:cNvPr id="186" name="Rectangle 213"/>
                <p:cNvSpPr/>
                <p:nvPr/>
              </p:nvSpPr>
              <p:spPr bwMode="auto">
                <a:xfrm>
                  <a:off x="4031275" y="4315200"/>
                  <a:ext cx="35537" cy="13480"/>
                </a:xfrm>
                <a:prstGeom prst="rect">
                  <a:avLst/>
                </a:prstGeom>
                <a:grpFill/>
                <a:ln>
                  <a:noFill/>
                </a:ln>
              </p:spPr>
              <p:txBody>
                <a:bodyPr anchor="ctr"/>
                <a:lstStyle/>
                <a:p>
                  <a:pPr algn="ctr"/>
                  <a:endParaRPr>
                    <a:cs typeface="+mn-ea"/>
                    <a:sym typeface="+mn-lt"/>
                  </a:endParaRPr>
                </a:p>
              </p:txBody>
            </p:sp>
            <p:sp>
              <p:nvSpPr>
                <p:cNvPr id="187" name="Rectangle 214"/>
                <p:cNvSpPr/>
                <p:nvPr/>
              </p:nvSpPr>
              <p:spPr bwMode="auto">
                <a:xfrm>
                  <a:off x="4172198" y="4359315"/>
                  <a:ext cx="35537" cy="17156"/>
                </a:xfrm>
                <a:prstGeom prst="rect">
                  <a:avLst/>
                </a:prstGeom>
                <a:grpFill/>
                <a:ln>
                  <a:noFill/>
                </a:ln>
              </p:spPr>
              <p:txBody>
                <a:bodyPr anchor="ctr"/>
                <a:lstStyle/>
                <a:p>
                  <a:pPr algn="ctr"/>
                  <a:endParaRPr>
                    <a:cs typeface="+mn-ea"/>
                    <a:sym typeface="+mn-lt"/>
                  </a:endParaRPr>
                </a:p>
              </p:txBody>
            </p:sp>
            <p:sp>
              <p:nvSpPr>
                <p:cNvPr id="188" name="Freeform: Shape 215"/>
                <p:cNvSpPr/>
                <p:nvPr/>
              </p:nvSpPr>
              <p:spPr bwMode="auto">
                <a:xfrm>
                  <a:off x="4901318" y="4345836"/>
                  <a:ext cx="286747" cy="132345"/>
                </a:xfrm>
                <a:custGeom>
                  <a:avLst/>
                  <a:gdLst>
                    <a:gd name="T0" fmla="*/ 209 w 234"/>
                    <a:gd name="T1" fmla="*/ 15 h 108"/>
                    <a:gd name="T2" fmla="*/ 191 w 234"/>
                    <a:gd name="T3" fmla="*/ 108 h 108"/>
                    <a:gd name="T4" fmla="*/ 198 w 234"/>
                    <a:gd name="T5" fmla="*/ 15 h 108"/>
                    <a:gd name="T6" fmla="*/ 202 w 234"/>
                    <a:gd name="T7" fmla="*/ 47 h 108"/>
                    <a:gd name="T8" fmla="*/ 191 w 234"/>
                    <a:gd name="T9" fmla="*/ 76 h 108"/>
                    <a:gd name="T10" fmla="*/ 176 w 234"/>
                    <a:gd name="T11" fmla="*/ 108 h 108"/>
                    <a:gd name="T12" fmla="*/ 176 w 234"/>
                    <a:gd name="T13" fmla="*/ 108 h 108"/>
                    <a:gd name="T14" fmla="*/ 187 w 234"/>
                    <a:gd name="T15" fmla="*/ 36 h 108"/>
                    <a:gd name="T16" fmla="*/ 180 w 234"/>
                    <a:gd name="T17" fmla="*/ 65 h 108"/>
                    <a:gd name="T18" fmla="*/ 176 w 234"/>
                    <a:gd name="T19" fmla="*/ 108 h 108"/>
                    <a:gd name="T20" fmla="*/ 176 w 234"/>
                    <a:gd name="T21" fmla="*/ 0 h 108"/>
                    <a:gd name="T22" fmla="*/ 162 w 234"/>
                    <a:gd name="T23" fmla="*/ 65 h 108"/>
                    <a:gd name="T24" fmla="*/ 166 w 234"/>
                    <a:gd name="T25" fmla="*/ 15 h 108"/>
                    <a:gd name="T26" fmla="*/ 162 w 234"/>
                    <a:gd name="T27" fmla="*/ 108 h 108"/>
                    <a:gd name="T28" fmla="*/ 162 w 234"/>
                    <a:gd name="T29" fmla="*/ 0 h 108"/>
                    <a:gd name="T30" fmla="*/ 148 w 234"/>
                    <a:gd name="T31" fmla="*/ 36 h 108"/>
                    <a:gd name="T32" fmla="*/ 151 w 234"/>
                    <a:gd name="T33" fmla="*/ 65 h 108"/>
                    <a:gd name="T34" fmla="*/ 148 w 234"/>
                    <a:gd name="T35" fmla="*/ 108 h 108"/>
                    <a:gd name="T36" fmla="*/ 148 w 234"/>
                    <a:gd name="T37" fmla="*/ 0 h 108"/>
                    <a:gd name="T38" fmla="*/ 129 w 234"/>
                    <a:gd name="T39" fmla="*/ 65 h 108"/>
                    <a:gd name="T40" fmla="*/ 137 w 234"/>
                    <a:gd name="T41" fmla="*/ 15 h 108"/>
                    <a:gd name="T42" fmla="*/ 129 w 234"/>
                    <a:gd name="T43" fmla="*/ 108 h 108"/>
                    <a:gd name="T44" fmla="*/ 129 w 234"/>
                    <a:gd name="T45" fmla="*/ 0 h 108"/>
                    <a:gd name="T46" fmla="*/ 115 w 234"/>
                    <a:gd name="T47" fmla="*/ 36 h 108"/>
                    <a:gd name="T48" fmla="*/ 122 w 234"/>
                    <a:gd name="T49" fmla="*/ 65 h 108"/>
                    <a:gd name="T50" fmla="*/ 115 w 234"/>
                    <a:gd name="T51" fmla="*/ 108 h 108"/>
                    <a:gd name="T52" fmla="*/ 115 w 234"/>
                    <a:gd name="T53" fmla="*/ 0 h 108"/>
                    <a:gd name="T54" fmla="*/ 101 w 234"/>
                    <a:gd name="T55" fmla="*/ 65 h 108"/>
                    <a:gd name="T56" fmla="*/ 104 w 234"/>
                    <a:gd name="T57" fmla="*/ 15 h 108"/>
                    <a:gd name="T58" fmla="*/ 101 w 234"/>
                    <a:gd name="T59" fmla="*/ 108 h 108"/>
                    <a:gd name="T60" fmla="*/ 101 w 234"/>
                    <a:gd name="T61" fmla="*/ 0 h 108"/>
                    <a:gd name="T62" fmla="*/ 86 w 234"/>
                    <a:gd name="T63" fmla="*/ 36 h 108"/>
                    <a:gd name="T64" fmla="*/ 90 w 234"/>
                    <a:gd name="T65" fmla="*/ 65 h 108"/>
                    <a:gd name="T66" fmla="*/ 86 w 234"/>
                    <a:gd name="T67" fmla="*/ 108 h 108"/>
                    <a:gd name="T68" fmla="*/ 86 w 234"/>
                    <a:gd name="T69" fmla="*/ 0 h 108"/>
                    <a:gd name="T70" fmla="*/ 68 w 234"/>
                    <a:gd name="T71" fmla="*/ 65 h 108"/>
                    <a:gd name="T72" fmla="*/ 75 w 234"/>
                    <a:gd name="T73" fmla="*/ 15 h 108"/>
                    <a:gd name="T74" fmla="*/ 68 w 234"/>
                    <a:gd name="T75" fmla="*/ 108 h 108"/>
                    <a:gd name="T76" fmla="*/ 68 w 234"/>
                    <a:gd name="T77" fmla="*/ 0 h 108"/>
                    <a:gd name="T78" fmla="*/ 54 w 234"/>
                    <a:gd name="T79" fmla="*/ 36 h 108"/>
                    <a:gd name="T80" fmla="*/ 61 w 234"/>
                    <a:gd name="T81" fmla="*/ 65 h 108"/>
                    <a:gd name="T82" fmla="*/ 54 w 234"/>
                    <a:gd name="T83" fmla="*/ 108 h 108"/>
                    <a:gd name="T84" fmla="*/ 54 w 234"/>
                    <a:gd name="T85" fmla="*/ 0 h 108"/>
                    <a:gd name="T86" fmla="*/ 39 w 234"/>
                    <a:gd name="T87" fmla="*/ 65 h 108"/>
                    <a:gd name="T88" fmla="*/ 43 w 234"/>
                    <a:gd name="T89" fmla="*/ 15 h 108"/>
                    <a:gd name="T90" fmla="*/ 39 w 234"/>
                    <a:gd name="T91" fmla="*/ 108 h 108"/>
                    <a:gd name="T92" fmla="*/ 39 w 234"/>
                    <a:gd name="T93" fmla="*/ 65 h 108"/>
                    <a:gd name="T94" fmla="*/ 39 w 234"/>
                    <a:gd name="T95" fmla="*/ 0 h 108"/>
                    <a:gd name="T96" fmla="*/ 25 w 234"/>
                    <a:gd name="T97" fmla="*/ 36 h 108"/>
                    <a:gd name="T98" fmla="*/ 14 w 234"/>
                    <a:gd name="T99" fmla="*/ 36 h 108"/>
                    <a:gd name="T100" fmla="*/ 0 w 234"/>
                    <a:gd name="T10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08">
                      <a:moveTo>
                        <a:pt x="209" y="108"/>
                      </a:moveTo>
                      <a:lnTo>
                        <a:pt x="234" y="108"/>
                      </a:lnTo>
                      <a:lnTo>
                        <a:pt x="234" y="0"/>
                      </a:lnTo>
                      <a:lnTo>
                        <a:pt x="209" y="0"/>
                      </a:lnTo>
                      <a:lnTo>
                        <a:pt x="209" y="15"/>
                      </a:lnTo>
                      <a:lnTo>
                        <a:pt x="216" y="15"/>
                      </a:lnTo>
                      <a:lnTo>
                        <a:pt x="216" y="36"/>
                      </a:lnTo>
                      <a:lnTo>
                        <a:pt x="209" y="36"/>
                      </a:lnTo>
                      <a:lnTo>
                        <a:pt x="209" y="108"/>
                      </a:lnTo>
                      <a:close/>
                      <a:moveTo>
                        <a:pt x="191" y="108"/>
                      </a:moveTo>
                      <a:lnTo>
                        <a:pt x="209" y="108"/>
                      </a:lnTo>
                      <a:lnTo>
                        <a:pt x="209" y="36"/>
                      </a:lnTo>
                      <a:lnTo>
                        <a:pt x="198" y="36"/>
                      </a:lnTo>
                      <a:lnTo>
                        <a:pt x="198" y="15"/>
                      </a:lnTo>
                      <a:lnTo>
                        <a:pt x="198" y="15"/>
                      </a:lnTo>
                      <a:lnTo>
                        <a:pt x="209" y="15"/>
                      </a:lnTo>
                      <a:lnTo>
                        <a:pt x="209" y="0"/>
                      </a:lnTo>
                      <a:lnTo>
                        <a:pt x="191" y="0"/>
                      </a:lnTo>
                      <a:lnTo>
                        <a:pt x="191" y="47"/>
                      </a:lnTo>
                      <a:lnTo>
                        <a:pt x="202" y="47"/>
                      </a:lnTo>
                      <a:lnTo>
                        <a:pt x="202" y="65"/>
                      </a:lnTo>
                      <a:lnTo>
                        <a:pt x="202" y="65"/>
                      </a:lnTo>
                      <a:lnTo>
                        <a:pt x="191" y="65"/>
                      </a:lnTo>
                      <a:lnTo>
                        <a:pt x="191" y="76"/>
                      </a:lnTo>
                      <a:lnTo>
                        <a:pt x="191" y="76"/>
                      </a:lnTo>
                      <a:lnTo>
                        <a:pt x="191" y="98"/>
                      </a:lnTo>
                      <a:lnTo>
                        <a:pt x="191" y="98"/>
                      </a:lnTo>
                      <a:lnTo>
                        <a:pt x="191" y="98"/>
                      </a:lnTo>
                      <a:lnTo>
                        <a:pt x="191" y="108"/>
                      </a:lnTo>
                      <a:close/>
                      <a:moveTo>
                        <a:pt x="176" y="108"/>
                      </a:moveTo>
                      <a:lnTo>
                        <a:pt x="191" y="108"/>
                      </a:lnTo>
                      <a:lnTo>
                        <a:pt x="191" y="98"/>
                      </a:lnTo>
                      <a:lnTo>
                        <a:pt x="176" y="98"/>
                      </a:lnTo>
                      <a:lnTo>
                        <a:pt x="176" y="108"/>
                      </a:lnTo>
                      <a:lnTo>
                        <a:pt x="176" y="108"/>
                      </a:lnTo>
                      <a:close/>
                      <a:moveTo>
                        <a:pt x="191" y="0"/>
                      </a:moveTo>
                      <a:lnTo>
                        <a:pt x="176" y="0"/>
                      </a:lnTo>
                      <a:lnTo>
                        <a:pt x="176" y="15"/>
                      </a:lnTo>
                      <a:lnTo>
                        <a:pt x="187" y="15"/>
                      </a:lnTo>
                      <a:lnTo>
                        <a:pt x="187" y="36"/>
                      </a:lnTo>
                      <a:lnTo>
                        <a:pt x="176" y="36"/>
                      </a:lnTo>
                      <a:lnTo>
                        <a:pt x="176" y="76"/>
                      </a:lnTo>
                      <a:lnTo>
                        <a:pt x="191" y="76"/>
                      </a:lnTo>
                      <a:lnTo>
                        <a:pt x="191" y="65"/>
                      </a:lnTo>
                      <a:lnTo>
                        <a:pt x="180" y="65"/>
                      </a:lnTo>
                      <a:lnTo>
                        <a:pt x="180" y="47"/>
                      </a:lnTo>
                      <a:lnTo>
                        <a:pt x="191" y="47"/>
                      </a:lnTo>
                      <a:lnTo>
                        <a:pt x="191" y="0"/>
                      </a:lnTo>
                      <a:close/>
                      <a:moveTo>
                        <a:pt x="162" y="108"/>
                      </a:moveTo>
                      <a:lnTo>
                        <a:pt x="176" y="108"/>
                      </a:lnTo>
                      <a:lnTo>
                        <a:pt x="176" y="98"/>
                      </a:lnTo>
                      <a:lnTo>
                        <a:pt x="162" y="98"/>
                      </a:lnTo>
                      <a:lnTo>
                        <a:pt x="162" y="108"/>
                      </a:lnTo>
                      <a:lnTo>
                        <a:pt x="162" y="108"/>
                      </a:lnTo>
                      <a:close/>
                      <a:moveTo>
                        <a:pt x="176" y="0"/>
                      </a:moveTo>
                      <a:lnTo>
                        <a:pt x="162" y="0"/>
                      </a:lnTo>
                      <a:lnTo>
                        <a:pt x="162" y="47"/>
                      </a:lnTo>
                      <a:lnTo>
                        <a:pt x="173" y="47"/>
                      </a:lnTo>
                      <a:lnTo>
                        <a:pt x="173" y="65"/>
                      </a:lnTo>
                      <a:lnTo>
                        <a:pt x="162" y="65"/>
                      </a:lnTo>
                      <a:lnTo>
                        <a:pt x="162" y="76"/>
                      </a:lnTo>
                      <a:lnTo>
                        <a:pt x="176" y="76"/>
                      </a:lnTo>
                      <a:lnTo>
                        <a:pt x="176" y="36"/>
                      </a:lnTo>
                      <a:lnTo>
                        <a:pt x="166" y="36"/>
                      </a:lnTo>
                      <a:lnTo>
                        <a:pt x="166" y="15"/>
                      </a:lnTo>
                      <a:lnTo>
                        <a:pt x="166" y="15"/>
                      </a:lnTo>
                      <a:lnTo>
                        <a:pt x="176" y="15"/>
                      </a:lnTo>
                      <a:lnTo>
                        <a:pt x="176" y="0"/>
                      </a:lnTo>
                      <a:close/>
                      <a:moveTo>
                        <a:pt x="148" y="108"/>
                      </a:moveTo>
                      <a:lnTo>
                        <a:pt x="162" y="108"/>
                      </a:lnTo>
                      <a:lnTo>
                        <a:pt x="162" y="98"/>
                      </a:lnTo>
                      <a:lnTo>
                        <a:pt x="148" y="98"/>
                      </a:lnTo>
                      <a:lnTo>
                        <a:pt x="148" y="108"/>
                      </a:lnTo>
                      <a:lnTo>
                        <a:pt x="148" y="108"/>
                      </a:lnTo>
                      <a:close/>
                      <a:moveTo>
                        <a:pt x="162" y="0"/>
                      </a:moveTo>
                      <a:lnTo>
                        <a:pt x="148" y="0"/>
                      </a:lnTo>
                      <a:lnTo>
                        <a:pt x="148" y="15"/>
                      </a:lnTo>
                      <a:lnTo>
                        <a:pt x="155" y="15"/>
                      </a:lnTo>
                      <a:lnTo>
                        <a:pt x="155" y="36"/>
                      </a:lnTo>
                      <a:lnTo>
                        <a:pt x="148" y="36"/>
                      </a:lnTo>
                      <a:lnTo>
                        <a:pt x="148" y="76"/>
                      </a:lnTo>
                      <a:lnTo>
                        <a:pt x="162" y="76"/>
                      </a:lnTo>
                      <a:lnTo>
                        <a:pt x="162" y="65"/>
                      </a:lnTo>
                      <a:lnTo>
                        <a:pt x="151" y="65"/>
                      </a:lnTo>
                      <a:lnTo>
                        <a:pt x="151" y="65"/>
                      </a:lnTo>
                      <a:lnTo>
                        <a:pt x="151" y="47"/>
                      </a:lnTo>
                      <a:lnTo>
                        <a:pt x="162" y="47"/>
                      </a:lnTo>
                      <a:lnTo>
                        <a:pt x="162" y="0"/>
                      </a:lnTo>
                      <a:close/>
                      <a:moveTo>
                        <a:pt x="129" y="108"/>
                      </a:moveTo>
                      <a:lnTo>
                        <a:pt x="148" y="108"/>
                      </a:lnTo>
                      <a:lnTo>
                        <a:pt x="148" y="98"/>
                      </a:lnTo>
                      <a:lnTo>
                        <a:pt x="129" y="98"/>
                      </a:lnTo>
                      <a:lnTo>
                        <a:pt x="129" y="108"/>
                      </a:lnTo>
                      <a:lnTo>
                        <a:pt x="129" y="108"/>
                      </a:lnTo>
                      <a:close/>
                      <a:moveTo>
                        <a:pt x="148" y="0"/>
                      </a:moveTo>
                      <a:lnTo>
                        <a:pt x="129" y="0"/>
                      </a:lnTo>
                      <a:lnTo>
                        <a:pt x="129" y="47"/>
                      </a:lnTo>
                      <a:lnTo>
                        <a:pt x="140" y="47"/>
                      </a:lnTo>
                      <a:lnTo>
                        <a:pt x="140" y="65"/>
                      </a:lnTo>
                      <a:lnTo>
                        <a:pt x="129" y="65"/>
                      </a:lnTo>
                      <a:lnTo>
                        <a:pt x="129" y="76"/>
                      </a:lnTo>
                      <a:lnTo>
                        <a:pt x="148" y="76"/>
                      </a:lnTo>
                      <a:lnTo>
                        <a:pt x="148" y="36"/>
                      </a:lnTo>
                      <a:lnTo>
                        <a:pt x="137" y="36"/>
                      </a:lnTo>
                      <a:lnTo>
                        <a:pt x="137" y="15"/>
                      </a:lnTo>
                      <a:lnTo>
                        <a:pt x="137" y="15"/>
                      </a:lnTo>
                      <a:lnTo>
                        <a:pt x="148" y="15"/>
                      </a:lnTo>
                      <a:lnTo>
                        <a:pt x="148" y="0"/>
                      </a:lnTo>
                      <a:close/>
                      <a:moveTo>
                        <a:pt x="115" y="108"/>
                      </a:moveTo>
                      <a:lnTo>
                        <a:pt x="129" y="108"/>
                      </a:lnTo>
                      <a:lnTo>
                        <a:pt x="129" y="98"/>
                      </a:lnTo>
                      <a:lnTo>
                        <a:pt x="115" y="98"/>
                      </a:lnTo>
                      <a:lnTo>
                        <a:pt x="115" y="108"/>
                      </a:lnTo>
                      <a:lnTo>
                        <a:pt x="115" y="108"/>
                      </a:lnTo>
                      <a:close/>
                      <a:moveTo>
                        <a:pt x="129" y="0"/>
                      </a:moveTo>
                      <a:lnTo>
                        <a:pt x="115" y="0"/>
                      </a:lnTo>
                      <a:lnTo>
                        <a:pt x="115" y="15"/>
                      </a:lnTo>
                      <a:lnTo>
                        <a:pt x="126" y="15"/>
                      </a:lnTo>
                      <a:lnTo>
                        <a:pt x="126" y="36"/>
                      </a:lnTo>
                      <a:lnTo>
                        <a:pt x="115" y="36"/>
                      </a:lnTo>
                      <a:lnTo>
                        <a:pt x="115" y="76"/>
                      </a:lnTo>
                      <a:lnTo>
                        <a:pt x="129" y="76"/>
                      </a:lnTo>
                      <a:lnTo>
                        <a:pt x="129" y="65"/>
                      </a:lnTo>
                      <a:lnTo>
                        <a:pt x="122" y="65"/>
                      </a:lnTo>
                      <a:lnTo>
                        <a:pt x="122" y="65"/>
                      </a:lnTo>
                      <a:lnTo>
                        <a:pt x="122" y="47"/>
                      </a:lnTo>
                      <a:lnTo>
                        <a:pt x="129" y="47"/>
                      </a:lnTo>
                      <a:lnTo>
                        <a:pt x="129" y="0"/>
                      </a:lnTo>
                      <a:close/>
                      <a:moveTo>
                        <a:pt x="101" y="108"/>
                      </a:moveTo>
                      <a:lnTo>
                        <a:pt x="115" y="108"/>
                      </a:lnTo>
                      <a:lnTo>
                        <a:pt x="115" y="98"/>
                      </a:lnTo>
                      <a:lnTo>
                        <a:pt x="101" y="98"/>
                      </a:lnTo>
                      <a:lnTo>
                        <a:pt x="101" y="108"/>
                      </a:lnTo>
                      <a:lnTo>
                        <a:pt x="101" y="108"/>
                      </a:lnTo>
                      <a:close/>
                      <a:moveTo>
                        <a:pt x="115" y="0"/>
                      </a:moveTo>
                      <a:lnTo>
                        <a:pt x="101" y="0"/>
                      </a:lnTo>
                      <a:lnTo>
                        <a:pt x="101" y="47"/>
                      </a:lnTo>
                      <a:lnTo>
                        <a:pt x="111" y="47"/>
                      </a:lnTo>
                      <a:lnTo>
                        <a:pt x="111" y="65"/>
                      </a:lnTo>
                      <a:lnTo>
                        <a:pt x="101" y="65"/>
                      </a:lnTo>
                      <a:lnTo>
                        <a:pt x="101" y="76"/>
                      </a:lnTo>
                      <a:lnTo>
                        <a:pt x="115" y="76"/>
                      </a:lnTo>
                      <a:lnTo>
                        <a:pt x="115" y="36"/>
                      </a:lnTo>
                      <a:lnTo>
                        <a:pt x="104" y="36"/>
                      </a:lnTo>
                      <a:lnTo>
                        <a:pt x="104" y="15"/>
                      </a:lnTo>
                      <a:lnTo>
                        <a:pt x="104" y="15"/>
                      </a:lnTo>
                      <a:lnTo>
                        <a:pt x="115" y="15"/>
                      </a:lnTo>
                      <a:lnTo>
                        <a:pt x="115" y="0"/>
                      </a:lnTo>
                      <a:close/>
                      <a:moveTo>
                        <a:pt x="86" y="108"/>
                      </a:moveTo>
                      <a:lnTo>
                        <a:pt x="101" y="108"/>
                      </a:lnTo>
                      <a:lnTo>
                        <a:pt x="101" y="98"/>
                      </a:lnTo>
                      <a:lnTo>
                        <a:pt x="86" y="98"/>
                      </a:lnTo>
                      <a:lnTo>
                        <a:pt x="86" y="108"/>
                      </a:lnTo>
                      <a:lnTo>
                        <a:pt x="86" y="108"/>
                      </a:lnTo>
                      <a:close/>
                      <a:moveTo>
                        <a:pt x="101" y="0"/>
                      </a:moveTo>
                      <a:lnTo>
                        <a:pt x="86" y="0"/>
                      </a:lnTo>
                      <a:lnTo>
                        <a:pt x="86" y="15"/>
                      </a:lnTo>
                      <a:lnTo>
                        <a:pt x="93" y="15"/>
                      </a:lnTo>
                      <a:lnTo>
                        <a:pt x="93" y="36"/>
                      </a:lnTo>
                      <a:lnTo>
                        <a:pt x="86" y="36"/>
                      </a:lnTo>
                      <a:lnTo>
                        <a:pt x="86" y="76"/>
                      </a:lnTo>
                      <a:lnTo>
                        <a:pt x="101" y="76"/>
                      </a:lnTo>
                      <a:lnTo>
                        <a:pt x="101" y="65"/>
                      </a:lnTo>
                      <a:lnTo>
                        <a:pt x="90" y="65"/>
                      </a:lnTo>
                      <a:lnTo>
                        <a:pt x="90" y="65"/>
                      </a:lnTo>
                      <a:lnTo>
                        <a:pt x="90" y="47"/>
                      </a:lnTo>
                      <a:lnTo>
                        <a:pt x="101" y="47"/>
                      </a:lnTo>
                      <a:lnTo>
                        <a:pt x="101" y="0"/>
                      </a:lnTo>
                      <a:close/>
                      <a:moveTo>
                        <a:pt x="68" y="108"/>
                      </a:moveTo>
                      <a:lnTo>
                        <a:pt x="86" y="108"/>
                      </a:lnTo>
                      <a:lnTo>
                        <a:pt x="86" y="98"/>
                      </a:lnTo>
                      <a:lnTo>
                        <a:pt x="68" y="98"/>
                      </a:lnTo>
                      <a:lnTo>
                        <a:pt x="68" y="108"/>
                      </a:lnTo>
                      <a:lnTo>
                        <a:pt x="68" y="108"/>
                      </a:lnTo>
                      <a:close/>
                      <a:moveTo>
                        <a:pt x="86" y="0"/>
                      </a:moveTo>
                      <a:lnTo>
                        <a:pt x="68" y="0"/>
                      </a:lnTo>
                      <a:lnTo>
                        <a:pt x="68" y="47"/>
                      </a:lnTo>
                      <a:lnTo>
                        <a:pt x="79" y="47"/>
                      </a:lnTo>
                      <a:lnTo>
                        <a:pt x="79" y="65"/>
                      </a:lnTo>
                      <a:lnTo>
                        <a:pt x="68" y="65"/>
                      </a:lnTo>
                      <a:lnTo>
                        <a:pt x="68" y="76"/>
                      </a:lnTo>
                      <a:lnTo>
                        <a:pt x="86" y="76"/>
                      </a:lnTo>
                      <a:lnTo>
                        <a:pt x="86" y="36"/>
                      </a:lnTo>
                      <a:lnTo>
                        <a:pt x="75" y="36"/>
                      </a:lnTo>
                      <a:lnTo>
                        <a:pt x="75" y="15"/>
                      </a:lnTo>
                      <a:lnTo>
                        <a:pt x="75" y="15"/>
                      </a:lnTo>
                      <a:lnTo>
                        <a:pt x="86" y="15"/>
                      </a:lnTo>
                      <a:lnTo>
                        <a:pt x="86" y="0"/>
                      </a:lnTo>
                      <a:close/>
                      <a:moveTo>
                        <a:pt x="54" y="108"/>
                      </a:moveTo>
                      <a:lnTo>
                        <a:pt x="68" y="108"/>
                      </a:lnTo>
                      <a:lnTo>
                        <a:pt x="68" y="98"/>
                      </a:lnTo>
                      <a:lnTo>
                        <a:pt x="54" y="98"/>
                      </a:lnTo>
                      <a:lnTo>
                        <a:pt x="54" y="108"/>
                      </a:lnTo>
                      <a:lnTo>
                        <a:pt x="54" y="108"/>
                      </a:lnTo>
                      <a:close/>
                      <a:moveTo>
                        <a:pt x="68" y="0"/>
                      </a:moveTo>
                      <a:lnTo>
                        <a:pt x="54" y="0"/>
                      </a:lnTo>
                      <a:lnTo>
                        <a:pt x="54" y="15"/>
                      </a:lnTo>
                      <a:lnTo>
                        <a:pt x="65" y="15"/>
                      </a:lnTo>
                      <a:lnTo>
                        <a:pt x="65" y="36"/>
                      </a:lnTo>
                      <a:lnTo>
                        <a:pt x="54" y="36"/>
                      </a:lnTo>
                      <a:lnTo>
                        <a:pt x="54" y="76"/>
                      </a:lnTo>
                      <a:lnTo>
                        <a:pt x="68" y="76"/>
                      </a:lnTo>
                      <a:lnTo>
                        <a:pt x="68" y="65"/>
                      </a:lnTo>
                      <a:lnTo>
                        <a:pt x="61" y="65"/>
                      </a:lnTo>
                      <a:lnTo>
                        <a:pt x="61" y="65"/>
                      </a:lnTo>
                      <a:lnTo>
                        <a:pt x="61" y="47"/>
                      </a:lnTo>
                      <a:lnTo>
                        <a:pt x="68" y="47"/>
                      </a:lnTo>
                      <a:lnTo>
                        <a:pt x="68" y="0"/>
                      </a:lnTo>
                      <a:close/>
                      <a:moveTo>
                        <a:pt x="39" y="108"/>
                      </a:moveTo>
                      <a:lnTo>
                        <a:pt x="54" y="108"/>
                      </a:lnTo>
                      <a:lnTo>
                        <a:pt x="54" y="98"/>
                      </a:lnTo>
                      <a:lnTo>
                        <a:pt x="39" y="98"/>
                      </a:lnTo>
                      <a:lnTo>
                        <a:pt x="39" y="108"/>
                      </a:lnTo>
                      <a:lnTo>
                        <a:pt x="39" y="108"/>
                      </a:lnTo>
                      <a:close/>
                      <a:moveTo>
                        <a:pt x="54" y="0"/>
                      </a:moveTo>
                      <a:lnTo>
                        <a:pt x="39" y="0"/>
                      </a:lnTo>
                      <a:lnTo>
                        <a:pt x="39" y="47"/>
                      </a:lnTo>
                      <a:lnTo>
                        <a:pt x="50" y="47"/>
                      </a:lnTo>
                      <a:lnTo>
                        <a:pt x="50" y="65"/>
                      </a:lnTo>
                      <a:lnTo>
                        <a:pt x="39" y="65"/>
                      </a:lnTo>
                      <a:lnTo>
                        <a:pt x="39" y="76"/>
                      </a:lnTo>
                      <a:lnTo>
                        <a:pt x="54" y="76"/>
                      </a:lnTo>
                      <a:lnTo>
                        <a:pt x="54" y="36"/>
                      </a:lnTo>
                      <a:lnTo>
                        <a:pt x="43" y="36"/>
                      </a:lnTo>
                      <a:lnTo>
                        <a:pt x="43" y="15"/>
                      </a:lnTo>
                      <a:lnTo>
                        <a:pt x="43" y="15"/>
                      </a:lnTo>
                      <a:lnTo>
                        <a:pt x="54" y="15"/>
                      </a:lnTo>
                      <a:lnTo>
                        <a:pt x="54" y="0"/>
                      </a:lnTo>
                      <a:close/>
                      <a:moveTo>
                        <a:pt x="25" y="108"/>
                      </a:moveTo>
                      <a:lnTo>
                        <a:pt x="39" y="108"/>
                      </a:lnTo>
                      <a:lnTo>
                        <a:pt x="39" y="98"/>
                      </a:lnTo>
                      <a:lnTo>
                        <a:pt x="39" y="98"/>
                      </a:lnTo>
                      <a:lnTo>
                        <a:pt x="39" y="76"/>
                      </a:lnTo>
                      <a:lnTo>
                        <a:pt x="39" y="76"/>
                      </a:lnTo>
                      <a:lnTo>
                        <a:pt x="39" y="65"/>
                      </a:lnTo>
                      <a:lnTo>
                        <a:pt x="29" y="65"/>
                      </a:lnTo>
                      <a:lnTo>
                        <a:pt x="29" y="65"/>
                      </a:lnTo>
                      <a:lnTo>
                        <a:pt x="29" y="47"/>
                      </a:lnTo>
                      <a:lnTo>
                        <a:pt x="39" y="47"/>
                      </a:lnTo>
                      <a:lnTo>
                        <a:pt x="39" y="0"/>
                      </a:lnTo>
                      <a:lnTo>
                        <a:pt x="25" y="0"/>
                      </a:lnTo>
                      <a:lnTo>
                        <a:pt x="25" y="15"/>
                      </a:lnTo>
                      <a:lnTo>
                        <a:pt x="36" y="15"/>
                      </a:lnTo>
                      <a:lnTo>
                        <a:pt x="36" y="36"/>
                      </a:lnTo>
                      <a:lnTo>
                        <a:pt x="25" y="36"/>
                      </a:lnTo>
                      <a:lnTo>
                        <a:pt x="25" y="108"/>
                      </a:lnTo>
                      <a:close/>
                      <a:moveTo>
                        <a:pt x="0" y="108"/>
                      </a:moveTo>
                      <a:lnTo>
                        <a:pt x="25" y="108"/>
                      </a:lnTo>
                      <a:lnTo>
                        <a:pt x="25" y="36"/>
                      </a:lnTo>
                      <a:lnTo>
                        <a:pt x="14" y="36"/>
                      </a:lnTo>
                      <a:lnTo>
                        <a:pt x="14" y="15"/>
                      </a:lnTo>
                      <a:lnTo>
                        <a:pt x="14" y="15"/>
                      </a:lnTo>
                      <a:lnTo>
                        <a:pt x="25" y="15"/>
                      </a:lnTo>
                      <a:lnTo>
                        <a:pt x="25" y="0"/>
                      </a:lnTo>
                      <a:lnTo>
                        <a:pt x="0" y="0"/>
                      </a:lnTo>
                      <a:lnTo>
                        <a:pt x="0" y="108"/>
                      </a:lnTo>
                      <a:close/>
                    </a:path>
                  </a:pathLst>
                </a:custGeom>
                <a:grpFill/>
                <a:ln>
                  <a:noFill/>
                </a:ln>
              </p:spPr>
              <p:txBody>
                <a:bodyPr anchor="ctr"/>
                <a:lstStyle/>
                <a:p>
                  <a:pPr algn="ctr"/>
                  <a:endParaRPr>
                    <a:cs typeface="+mn-ea"/>
                    <a:sym typeface="+mn-lt"/>
                  </a:endParaRPr>
                </a:p>
              </p:txBody>
            </p:sp>
            <p:sp>
              <p:nvSpPr>
                <p:cNvPr id="189" name="Freeform: Shape 216"/>
                <p:cNvSpPr/>
                <p:nvPr/>
              </p:nvSpPr>
              <p:spPr bwMode="auto">
                <a:xfrm>
                  <a:off x="4954011" y="4284565"/>
                  <a:ext cx="162980" cy="39213"/>
                </a:xfrm>
                <a:custGeom>
                  <a:avLst/>
                  <a:gdLst>
                    <a:gd name="T0" fmla="*/ 0 w 37"/>
                    <a:gd name="T1" fmla="*/ 5 h 9"/>
                    <a:gd name="T2" fmla="*/ 3 w 37"/>
                    <a:gd name="T3" fmla="*/ 9 h 9"/>
                    <a:gd name="T4" fmla="*/ 19 w 37"/>
                    <a:gd name="T5" fmla="*/ 5 h 9"/>
                    <a:gd name="T6" fmla="*/ 35 w 37"/>
                    <a:gd name="T7" fmla="*/ 9 h 9"/>
                    <a:gd name="T8" fmla="*/ 37 w 37"/>
                    <a:gd name="T9" fmla="*/ 5 h 9"/>
                    <a:gd name="T10" fmla="*/ 19 w 37"/>
                    <a:gd name="T11" fmla="*/ 0 h 9"/>
                    <a:gd name="T12" fmla="*/ 0 w 37"/>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0" y="5"/>
                      </a:moveTo>
                      <a:cubicBezTo>
                        <a:pt x="3" y="9"/>
                        <a:pt x="3" y="9"/>
                        <a:pt x="3" y="9"/>
                      </a:cubicBezTo>
                      <a:cubicBezTo>
                        <a:pt x="7" y="7"/>
                        <a:pt x="13" y="5"/>
                        <a:pt x="19" y="5"/>
                      </a:cubicBezTo>
                      <a:cubicBezTo>
                        <a:pt x="25" y="5"/>
                        <a:pt x="30" y="7"/>
                        <a:pt x="35" y="9"/>
                      </a:cubicBezTo>
                      <a:cubicBezTo>
                        <a:pt x="37" y="5"/>
                        <a:pt x="37" y="5"/>
                        <a:pt x="37" y="5"/>
                      </a:cubicBezTo>
                      <a:cubicBezTo>
                        <a:pt x="32" y="2"/>
                        <a:pt x="25" y="0"/>
                        <a:pt x="19" y="0"/>
                      </a:cubicBezTo>
                      <a:cubicBezTo>
                        <a:pt x="12" y="0"/>
                        <a:pt x="5" y="2"/>
                        <a:pt x="0" y="5"/>
                      </a:cubicBezTo>
                      <a:close/>
                    </a:path>
                  </a:pathLst>
                </a:custGeom>
                <a:grpFill/>
                <a:ln>
                  <a:noFill/>
                </a:ln>
              </p:spPr>
              <p:txBody>
                <a:bodyPr anchor="ctr"/>
                <a:lstStyle/>
                <a:p>
                  <a:pPr algn="ctr"/>
                  <a:endParaRPr>
                    <a:cs typeface="+mn-ea"/>
                    <a:sym typeface="+mn-lt"/>
                  </a:endParaRPr>
                </a:p>
              </p:txBody>
            </p:sp>
            <p:sp>
              <p:nvSpPr>
                <p:cNvPr id="190" name="Freeform: Shape 217"/>
                <p:cNvSpPr/>
                <p:nvPr/>
              </p:nvSpPr>
              <p:spPr bwMode="auto">
                <a:xfrm>
                  <a:off x="4927052" y="4240450"/>
                  <a:ext cx="221800" cy="47791"/>
                </a:xfrm>
                <a:custGeom>
                  <a:avLst/>
                  <a:gdLst>
                    <a:gd name="T0" fmla="*/ 50 w 50"/>
                    <a:gd name="T1" fmla="*/ 6 h 11"/>
                    <a:gd name="T2" fmla="*/ 25 w 50"/>
                    <a:gd name="T3" fmla="*/ 0 h 11"/>
                    <a:gd name="T4" fmla="*/ 0 w 50"/>
                    <a:gd name="T5" fmla="*/ 6 h 11"/>
                    <a:gd name="T6" fmla="*/ 2 w 50"/>
                    <a:gd name="T7" fmla="*/ 11 h 11"/>
                    <a:gd name="T8" fmla="*/ 25 w 50"/>
                    <a:gd name="T9" fmla="*/ 5 h 11"/>
                    <a:gd name="T10" fmla="*/ 47 w 50"/>
                    <a:gd name="T11" fmla="*/ 11 h 11"/>
                    <a:gd name="T12" fmla="*/ 50 w 50"/>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50" h="11">
                      <a:moveTo>
                        <a:pt x="50" y="6"/>
                      </a:moveTo>
                      <a:cubicBezTo>
                        <a:pt x="43" y="2"/>
                        <a:pt x="34" y="0"/>
                        <a:pt x="25" y="0"/>
                      </a:cubicBezTo>
                      <a:cubicBezTo>
                        <a:pt x="16" y="0"/>
                        <a:pt x="7" y="2"/>
                        <a:pt x="0" y="6"/>
                      </a:cubicBezTo>
                      <a:cubicBezTo>
                        <a:pt x="2" y="11"/>
                        <a:pt x="2" y="11"/>
                        <a:pt x="2" y="11"/>
                      </a:cubicBezTo>
                      <a:cubicBezTo>
                        <a:pt x="9" y="7"/>
                        <a:pt x="17" y="5"/>
                        <a:pt x="25" y="5"/>
                      </a:cubicBezTo>
                      <a:cubicBezTo>
                        <a:pt x="33" y="5"/>
                        <a:pt x="41" y="7"/>
                        <a:pt x="47" y="11"/>
                      </a:cubicBezTo>
                      <a:lnTo>
                        <a:pt x="50" y="6"/>
                      </a:lnTo>
                      <a:close/>
                    </a:path>
                  </a:pathLst>
                </a:custGeom>
                <a:grpFill/>
                <a:ln>
                  <a:noFill/>
                </a:ln>
              </p:spPr>
              <p:txBody>
                <a:bodyPr anchor="ctr"/>
                <a:lstStyle/>
                <a:p>
                  <a:pPr algn="ctr"/>
                  <a:endParaRPr>
                    <a:cs typeface="+mn-ea"/>
                    <a:sym typeface="+mn-lt"/>
                  </a:endParaRPr>
                </a:p>
              </p:txBody>
            </p:sp>
          </p:grpSp>
        </p:grpSp>
        <p:grpSp>
          <p:nvGrpSpPr>
            <p:cNvPr id="32" name="Group 58"/>
            <p:cNvGrpSpPr/>
            <p:nvPr/>
          </p:nvGrpSpPr>
          <p:grpSpPr>
            <a:xfrm>
              <a:off x="6737340" y="1510523"/>
              <a:ext cx="4303649" cy="4339605"/>
              <a:chOff x="2949236" y="972275"/>
              <a:chExt cx="3227736" cy="3254695"/>
            </a:xfrm>
            <a:solidFill>
              <a:schemeClr val="bg1">
                <a:lumMod val="85000"/>
              </a:schemeClr>
            </a:solidFill>
          </p:grpSpPr>
          <p:sp>
            <p:nvSpPr>
              <p:cNvPr id="38" name="Freeform: Shape 65"/>
              <p:cNvSpPr/>
              <p:nvPr/>
            </p:nvSpPr>
            <p:spPr bwMode="auto">
              <a:xfrm>
                <a:off x="3863394" y="3855671"/>
                <a:ext cx="305128" cy="137246"/>
              </a:xfrm>
              <a:custGeom>
                <a:avLst/>
                <a:gdLst>
                  <a:gd name="T0" fmla="*/ 54 w 69"/>
                  <a:gd name="T1" fmla="*/ 31 h 31"/>
                  <a:gd name="T2" fmla="*/ 69 w 69"/>
                  <a:gd name="T3" fmla="*/ 31 h 31"/>
                  <a:gd name="T4" fmla="*/ 69 w 69"/>
                  <a:gd name="T5" fmla="*/ 12 h 31"/>
                  <a:gd name="T6" fmla="*/ 61 w 69"/>
                  <a:gd name="T7" fmla="*/ 12 h 31"/>
                  <a:gd name="T8" fmla="*/ 61 w 69"/>
                  <a:gd name="T9" fmla="*/ 6 h 31"/>
                  <a:gd name="T10" fmla="*/ 54 w 69"/>
                  <a:gd name="T11" fmla="*/ 3 h 31"/>
                  <a:gd name="T12" fmla="*/ 54 w 69"/>
                  <a:gd name="T13" fmla="*/ 18 h 31"/>
                  <a:gd name="T14" fmla="*/ 60 w 69"/>
                  <a:gd name="T15" fmla="*/ 18 h 31"/>
                  <a:gd name="T16" fmla="*/ 60 w 69"/>
                  <a:gd name="T17" fmla="*/ 26 h 31"/>
                  <a:gd name="T18" fmla="*/ 60 w 69"/>
                  <a:gd name="T19" fmla="*/ 26 h 31"/>
                  <a:gd name="T20" fmla="*/ 54 w 69"/>
                  <a:gd name="T21" fmla="*/ 26 h 31"/>
                  <a:gd name="T22" fmla="*/ 54 w 69"/>
                  <a:gd name="T23" fmla="*/ 31 h 31"/>
                  <a:gd name="T24" fmla="*/ 45 w 69"/>
                  <a:gd name="T25" fmla="*/ 0 h 31"/>
                  <a:gd name="T26" fmla="*/ 45 w 69"/>
                  <a:gd name="T27" fmla="*/ 12 h 31"/>
                  <a:gd name="T28" fmla="*/ 34 w 69"/>
                  <a:gd name="T29" fmla="*/ 12 h 31"/>
                  <a:gd name="T30" fmla="*/ 34 w 69"/>
                  <a:gd name="T31" fmla="*/ 18 h 31"/>
                  <a:gd name="T32" fmla="*/ 40 w 69"/>
                  <a:gd name="T33" fmla="*/ 18 h 31"/>
                  <a:gd name="T34" fmla="*/ 40 w 69"/>
                  <a:gd name="T35" fmla="*/ 26 h 31"/>
                  <a:gd name="T36" fmla="*/ 40 w 69"/>
                  <a:gd name="T37" fmla="*/ 26 h 31"/>
                  <a:gd name="T38" fmla="*/ 34 w 69"/>
                  <a:gd name="T39" fmla="*/ 26 h 31"/>
                  <a:gd name="T40" fmla="*/ 34 w 69"/>
                  <a:gd name="T41" fmla="*/ 31 h 31"/>
                  <a:gd name="T42" fmla="*/ 54 w 69"/>
                  <a:gd name="T43" fmla="*/ 31 h 31"/>
                  <a:gd name="T44" fmla="*/ 54 w 69"/>
                  <a:gd name="T45" fmla="*/ 26 h 31"/>
                  <a:gd name="T46" fmla="*/ 48 w 69"/>
                  <a:gd name="T47" fmla="*/ 26 h 31"/>
                  <a:gd name="T48" fmla="*/ 48 w 69"/>
                  <a:gd name="T49" fmla="*/ 18 h 31"/>
                  <a:gd name="T50" fmla="*/ 54 w 69"/>
                  <a:gd name="T51" fmla="*/ 18 h 31"/>
                  <a:gd name="T52" fmla="*/ 54 w 69"/>
                  <a:gd name="T53" fmla="*/ 3 h 31"/>
                  <a:gd name="T54" fmla="*/ 45 w 69"/>
                  <a:gd name="T55" fmla="*/ 0 h 31"/>
                  <a:gd name="T56" fmla="*/ 34 w 69"/>
                  <a:gd name="T57" fmla="*/ 12 h 31"/>
                  <a:gd name="T58" fmla="*/ 15 w 69"/>
                  <a:gd name="T59" fmla="*/ 12 h 31"/>
                  <a:gd name="T60" fmla="*/ 15 w 69"/>
                  <a:gd name="T61" fmla="*/ 18 h 31"/>
                  <a:gd name="T62" fmla="*/ 21 w 69"/>
                  <a:gd name="T63" fmla="*/ 18 h 31"/>
                  <a:gd name="T64" fmla="*/ 21 w 69"/>
                  <a:gd name="T65" fmla="*/ 26 h 31"/>
                  <a:gd name="T66" fmla="*/ 21 w 69"/>
                  <a:gd name="T67" fmla="*/ 26 h 31"/>
                  <a:gd name="T68" fmla="*/ 15 w 69"/>
                  <a:gd name="T69" fmla="*/ 26 h 31"/>
                  <a:gd name="T70" fmla="*/ 15 w 69"/>
                  <a:gd name="T71" fmla="*/ 31 h 31"/>
                  <a:gd name="T72" fmla="*/ 34 w 69"/>
                  <a:gd name="T73" fmla="*/ 31 h 31"/>
                  <a:gd name="T74" fmla="*/ 34 w 69"/>
                  <a:gd name="T75" fmla="*/ 26 h 31"/>
                  <a:gd name="T76" fmla="*/ 29 w 69"/>
                  <a:gd name="T77" fmla="*/ 26 h 31"/>
                  <a:gd name="T78" fmla="*/ 29 w 69"/>
                  <a:gd name="T79" fmla="*/ 18 h 31"/>
                  <a:gd name="T80" fmla="*/ 34 w 69"/>
                  <a:gd name="T81" fmla="*/ 18 h 31"/>
                  <a:gd name="T82" fmla="*/ 34 w 69"/>
                  <a:gd name="T83" fmla="*/ 12 h 31"/>
                  <a:gd name="T84" fmla="*/ 15 w 69"/>
                  <a:gd name="T85" fmla="*/ 12 h 31"/>
                  <a:gd name="T86" fmla="*/ 0 w 69"/>
                  <a:gd name="T87" fmla="*/ 12 h 31"/>
                  <a:gd name="T88" fmla="*/ 0 w 69"/>
                  <a:gd name="T89" fmla="*/ 31 h 31"/>
                  <a:gd name="T90" fmla="*/ 15 w 69"/>
                  <a:gd name="T91" fmla="*/ 31 h 31"/>
                  <a:gd name="T92" fmla="*/ 15 w 69"/>
                  <a:gd name="T93" fmla="*/ 26 h 31"/>
                  <a:gd name="T94" fmla="*/ 9 w 69"/>
                  <a:gd name="T95" fmla="*/ 26 h 31"/>
                  <a:gd name="T96" fmla="*/ 9 w 69"/>
                  <a:gd name="T97" fmla="*/ 18 h 31"/>
                  <a:gd name="T98" fmla="*/ 15 w 69"/>
                  <a:gd name="T99" fmla="*/ 18 h 31"/>
                  <a:gd name="T100" fmla="*/ 15 w 69"/>
                  <a:gd name="T101"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31">
                    <a:moveTo>
                      <a:pt x="54" y="31"/>
                    </a:moveTo>
                    <a:cubicBezTo>
                      <a:pt x="69" y="31"/>
                      <a:pt x="69" y="31"/>
                      <a:pt x="69" y="31"/>
                    </a:cubicBezTo>
                    <a:cubicBezTo>
                      <a:pt x="69" y="12"/>
                      <a:pt x="69" y="12"/>
                      <a:pt x="69" y="12"/>
                    </a:cubicBezTo>
                    <a:cubicBezTo>
                      <a:pt x="61" y="12"/>
                      <a:pt x="61" y="12"/>
                      <a:pt x="61" y="12"/>
                    </a:cubicBezTo>
                    <a:cubicBezTo>
                      <a:pt x="61" y="6"/>
                      <a:pt x="61" y="6"/>
                      <a:pt x="61" y="6"/>
                    </a:cubicBezTo>
                    <a:cubicBezTo>
                      <a:pt x="59" y="5"/>
                      <a:pt x="57" y="4"/>
                      <a:pt x="54" y="3"/>
                    </a:cubicBezTo>
                    <a:cubicBezTo>
                      <a:pt x="54" y="18"/>
                      <a:pt x="54" y="18"/>
                      <a:pt x="54" y="18"/>
                    </a:cubicBezTo>
                    <a:cubicBezTo>
                      <a:pt x="60" y="18"/>
                      <a:pt x="60" y="18"/>
                      <a:pt x="60" y="18"/>
                    </a:cubicBezTo>
                    <a:cubicBezTo>
                      <a:pt x="60" y="26"/>
                      <a:pt x="60" y="26"/>
                      <a:pt x="60" y="26"/>
                    </a:cubicBezTo>
                    <a:cubicBezTo>
                      <a:pt x="60" y="26"/>
                      <a:pt x="60" y="26"/>
                      <a:pt x="60" y="26"/>
                    </a:cubicBezTo>
                    <a:cubicBezTo>
                      <a:pt x="54" y="26"/>
                      <a:pt x="54" y="26"/>
                      <a:pt x="54" y="26"/>
                    </a:cubicBezTo>
                    <a:lnTo>
                      <a:pt x="54" y="31"/>
                    </a:lnTo>
                    <a:close/>
                    <a:moveTo>
                      <a:pt x="45" y="0"/>
                    </a:moveTo>
                    <a:cubicBezTo>
                      <a:pt x="45" y="12"/>
                      <a:pt x="45" y="12"/>
                      <a:pt x="45" y="12"/>
                    </a:cubicBezTo>
                    <a:cubicBezTo>
                      <a:pt x="34" y="12"/>
                      <a:pt x="34" y="12"/>
                      <a:pt x="34" y="12"/>
                    </a:cubicBezTo>
                    <a:cubicBezTo>
                      <a:pt x="34" y="18"/>
                      <a:pt x="34" y="18"/>
                      <a:pt x="34" y="18"/>
                    </a:cubicBezTo>
                    <a:cubicBezTo>
                      <a:pt x="40" y="18"/>
                      <a:pt x="40" y="18"/>
                      <a:pt x="40" y="18"/>
                    </a:cubicBezTo>
                    <a:cubicBezTo>
                      <a:pt x="40" y="26"/>
                      <a:pt x="40" y="26"/>
                      <a:pt x="40" y="26"/>
                    </a:cubicBezTo>
                    <a:cubicBezTo>
                      <a:pt x="40" y="26"/>
                      <a:pt x="40" y="26"/>
                      <a:pt x="40" y="26"/>
                    </a:cubicBezTo>
                    <a:cubicBezTo>
                      <a:pt x="34" y="26"/>
                      <a:pt x="34" y="26"/>
                      <a:pt x="34" y="26"/>
                    </a:cubicBezTo>
                    <a:cubicBezTo>
                      <a:pt x="34" y="31"/>
                      <a:pt x="34" y="31"/>
                      <a:pt x="34" y="31"/>
                    </a:cubicBezTo>
                    <a:cubicBezTo>
                      <a:pt x="54" y="31"/>
                      <a:pt x="54" y="31"/>
                      <a:pt x="54" y="31"/>
                    </a:cubicBezTo>
                    <a:cubicBezTo>
                      <a:pt x="54" y="26"/>
                      <a:pt x="54" y="26"/>
                      <a:pt x="54" y="26"/>
                    </a:cubicBezTo>
                    <a:cubicBezTo>
                      <a:pt x="48" y="26"/>
                      <a:pt x="48" y="26"/>
                      <a:pt x="48" y="26"/>
                    </a:cubicBezTo>
                    <a:cubicBezTo>
                      <a:pt x="48" y="18"/>
                      <a:pt x="48" y="18"/>
                      <a:pt x="48" y="18"/>
                    </a:cubicBezTo>
                    <a:cubicBezTo>
                      <a:pt x="54" y="18"/>
                      <a:pt x="54" y="18"/>
                      <a:pt x="54" y="18"/>
                    </a:cubicBezTo>
                    <a:cubicBezTo>
                      <a:pt x="54" y="3"/>
                      <a:pt x="54" y="3"/>
                      <a:pt x="54" y="3"/>
                    </a:cubicBezTo>
                    <a:cubicBezTo>
                      <a:pt x="51" y="2"/>
                      <a:pt x="48" y="1"/>
                      <a:pt x="45" y="0"/>
                    </a:cubicBezTo>
                    <a:close/>
                    <a:moveTo>
                      <a:pt x="34" y="12"/>
                    </a:moveTo>
                    <a:cubicBezTo>
                      <a:pt x="15" y="12"/>
                      <a:pt x="15" y="12"/>
                      <a:pt x="15" y="12"/>
                    </a:cubicBezTo>
                    <a:cubicBezTo>
                      <a:pt x="15" y="18"/>
                      <a:pt x="15" y="18"/>
                      <a:pt x="15" y="18"/>
                    </a:cubicBezTo>
                    <a:cubicBezTo>
                      <a:pt x="21" y="18"/>
                      <a:pt x="21" y="18"/>
                      <a:pt x="21" y="18"/>
                    </a:cubicBezTo>
                    <a:cubicBezTo>
                      <a:pt x="21" y="26"/>
                      <a:pt x="21" y="26"/>
                      <a:pt x="21" y="26"/>
                    </a:cubicBezTo>
                    <a:cubicBezTo>
                      <a:pt x="21" y="26"/>
                      <a:pt x="21" y="26"/>
                      <a:pt x="21" y="26"/>
                    </a:cubicBezTo>
                    <a:cubicBezTo>
                      <a:pt x="15" y="26"/>
                      <a:pt x="15" y="26"/>
                      <a:pt x="15" y="26"/>
                    </a:cubicBezTo>
                    <a:cubicBezTo>
                      <a:pt x="15" y="31"/>
                      <a:pt x="15" y="31"/>
                      <a:pt x="15" y="31"/>
                    </a:cubicBezTo>
                    <a:cubicBezTo>
                      <a:pt x="34" y="31"/>
                      <a:pt x="34" y="31"/>
                      <a:pt x="34" y="31"/>
                    </a:cubicBezTo>
                    <a:cubicBezTo>
                      <a:pt x="34" y="26"/>
                      <a:pt x="34" y="26"/>
                      <a:pt x="34" y="26"/>
                    </a:cubicBezTo>
                    <a:cubicBezTo>
                      <a:pt x="29" y="26"/>
                      <a:pt x="29" y="26"/>
                      <a:pt x="29" y="26"/>
                    </a:cubicBezTo>
                    <a:cubicBezTo>
                      <a:pt x="29" y="18"/>
                      <a:pt x="29" y="18"/>
                      <a:pt x="29" y="18"/>
                    </a:cubicBezTo>
                    <a:cubicBezTo>
                      <a:pt x="34" y="18"/>
                      <a:pt x="34" y="18"/>
                      <a:pt x="34" y="18"/>
                    </a:cubicBezTo>
                    <a:lnTo>
                      <a:pt x="34" y="12"/>
                    </a:lnTo>
                    <a:close/>
                    <a:moveTo>
                      <a:pt x="15" y="12"/>
                    </a:moveTo>
                    <a:cubicBezTo>
                      <a:pt x="0" y="12"/>
                      <a:pt x="0" y="12"/>
                      <a:pt x="0" y="12"/>
                    </a:cubicBezTo>
                    <a:cubicBezTo>
                      <a:pt x="0" y="31"/>
                      <a:pt x="0" y="31"/>
                      <a:pt x="0" y="31"/>
                    </a:cubicBezTo>
                    <a:cubicBezTo>
                      <a:pt x="15" y="31"/>
                      <a:pt x="15" y="31"/>
                      <a:pt x="15" y="31"/>
                    </a:cubicBezTo>
                    <a:cubicBezTo>
                      <a:pt x="15" y="26"/>
                      <a:pt x="15" y="26"/>
                      <a:pt x="15" y="26"/>
                    </a:cubicBezTo>
                    <a:cubicBezTo>
                      <a:pt x="9" y="26"/>
                      <a:pt x="9" y="26"/>
                      <a:pt x="9" y="26"/>
                    </a:cubicBezTo>
                    <a:cubicBezTo>
                      <a:pt x="9" y="18"/>
                      <a:pt x="9" y="18"/>
                      <a:pt x="9" y="18"/>
                    </a:cubicBezTo>
                    <a:cubicBezTo>
                      <a:pt x="15" y="18"/>
                      <a:pt x="15" y="18"/>
                      <a:pt x="15" y="18"/>
                    </a:cubicBezTo>
                    <a:lnTo>
                      <a:pt x="15" y="12"/>
                    </a:lnTo>
                    <a:close/>
                  </a:path>
                </a:pathLst>
              </a:custGeom>
              <a:grpFill/>
              <a:ln>
                <a:noFill/>
              </a:ln>
            </p:spPr>
            <p:txBody>
              <a:bodyPr anchor="ctr"/>
              <a:lstStyle/>
              <a:p>
                <a:pPr algn="ctr"/>
                <a:endParaRPr>
                  <a:cs typeface="+mn-ea"/>
                  <a:sym typeface="+mn-lt"/>
                </a:endParaRPr>
              </a:p>
            </p:txBody>
          </p:sp>
          <p:sp>
            <p:nvSpPr>
              <p:cNvPr id="39" name="Freeform: Shape 66"/>
              <p:cNvSpPr/>
              <p:nvPr/>
            </p:nvSpPr>
            <p:spPr bwMode="auto">
              <a:xfrm>
                <a:off x="3788643" y="4001495"/>
                <a:ext cx="414189" cy="132345"/>
              </a:xfrm>
              <a:custGeom>
                <a:avLst/>
                <a:gdLst>
                  <a:gd name="T0" fmla="*/ 328 w 338"/>
                  <a:gd name="T1" fmla="*/ 108 h 108"/>
                  <a:gd name="T2" fmla="*/ 338 w 338"/>
                  <a:gd name="T3" fmla="*/ 0 h 108"/>
                  <a:gd name="T4" fmla="*/ 0 w 338"/>
                  <a:gd name="T5" fmla="*/ 0 h 108"/>
                  <a:gd name="T6" fmla="*/ 39 w 338"/>
                  <a:gd name="T7" fmla="*/ 108 h 108"/>
                  <a:gd name="T8" fmla="*/ 328 w 338"/>
                  <a:gd name="T9" fmla="*/ 108 h 108"/>
                </a:gdLst>
                <a:ahLst/>
                <a:cxnLst>
                  <a:cxn ang="0">
                    <a:pos x="T0" y="T1"/>
                  </a:cxn>
                  <a:cxn ang="0">
                    <a:pos x="T2" y="T3"/>
                  </a:cxn>
                  <a:cxn ang="0">
                    <a:pos x="T4" y="T5"/>
                  </a:cxn>
                  <a:cxn ang="0">
                    <a:pos x="T6" y="T7"/>
                  </a:cxn>
                  <a:cxn ang="0">
                    <a:pos x="T8" y="T9"/>
                  </a:cxn>
                </a:cxnLst>
                <a:rect l="0" t="0" r="r" b="b"/>
                <a:pathLst>
                  <a:path w="338" h="108">
                    <a:moveTo>
                      <a:pt x="328" y="108"/>
                    </a:moveTo>
                    <a:lnTo>
                      <a:pt x="338" y="0"/>
                    </a:lnTo>
                    <a:lnTo>
                      <a:pt x="0" y="0"/>
                    </a:lnTo>
                    <a:lnTo>
                      <a:pt x="39" y="108"/>
                    </a:lnTo>
                    <a:lnTo>
                      <a:pt x="328" y="108"/>
                    </a:lnTo>
                    <a:close/>
                  </a:path>
                </a:pathLst>
              </a:custGeom>
              <a:grpFill/>
              <a:ln>
                <a:noFill/>
              </a:ln>
            </p:spPr>
            <p:txBody>
              <a:bodyPr anchor="ctr"/>
              <a:lstStyle/>
              <a:p>
                <a:pPr algn="ctr"/>
                <a:endParaRPr>
                  <a:cs typeface="+mn-ea"/>
                  <a:sym typeface="+mn-lt"/>
                </a:endParaRPr>
              </a:p>
            </p:txBody>
          </p:sp>
          <p:sp>
            <p:nvSpPr>
              <p:cNvPr id="40" name="Freeform: Shape 67"/>
              <p:cNvSpPr/>
              <p:nvPr/>
            </p:nvSpPr>
            <p:spPr bwMode="auto">
              <a:xfrm>
                <a:off x="3112216" y="3051800"/>
                <a:ext cx="194841" cy="278169"/>
              </a:xfrm>
              <a:custGeom>
                <a:avLst/>
                <a:gdLst>
                  <a:gd name="T0" fmla="*/ 41 w 44"/>
                  <a:gd name="T1" fmla="*/ 0 h 63"/>
                  <a:gd name="T2" fmla="*/ 0 w 44"/>
                  <a:gd name="T3" fmla="*/ 43 h 63"/>
                  <a:gd name="T4" fmla="*/ 5 w 44"/>
                  <a:gd name="T5" fmla="*/ 63 h 63"/>
                  <a:gd name="T6" fmla="*/ 5 w 44"/>
                  <a:gd name="T7" fmla="*/ 52 h 63"/>
                  <a:gd name="T8" fmla="*/ 7 w 44"/>
                  <a:gd name="T9" fmla="*/ 46 h 63"/>
                  <a:gd name="T10" fmla="*/ 7 w 44"/>
                  <a:gd name="T11" fmla="*/ 43 h 63"/>
                  <a:gd name="T12" fmla="*/ 43 w 44"/>
                  <a:gd name="T13" fmla="*/ 7 h 63"/>
                  <a:gd name="T14" fmla="*/ 44 w 44"/>
                  <a:gd name="T15" fmla="*/ 7 h 63"/>
                  <a:gd name="T16" fmla="*/ 41 w 4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3">
                    <a:moveTo>
                      <a:pt x="41" y="0"/>
                    </a:moveTo>
                    <a:cubicBezTo>
                      <a:pt x="19" y="1"/>
                      <a:pt x="0" y="20"/>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43" y="7"/>
                      <a:pt x="44" y="7"/>
                      <a:pt x="44" y="7"/>
                    </a:cubicBezTo>
                    <a:cubicBezTo>
                      <a:pt x="43" y="4"/>
                      <a:pt x="42" y="2"/>
                      <a:pt x="41" y="0"/>
                    </a:cubicBezTo>
                    <a:close/>
                  </a:path>
                </a:pathLst>
              </a:custGeom>
              <a:grpFill/>
              <a:ln>
                <a:noFill/>
              </a:ln>
            </p:spPr>
            <p:txBody>
              <a:bodyPr anchor="ctr"/>
              <a:lstStyle/>
              <a:p>
                <a:pPr algn="ctr"/>
                <a:endParaRPr>
                  <a:cs typeface="+mn-ea"/>
                  <a:sym typeface="+mn-lt"/>
                </a:endParaRPr>
              </a:p>
            </p:txBody>
          </p:sp>
          <p:sp>
            <p:nvSpPr>
              <p:cNvPr id="41" name="Freeform: Shape 68"/>
              <p:cNvSpPr/>
              <p:nvPr/>
            </p:nvSpPr>
            <p:spPr bwMode="auto">
              <a:xfrm>
                <a:off x="3147753" y="3241739"/>
                <a:ext cx="84553" cy="150726"/>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8"/>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grpFill/>
              <a:ln>
                <a:noFill/>
              </a:ln>
            </p:spPr>
            <p:txBody>
              <a:bodyPr anchor="ctr"/>
              <a:lstStyle/>
              <a:p>
                <a:pPr algn="ctr"/>
                <a:endParaRPr>
                  <a:cs typeface="+mn-ea"/>
                  <a:sym typeface="+mn-lt"/>
                </a:endParaRPr>
              </a:p>
            </p:txBody>
          </p:sp>
          <p:sp>
            <p:nvSpPr>
              <p:cNvPr id="42" name="Freeform: Shape 69"/>
              <p:cNvSpPr/>
              <p:nvPr/>
            </p:nvSpPr>
            <p:spPr bwMode="auto">
              <a:xfrm>
                <a:off x="3373229" y="3241739"/>
                <a:ext cx="79652" cy="150726"/>
              </a:xfrm>
              <a:custGeom>
                <a:avLst/>
                <a:gdLst>
                  <a:gd name="T0" fmla="*/ 1 w 18"/>
                  <a:gd name="T1" fmla="*/ 0 h 34"/>
                  <a:gd name="T2" fmla="*/ 0 w 18"/>
                  <a:gd name="T3" fmla="*/ 0 h 34"/>
                  <a:gd name="T4" fmla="*/ 0 w 18"/>
                  <a:gd name="T5" fmla="*/ 34 h 34"/>
                  <a:gd name="T6" fmla="*/ 6 w 18"/>
                  <a:gd name="T7" fmla="*/ 34 h 34"/>
                  <a:gd name="T8" fmla="*/ 18 w 18"/>
                  <a:gd name="T9" fmla="*/ 28 h 34"/>
                  <a:gd name="T10" fmla="*/ 1 w 18"/>
                  <a:gd name="T11" fmla="*/ 0 h 34"/>
                </a:gdLst>
                <a:ahLst/>
                <a:cxnLst>
                  <a:cxn ang="0">
                    <a:pos x="T0" y="T1"/>
                  </a:cxn>
                  <a:cxn ang="0">
                    <a:pos x="T2" y="T3"/>
                  </a:cxn>
                  <a:cxn ang="0">
                    <a:pos x="T4" y="T5"/>
                  </a:cxn>
                  <a:cxn ang="0">
                    <a:pos x="T6" y="T7"/>
                  </a:cxn>
                  <a:cxn ang="0">
                    <a:pos x="T8" y="T9"/>
                  </a:cxn>
                  <a:cxn ang="0">
                    <a:pos x="T10" y="T11"/>
                  </a:cxn>
                </a:cxnLst>
                <a:rect l="0" t="0" r="r" b="b"/>
                <a:pathLst>
                  <a:path w="18" h="34">
                    <a:moveTo>
                      <a:pt x="1" y="0"/>
                    </a:moveTo>
                    <a:cubicBezTo>
                      <a:pt x="0" y="0"/>
                      <a:pt x="0" y="0"/>
                      <a:pt x="0" y="0"/>
                    </a:cubicBezTo>
                    <a:cubicBezTo>
                      <a:pt x="0" y="34"/>
                      <a:pt x="0" y="34"/>
                      <a:pt x="0" y="34"/>
                    </a:cubicBezTo>
                    <a:cubicBezTo>
                      <a:pt x="6" y="34"/>
                      <a:pt x="6" y="34"/>
                      <a:pt x="6" y="34"/>
                    </a:cubicBezTo>
                    <a:cubicBezTo>
                      <a:pt x="12" y="34"/>
                      <a:pt x="17" y="31"/>
                      <a:pt x="18" y="28"/>
                    </a:cubicBezTo>
                    <a:cubicBezTo>
                      <a:pt x="12" y="19"/>
                      <a:pt x="7" y="9"/>
                      <a:pt x="1" y="0"/>
                    </a:cubicBezTo>
                    <a:close/>
                  </a:path>
                </a:pathLst>
              </a:custGeom>
              <a:grpFill/>
              <a:ln>
                <a:noFill/>
              </a:ln>
            </p:spPr>
            <p:txBody>
              <a:bodyPr anchor="ctr"/>
              <a:lstStyle/>
              <a:p>
                <a:pPr algn="ctr"/>
                <a:endParaRPr>
                  <a:cs typeface="+mn-ea"/>
                  <a:sym typeface="+mn-lt"/>
                </a:endParaRPr>
              </a:p>
            </p:txBody>
          </p:sp>
          <p:sp>
            <p:nvSpPr>
              <p:cNvPr id="43" name="Rectangle 70"/>
              <p:cNvSpPr/>
              <p:nvPr/>
            </p:nvSpPr>
            <p:spPr bwMode="auto">
              <a:xfrm>
                <a:off x="4927052" y="1069082"/>
                <a:ext cx="62496" cy="22057"/>
              </a:xfrm>
              <a:prstGeom prst="rect">
                <a:avLst/>
              </a:prstGeom>
              <a:grpFill/>
              <a:ln>
                <a:noFill/>
              </a:ln>
            </p:spPr>
            <p:txBody>
              <a:bodyPr anchor="ctr"/>
              <a:lstStyle/>
              <a:p>
                <a:pPr algn="ctr"/>
                <a:endParaRPr>
                  <a:cs typeface="+mn-ea"/>
                  <a:sym typeface="+mn-lt"/>
                </a:endParaRPr>
              </a:p>
            </p:txBody>
          </p:sp>
          <p:sp>
            <p:nvSpPr>
              <p:cNvPr id="44" name="Freeform: Shape 71"/>
              <p:cNvSpPr/>
              <p:nvPr/>
            </p:nvSpPr>
            <p:spPr bwMode="auto">
              <a:xfrm>
                <a:off x="4697900" y="1104619"/>
                <a:ext cx="330861" cy="225476"/>
              </a:xfrm>
              <a:custGeom>
                <a:avLst/>
                <a:gdLst>
                  <a:gd name="T0" fmla="*/ 75 w 75"/>
                  <a:gd name="T1" fmla="*/ 51 h 51"/>
                  <a:gd name="T2" fmla="*/ 75 w 75"/>
                  <a:gd name="T3" fmla="*/ 0 h 51"/>
                  <a:gd name="T4" fmla="*/ 0 w 75"/>
                  <a:gd name="T5" fmla="*/ 0 h 51"/>
                  <a:gd name="T6" fmla="*/ 0 w 75"/>
                  <a:gd name="T7" fmla="*/ 34 h 51"/>
                  <a:gd name="T8" fmla="*/ 19 w 75"/>
                  <a:gd name="T9" fmla="*/ 37 h 51"/>
                  <a:gd name="T10" fmla="*/ 17 w 75"/>
                  <a:gd name="T11" fmla="*/ 27 h 51"/>
                  <a:gd name="T12" fmla="*/ 38 w 75"/>
                  <a:gd name="T13" fmla="*/ 6 h 51"/>
                  <a:gd name="T14" fmla="*/ 38 w 75"/>
                  <a:gd name="T15" fmla="*/ 6 h 51"/>
                  <a:gd name="T16" fmla="*/ 58 w 75"/>
                  <a:gd name="T17" fmla="*/ 27 h 51"/>
                  <a:gd name="T18" fmla="*/ 50 w 75"/>
                  <a:gd name="T19" fmla="*/ 43 h 51"/>
                  <a:gd name="T20" fmla="*/ 75 w 75"/>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51">
                    <a:moveTo>
                      <a:pt x="75" y="51"/>
                    </a:moveTo>
                    <a:cubicBezTo>
                      <a:pt x="75" y="0"/>
                      <a:pt x="75" y="0"/>
                      <a:pt x="75" y="0"/>
                    </a:cubicBezTo>
                    <a:cubicBezTo>
                      <a:pt x="0" y="0"/>
                      <a:pt x="0" y="0"/>
                      <a:pt x="0" y="0"/>
                    </a:cubicBezTo>
                    <a:cubicBezTo>
                      <a:pt x="0" y="34"/>
                      <a:pt x="0" y="34"/>
                      <a:pt x="0" y="34"/>
                    </a:cubicBezTo>
                    <a:cubicBezTo>
                      <a:pt x="7" y="35"/>
                      <a:pt x="13" y="36"/>
                      <a:pt x="19" y="37"/>
                    </a:cubicBezTo>
                    <a:cubicBezTo>
                      <a:pt x="18" y="34"/>
                      <a:pt x="17" y="30"/>
                      <a:pt x="17" y="27"/>
                    </a:cubicBezTo>
                    <a:cubicBezTo>
                      <a:pt x="17" y="15"/>
                      <a:pt x="26" y="6"/>
                      <a:pt x="38" y="6"/>
                    </a:cubicBezTo>
                    <a:cubicBezTo>
                      <a:pt x="38" y="6"/>
                      <a:pt x="38" y="6"/>
                      <a:pt x="38" y="6"/>
                    </a:cubicBezTo>
                    <a:cubicBezTo>
                      <a:pt x="49" y="6"/>
                      <a:pt x="58" y="15"/>
                      <a:pt x="58" y="27"/>
                    </a:cubicBezTo>
                    <a:cubicBezTo>
                      <a:pt x="58" y="33"/>
                      <a:pt x="55" y="39"/>
                      <a:pt x="50" y="43"/>
                    </a:cubicBezTo>
                    <a:cubicBezTo>
                      <a:pt x="59" y="46"/>
                      <a:pt x="67" y="48"/>
                      <a:pt x="75" y="51"/>
                    </a:cubicBezTo>
                    <a:close/>
                  </a:path>
                </a:pathLst>
              </a:custGeom>
              <a:grpFill/>
              <a:ln>
                <a:noFill/>
              </a:ln>
            </p:spPr>
            <p:txBody>
              <a:bodyPr anchor="ctr"/>
              <a:lstStyle/>
              <a:p>
                <a:pPr algn="ctr"/>
                <a:endParaRPr>
                  <a:cs typeface="+mn-ea"/>
                  <a:sym typeface="+mn-lt"/>
                </a:endParaRPr>
              </a:p>
            </p:txBody>
          </p:sp>
          <p:sp>
            <p:nvSpPr>
              <p:cNvPr id="45" name="Freeform: Shape 72"/>
              <p:cNvSpPr/>
              <p:nvPr/>
            </p:nvSpPr>
            <p:spPr bwMode="auto">
              <a:xfrm>
                <a:off x="4799609" y="1157312"/>
                <a:ext cx="127443" cy="128668"/>
              </a:xfrm>
              <a:custGeom>
                <a:avLst/>
                <a:gdLst>
                  <a:gd name="T0" fmla="*/ 16 w 29"/>
                  <a:gd name="T1" fmla="*/ 29 h 29"/>
                  <a:gd name="T2" fmla="*/ 29 w 29"/>
                  <a:gd name="T3" fmla="*/ 15 h 29"/>
                  <a:gd name="T4" fmla="*/ 15 w 29"/>
                  <a:gd name="T5" fmla="*/ 0 h 29"/>
                  <a:gd name="T6" fmla="*/ 0 w 29"/>
                  <a:gd name="T7" fmla="*/ 15 h 29"/>
                  <a:gd name="T8" fmla="*/ 8 w 29"/>
                  <a:gd name="T9" fmla="*/ 27 h 29"/>
                  <a:gd name="T10" fmla="*/ 16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6" y="29"/>
                    </a:moveTo>
                    <a:cubicBezTo>
                      <a:pt x="23" y="28"/>
                      <a:pt x="29" y="22"/>
                      <a:pt x="29" y="15"/>
                    </a:cubicBezTo>
                    <a:cubicBezTo>
                      <a:pt x="29" y="7"/>
                      <a:pt x="22" y="0"/>
                      <a:pt x="15" y="0"/>
                    </a:cubicBezTo>
                    <a:cubicBezTo>
                      <a:pt x="7" y="0"/>
                      <a:pt x="0" y="7"/>
                      <a:pt x="0" y="15"/>
                    </a:cubicBezTo>
                    <a:cubicBezTo>
                      <a:pt x="0" y="20"/>
                      <a:pt x="3" y="24"/>
                      <a:pt x="8" y="27"/>
                    </a:cubicBezTo>
                    <a:cubicBezTo>
                      <a:pt x="10" y="27"/>
                      <a:pt x="13" y="28"/>
                      <a:pt x="16" y="29"/>
                    </a:cubicBezTo>
                    <a:close/>
                  </a:path>
                </a:pathLst>
              </a:custGeom>
              <a:grpFill/>
              <a:ln>
                <a:noFill/>
              </a:ln>
            </p:spPr>
            <p:txBody>
              <a:bodyPr anchor="ctr"/>
              <a:lstStyle/>
              <a:p>
                <a:pPr algn="ctr"/>
                <a:endParaRPr>
                  <a:cs typeface="+mn-ea"/>
                  <a:sym typeface="+mn-lt"/>
                </a:endParaRPr>
              </a:p>
            </p:txBody>
          </p:sp>
          <p:sp>
            <p:nvSpPr>
              <p:cNvPr id="46" name="Freeform: Shape 73"/>
              <p:cNvSpPr/>
              <p:nvPr/>
            </p:nvSpPr>
            <p:spPr bwMode="auto">
              <a:xfrm>
                <a:off x="3020310" y="2380274"/>
                <a:ext cx="215673" cy="189939"/>
              </a:xfrm>
              <a:custGeom>
                <a:avLst/>
                <a:gdLst>
                  <a:gd name="T0" fmla="*/ 49 w 49"/>
                  <a:gd name="T1" fmla="*/ 1 h 43"/>
                  <a:gd name="T2" fmla="*/ 41 w 49"/>
                  <a:gd name="T3" fmla="*/ 0 h 43"/>
                  <a:gd name="T4" fmla="*/ 20 w 49"/>
                  <a:gd name="T5" fmla="*/ 21 h 43"/>
                  <a:gd name="T6" fmla="*/ 12 w 49"/>
                  <a:gd name="T7" fmla="*/ 18 h 43"/>
                  <a:gd name="T8" fmla="*/ 0 w 49"/>
                  <a:gd name="T9" fmla="*/ 30 h 43"/>
                  <a:gd name="T10" fmla="*/ 12 w 49"/>
                  <a:gd name="T11" fmla="*/ 43 h 43"/>
                  <a:gd name="T12" fmla="*/ 40 w 49"/>
                  <a:gd name="T13" fmla="*/ 43 h 43"/>
                  <a:gd name="T14" fmla="*/ 41 w 49"/>
                  <a:gd name="T15" fmla="*/ 43 h 43"/>
                  <a:gd name="T16" fmla="*/ 45 w 49"/>
                  <a:gd name="T17" fmla="*/ 43 h 43"/>
                  <a:gd name="T18" fmla="*/ 49 w 49"/>
                  <a:gd name="T1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3">
                    <a:moveTo>
                      <a:pt x="49" y="1"/>
                    </a:moveTo>
                    <a:cubicBezTo>
                      <a:pt x="47" y="0"/>
                      <a:pt x="44" y="0"/>
                      <a:pt x="41" y="0"/>
                    </a:cubicBezTo>
                    <a:cubicBezTo>
                      <a:pt x="29" y="0"/>
                      <a:pt x="20" y="9"/>
                      <a:pt x="20" y="21"/>
                    </a:cubicBezTo>
                    <a:cubicBezTo>
                      <a:pt x="18" y="19"/>
                      <a:pt x="15" y="18"/>
                      <a:pt x="12" y="18"/>
                    </a:cubicBezTo>
                    <a:cubicBezTo>
                      <a:pt x="5" y="18"/>
                      <a:pt x="0" y="23"/>
                      <a:pt x="0" y="30"/>
                    </a:cubicBezTo>
                    <a:cubicBezTo>
                      <a:pt x="0" y="37"/>
                      <a:pt x="5" y="43"/>
                      <a:pt x="12" y="43"/>
                    </a:cubicBezTo>
                    <a:cubicBezTo>
                      <a:pt x="40" y="43"/>
                      <a:pt x="40" y="43"/>
                      <a:pt x="40" y="43"/>
                    </a:cubicBezTo>
                    <a:cubicBezTo>
                      <a:pt x="41" y="43"/>
                      <a:pt x="41" y="43"/>
                      <a:pt x="41" y="43"/>
                    </a:cubicBezTo>
                    <a:cubicBezTo>
                      <a:pt x="45" y="43"/>
                      <a:pt x="45" y="43"/>
                      <a:pt x="45" y="43"/>
                    </a:cubicBezTo>
                    <a:cubicBezTo>
                      <a:pt x="46" y="29"/>
                      <a:pt x="47" y="15"/>
                      <a:pt x="49" y="1"/>
                    </a:cubicBezTo>
                    <a:close/>
                  </a:path>
                </a:pathLst>
              </a:custGeom>
              <a:grpFill/>
              <a:ln>
                <a:noFill/>
              </a:ln>
            </p:spPr>
            <p:txBody>
              <a:bodyPr anchor="ctr"/>
              <a:lstStyle/>
              <a:p>
                <a:pPr algn="ctr"/>
                <a:endParaRPr>
                  <a:cs typeface="+mn-ea"/>
                  <a:sym typeface="+mn-lt"/>
                </a:endParaRPr>
              </a:p>
            </p:txBody>
          </p:sp>
          <p:sp>
            <p:nvSpPr>
              <p:cNvPr id="47" name="Rectangle 74"/>
              <p:cNvSpPr/>
              <p:nvPr/>
            </p:nvSpPr>
            <p:spPr bwMode="auto">
              <a:xfrm>
                <a:off x="3059523" y="2583692"/>
                <a:ext cx="26959" cy="62496"/>
              </a:xfrm>
              <a:prstGeom prst="rect">
                <a:avLst/>
              </a:prstGeom>
              <a:grpFill/>
              <a:ln>
                <a:noFill/>
              </a:ln>
            </p:spPr>
            <p:txBody>
              <a:bodyPr anchor="ctr"/>
              <a:lstStyle/>
              <a:p>
                <a:pPr algn="ctr"/>
                <a:endParaRPr>
                  <a:cs typeface="+mn-ea"/>
                  <a:sym typeface="+mn-lt"/>
                </a:endParaRPr>
              </a:p>
            </p:txBody>
          </p:sp>
          <p:sp>
            <p:nvSpPr>
              <p:cNvPr id="48" name="Rectangle 75"/>
              <p:cNvSpPr/>
              <p:nvPr/>
            </p:nvSpPr>
            <p:spPr bwMode="auto">
              <a:xfrm>
                <a:off x="3125695" y="2619229"/>
                <a:ext cx="26959" cy="57594"/>
              </a:xfrm>
              <a:prstGeom prst="rect">
                <a:avLst/>
              </a:prstGeom>
              <a:grpFill/>
              <a:ln>
                <a:noFill/>
              </a:ln>
            </p:spPr>
            <p:txBody>
              <a:bodyPr anchor="ctr"/>
              <a:lstStyle/>
              <a:p>
                <a:pPr algn="ctr"/>
                <a:endParaRPr>
                  <a:cs typeface="+mn-ea"/>
                  <a:sym typeface="+mn-lt"/>
                </a:endParaRPr>
              </a:p>
            </p:txBody>
          </p:sp>
          <p:sp>
            <p:nvSpPr>
              <p:cNvPr id="49" name="Rectangle 76"/>
              <p:cNvSpPr/>
              <p:nvPr/>
            </p:nvSpPr>
            <p:spPr bwMode="auto">
              <a:xfrm>
                <a:off x="3188191" y="2583692"/>
                <a:ext cx="25734" cy="62496"/>
              </a:xfrm>
              <a:prstGeom prst="rect">
                <a:avLst/>
              </a:prstGeom>
              <a:grpFill/>
              <a:ln>
                <a:noFill/>
              </a:ln>
            </p:spPr>
            <p:txBody>
              <a:bodyPr anchor="ctr"/>
              <a:lstStyle/>
              <a:p>
                <a:pPr algn="ctr"/>
                <a:endParaRPr>
                  <a:cs typeface="+mn-ea"/>
                  <a:sym typeface="+mn-lt"/>
                </a:endParaRPr>
              </a:p>
            </p:txBody>
          </p:sp>
          <p:sp>
            <p:nvSpPr>
              <p:cNvPr id="50" name="Freeform: Shape 77"/>
              <p:cNvSpPr/>
              <p:nvPr/>
            </p:nvSpPr>
            <p:spPr bwMode="auto">
              <a:xfrm>
                <a:off x="5196643" y="3899786"/>
                <a:ext cx="296550" cy="291648"/>
              </a:xfrm>
              <a:custGeom>
                <a:avLst/>
                <a:gdLst>
                  <a:gd name="T0" fmla="*/ 34 w 67"/>
                  <a:gd name="T1" fmla="*/ 4 h 66"/>
                  <a:gd name="T2" fmla="*/ 37 w 67"/>
                  <a:gd name="T3" fmla="*/ 5 h 66"/>
                  <a:gd name="T4" fmla="*/ 38 w 67"/>
                  <a:gd name="T5" fmla="*/ 0 h 66"/>
                  <a:gd name="T6" fmla="*/ 48 w 67"/>
                  <a:gd name="T7" fmla="*/ 3 h 66"/>
                  <a:gd name="T8" fmla="*/ 47 w 67"/>
                  <a:gd name="T9" fmla="*/ 8 h 66"/>
                  <a:gd name="T10" fmla="*/ 56 w 67"/>
                  <a:gd name="T11" fmla="*/ 15 h 66"/>
                  <a:gd name="T12" fmla="*/ 60 w 67"/>
                  <a:gd name="T13" fmla="*/ 13 h 66"/>
                  <a:gd name="T14" fmla="*/ 65 w 67"/>
                  <a:gd name="T15" fmla="*/ 22 h 66"/>
                  <a:gd name="T16" fmla="*/ 61 w 67"/>
                  <a:gd name="T17" fmla="*/ 24 h 66"/>
                  <a:gd name="T18" fmla="*/ 62 w 67"/>
                  <a:gd name="T19" fmla="*/ 36 h 66"/>
                  <a:gd name="T20" fmla="*/ 67 w 67"/>
                  <a:gd name="T21" fmla="*/ 38 h 66"/>
                  <a:gd name="T22" fmla="*/ 64 w 67"/>
                  <a:gd name="T23" fmla="*/ 48 h 66"/>
                  <a:gd name="T24" fmla="*/ 59 w 67"/>
                  <a:gd name="T25" fmla="*/ 46 h 66"/>
                  <a:gd name="T26" fmla="*/ 52 w 67"/>
                  <a:gd name="T27" fmla="*/ 56 h 66"/>
                  <a:gd name="T28" fmla="*/ 54 w 67"/>
                  <a:gd name="T29" fmla="*/ 60 h 66"/>
                  <a:gd name="T30" fmla="*/ 45 w 67"/>
                  <a:gd name="T31" fmla="*/ 65 h 66"/>
                  <a:gd name="T32" fmla="*/ 42 w 67"/>
                  <a:gd name="T33" fmla="*/ 60 h 66"/>
                  <a:gd name="T34" fmla="*/ 34 w 67"/>
                  <a:gd name="T35" fmla="*/ 62 h 66"/>
                  <a:gd name="T36" fmla="*/ 34 w 67"/>
                  <a:gd name="T37" fmla="*/ 54 h 66"/>
                  <a:gd name="T38" fmla="*/ 54 w 67"/>
                  <a:gd name="T39" fmla="*/ 39 h 66"/>
                  <a:gd name="T40" fmla="*/ 40 w 67"/>
                  <a:gd name="T41" fmla="*/ 13 h 66"/>
                  <a:gd name="T42" fmla="*/ 34 w 67"/>
                  <a:gd name="T43" fmla="*/ 12 h 66"/>
                  <a:gd name="T44" fmla="*/ 34 w 67"/>
                  <a:gd name="T45" fmla="*/ 4 h 66"/>
                  <a:gd name="T46" fmla="*/ 16 w 67"/>
                  <a:gd name="T47" fmla="*/ 11 h 66"/>
                  <a:gd name="T48" fmla="*/ 13 w 67"/>
                  <a:gd name="T49" fmla="*/ 6 h 66"/>
                  <a:gd name="T50" fmla="*/ 23 w 67"/>
                  <a:gd name="T51" fmla="*/ 1 h 66"/>
                  <a:gd name="T52" fmla="*/ 25 w 67"/>
                  <a:gd name="T53" fmla="*/ 6 h 66"/>
                  <a:gd name="T54" fmla="*/ 34 w 67"/>
                  <a:gd name="T55" fmla="*/ 4 h 66"/>
                  <a:gd name="T56" fmla="*/ 34 w 67"/>
                  <a:gd name="T57" fmla="*/ 12 h 66"/>
                  <a:gd name="T58" fmla="*/ 13 w 67"/>
                  <a:gd name="T59" fmla="*/ 27 h 66"/>
                  <a:gd name="T60" fmla="*/ 27 w 67"/>
                  <a:gd name="T61" fmla="*/ 53 h 66"/>
                  <a:gd name="T62" fmla="*/ 27 w 67"/>
                  <a:gd name="T63" fmla="*/ 53 h 66"/>
                  <a:gd name="T64" fmla="*/ 34 w 67"/>
                  <a:gd name="T65" fmla="*/ 54 h 66"/>
                  <a:gd name="T66" fmla="*/ 34 w 67"/>
                  <a:gd name="T67" fmla="*/ 62 h 66"/>
                  <a:gd name="T68" fmla="*/ 30 w 67"/>
                  <a:gd name="T69" fmla="*/ 62 h 66"/>
                  <a:gd name="T70" fmla="*/ 29 w 67"/>
                  <a:gd name="T71" fmla="*/ 66 h 66"/>
                  <a:gd name="T72" fmla="*/ 19 w 67"/>
                  <a:gd name="T73" fmla="*/ 63 h 66"/>
                  <a:gd name="T74" fmla="*/ 20 w 67"/>
                  <a:gd name="T75" fmla="*/ 59 h 66"/>
                  <a:gd name="T76" fmla="*/ 11 w 67"/>
                  <a:gd name="T77" fmla="*/ 51 h 66"/>
                  <a:gd name="T78" fmla="*/ 7 w 67"/>
                  <a:gd name="T79" fmla="*/ 53 h 66"/>
                  <a:gd name="T80" fmla="*/ 2 w 67"/>
                  <a:gd name="T81" fmla="*/ 44 h 66"/>
                  <a:gd name="T82" fmla="*/ 6 w 67"/>
                  <a:gd name="T83" fmla="*/ 42 h 66"/>
                  <a:gd name="T84" fmla="*/ 5 w 67"/>
                  <a:gd name="T85" fmla="*/ 30 h 66"/>
                  <a:gd name="T86" fmla="*/ 0 w 67"/>
                  <a:gd name="T87" fmla="*/ 28 h 66"/>
                  <a:gd name="T88" fmla="*/ 3 w 67"/>
                  <a:gd name="T89" fmla="*/ 18 h 66"/>
                  <a:gd name="T90" fmla="*/ 8 w 67"/>
                  <a:gd name="T91" fmla="*/ 20 h 66"/>
                  <a:gd name="T92" fmla="*/ 16 w 67"/>
                  <a:gd name="T9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66">
                    <a:moveTo>
                      <a:pt x="34" y="4"/>
                    </a:moveTo>
                    <a:cubicBezTo>
                      <a:pt x="35" y="4"/>
                      <a:pt x="36" y="4"/>
                      <a:pt x="37" y="5"/>
                    </a:cubicBezTo>
                    <a:cubicBezTo>
                      <a:pt x="38" y="0"/>
                      <a:pt x="38" y="0"/>
                      <a:pt x="38" y="0"/>
                    </a:cubicBezTo>
                    <a:cubicBezTo>
                      <a:pt x="48" y="3"/>
                      <a:pt x="48" y="3"/>
                      <a:pt x="48" y="3"/>
                    </a:cubicBezTo>
                    <a:cubicBezTo>
                      <a:pt x="47" y="8"/>
                      <a:pt x="47" y="8"/>
                      <a:pt x="47" y="8"/>
                    </a:cubicBezTo>
                    <a:cubicBezTo>
                      <a:pt x="50" y="9"/>
                      <a:pt x="54" y="12"/>
                      <a:pt x="56" y="15"/>
                    </a:cubicBezTo>
                    <a:cubicBezTo>
                      <a:pt x="60" y="13"/>
                      <a:pt x="60" y="13"/>
                      <a:pt x="60" y="13"/>
                    </a:cubicBezTo>
                    <a:cubicBezTo>
                      <a:pt x="65" y="22"/>
                      <a:pt x="65" y="22"/>
                      <a:pt x="65" y="22"/>
                    </a:cubicBezTo>
                    <a:cubicBezTo>
                      <a:pt x="61" y="24"/>
                      <a:pt x="61" y="24"/>
                      <a:pt x="61" y="24"/>
                    </a:cubicBezTo>
                    <a:cubicBezTo>
                      <a:pt x="62" y="28"/>
                      <a:pt x="63" y="32"/>
                      <a:pt x="62" y="36"/>
                    </a:cubicBezTo>
                    <a:cubicBezTo>
                      <a:pt x="67" y="38"/>
                      <a:pt x="67" y="38"/>
                      <a:pt x="67" y="38"/>
                    </a:cubicBezTo>
                    <a:cubicBezTo>
                      <a:pt x="64" y="48"/>
                      <a:pt x="64" y="48"/>
                      <a:pt x="64" y="48"/>
                    </a:cubicBezTo>
                    <a:cubicBezTo>
                      <a:pt x="59" y="46"/>
                      <a:pt x="59" y="46"/>
                      <a:pt x="59" y="46"/>
                    </a:cubicBezTo>
                    <a:cubicBezTo>
                      <a:pt x="57" y="50"/>
                      <a:pt x="55" y="53"/>
                      <a:pt x="52" y="56"/>
                    </a:cubicBezTo>
                    <a:cubicBezTo>
                      <a:pt x="54" y="60"/>
                      <a:pt x="54" y="60"/>
                      <a:pt x="54" y="60"/>
                    </a:cubicBezTo>
                    <a:cubicBezTo>
                      <a:pt x="45" y="65"/>
                      <a:pt x="45" y="65"/>
                      <a:pt x="45" y="65"/>
                    </a:cubicBezTo>
                    <a:cubicBezTo>
                      <a:pt x="42" y="60"/>
                      <a:pt x="42" y="60"/>
                      <a:pt x="42" y="60"/>
                    </a:cubicBezTo>
                    <a:cubicBezTo>
                      <a:pt x="40" y="61"/>
                      <a:pt x="37" y="62"/>
                      <a:pt x="34" y="62"/>
                    </a:cubicBezTo>
                    <a:cubicBezTo>
                      <a:pt x="34" y="54"/>
                      <a:pt x="34" y="54"/>
                      <a:pt x="34" y="54"/>
                    </a:cubicBezTo>
                    <a:cubicBezTo>
                      <a:pt x="43" y="54"/>
                      <a:pt x="51" y="48"/>
                      <a:pt x="54" y="39"/>
                    </a:cubicBezTo>
                    <a:cubicBezTo>
                      <a:pt x="57" y="28"/>
                      <a:pt x="51" y="16"/>
                      <a:pt x="40" y="13"/>
                    </a:cubicBezTo>
                    <a:cubicBezTo>
                      <a:pt x="38" y="12"/>
                      <a:pt x="36" y="12"/>
                      <a:pt x="34" y="12"/>
                    </a:cubicBezTo>
                    <a:lnTo>
                      <a:pt x="34" y="4"/>
                    </a:lnTo>
                    <a:close/>
                    <a:moveTo>
                      <a:pt x="16" y="11"/>
                    </a:moveTo>
                    <a:cubicBezTo>
                      <a:pt x="13" y="6"/>
                      <a:pt x="13" y="6"/>
                      <a:pt x="13" y="6"/>
                    </a:cubicBezTo>
                    <a:cubicBezTo>
                      <a:pt x="23" y="1"/>
                      <a:pt x="23" y="1"/>
                      <a:pt x="23" y="1"/>
                    </a:cubicBezTo>
                    <a:cubicBezTo>
                      <a:pt x="25" y="6"/>
                      <a:pt x="25" y="6"/>
                      <a:pt x="25" y="6"/>
                    </a:cubicBezTo>
                    <a:cubicBezTo>
                      <a:pt x="28" y="5"/>
                      <a:pt x="31" y="4"/>
                      <a:pt x="34" y="4"/>
                    </a:cubicBezTo>
                    <a:cubicBezTo>
                      <a:pt x="34" y="12"/>
                      <a:pt x="34" y="12"/>
                      <a:pt x="34" y="12"/>
                    </a:cubicBezTo>
                    <a:cubicBezTo>
                      <a:pt x="25" y="12"/>
                      <a:pt x="16" y="18"/>
                      <a:pt x="13" y="27"/>
                    </a:cubicBezTo>
                    <a:cubicBezTo>
                      <a:pt x="10" y="38"/>
                      <a:pt x="16" y="50"/>
                      <a:pt x="27" y="53"/>
                    </a:cubicBezTo>
                    <a:cubicBezTo>
                      <a:pt x="27" y="53"/>
                      <a:pt x="27" y="53"/>
                      <a:pt x="27" y="53"/>
                    </a:cubicBezTo>
                    <a:cubicBezTo>
                      <a:pt x="30" y="54"/>
                      <a:pt x="32" y="54"/>
                      <a:pt x="34" y="54"/>
                    </a:cubicBezTo>
                    <a:cubicBezTo>
                      <a:pt x="34" y="62"/>
                      <a:pt x="34" y="62"/>
                      <a:pt x="34" y="62"/>
                    </a:cubicBezTo>
                    <a:cubicBezTo>
                      <a:pt x="33" y="62"/>
                      <a:pt x="32" y="62"/>
                      <a:pt x="30" y="62"/>
                    </a:cubicBezTo>
                    <a:cubicBezTo>
                      <a:pt x="29" y="66"/>
                      <a:pt x="29" y="66"/>
                      <a:pt x="29" y="66"/>
                    </a:cubicBezTo>
                    <a:cubicBezTo>
                      <a:pt x="19" y="63"/>
                      <a:pt x="19" y="63"/>
                      <a:pt x="19" y="63"/>
                    </a:cubicBezTo>
                    <a:cubicBezTo>
                      <a:pt x="20" y="59"/>
                      <a:pt x="20" y="59"/>
                      <a:pt x="20" y="59"/>
                    </a:cubicBezTo>
                    <a:cubicBezTo>
                      <a:pt x="17" y="57"/>
                      <a:pt x="14" y="54"/>
                      <a:pt x="11" y="51"/>
                    </a:cubicBezTo>
                    <a:cubicBezTo>
                      <a:pt x="7" y="53"/>
                      <a:pt x="7" y="53"/>
                      <a:pt x="7" y="53"/>
                    </a:cubicBezTo>
                    <a:cubicBezTo>
                      <a:pt x="2" y="44"/>
                      <a:pt x="2" y="44"/>
                      <a:pt x="2" y="44"/>
                    </a:cubicBezTo>
                    <a:cubicBezTo>
                      <a:pt x="6" y="42"/>
                      <a:pt x="6" y="42"/>
                      <a:pt x="6" y="42"/>
                    </a:cubicBezTo>
                    <a:cubicBezTo>
                      <a:pt x="5" y="38"/>
                      <a:pt x="5" y="34"/>
                      <a:pt x="5" y="30"/>
                    </a:cubicBezTo>
                    <a:cubicBezTo>
                      <a:pt x="0" y="28"/>
                      <a:pt x="0" y="28"/>
                      <a:pt x="0" y="28"/>
                    </a:cubicBezTo>
                    <a:cubicBezTo>
                      <a:pt x="3" y="18"/>
                      <a:pt x="3" y="18"/>
                      <a:pt x="3" y="18"/>
                    </a:cubicBezTo>
                    <a:cubicBezTo>
                      <a:pt x="8" y="20"/>
                      <a:pt x="8" y="20"/>
                      <a:pt x="8" y="20"/>
                    </a:cubicBezTo>
                    <a:cubicBezTo>
                      <a:pt x="10" y="16"/>
                      <a:pt x="13" y="13"/>
                      <a:pt x="16" y="11"/>
                    </a:cubicBezTo>
                    <a:close/>
                  </a:path>
                </a:pathLst>
              </a:custGeom>
              <a:grpFill/>
              <a:ln>
                <a:noFill/>
              </a:ln>
            </p:spPr>
            <p:txBody>
              <a:bodyPr anchor="ctr"/>
              <a:lstStyle/>
              <a:p>
                <a:pPr algn="ctr"/>
                <a:endParaRPr>
                  <a:cs typeface="+mn-ea"/>
                  <a:sym typeface="+mn-lt"/>
                </a:endParaRPr>
              </a:p>
            </p:txBody>
          </p:sp>
          <p:sp>
            <p:nvSpPr>
              <p:cNvPr id="51" name="Freeform: Shape 78"/>
              <p:cNvSpPr/>
              <p:nvPr/>
            </p:nvSpPr>
            <p:spPr bwMode="auto">
              <a:xfrm>
                <a:off x="5917185" y="2522422"/>
                <a:ext cx="259787" cy="286747"/>
              </a:xfrm>
              <a:custGeom>
                <a:avLst/>
                <a:gdLst>
                  <a:gd name="T0" fmla="*/ 27 w 59"/>
                  <a:gd name="T1" fmla="*/ 65 h 65"/>
                  <a:gd name="T2" fmla="*/ 59 w 59"/>
                  <a:gd name="T3" fmla="*/ 33 h 65"/>
                  <a:gd name="T4" fmla="*/ 27 w 59"/>
                  <a:gd name="T5" fmla="*/ 0 h 65"/>
                  <a:gd name="T6" fmla="*/ 27 w 59"/>
                  <a:gd name="T7" fmla="*/ 0 h 65"/>
                  <a:gd name="T8" fmla="*/ 27 w 59"/>
                  <a:gd name="T9" fmla="*/ 23 h 65"/>
                  <a:gd name="T10" fmla="*/ 43 w 59"/>
                  <a:gd name="T11" fmla="*/ 16 h 65"/>
                  <a:gd name="T12" fmla="*/ 33 w 59"/>
                  <a:gd name="T13" fmla="*/ 39 h 65"/>
                  <a:gd name="T14" fmla="*/ 27 w 59"/>
                  <a:gd name="T15" fmla="*/ 42 h 65"/>
                  <a:gd name="T16" fmla="*/ 27 w 59"/>
                  <a:gd name="T17" fmla="*/ 65 h 65"/>
                  <a:gd name="T18" fmla="*/ 27 w 59"/>
                  <a:gd name="T19" fmla="*/ 0 h 65"/>
                  <a:gd name="T20" fmla="*/ 1 w 59"/>
                  <a:gd name="T21" fmla="*/ 12 h 65"/>
                  <a:gd name="T22" fmla="*/ 1 w 59"/>
                  <a:gd name="T23" fmla="*/ 18 h 65"/>
                  <a:gd name="T24" fmla="*/ 0 w 59"/>
                  <a:gd name="T25" fmla="*/ 51 h 65"/>
                  <a:gd name="T26" fmla="*/ 27 w 59"/>
                  <a:gd name="T27" fmla="*/ 65 h 65"/>
                  <a:gd name="T28" fmla="*/ 27 w 59"/>
                  <a:gd name="T29" fmla="*/ 42 h 65"/>
                  <a:gd name="T30" fmla="*/ 10 w 59"/>
                  <a:gd name="T31" fmla="*/ 49 h 65"/>
                  <a:gd name="T32" fmla="*/ 20 w 59"/>
                  <a:gd name="T33" fmla="*/ 26 h 65"/>
                  <a:gd name="T34" fmla="*/ 20 w 59"/>
                  <a:gd name="T35" fmla="*/ 26 h 65"/>
                  <a:gd name="T36" fmla="*/ 27 w 59"/>
                  <a:gd name="T37" fmla="*/ 23 h 65"/>
                  <a:gd name="T38" fmla="*/ 27 w 59"/>
                  <a:gd name="T3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5">
                    <a:moveTo>
                      <a:pt x="27" y="65"/>
                    </a:moveTo>
                    <a:cubicBezTo>
                      <a:pt x="45" y="65"/>
                      <a:pt x="59" y="51"/>
                      <a:pt x="59" y="33"/>
                    </a:cubicBezTo>
                    <a:cubicBezTo>
                      <a:pt x="59" y="15"/>
                      <a:pt x="45" y="0"/>
                      <a:pt x="27" y="0"/>
                    </a:cubicBezTo>
                    <a:cubicBezTo>
                      <a:pt x="27" y="0"/>
                      <a:pt x="27" y="0"/>
                      <a:pt x="27" y="0"/>
                    </a:cubicBezTo>
                    <a:cubicBezTo>
                      <a:pt x="27" y="23"/>
                      <a:pt x="27" y="23"/>
                      <a:pt x="27" y="23"/>
                    </a:cubicBezTo>
                    <a:cubicBezTo>
                      <a:pt x="43" y="16"/>
                      <a:pt x="43" y="16"/>
                      <a:pt x="43" y="16"/>
                    </a:cubicBezTo>
                    <a:cubicBezTo>
                      <a:pt x="33" y="39"/>
                      <a:pt x="33" y="39"/>
                      <a:pt x="33" y="39"/>
                    </a:cubicBezTo>
                    <a:cubicBezTo>
                      <a:pt x="27" y="42"/>
                      <a:pt x="27" y="42"/>
                      <a:pt x="27" y="42"/>
                    </a:cubicBezTo>
                    <a:cubicBezTo>
                      <a:pt x="27" y="65"/>
                      <a:pt x="27" y="65"/>
                      <a:pt x="27" y="65"/>
                    </a:cubicBezTo>
                    <a:close/>
                    <a:moveTo>
                      <a:pt x="27" y="0"/>
                    </a:moveTo>
                    <a:cubicBezTo>
                      <a:pt x="16" y="0"/>
                      <a:pt x="7" y="5"/>
                      <a:pt x="1" y="12"/>
                    </a:cubicBezTo>
                    <a:cubicBezTo>
                      <a:pt x="1" y="14"/>
                      <a:pt x="1" y="16"/>
                      <a:pt x="1" y="18"/>
                    </a:cubicBezTo>
                    <a:cubicBezTo>
                      <a:pt x="1" y="29"/>
                      <a:pt x="1" y="40"/>
                      <a:pt x="0" y="51"/>
                    </a:cubicBezTo>
                    <a:cubicBezTo>
                      <a:pt x="6" y="60"/>
                      <a:pt x="15" y="65"/>
                      <a:pt x="27" y="65"/>
                    </a:cubicBezTo>
                    <a:cubicBezTo>
                      <a:pt x="27" y="42"/>
                      <a:pt x="27" y="42"/>
                      <a:pt x="27" y="42"/>
                    </a:cubicBezTo>
                    <a:cubicBezTo>
                      <a:pt x="10" y="49"/>
                      <a:pt x="10" y="49"/>
                      <a:pt x="10" y="49"/>
                    </a:cubicBezTo>
                    <a:cubicBezTo>
                      <a:pt x="20" y="26"/>
                      <a:pt x="20" y="26"/>
                      <a:pt x="20" y="26"/>
                    </a:cubicBezTo>
                    <a:cubicBezTo>
                      <a:pt x="20" y="26"/>
                      <a:pt x="20" y="26"/>
                      <a:pt x="20" y="26"/>
                    </a:cubicBezTo>
                    <a:cubicBezTo>
                      <a:pt x="27" y="23"/>
                      <a:pt x="27" y="23"/>
                      <a:pt x="27" y="23"/>
                    </a:cubicBezTo>
                    <a:lnTo>
                      <a:pt x="27" y="0"/>
                    </a:lnTo>
                    <a:close/>
                  </a:path>
                </a:pathLst>
              </a:custGeom>
              <a:grpFill/>
              <a:ln>
                <a:noFill/>
              </a:ln>
            </p:spPr>
            <p:txBody>
              <a:bodyPr anchor="ctr"/>
              <a:lstStyle/>
              <a:p>
                <a:pPr algn="ctr"/>
                <a:endParaRPr>
                  <a:cs typeface="+mn-ea"/>
                  <a:sym typeface="+mn-lt"/>
                </a:endParaRPr>
              </a:p>
            </p:txBody>
          </p:sp>
          <p:sp>
            <p:nvSpPr>
              <p:cNvPr id="52" name="Freeform: Shape 79"/>
              <p:cNvSpPr/>
              <p:nvPr/>
            </p:nvSpPr>
            <p:spPr bwMode="auto">
              <a:xfrm>
                <a:off x="4291063" y="1038447"/>
                <a:ext cx="256111" cy="220574"/>
              </a:xfrm>
              <a:custGeom>
                <a:avLst/>
                <a:gdLst>
                  <a:gd name="T0" fmla="*/ 48 w 58"/>
                  <a:gd name="T1" fmla="*/ 38 h 50"/>
                  <a:gd name="T2" fmla="*/ 44 w 58"/>
                  <a:gd name="T3" fmla="*/ 8 h 50"/>
                  <a:gd name="T4" fmla="*/ 27 w 58"/>
                  <a:gd name="T5" fmla="*/ 0 h 50"/>
                  <a:gd name="T6" fmla="*/ 27 w 58"/>
                  <a:gd name="T7" fmla="*/ 20 h 50"/>
                  <a:gd name="T8" fmla="*/ 42 w 58"/>
                  <a:gd name="T9" fmla="*/ 20 h 50"/>
                  <a:gd name="T10" fmla="*/ 42 w 58"/>
                  <a:gd name="T11" fmla="*/ 30 h 50"/>
                  <a:gd name="T12" fmla="*/ 42 w 58"/>
                  <a:gd name="T13" fmla="*/ 30 h 50"/>
                  <a:gd name="T14" fmla="*/ 42 w 58"/>
                  <a:gd name="T15" fmla="*/ 30 h 50"/>
                  <a:gd name="T16" fmla="*/ 27 w 58"/>
                  <a:gd name="T17" fmla="*/ 30 h 50"/>
                  <a:gd name="T18" fmla="*/ 27 w 58"/>
                  <a:gd name="T19" fmla="*/ 50 h 50"/>
                  <a:gd name="T20" fmla="*/ 40 w 58"/>
                  <a:gd name="T21" fmla="*/ 46 h 50"/>
                  <a:gd name="T22" fmla="*/ 43 w 58"/>
                  <a:gd name="T23" fmla="*/ 49 h 50"/>
                  <a:gd name="T24" fmla="*/ 58 w 58"/>
                  <a:gd name="T25" fmla="*/ 48 h 50"/>
                  <a:gd name="T26" fmla="*/ 48 w 58"/>
                  <a:gd name="T27" fmla="*/ 38 h 50"/>
                  <a:gd name="T28" fmla="*/ 27 w 58"/>
                  <a:gd name="T29" fmla="*/ 0 h 50"/>
                  <a:gd name="T30" fmla="*/ 9 w 58"/>
                  <a:gd name="T31" fmla="*/ 8 h 50"/>
                  <a:gd name="T32" fmla="*/ 9 w 58"/>
                  <a:gd name="T33" fmla="*/ 43 h 50"/>
                  <a:gd name="T34" fmla="*/ 27 w 58"/>
                  <a:gd name="T35" fmla="*/ 50 h 50"/>
                  <a:gd name="T36" fmla="*/ 27 w 58"/>
                  <a:gd name="T37" fmla="*/ 30 h 50"/>
                  <a:gd name="T38" fmla="*/ 12 w 58"/>
                  <a:gd name="T39" fmla="*/ 30 h 50"/>
                  <a:gd name="T40" fmla="*/ 12 w 58"/>
                  <a:gd name="T41" fmla="*/ 20 h 50"/>
                  <a:gd name="T42" fmla="*/ 27 w 58"/>
                  <a:gd name="T43" fmla="*/ 20 h 50"/>
                  <a:gd name="T44" fmla="*/ 27 w 58"/>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0">
                    <a:moveTo>
                      <a:pt x="48" y="38"/>
                    </a:moveTo>
                    <a:cubicBezTo>
                      <a:pt x="54" y="29"/>
                      <a:pt x="53" y="16"/>
                      <a:pt x="44" y="8"/>
                    </a:cubicBezTo>
                    <a:cubicBezTo>
                      <a:pt x="40" y="3"/>
                      <a:pt x="33" y="0"/>
                      <a:pt x="27" y="0"/>
                    </a:cubicBezTo>
                    <a:cubicBezTo>
                      <a:pt x="27" y="20"/>
                      <a:pt x="27" y="20"/>
                      <a:pt x="27" y="20"/>
                    </a:cubicBezTo>
                    <a:cubicBezTo>
                      <a:pt x="42" y="20"/>
                      <a:pt x="42" y="20"/>
                      <a:pt x="42" y="20"/>
                    </a:cubicBezTo>
                    <a:cubicBezTo>
                      <a:pt x="42" y="30"/>
                      <a:pt x="42" y="30"/>
                      <a:pt x="42" y="30"/>
                    </a:cubicBezTo>
                    <a:cubicBezTo>
                      <a:pt x="42" y="30"/>
                      <a:pt x="42" y="30"/>
                      <a:pt x="42" y="30"/>
                    </a:cubicBezTo>
                    <a:cubicBezTo>
                      <a:pt x="42" y="30"/>
                      <a:pt x="42" y="30"/>
                      <a:pt x="42" y="30"/>
                    </a:cubicBezTo>
                    <a:cubicBezTo>
                      <a:pt x="27" y="30"/>
                      <a:pt x="27" y="30"/>
                      <a:pt x="27" y="30"/>
                    </a:cubicBezTo>
                    <a:cubicBezTo>
                      <a:pt x="27" y="50"/>
                      <a:pt x="27" y="50"/>
                      <a:pt x="27" y="50"/>
                    </a:cubicBezTo>
                    <a:cubicBezTo>
                      <a:pt x="31" y="50"/>
                      <a:pt x="36" y="49"/>
                      <a:pt x="40" y="46"/>
                    </a:cubicBezTo>
                    <a:cubicBezTo>
                      <a:pt x="43" y="49"/>
                      <a:pt x="43" y="49"/>
                      <a:pt x="43" y="49"/>
                    </a:cubicBezTo>
                    <a:cubicBezTo>
                      <a:pt x="48" y="48"/>
                      <a:pt x="53" y="48"/>
                      <a:pt x="58" y="48"/>
                    </a:cubicBezTo>
                    <a:lnTo>
                      <a:pt x="48" y="38"/>
                    </a:lnTo>
                    <a:close/>
                    <a:moveTo>
                      <a:pt x="27" y="0"/>
                    </a:moveTo>
                    <a:cubicBezTo>
                      <a:pt x="21" y="0"/>
                      <a:pt x="14" y="3"/>
                      <a:pt x="9" y="8"/>
                    </a:cubicBezTo>
                    <a:cubicBezTo>
                      <a:pt x="0" y="17"/>
                      <a:pt x="0" y="33"/>
                      <a:pt x="9" y="43"/>
                    </a:cubicBezTo>
                    <a:cubicBezTo>
                      <a:pt x="14" y="47"/>
                      <a:pt x="21" y="50"/>
                      <a:pt x="27" y="50"/>
                    </a:cubicBezTo>
                    <a:cubicBezTo>
                      <a:pt x="27" y="30"/>
                      <a:pt x="27" y="30"/>
                      <a:pt x="27" y="30"/>
                    </a:cubicBezTo>
                    <a:cubicBezTo>
                      <a:pt x="12" y="30"/>
                      <a:pt x="12" y="30"/>
                      <a:pt x="12" y="30"/>
                    </a:cubicBezTo>
                    <a:cubicBezTo>
                      <a:pt x="12" y="20"/>
                      <a:pt x="12" y="20"/>
                      <a:pt x="12" y="20"/>
                    </a:cubicBezTo>
                    <a:cubicBezTo>
                      <a:pt x="27" y="20"/>
                      <a:pt x="27" y="20"/>
                      <a:pt x="27" y="20"/>
                    </a:cubicBezTo>
                    <a:lnTo>
                      <a:pt x="27" y="0"/>
                    </a:lnTo>
                    <a:close/>
                  </a:path>
                </a:pathLst>
              </a:custGeom>
              <a:grpFill/>
              <a:ln>
                <a:noFill/>
              </a:ln>
            </p:spPr>
            <p:txBody>
              <a:bodyPr anchor="ctr"/>
              <a:lstStyle/>
              <a:p>
                <a:pPr algn="ctr"/>
                <a:endParaRPr>
                  <a:cs typeface="+mn-ea"/>
                  <a:sym typeface="+mn-lt"/>
                </a:endParaRPr>
              </a:p>
            </p:txBody>
          </p:sp>
          <p:sp>
            <p:nvSpPr>
              <p:cNvPr id="53" name="Oval 80"/>
              <p:cNvSpPr/>
              <p:nvPr/>
            </p:nvSpPr>
            <p:spPr bwMode="auto">
              <a:xfrm>
                <a:off x="5832632" y="3219682"/>
                <a:ext cx="84553" cy="84553"/>
              </a:xfrm>
              <a:prstGeom prst="ellipse">
                <a:avLst/>
              </a:prstGeom>
              <a:grpFill/>
              <a:ln>
                <a:noFill/>
              </a:ln>
            </p:spPr>
            <p:txBody>
              <a:bodyPr anchor="ctr"/>
              <a:lstStyle/>
              <a:p>
                <a:pPr algn="ctr"/>
                <a:endParaRPr>
                  <a:cs typeface="+mn-ea"/>
                  <a:sym typeface="+mn-lt"/>
                </a:endParaRPr>
              </a:p>
            </p:txBody>
          </p:sp>
          <p:sp>
            <p:nvSpPr>
              <p:cNvPr id="54" name="Freeform: Shape 81"/>
              <p:cNvSpPr/>
              <p:nvPr/>
            </p:nvSpPr>
            <p:spPr bwMode="auto">
              <a:xfrm>
                <a:off x="5797095" y="3180468"/>
                <a:ext cx="159304" cy="234054"/>
              </a:xfrm>
              <a:custGeom>
                <a:avLst/>
                <a:gdLst>
                  <a:gd name="T0" fmla="*/ 36 w 36"/>
                  <a:gd name="T1" fmla="*/ 0 h 53"/>
                  <a:gd name="T2" fmla="*/ 18 w 36"/>
                  <a:gd name="T3" fmla="*/ 0 h 53"/>
                  <a:gd name="T4" fmla="*/ 18 w 36"/>
                  <a:gd name="T5" fmla="*/ 4 h 53"/>
                  <a:gd name="T6" fmla="*/ 18 w 36"/>
                  <a:gd name="T7" fmla="*/ 4 h 53"/>
                  <a:gd name="T8" fmla="*/ 32 w 36"/>
                  <a:gd name="T9" fmla="*/ 18 h 53"/>
                  <a:gd name="T10" fmla="*/ 18 w 36"/>
                  <a:gd name="T11" fmla="*/ 32 h 53"/>
                  <a:gd name="T12" fmla="*/ 18 w 36"/>
                  <a:gd name="T13" fmla="*/ 32 h 53"/>
                  <a:gd name="T14" fmla="*/ 18 w 36"/>
                  <a:gd name="T15" fmla="*/ 32 h 53"/>
                  <a:gd name="T16" fmla="*/ 18 w 36"/>
                  <a:gd name="T17" fmla="*/ 38 h 53"/>
                  <a:gd name="T18" fmla="*/ 18 w 36"/>
                  <a:gd name="T19" fmla="*/ 38 h 53"/>
                  <a:gd name="T20" fmla="*/ 22 w 36"/>
                  <a:gd name="T21" fmla="*/ 43 h 53"/>
                  <a:gd name="T22" fmla="*/ 18 w 36"/>
                  <a:gd name="T23" fmla="*/ 48 h 53"/>
                  <a:gd name="T24" fmla="*/ 18 w 36"/>
                  <a:gd name="T25" fmla="*/ 48 h 53"/>
                  <a:gd name="T26" fmla="*/ 18 w 36"/>
                  <a:gd name="T27" fmla="*/ 48 h 53"/>
                  <a:gd name="T28" fmla="*/ 18 w 36"/>
                  <a:gd name="T29" fmla="*/ 53 h 53"/>
                  <a:gd name="T30" fmla="*/ 36 w 36"/>
                  <a:gd name="T31" fmla="*/ 53 h 53"/>
                  <a:gd name="T32" fmla="*/ 36 w 36"/>
                  <a:gd name="T33" fmla="*/ 0 h 53"/>
                  <a:gd name="T34" fmla="*/ 18 w 36"/>
                  <a:gd name="T35" fmla="*/ 0 h 53"/>
                  <a:gd name="T36" fmla="*/ 0 w 36"/>
                  <a:gd name="T37" fmla="*/ 0 h 53"/>
                  <a:gd name="T38" fmla="*/ 0 w 36"/>
                  <a:gd name="T39" fmla="*/ 53 h 53"/>
                  <a:gd name="T40" fmla="*/ 18 w 36"/>
                  <a:gd name="T41" fmla="*/ 53 h 53"/>
                  <a:gd name="T42" fmla="*/ 18 w 36"/>
                  <a:gd name="T43" fmla="*/ 48 h 53"/>
                  <a:gd name="T44" fmla="*/ 13 w 36"/>
                  <a:gd name="T45" fmla="*/ 43 h 53"/>
                  <a:gd name="T46" fmla="*/ 18 w 36"/>
                  <a:gd name="T47" fmla="*/ 38 h 53"/>
                  <a:gd name="T48" fmla="*/ 18 w 36"/>
                  <a:gd name="T49" fmla="*/ 32 h 53"/>
                  <a:gd name="T50" fmla="*/ 4 w 36"/>
                  <a:gd name="T51" fmla="*/ 18 h 53"/>
                  <a:gd name="T52" fmla="*/ 18 w 36"/>
                  <a:gd name="T53" fmla="*/ 4 h 53"/>
                  <a:gd name="T54" fmla="*/ 18 w 36"/>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53">
                    <a:moveTo>
                      <a:pt x="36" y="0"/>
                    </a:moveTo>
                    <a:cubicBezTo>
                      <a:pt x="18" y="0"/>
                      <a:pt x="18" y="0"/>
                      <a:pt x="18" y="0"/>
                    </a:cubicBezTo>
                    <a:cubicBezTo>
                      <a:pt x="18" y="4"/>
                      <a:pt x="18" y="4"/>
                      <a:pt x="18" y="4"/>
                    </a:cubicBezTo>
                    <a:cubicBezTo>
                      <a:pt x="18" y="4"/>
                      <a:pt x="18" y="4"/>
                      <a:pt x="18" y="4"/>
                    </a:cubicBezTo>
                    <a:cubicBezTo>
                      <a:pt x="25" y="4"/>
                      <a:pt x="32" y="11"/>
                      <a:pt x="32" y="18"/>
                    </a:cubicBezTo>
                    <a:cubicBezTo>
                      <a:pt x="32" y="26"/>
                      <a:pt x="25" y="32"/>
                      <a:pt x="18" y="32"/>
                    </a:cubicBezTo>
                    <a:cubicBezTo>
                      <a:pt x="18" y="32"/>
                      <a:pt x="18" y="32"/>
                      <a:pt x="18" y="32"/>
                    </a:cubicBezTo>
                    <a:cubicBezTo>
                      <a:pt x="18" y="32"/>
                      <a:pt x="18" y="32"/>
                      <a:pt x="18" y="32"/>
                    </a:cubicBezTo>
                    <a:cubicBezTo>
                      <a:pt x="18" y="38"/>
                      <a:pt x="18" y="38"/>
                      <a:pt x="18" y="38"/>
                    </a:cubicBezTo>
                    <a:cubicBezTo>
                      <a:pt x="18" y="38"/>
                      <a:pt x="18" y="38"/>
                      <a:pt x="18" y="38"/>
                    </a:cubicBezTo>
                    <a:cubicBezTo>
                      <a:pt x="20" y="38"/>
                      <a:pt x="22" y="40"/>
                      <a:pt x="22" y="43"/>
                    </a:cubicBezTo>
                    <a:cubicBezTo>
                      <a:pt x="22" y="46"/>
                      <a:pt x="20" y="48"/>
                      <a:pt x="18" y="48"/>
                    </a:cubicBezTo>
                    <a:cubicBezTo>
                      <a:pt x="18" y="48"/>
                      <a:pt x="18" y="48"/>
                      <a:pt x="18" y="48"/>
                    </a:cubicBezTo>
                    <a:cubicBezTo>
                      <a:pt x="18" y="48"/>
                      <a:pt x="18" y="48"/>
                      <a:pt x="18" y="48"/>
                    </a:cubicBezTo>
                    <a:cubicBezTo>
                      <a:pt x="18" y="53"/>
                      <a:pt x="18" y="53"/>
                      <a:pt x="18" y="53"/>
                    </a:cubicBezTo>
                    <a:cubicBezTo>
                      <a:pt x="36" y="53"/>
                      <a:pt x="36" y="53"/>
                      <a:pt x="36" y="53"/>
                    </a:cubicBezTo>
                    <a:lnTo>
                      <a:pt x="36" y="0"/>
                    </a:lnTo>
                    <a:close/>
                    <a:moveTo>
                      <a:pt x="18" y="0"/>
                    </a:moveTo>
                    <a:cubicBezTo>
                      <a:pt x="0" y="0"/>
                      <a:pt x="0" y="0"/>
                      <a:pt x="0" y="0"/>
                    </a:cubicBezTo>
                    <a:cubicBezTo>
                      <a:pt x="0" y="53"/>
                      <a:pt x="0" y="53"/>
                      <a:pt x="0" y="53"/>
                    </a:cubicBezTo>
                    <a:cubicBezTo>
                      <a:pt x="18" y="53"/>
                      <a:pt x="18" y="53"/>
                      <a:pt x="18" y="53"/>
                    </a:cubicBezTo>
                    <a:cubicBezTo>
                      <a:pt x="18" y="48"/>
                      <a:pt x="18" y="48"/>
                      <a:pt x="18" y="48"/>
                    </a:cubicBezTo>
                    <a:cubicBezTo>
                      <a:pt x="15" y="48"/>
                      <a:pt x="13" y="46"/>
                      <a:pt x="13" y="43"/>
                    </a:cubicBezTo>
                    <a:cubicBezTo>
                      <a:pt x="13" y="40"/>
                      <a:pt x="15" y="38"/>
                      <a:pt x="18" y="38"/>
                    </a:cubicBezTo>
                    <a:cubicBezTo>
                      <a:pt x="18" y="32"/>
                      <a:pt x="18" y="32"/>
                      <a:pt x="18" y="32"/>
                    </a:cubicBezTo>
                    <a:cubicBezTo>
                      <a:pt x="10" y="32"/>
                      <a:pt x="4" y="26"/>
                      <a:pt x="4" y="18"/>
                    </a:cubicBezTo>
                    <a:cubicBezTo>
                      <a:pt x="4" y="11"/>
                      <a:pt x="10" y="4"/>
                      <a:pt x="18" y="4"/>
                    </a:cubicBezTo>
                    <a:lnTo>
                      <a:pt x="18" y="0"/>
                    </a:lnTo>
                    <a:close/>
                  </a:path>
                </a:pathLst>
              </a:custGeom>
              <a:grpFill/>
              <a:ln>
                <a:noFill/>
              </a:ln>
            </p:spPr>
            <p:txBody>
              <a:bodyPr anchor="ctr"/>
              <a:lstStyle/>
              <a:p>
                <a:pPr algn="ctr"/>
                <a:endParaRPr>
                  <a:cs typeface="+mn-ea"/>
                  <a:sym typeface="+mn-lt"/>
                </a:endParaRPr>
              </a:p>
            </p:txBody>
          </p:sp>
          <p:sp>
            <p:nvSpPr>
              <p:cNvPr id="55" name="Freeform: Shape 82"/>
              <p:cNvSpPr/>
              <p:nvPr/>
            </p:nvSpPr>
            <p:spPr bwMode="auto">
              <a:xfrm>
                <a:off x="5651271" y="3219682"/>
                <a:ext cx="123767" cy="194841"/>
              </a:xfrm>
              <a:custGeom>
                <a:avLst/>
                <a:gdLst>
                  <a:gd name="T0" fmla="*/ 0 w 28"/>
                  <a:gd name="T1" fmla="*/ 44 h 44"/>
                  <a:gd name="T2" fmla="*/ 28 w 28"/>
                  <a:gd name="T3" fmla="*/ 44 h 44"/>
                  <a:gd name="T4" fmla="*/ 28 w 28"/>
                  <a:gd name="T5" fmla="*/ 0 h 44"/>
                  <a:gd name="T6" fmla="*/ 24 w 28"/>
                  <a:gd name="T7" fmla="*/ 8 h 44"/>
                  <a:gd name="T8" fmla="*/ 24 w 28"/>
                  <a:gd name="T9" fmla="*/ 9 h 44"/>
                  <a:gd name="T10" fmla="*/ 15 w 28"/>
                  <a:gd name="T11" fmla="*/ 22 h 44"/>
                  <a:gd name="T12" fmla="*/ 10 w 28"/>
                  <a:gd name="T13" fmla="*/ 29 h 44"/>
                  <a:gd name="T14" fmla="*/ 15 w 28"/>
                  <a:gd name="T15" fmla="*/ 34 h 44"/>
                  <a:gd name="T16" fmla="*/ 10 w 28"/>
                  <a:gd name="T17" fmla="*/ 39 h 44"/>
                  <a:gd name="T18" fmla="*/ 10 w 28"/>
                  <a:gd name="T19" fmla="*/ 39 h 44"/>
                  <a:gd name="T20" fmla="*/ 6 w 28"/>
                  <a:gd name="T21" fmla="*/ 36 h 44"/>
                  <a:gd name="T22" fmla="*/ 0 w 28"/>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0" y="44"/>
                    </a:moveTo>
                    <a:cubicBezTo>
                      <a:pt x="28" y="44"/>
                      <a:pt x="28" y="44"/>
                      <a:pt x="28" y="44"/>
                    </a:cubicBezTo>
                    <a:cubicBezTo>
                      <a:pt x="28" y="0"/>
                      <a:pt x="28" y="0"/>
                      <a:pt x="28" y="0"/>
                    </a:cubicBezTo>
                    <a:cubicBezTo>
                      <a:pt x="26" y="3"/>
                      <a:pt x="25" y="5"/>
                      <a:pt x="24" y="8"/>
                    </a:cubicBezTo>
                    <a:cubicBezTo>
                      <a:pt x="24" y="8"/>
                      <a:pt x="24" y="9"/>
                      <a:pt x="24" y="9"/>
                    </a:cubicBezTo>
                    <a:cubicBezTo>
                      <a:pt x="24" y="15"/>
                      <a:pt x="20" y="20"/>
                      <a:pt x="15" y="22"/>
                    </a:cubicBezTo>
                    <a:cubicBezTo>
                      <a:pt x="13" y="25"/>
                      <a:pt x="12" y="27"/>
                      <a:pt x="10" y="29"/>
                    </a:cubicBezTo>
                    <a:cubicBezTo>
                      <a:pt x="13" y="30"/>
                      <a:pt x="15" y="32"/>
                      <a:pt x="15" y="34"/>
                    </a:cubicBezTo>
                    <a:cubicBezTo>
                      <a:pt x="15" y="37"/>
                      <a:pt x="12" y="39"/>
                      <a:pt x="10" y="39"/>
                    </a:cubicBezTo>
                    <a:cubicBezTo>
                      <a:pt x="10" y="39"/>
                      <a:pt x="10" y="39"/>
                      <a:pt x="10" y="39"/>
                    </a:cubicBezTo>
                    <a:cubicBezTo>
                      <a:pt x="8" y="39"/>
                      <a:pt x="6" y="38"/>
                      <a:pt x="6" y="36"/>
                    </a:cubicBezTo>
                    <a:cubicBezTo>
                      <a:pt x="4" y="39"/>
                      <a:pt x="2" y="41"/>
                      <a:pt x="0" y="44"/>
                    </a:cubicBezTo>
                    <a:close/>
                  </a:path>
                </a:pathLst>
              </a:custGeom>
              <a:grpFill/>
              <a:ln>
                <a:noFill/>
              </a:ln>
            </p:spPr>
            <p:txBody>
              <a:bodyPr anchor="ctr"/>
              <a:lstStyle/>
              <a:p>
                <a:pPr algn="ctr"/>
                <a:endParaRPr>
                  <a:cs typeface="+mn-ea"/>
                  <a:sym typeface="+mn-lt"/>
                </a:endParaRPr>
              </a:p>
            </p:txBody>
          </p:sp>
          <p:sp>
            <p:nvSpPr>
              <p:cNvPr id="56" name="Freeform: Shape 83"/>
              <p:cNvSpPr/>
              <p:nvPr/>
            </p:nvSpPr>
            <p:spPr bwMode="auto">
              <a:xfrm>
                <a:off x="5678230" y="1788400"/>
                <a:ext cx="118865" cy="62496"/>
              </a:xfrm>
              <a:custGeom>
                <a:avLst/>
                <a:gdLst>
                  <a:gd name="T0" fmla="*/ 22 w 27"/>
                  <a:gd name="T1" fmla="*/ 9 h 14"/>
                  <a:gd name="T2" fmla="*/ 0 w 27"/>
                  <a:gd name="T3" fmla="*/ 9 h 14"/>
                  <a:gd name="T4" fmla="*/ 4 w 27"/>
                  <a:gd name="T5" fmla="*/ 14 h 14"/>
                  <a:gd name="T6" fmla="*/ 27 w 27"/>
                  <a:gd name="T7" fmla="*/ 14 h 14"/>
                  <a:gd name="T8" fmla="*/ 27 w 27"/>
                  <a:gd name="T9" fmla="*/ 0 h 14"/>
                  <a:gd name="T10" fmla="*/ 22 w 27"/>
                  <a:gd name="T11" fmla="*/ 0 h 14"/>
                  <a:gd name="T12" fmla="*/ 22 w 27"/>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2" y="9"/>
                    </a:moveTo>
                    <a:cubicBezTo>
                      <a:pt x="0" y="9"/>
                      <a:pt x="0" y="9"/>
                      <a:pt x="0" y="9"/>
                    </a:cubicBezTo>
                    <a:cubicBezTo>
                      <a:pt x="1" y="10"/>
                      <a:pt x="3" y="12"/>
                      <a:pt x="4" y="14"/>
                    </a:cubicBezTo>
                    <a:cubicBezTo>
                      <a:pt x="27" y="14"/>
                      <a:pt x="27" y="14"/>
                      <a:pt x="27" y="14"/>
                    </a:cubicBezTo>
                    <a:cubicBezTo>
                      <a:pt x="27" y="0"/>
                      <a:pt x="27" y="0"/>
                      <a:pt x="27" y="0"/>
                    </a:cubicBezTo>
                    <a:cubicBezTo>
                      <a:pt x="22" y="0"/>
                      <a:pt x="22" y="0"/>
                      <a:pt x="22" y="0"/>
                    </a:cubicBezTo>
                    <a:lnTo>
                      <a:pt x="22" y="9"/>
                    </a:lnTo>
                    <a:close/>
                  </a:path>
                </a:pathLst>
              </a:custGeom>
              <a:grpFill/>
              <a:ln>
                <a:noFill/>
              </a:ln>
            </p:spPr>
            <p:txBody>
              <a:bodyPr anchor="ctr"/>
              <a:lstStyle/>
              <a:p>
                <a:pPr algn="ctr"/>
                <a:endParaRPr>
                  <a:cs typeface="+mn-ea"/>
                  <a:sym typeface="+mn-lt"/>
                </a:endParaRPr>
              </a:p>
            </p:txBody>
          </p:sp>
          <p:sp>
            <p:nvSpPr>
              <p:cNvPr id="57" name="Freeform: Shape 84"/>
              <p:cNvSpPr/>
              <p:nvPr/>
            </p:nvSpPr>
            <p:spPr bwMode="auto">
              <a:xfrm>
                <a:off x="5585098" y="1603362"/>
                <a:ext cx="181361" cy="207095"/>
              </a:xfrm>
              <a:custGeom>
                <a:avLst/>
                <a:gdLst>
                  <a:gd name="T0" fmla="*/ 5 w 41"/>
                  <a:gd name="T1" fmla="*/ 27 h 47"/>
                  <a:gd name="T2" fmla="*/ 5 w 41"/>
                  <a:gd name="T3" fmla="*/ 30 h 47"/>
                  <a:gd name="T4" fmla="*/ 18 w 41"/>
                  <a:gd name="T5" fmla="*/ 47 h 47"/>
                  <a:gd name="T6" fmla="*/ 33 w 41"/>
                  <a:gd name="T7" fmla="*/ 47 h 47"/>
                  <a:gd name="T8" fmla="*/ 33 w 41"/>
                  <a:gd name="T9" fmla="*/ 27 h 47"/>
                  <a:gd name="T10" fmla="*/ 41 w 41"/>
                  <a:gd name="T11" fmla="*/ 27 h 47"/>
                  <a:gd name="T12" fmla="*/ 19 w 41"/>
                  <a:gd name="T13" fmla="*/ 0 h 47"/>
                  <a:gd name="T14" fmla="*/ 0 w 41"/>
                  <a:gd name="T15" fmla="*/ 24 h 47"/>
                  <a:gd name="T16" fmla="*/ 3 w 41"/>
                  <a:gd name="T17" fmla="*/ 27 h 47"/>
                  <a:gd name="T18" fmla="*/ 5 w 41"/>
                  <a:gd name="T19"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7">
                    <a:moveTo>
                      <a:pt x="5" y="27"/>
                    </a:moveTo>
                    <a:cubicBezTo>
                      <a:pt x="5" y="30"/>
                      <a:pt x="5" y="30"/>
                      <a:pt x="5" y="30"/>
                    </a:cubicBezTo>
                    <a:cubicBezTo>
                      <a:pt x="10" y="35"/>
                      <a:pt x="14" y="41"/>
                      <a:pt x="18" y="47"/>
                    </a:cubicBezTo>
                    <a:cubicBezTo>
                      <a:pt x="33" y="47"/>
                      <a:pt x="33" y="47"/>
                      <a:pt x="33" y="47"/>
                    </a:cubicBezTo>
                    <a:cubicBezTo>
                      <a:pt x="33" y="27"/>
                      <a:pt x="33" y="27"/>
                      <a:pt x="33" y="27"/>
                    </a:cubicBezTo>
                    <a:cubicBezTo>
                      <a:pt x="41" y="27"/>
                      <a:pt x="41" y="27"/>
                      <a:pt x="41" y="27"/>
                    </a:cubicBezTo>
                    <a:cubicBezTo>
                      <a:pt x="19" y="0"/>
                      <a:pt x="19" y="0"/>
                      <a:pt x="19" y="0"/>
                    </a:cubicBezTo>
                    <a:cubicBezTo>
                      <a:pt x="0" y="24"/>
                      <a:pt x="0" y="24"/>
                      <a:pt x="0" y="24"/>
                    </a:cubicBezTo>
                    <a:cubicBezTo>
                      <a:pt x="1" y="25"/>
                      <a:pt x="2" y="26"/>
                      <a:pt x="3" y="27"/>
                    </a:cubicBezTo>
                    <a:lnTo>
                      <a:pt x="5" y="27"/>
                    </a:lnTo>
                    <a:close/>
                  </a:path>
                </a:pathLst>
              </a:custGeom>
              <a:grpFill/>
              <a:ln>
                <a:noFill/>
              </a:ln>
            </p:spPr>
            <p:txBody>
              <a:bodyPr anchor="ctr"/>
              <a:lstStyle/>
              <a:p>
                <a:pPr algn="ctr"/>
                <a:endParaRPr>
                  <a:cs typeface="+mn-ea"/>
                  <a:sym typeface="+mn-lt"/>
                </a:endParaRPr>
              </a:p>
            </p:txBody>
          </p:sp>
          <p:sp>
            <p:nvSpPr>
              <p:cNvPr id="58" name="Freeform: Shape 85"/>
              <p:cNvSpPr/>
              <p:nvPr/>
            </p:nvSpPr>
            <p:spPr bwMode="auto">
              <a:xfrm>
                <a:off x="5907382" y="2084949"/>
                <a:ext cx="225476" cy="357821"/>
              </a:xfrm>
              <a:custGeom>
                <a:avLst/>
                <a:gdLst>
                  <a:gd name="T0" fmla="*/ 51 w 51"/>
                  <a:gd name="T1" fmla="*/ 81 h 81"/>
                  <a:gd name="T2" fmla="*/ 45 w 51"/>
                  <a:gd name="T3" fmla="*/ 1 h 81"/>
                  <a:gd name="T4" fmla="*/ 40 w 51"/>
                  <a:gd name="T5" fmla="*/ 0 h 81"/>
                  <a:gd name="T6" fmla="*/ 45 w 51"/>
                  <a:gd name="T7" fmla="*/ 7 h 81"/>
                  <a:gd name="T8" fmla="*/ 45 w 51"/>
                  <a:gd name="T9" fmla="*/ 53 h 81"/>
                  <a:gd name="T10" fmla="*/ 40 w 51"/>
                  <a:gd name="T11" fmla="*/ 58 h 81"/>
                  <a:gd name="T12" fmla="*/ 45 w 51"/>
                  <a:gd name="T13" fmla="*/ 65 h 81"/>
                  <a:gd name="T14" fmla="*/ 40 w 51"/>
                  <a:gd name="T15" fmla="*/ 65 h 81"/>
                  <a:gd name="T16" fmla="*/ 45 w 51"/>
                  <a:gd name="T17" fmla="*/ 69 h 81"/>
                  <a:gd name="T18" fmla="*/ 45 w 51"/>
                  <a:gd name="T19" fmla="*/ 76 h 81"/>
                  <a:gd name="T20" fmla="*/ 40 w 51"/>
                  <a:gd name="T21" fmla="*/ 81 h 81"/>
                  <a:gd name="T22" fmla="*/ 35 w 51"/>
                  <a:gd name="T23" fmla="*/ 1 h 81"/>
                  <a:gd name="T24" fmla="*/ 25 w 51"/>
                  <a:gd name="T25" fmla="*/ 7 h 81"/>
                  <a:gd name="T26" fmla="*/ 40 w 51"/>
                  <a:gd name="T27" fmla="*/ 0 h 81"/>
                  <a:gd name="T28" fmla="*/ 25 w 51"/>
                  <a:gd name="T29" fmla="*/ 81 h 81"/>
                  <a:gd name="T30" fmla="*/ 40 w 51"/>
                  <a:gd name="T31" fmla="*/ 76 h 81"/>
                  <a:gd name="T32" fmla="*/ 35 w 51"/>
                  <a:gd name="T33" fmla="*/ 69 h 81"/>
                  <a:gd name="T34" fmla="*/ 40 w 51"/>
                  <a:gd name="T35" fmla="*/ 65 h 81"/>
                  <a:gd name="T36" fmla="*/ 35 w 51"/>
                  <a:gd name="T37" fmla="*/ 58 h 81"/>
                  <a:gd name="T38" fmla="*/ 40 w 51"/>
                  <a:gd name="T39" fmla="*/ 53 h 81"/>
                  <a:gd name="T40" fmla="*/ 25 w 51"/>
                  <a:gd name="T41" fmla="*/ 58 h 81"/>
                  <a:gd name="T42" fmla="*/ 30 w 51"/>
                  <a:gd name="T43" fmla="*/ 65 h 81"/>
                  <a:gd name="T44" fmla="*/ 25 w 51"/>
                  <a:gd name="T45" fmla="*/ 65 h 81"/>
                  <a:gd name="T46" fmla="*/ 30 w 51"/>
                  <a:gd name="T47" fmla="*/ 69 h 81"/>
                  <a:gd name="T48" fmla="*/ 30 w 51"/>
                  <a:gd name="T49" fmla="*/ 76 h 81"/>
                  <a:gd name="T50" fmla="*/ 25 w 51"/>
                  <a:gd name="T51" fmla="*/ 81 h 81"/>
                  <a:gd name="T52" fmla="*/ 10 w 51"/>
                  <a:gd name="T53" fmla="*/ 1 h 81"/>
                  <a:gd name="T54" fmla="*/ 25 w 51"/>
                  <a:gd name="T55" fmla="*/ 7 h 81"/>
                  <a:gd name="T56" fmla="*/ 10 w 51"/>
                  <a:gd name="T57" fmla="*/ 81 h 81"/>
                  <a:gd name="T58" fmla="*/ 25 w 51"/>
                  <a:gd name="T59" fmla="*/ 76 h 81"/>
                  <a:gd name="T60" fmla="*/ 20 w 51"/>
                  <a:gd name="T61" fmla="*/ 69 h 81"/>
                  <a:gd name="T62" fmla="*/ 25 w 51"/>
                  <a:gd name="T63" fmla="*/ 65 h 81"/>
                  <a:gd name="T64" fmla="*/ 20 w 51"/>
                  <a:gd name="T65" fmla="*/ 58 h 81"/>
                  <a:gd name="T66" fmla="*/ 25 w 51"/>
                  <a:gd name="T67" fmla="*/ 53 h 81"/>
                  <a:gd name="T68" fmla="*/ 10 w 51"/>
                  <a:gd name="T69" fmla="*/ 58 h 81"/>
                  <a:gd name="T70" fmla="*/ 15 w 51"/>
                  <a:gd name="T71" fmla="*/ 65 h 81"/>
                  <a:gd name="T72" fmla="*/ 10 w 51"/>
                  <a:gd name="T73" fmla="*/ 65 h 81"/>
                  <a:gd name="T74" fmla="*/ 15 w 51"/>
                  <a:gd name="T75" fmla="*/ 69 h 81"/>
                  <a:gd name="T76" fmla="*/ 15 w 51"/>
                  <a:gd name="T77" fmla="*/ 76 h 81"/>
                  <a:gd name="T78" fmla="*/ 10 w 51"/>
                  <a:gd name="T79" fmla="*/ 81 h 81"/>
                  <a:gd name="T80" fmla="*/ 0 w 51"/>
                  <a:gd name="T81" fmla="*/ 1 h 81"/>
                  <a:gd name="T82" fmla="*/ 1 w 51"/>
                  <a:gd name="T83" fmla="*/ 81 h 81"/>
                  <a:gd name="T84" fmla="*/ 10 w 51"/>
                  <a:gd name="T85" fmla="*/ 76 h 81"/>
                  <a:gd name="T86" fmla="*/ 5 w 51"/>
                  <a:gd name="T87" fmla="*/ 69 h 81"/>
                  <a:gd name="T88" fmla="*/ 10 w 51"/>
                  <a:gd name="T89" fmla="*/ 65 h 81"/>
                  <a:gd name="T90" fmla="*/ 5 w 51"/>
                  <a:gd name="T91" fmla="*/ 58 h 81"/>
                  <a:gd name="T92" fmla="*/ 10 w 51"/>
                  <a:gd name="T93" fmla="*/ 53 h 81"/>
                  <a:gd name="T94" fmla="*/ 5 w 51"/>
                  <a:gd name="T95" fmla="*/ 7 h 81"/>
                  <a:gd name="T96" fmla="*/ 10 w 51"/>
                  <a:gd name="T9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 h="81">
                    <a:moveTo>
                      <a:pt x="40" y="81"/>
                    </a:moveTo>
                    <a:cubicBezTo>
                      <a:pt x="51" y="81"/>
                      <a:pt x="51" y="81"/>
                      <a:pt x="51" y="81"/>
                    </a:cubicBezTo>
                    <a:cubicBezTo>
                      <a:pt x="51" y="1"/>
                      <a:pt x="51" y="1"/>
                      <a:pt x="51" y="1"/>
                    </a:cubicBezTo>
                    <a:cubicBezTo>
                      <a:pt x="45" y="1"/>
                      <a:pt x="45" y="1"/>
                      <a:pt x="45" y="1"/>
                    </a:cubicBezTo>
                    <a:cubicBezTo>
                      <a:pt x="45" y="0"/>
                      <a:pt x="45" y="0"/>
                      <a:pt x="45" y="0"/>
                    </a:cubicBezTo>
                    <a:cubicBezTo>
                      <a:pt x="40" y="0"/>
                      <a:pt x="40" y="0"/>
                      <a:pt x="40" y="0"/>
                    </a:cubicBezTo>
                    <a:cubicBezTo>
                      <a:pt x="40" y="7"/>
                      <a:pt x="40" y="7"/>
                      <a:pt x="40" y="7"/>
                    </a:cubicBezTo>
                    <a:cubicBezTo>
                      <a:pt x="45" y="7"/>
                      <a:pt x="45" y="7"/>
                      <a:pt x="45" y="7"/>
                    </a:cubicBezTo>
                    <a:cubicBezTo>
                      <a:pt x="45" y="53"/>
                      <a:pt x="45" y="53"/>
                      <a:pt x="45" y="53"/>
                    </a:cubicBezTo>
                    <a:cubicBezTo>
                      <a:pt x="45" y="53"/>
                      <a:pt x="45" y="53"/>
                      <a:pt x="45" y="53"/>
                    </a:cubicBezTo>
                    <a:cubicBezTo>
                      <a:pt x="40" y="53"/>
                      <a:pt x="40" y="53"/>
                      <a:pt x="40" y="53"/>
                    </a:cubicBezTo>
                    <a:cubicBezTo>
                      <a:pt x="40" y="58"/>
                      <a:pt x="40" y="58"/>
                      <a:pt x="40" y="58"/>
                    </a:cubicBezTo>
                    <a:cubicBezTo>
                      <a:pt x="45" y="58"/>
                      <a:pt x="45" y="58"/>
                      <a:pt x="45" y="58"/>
                    </a:cubicBezTo>
                    <a:cubicBezTo>
                      <a:pt x="45" y="65"/>
                      <a:pt x="45" y="65"/>
                      <a:pt x="45" y="65"/>
                    </a:cubicBezTo>
                    <a:cubicBezTo>
                      <a:pt x="45" y="65"/>
                      <a:pt x="45" y="65"/>
                      <a:pt x="45" y="65"/>
                    </a:cubicBezTo>
                    <a:cubicBezTo>
                      <a:pt x="40" y="65"/>
                      <a:pt x="40" y="65"/>
                      <a:pt x="40" y="65"/>
                    </a:cubicBezTo>
                    <a:cubicBezTo>
                      <a:pt x="40" y="69"/>
                      <a:pt x="40" y="69"/>
                      <a:pt x="40" y="69"/>
                    </a:cubicBezTo>
                    <a:cubicBezTo>
                      <a:pt x="45" y="69"/>
                      <a:pt x="45" y="69"/>
                      <a:pt x="45" y="69"/>
                    </a:cubicBezTo>
                    <a:cubicBezTo>
                      <a:pt x="45" y="76"/>
                      <a:pt x="45" y="76"/>
                      <a:pt x="45" y="76"/>
                    </a:cubicBezTo>
                    <a:cubicBezTo>
                      <a:pt x="45" y="76"/>
                      <a:pt x="45" y="76"/>
                      <a:pt x="45" y="76"/>
                    </a:cubicBezTo>
                    <a:cubicBezTo>
                      <a:pt x="40" y="76"/>
                      <a:pt x="40" y="76"/>
                      <a:pt x="40" y="76"/>
                    </a:cubicBezTo>
                    <a:lnTo>
                      <a:pt x="40" y="81"/>
                    </a:lnTo>
                    <a:close/>
                    <a:moveTo>
                      <a:pt x="35" y="0"/>
                    </a:moveTo>
                    <a:cubicBezTo>
                      <a:pt x="35" y="1"/>
                      <a:pt x="35" y="1"/>
                      <a:pt x="35" y="1"/>
                    </a:cubicBezTo>
                    <a:cubicBezTo>
                      <a:pt x="25" y="1"/>
                      <a:pt x="25" y="1"/>
                      <a:pt x="25" y="1"/>
                    </a:cubicBezTo>
                    <a:cubicBezTo>
                      <a:pt x="25" y="7"/>
                      <a:pt x="25" y="7"/>
                      <a:pt x="25" y="7"/>
                    </a:cubicBezTo>
                    <a:cubicBezTo>
                      <a:pt x="40" y="7"/>
                      <a:pt x="40" y="7"/>
                      <a:pt x="40" y="7"/>
                    </a:cubicBezTo>
                    <a:cubicBezTo>
                      <a:pt x="40" y="0"/>
                      <a:pt x="40" y="0"/>
                      <a:pt x="40" y="0"/>
                    </a:cubicBezTo>
                    <a:cubicBezTo>
                      <a:pt x="35" y="0"/>
                      <a:pt x="35" y="0"/>
                      <a:pt x="35" y="0"/>
                    </a:cubicBezTo>
                    <a:close/>
                    <a:moveTo>
                      <a:pt x="25" y="81"/>
                    </a:moveTo>
                    <a:cubicBezTo>
                      <a:pt x="40" y="81"/>
                      <a:pt x="40" y="81"/>
                      <a:pt x="40" y="81"/>
                    </a:cubicBezTo>
                    <a:cubicBezTo>
                      <a:pt x="40" y="76"/>
                      <a:pt x="40" y="76"/>
                      <a:pt x="40" y="76"/>
                    </a:cubicBezTo>
                    <a:cubicBezTo>
                      <a:pt x="35" y="76"/>
                      <a:pt x="35" y="76"/>
                      <a:pt x="35" y="76"/>
                    </a:cubicBezTo>
                    <a:cubicBezTo>
                      <a:pt x="35" y="69"/>
                      <a:pt x="35" y="69"/>
                      <a:pt x="35" y="69"/>
                    </a:cubicBezTo>
                    <a:cubicBezTo>
                      <a:pt x="40" y="69"/>
                      <a:pt x="40" y="69"/>
                      <a:pt x="40" y="69"/>
                    </a:cubicBezTo>
                    <a:cubicBezTo>
                      <a:pt x="40" y="65"/>
                      <a:pt x="40" y="65"/>
                      <a:pt x="40" y="65"/>
                    </a:cubicBezTo>
                    <a:cubicBezTo>
                      <a:pt x="35" y="65"/>
                      <a:pt x="35" y="65"/>
                      <a:pt x="35" y="65"/>
                    </a:cubicBezTo>
                    <a:cubicBezTo>
                      <a:pt x="35" y="58"/>
                      <a:pt x="35" y="58"/>
                      <a:pt x="35" y="58"/>
                    </a:cubicBezTo>
                    <a:cubicBezTo>
                      <a:pt x="40" y="58"/>
                      <a:pt x="40" y="58"/>
                      <a:pt x="40" y="58"/>
                    </a:cubicBezTo>
                    <a:cubicBezTo>
                      <a:pt x="40" y="53"/>
                      <a:pt x="40" y="53"/>
                      <a:pt x="40" y="53"/>
                    </a:cubicBezTo>
                    <a:cubicBezTo>
                      <a:pt x="25" y="53"/>
                      <a:pt x="25" y="53"/>
                      <a:pt x="25" y="53"/>
                    </a:cubicBezTo>
                    <a:cubicBezTo>
                      <a:pt x="25" y="58"/>
                      <a:pt x="25" y="58"/>
                      <a:pt x="25" y="58"/>
                    </a:cubicBezTo>
                    <a:cubicBezTo>
                      <a:pt x="30" y="58"/>
                      <a:pt x="30" y="58"/>
                      <a:pt x="30" y="58"/>
                    </a:cubicBezTo>
                    <a:cubicBezTo>
                      <a:pt x="30" y="65"/>
                      <a:pt x="30" y="65"/>
                      <a:pt x="30" y="65"/>
                    </a:cubicBezTo>
                    <a:cubicBezTo>
                      <a:pt x="30" y="65"/>
                      <a:pt x="30" y="65"/>
                      <a:pt x="30" y="65"/>
                    </a:cubicBezTo>
                    <a:cubicBezTo>
                      <a:pt x="25" y="65"/>
                      <a:pt x="25" y="65"/>
                      <a:pt x="25" y="65"/>
                    </a:cubicBezTo>
                    <a:cubicBezTo>
                      <a:pt x="25" y="69"/>
                      <a:pt x="25" y="69"/>
                      <a:pt x="25" y="69"/>
                    </a:cubicBezTo>
                    <a:cubicBezTo>
                      <a:pt x="30" y="69"/>
                      <a:pt x="30" y="69"/>
                      <a:pt x="30" y="69"/>
                    </a:cubicBezTo>
                    <a:cubicBezTo>
                      <a:pt x="30" y="76"/>
                      <a:pt x="30" y="76"/>
                      <a:pt x="30" y="76"/>
                    </a:cubicBezTo>
                    <a:cubicBezTo>
                      <a:pt x="30" y="76"/>
                      <a:pt x="30" y="76"/>
                      <a:pt x="30" y="76"/>
                    </a:cubicBezTo>
                    <a:cubicBezTo>
                      <a:pt x="25" y="76"/>
                      <a:pt x="25" y="76"/>
                      <a:pt x="25" y="76"/>
                    </a:cubicBezTo>
                    <a:lnTo>
                      <a:pt x="25" y="81"/>
                    </a:lnTo>
                    <a:close/>
                    <a:moveTo>
                      <a:pt x="25" y="1"/>
                    </a:moveTo>
                    <a:cubicBezTo>
                      <a:pt x="10" y="1"/>
                      <a:pt x="10" y="1"/>
                      <a:pt x="10" y="1"/>
                    </a:cubicBezTo>
                    <a:cubicBezTo>
                      <a:pt x="10" y="7"/>
                      <a:pt x="10" y="7"/>
                      <a:pt x="10" y="7"/>
                    </a:cubicBezTo>
                    <a:cubicBezTo>
                      <a:pt x="25" y="7"/>
                      <a:pt x="25" y="7"/>
                      <a:pt x="25" y="7"/>
                    </a:cubicBezTo>
                    <a:cubicBezTo>
                      <a:pt x="25" y="1"/>
                      <a:pt x="25" y="1"/>
                      <a:pt x="25" y="1"/>
                    </a:cubicBezTo>
                    <a:close/>
                    <a:moveTo>
                      <a:pt x="10" y="81"/>
                    </a:moveTo>
                    <a:cubicBezTo>
                      <a:pt x="25" y="81"/>
                      <a:pt x="25" y="81"/>
                      <a:pt x="25" y="81"/>
                    </a:cubicBezTo>
                    <a:cubicBezTo>
                      <a:pt x="25" y="76"/>
                      <a:pt x="25" y="76"/>
                      <a:pt x="25" y="76"/>
                    </a:cubicBezTo>
                    <a:cubicBezTo>
                      <a:pt x="20" y="76"/>
                      <a:pt x="20" y="76"/>
                      <a:pt x="20" y="76"/>
                    </a:cubicBezTo>
                    <a:cubicBezTo>
                      <a:pt x="20" y="69"/>
                      <a:pt x="20" y="69"/>
                      <a:pt x="20" y="69"/>
                    </a:cubicBezTo>
                    <a:cubicBezTo>
                      <a:pt x="25" y="69"/>
                      <a:pt x="25" y="69"/>
                      <a:pt x="25" y="69"/>
                    </a:cubicBezTo>
                    <a:cubicBezTo>
                      <a:pt x="25" y="65"/>
                      <a:pt x="25" y="65"/>
                      <a:pt x="25" y="65"/>
                    </a:cubicBezTo>
                    <a:cubicBezTo>
                      <a:pt x="20" y="65"/>
                      <a:pt x="20" y="65"/>
                      <a:pt x="20" y="65"/>
                    </a:cubicBezTo>
                    <a:cubicBezTo>
                      <a:pt x="20" y="58"/>
                      <a:pt x="20" y="58"/>
                      <a:pt x="20" y="58"/>
                    </a:cubicBezTo>
                    <a:cubicBezTo>
                      <a:pt x="25" y="58"/>
                      <a:pt x="25" y="58"/>
                      <a:pt x="25" y="58"/>
                    </a:cubicBezTo>
                    <a:cubicBezTo>
                      <a:pt x="25" y="53"/>
                      <a:pt x="25" y="53"/>
                      <a:pt x="25" y="53"/>
                    </a:cubicBezTo>
                    <a:cubicBezTo>
                      <a:pt x="10" y="53"/>
                      <a:pt x="10" y="53"/>
                      <a:pt x="10" y="53"/>
                    </a:cubicBezTo>
                    <a:cubicBezTo>
                      <a:pt x="10" y="58"/>
                      <a:pt x="10" y="58"/>
                      <a:pt x="10" y="58"/>
                    </a:cubicBezTo>
                    <a:cubicBezTo>
                      <a:pt x="15" y="58"/>
                      <a:pt x="15" y="58"/>
                      <a:pt x="15" y="58"/>
                    </a:cubicBezTo>
                    <a:cubicBezTo>
                      <a:pt x="15" y="65"/>
                      <a:pt x="15" y="65"/>
                      <a:pt x="15" y="65"/>
                    </a:cubicBezTo>
                    <a:cubicBezTo>
                      <a:pt x="15" y="65"/>
                      <a:pt x="15" y="65"/>
                      <a:pt x="15" y="65"/>
                    </a:cubicBezTo>
                    <a:cubicBezTo>
                      <a:pt x="10" y="65"/>
                      <a:pt x="10" y="65"/>
                      <a:pt x="10" y="65"/>
                    </a:cubicBezTo>
                    <a:cubicBezTo>
                      <a:pt x="10" y="69"/>
                      <a:pt x="10" y="69"/>
                      <a:pt x="10" y="69"/>
                    </a:cubicBezTo>
                    <a:cubicBezTo>
                      <a:pt x="15" y="69"/>
                      <a:pt x="15" y="69"/>
                      <a:pt x="15" y="69"/>
                    </a:cubicBezTo>
                    <a:cubicBezTo>
                      <a:pt x="15" y="76"/>
                      <a:pt x="15" y="76"/>
                      <a:pt x="15" y="76"/>
                    </a:cubicBezTo>
                    <a:cubicBezTo>
                      <a:pt x="15" y="76"/>
                      <a:pt x="15" y="76"/>
                      <a:pt x="15" y="76"/>
                    </a:cubicBezTo>
                    <a:cubicBezTo>
                      <a:pt x="10" y="76"/>
                      <a:pt x="10" y="76"/>
                      <a:pt x="10" y="76"/>
                    </a:cubicBezTo>
                    <a:lnTo>
                      <a:pt x="10" y="81"/>
                    </a:lnTo>
                    <a:close/>
                    <a:moveTo>
                      <a:pt x="10" y="1"/>
                    </a:moveTo>
                    <a:cubicBezTo>
                      <a:pt x="0" y="1"/>
                      <a:pt x="0" y="1"/>
                      <a:pt x="0" y="1"/>
                    </a:cubicBezTo>
                    <a:cubicBezTo>
                      <a:pt x="0" y="70"/>
                      <a:pt x="0" y="70"/>
                      <a:pt x="0" y="70"/>
                    </a:cubicBezTo>
                    <a:cubicBezTo>
                      <a:pt x="0" y="74"/>
                      <a:pt x="1" y="78"/>
                      <a:pt x="1" y="81"/>
                    </a:cubicBezTo>
                    <a:cubicBezTo>
                      <a:pt x="10" y="81"/>
                      <a:pt x="10" y="81"/>
                      <a:pt x="10" y="81"/>
                    </a:cubicBezTo>
                    <a:cubicBezTo>
                      <a:pt x="10" y="76"/>
                      <a:pt x="10" y="76"/>
                      <a:pt x="10" y="76"/>
                    </a:cubicBezTo>
                    <a:cubicBezTo>
                      <a:pt x="5" y="76"/>
                      <a:pt x="5" y="76"/>
                      <a:pt x="5" y="76"/>
                    </a:cubicBezTo>
                    <a:cubicBezTo>
                      <a:pt x="5" y="69"/>
                      <a:pt x="5" y="69"/>
                      <a:pt x="5" y="69"/>
                    </a:cubicBezTo>
                    <a:cubicBezTo>
                      <a:pt x="10" y="69"/>
                      <a:pt x="10" y="69"/>
                      <a:pt x="10" y="69"/>
                    </a:cubicBezTo>
                    <a:cubicBezTo>
                      <a:pt x="10" y="65"/>
                      <a:pt x="10" y="65"/>
                      <a:pt x="10" y="65"/>
                    </a:cubicBezTo>
                    <a:cubicBezTo>
                      <a:pt x="5" y="65"/>
                      <a:pt x="5" y="65"/>
                      <a:pt x="5" y="65"/>
                    </a:cubicBezTo>
                    <a:cubicBezTo>
                      <a:pt x="5" y="58"/>
                      <a:pt x="5" y="58"/>
                      <a:pt x="5" y="58"/>
                    </a:cubicBezTo>
                    <a:cubicBezTo>
                      <a:pt x="10" y="58"/>
                      <a:pt x="10" y="58"/>
                      <a:pt x="10" y="58"/>
                    </a:cubicBezTo>
                    <a:cubicBezTo>
                      <a:pt x="10" y="53"/>
                      <a:pt x="10" y="53"/>
                      <a:pt x="10" y="53"/>
                    </a:cubicBezTo>
                    <a:cubicBezTo>
                      <a:pt x="5" y="53"/>
                      <a:pt x="5" y="53"/>
                      <a:pt x="5" y="53"/>
                    </a:cubicBezTo>
                    <a:cubicBezTo>
                      <a:pt x="5" y="7"/>
                      <a:pt x="5" y="7"/>
                      <a:pt x="5" y="7"/>
                    </a:cubicBezTo>
                    <a:cubicBezTo>
                      <a:pt x="10" y="7"/>
                      <a:pt x="10" y="7"/>
                      <a:pt x="10" y="7"/>
                    </a:cubicBezTo>
                    <a:lnTo>
                      <a:pt x="10" y="1"/>
                    </a:lnTo>
                    <a:close/>
                  </a:path>
                </a:pathLst>
              </a:custGeom>
              <a:grpFill/>
              <a:ln>
                <a:noFill/>
              </a:ln>
            </p:spPr>
            <p:txBody>
              <a:bodyPr anchor="ctr"/>
              <a:lstStyle/>
              <a:p>
                <a:pPr algn="ctr"/>
                <a:endParaRPr>
                  <a:cs typeface="+mn-ea"/>
                  <a:sym typeface="+mn-lt"/>
                </a:endParaRPr>
              </a:p>
            </p:txBody>
          </p:sp>
          <p:sp>
            <p:nvSpPr>
              <p:cNvPr id="59" name="Freeform: Shape 86"/>
              <p:cNvSpPr/>
              <p:nvPr/>
            </p:nvSpPr>
            <p:spPr bwMode="auto">
              <a:xfrm>
                <a:off x="5205220" y="1330095"/>
                <a:ext cx="142148" cy="61271"/>
              </a:xfrm>
              <a:custGeom>
                <a:avLst/>
                <a:gdLst>
                  <a:gd name="T0" fmla="*/ 0 w 116"/>
                  <a:gd name="T1" fmla="*/ 28 h 50"/>
                  <a:gd name="T2" fmla="*/ 44 w 116"/>
                  <a:gd name="T3" fmla="*/ 50 h 50"/>
                  <a:gd name="T4" fmla="*/ 116 w 116"/>
                  <a:gd name="T5" fmla="*/ 50 h 50"/>
                  <a:gd name="T6" fmla="*/ 15 w 116"/>
                  <a:gd name="T7" fmla="*/ 0 h 50"/>
                  <a:gd name="T8" fmla="*/ 0 w 116"/>
                  <a:gd name="T9" fmla="*/ 28 h 50"/>
                </a:gdLst>
                <a:ahLst/>
                <a:cxnLst>
                  <a:cxn ang="0">
                    <a:pos x="T0" y="T1"/>
                  </a:cxn>
                  <a:cxn ang="0">
                    <a:pos x="T2" y="T3"/>
                  </a:cxn>
                  <a:cxn ang="0">
                    <a:pos x="T4" y="T5"/>
                  </a:cxn>
                  <a:cxn ang="0">
                    <a:pos x="T6" y="T7"/>
                  </a:cxn>
                  <a:cxn ang="0">
                    <a:pos x="T8" y="T9"/>
                  </a:cxn>
                </a:cxnLst>
                <a:rect l="0" t="0" r="r" b="b"/>
                <a:pathLst>
                  <a:path w="116" h="50">
                    <a:moveTo>
                      <a:pt x="0" y="28"/>
                    </a:moveTo>
                    <a:lnTo>
                      <a:pt x="44" y="50"/>
                    </a:lnTo>
                    <a:lnTo>
                      <a:pt x="116" y="50"/>
                    </a:lnTo>
                    <a:lnTo>
                      <a:pt x="15" y="0"/>
                    </a:lnTo>
                    <a:lnTo>
                      <a:pt x="0" y="28"/>
                    </a:lnTo>
                    <a:close/>
                  </a:path>
                </a:pathLst>
              </a:custGeom>
              <a:grpFill/>
              <a:ln>
                <a:noFill/>
              </a:ln>
            </p:spPr>
            <p:txBody>
              <a:bodyPr anchor="ctr"/>
              <a:lstStyle/>
              <a:p>
                <a:pPr algn="ctr"/>
                <a:endParaRPr>
                  <a:cs typeface="+mn-ea"/>
                  <a:sym typeface="+mn-lt"/>
                </a:endParaRPr>
              </a:p>
            </p:txBody>
          </p:sp>
          <p:sp>
            <p:nvSpPr>
              <p:cNvPr id="60" name="Freeform: Shape 87"/>
              <p:cNvSpPr/>
              <p:nvPr/>
            </p:nvSpPr>
            <p:spPr bwMode="auto">
              <a:xfrm>
                <a:off x="5205220" y="1399944"/>
                <a:ext cx="349243" cy="176459"/>
              </a:xfrm>
              <a:custGeom>
                <a:avLst/>
                <a:gdLst>
                  <a:gd name="T0" fmla="*/ 56 w 79"/>
                  <a:gd name="T1" fmla="*/ 40 h 40"/>
                  <a:gd name="T2" fmla="*/ 64 w 79"/>
                  <a:gd name="T3" fmla="*/ 40 h 40"/>
                  <a:gd name="T4" fmla="*/ 64 w 79"/>
                  <a:gd name="T5" fmla="*/ 32 h 40"/>
                  <a:gd name="T6" fmla="*/ 79 w 79"/>
                  <a:gd name="T7" fmla="*/ 32 h 40"/>
                  <a:gd name="T8" fmla="*/ 79 w 79"/>
                  <a:gd name="T9" fmla="*/ 8 h 40"/>
                  <a:gd name="T10" fmla="*/ 64 w 79"/>
                  <a:gd name="T11" fmla="*/ 8 h 40"/>
                  <a:gd name="T12" fmla="*/ 64 w 79"/>
                  <a:gd name="T13" fmla="*/ 0 h 40"/>
                  <a:gd name="T14" fmla="*/ 37 w 79"/>
                  <a:gd name="T15" fmla="*/ 0 h 40"/>
                  <a:gd name="T16" fmla="*/ 17 w 79"/>
                  <a:gd name="T17" fmla="*/ 0 h 40"/>
                  <a:gd name="T18" fmla="*/ 0 w 79"/>
                  <a:gd name="T19" fmla="*/ 0 h 40"/>
                  <a:gd name="T20" fmla="*/ 0 w 79"/>
                  <a:gd name="T21" fmla="*/ 2 h 40"/>
                  <a:gd name="T22" fmla="*/ 24 w 79"/>
                  <a:gd name="T23" fmla="*/ 16 h 40"/>
                  <a:gd name="T24" fmla="*/ 48 w 79"/>
                  <a:gd name="T25" fmla="*/ 16 h 40"/>
                  <a:gd name="T26" fmla="*/ 48 w 79"/>
                  <a:gd name="T27" fmla="*/ 25 h 40"/>
                  <a:gd name="T28" fmla="*/ 36 w 79"/>
                  <a:gd name="T29" fmla="*/ 25 h 40"/>
                  <a:gd name="T30" fmla="*/ 56 w 7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40">
                    <a:moveTo>
                      <a:pt x="56" y="40"/>
                    </a:moveTo>
                    <a:cubicBezTo>
                      <a:pt x="64" y="40"/>
                      <a:pt x="64" y="40"/>
                      <a:pt x="64" y="40"/>
                    </a:cubicBezTo>
                    <a:cubicBezTo>
                      <a:pt x="64" y="32"/>
                      <a:pt x="64" y="32"/>
                      <a:pt x="64" y="32"/>
                    </a:cubicBezTo>
                    <a:cubicBezTo>
                      <a:pt x="79" y="32"/>
                      <a:pt x="79" y="32"/>
                      <a:pt x="79" y="32"/>
                    </a:cubicBezTo>
                    <a:cubicBezTo>
                      <a:pt x="79" y="8"/>
                      <a:pt x="79" y="8"/>
                      <a:pt x="79" y="8"/>
                    </a:cubicBezTo>
                    <a:cubicBezTo>
                      <a:pt x="64" y="8"/>
                      <a:pt x="64" y="8"/>
                      <a:pt x="64" y="8"/>
                    </a:cubicBezTo>
                    <a:cubicBezTo>
                      <a:pt x="64" y="0"/>
                      <a:pt x="64" y="0"/>
                      <a:pt x="64" y="0"/>
                    </a:cubicBezTo>
                    <a:cubicBezTo>
                      <a:pt x="37" y="0"/>
                      <a:pt x="37" y="0"/>
                      <a:pt x="37" y="0"/>
                    </a:cubicBezTo>
                    <a:cubicBezTo>
                      <a:pt x="17" y="0"/>
                      <a:pt x="17" y="0"/>
                      <a:pt x="17" y="0"/>
                    </a:cubicBezTo>
                    <a:cubicBezTo>
                      <a:pt x="0" y="0"/>
                      <a:pt x="0" y="0"/>
                      <a:pt x="0" y="0"/>
                    </a:cubicBezTo>
                    <a:cubicBezTo>
                      <a:pt x="0" y="2"/>
                      <a:pt x="0" y="2"/>
                      <a:pt x="0" y="2"/>
                    </a:cubicBezTo>
                    <a:cubicBezTo>
                      <a:pt x="8" y="6"/>
                      <a:pt x="16" y="11"/>
                      <a:pt x="24" y="16"/>
                    </a:cubicBezTo>
                    <a:cubicBezTo>
                      <a:pt x="48" y="16"/>
                      <a:pt x="48" y="16"/>
                      <a:pt x="48" y="16"/>
                    </a:cubicBezTo>
                    <a:cubicBezTo>
                      <a:pt x="48" y="25"/>
                      <a:pt x="48" y="25"/>
                      <a:pt x="48" y="25"/>
                    </a:cubicBezTo>
                    <a:cubicBezTo>
                      <a:pt x="36" y="25"/>
                      <a:pt x="36" y="25"/>
                      <a:pt x="36" y="25"/>
                    </a:cubicBezTo>
                    <a:cubicBezTo>
                      <a:pt x="43" y="30"/>
                      <a:pt x="50" y="35"/>
                      <a:pt x="56" y="40"/>
                    </a:cubicBezTo>
                    <a:close/>
                  </a:path>
                </a:pathLst>
              </a:custGeom>
              <a:grpFill/>
              <a:ln>
                <a:noFill/>
              </a:ln>
            </p:spPr>
            <p:txBody>
              <a:bodyPr anchor="ctr"/>
              <a:lstStyle/>
              <a:p>
                <a:pPr algn="ctr"/>
                <a:endParaRPr>
                  <a:cs typeface="+mn-ea"/>
                  <a:sym typeface="+mn-lt"/>
                </a:endParaRPr>
              </a:p>
            </p:txBody>
          </p:sp>
          <p:sp>
            <p:nvSpPr>
              <p:cNvPr id="61" name="Freeform: Shape 88"/>
              <p:cNvSpPr/>
              <p:nvPr/>
            </p:nvSpPr>
            <p:spPr bwMode="auto">
              <a:xfrm>
                <a:off x="4304542" y="4067667"/>
                <a:ext cx="296550" cy="79652"/>
              </a:xfrm>
              <a:custGeom>
                <a:avLst/>
                <a:gdLst>
                  <a:gd name="T0" fmla="*/ 33 w 242"/>
                  <a:gd name="T1" fmla="*/ 65 h 65"/>
                  <a:gd name="T2" fmla="*/ 36 w 242"/>
                  <a:gd name="T3" fmla="*/ 65 h 65"/>
                  <a:gd name="T4" fmla="*/ 202 w 242"/>
                  <a:gd name="T5" fmla="*/ 65 h 65"/>
                  <a:gd name="T6" fmla="*/ 206 w 242"/>
                  <a:gd name="T7" fmla="*/ 65 h 65"/>
                  <a:gd name="T8" fmla="*/ 242 w 242"/>
                  <a:gd name="T9" fmla="*/ 0 h 65"/>
                  <a:gd name="T10" fmla="*/ 238 w 242"/>
                  <a:gd name="T11" fmla="*/ 0 h 65"/>
                  <a:gd name="T12" fmla="*/ 206 w 242"/>
                  <a:gd name="T13" fmla="*/ 0 h 65"/>
                  <a:gd name="T14" fmla="*/ 177 w 242"/>
                  <a:gd name="T15" fmla="*/ 0 h 65"/>
                  <a:gd name="T16" fmla="*/ 65 w 242"/>
                  <a:gd name="T17" fmla="*/ 0 h 65"/>
                  <a:gd name="T18" fmla="*/ 36 w 242"/>
                  <a:gd name="T19" fmla="*/ 0 h 65"/>
                  <a:gd name="T20" fmla="*/ 0 w 242"/>
                  <a:gd name="T21" fmla="*/ 0 h 65"/>
                  <a:gd name="T22" fmla="*/ 33 w 242"/>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65">
                    <a:moveTo>
                      <a:pt x="33" y="65"/>
                    </a:moveTo>
                    <a:lnTo>
                      <a:pt x="36" y="65"/>
                    </a:lnTo>
                    <a:lnTo>
                      <a:pt x="202" y="65"/>
                    </a:lnTo>
                    <a:lnTo>
                      <a:pt x="206" y="65"/>
                    </a:lnTo>
                    <a:lnTo>
                      <a:pt x="242" y="0"/>
                    </a:lnTo>
                    <a:lnTo>
                      <a:pt x="238" y="0"/>
                    </a:lnTo>
                    <a:lnTo>
                      <a:pt x="206" y="0"/>
                    </a:lnTo>
                    <a:lnTo>
                      <a:pt x="177" y="0"/>
                    </a:lnTo>
                    <a:lnTo>
                      <a:pt x="65" y="0"/>
                    </a:lnTo>
                    <a:lnTo>
                      <a:pt x="36" y="0"/>
                    </a:lnTo>
                    <a:lnTo>
                      <a:pt x="0" y="0"/>
                    </a:lnTo>
                    <a:lnTo>
                      <a:pt x="33" y="65"/>
                    </a:lnTo>
                    <a:close/>
                  </a:path>
                </a:pathLst>
              </a:custGeom>
              <a:grpFill/>
              <a:ln>
                <a:noFill/>
              </a:ln>
            </p:spPr>
            <p:txBody>
              <a:bodyPr anchor="ctr"/>
              <a:lstStyle/>
              <a:p>
                <a:pPr algn="ctr"/>
                <a:endParaRPr>
                  <a:cs typeface="+mn-ea"/>
                  <a:sym typeface="+mn-lt"/>
                </a:endParaRPr>
              </a:p>
            </p:txBody>
          </p:sp>
          <p:sp>
            <p:nvSpPr>
              <p:cNvPr id="62" name="Freeform: Shape 89"/>
              <p:cNvSpPr/>
              <p:nvPr/>
            </p:nvSpPr>
            <p:spPr bwMode="auto">
              <a:xfrm>
                <a:off x="4300866" y="4086048"/>
                <a:ext cx="295324" cy="140922"/>
              </a:xfrm>
              <a:custGeom>
                <a:avLst/>
                <a:gdLst>
                  <a:gd name="T0" fmla="*/ 0 w 67"/>
                  <a:gd name="T1" fmla="*/ 32 h 32"/>
                  <a:gd name="T2" fmla="*/ 67 w 67"/>
                  <a:gd name="T3" fmla="*/ 32 h 32"/>
                  <a:gd name="T4" fmla="*/ 67 w 67"/>
                  <a:gd name="T5" fmla="*/ 0 h 32"/>
                  <a:gd name="T6" fmla="*/ 60 w 67"/>
                  <a:gd name="T7" fmla="*/ 15 h 32"/>
                  <a:gd name="T8" fmla="*/ 59 w 67"/>
                  <a:gd name="T9" fmla="*/ 16 h 32"/>
                  <a:gd name="T10" fmla="*/ 58 w 67"/>
                  <a:gd name="T11" fmla="*/ 16 h 32"/>
                  <a:gd name="T12" fmla="*/ 56 w 67"/>
                  <a:gd name="T13" fmla="*/ 16 h 32"/>
                  <a:gd name="T14" fmla="*/ 39 w 67"/>
                  <a:gd name="T15" fmla="*/ 16 h 32"/>
                  <a:gd name="T16" fmla="*/ 39 w 67"/>
                  <a:gd name="T17" fmla="*/ 17 h 32"/>
                  <a:gd name="T18" fmla="*/ 39 w 67"/>
                  <a:gd name="T19" fmla="*/ 20 h 32"/>
                  <a:gd name="T20" fmla="*/ 34 w 67"/>
                  <a:gd name="T21" fmla="*/ 22 h 32"/>
                  <a:gd name="T22" fmla="*/ 30 w 67"/>
                  <a:gd name="T23" fmla="*/ 20 h 32"/>
                  <a:gd name="T24" fmla="*/ 29 w 67"/>
                  <a:gd name="T25" fmla="*/ 17 h 32"/>
                  <a:gd name="T26" fmla="*/ 29 w 67"/>
                  <a:gd name="T27" fmla="*/ 16 h 32"/>
                  <a:gd name="T28" fmla="*/ 12 w 67"/>
                  <a:gd name="T29" fmla="*/ 16 h 32"/>
                  <a:gd name="T30" fmla="*/ 10 w 67"/>
                  <a:gd name="T31" fmla="*/ 16 h 32"/>
                  <a:gd name="T32" fmla="*/ 9 w 67"/>
                  <a:gd name="T33" fmla="*/ 16 h 32"/>
                  <a:gd name="T34" fmla="*/ 8 w 67"/>
                  <a:gd name="T35" fmla="*/ 15 h 32"/>
                  <a:gd name="T36" fmla="*/ 0 w 67"/>
                  <a:gd name="T37" fmla="*/ 1 h 32"/>
                  <a:gd name="T38" fmla="*/ 0 w 67"/>
                  <a:gd name="T3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32">
                    <a:moveTo>
                      <a:pt x="0" y="32"/>
                    </a:moveTo>
                    <a:cubicBezTo>
                      <a:pt x="67" y="32"/>
                      <a:pt x="67" y="32"/>
                      <a:pt x="67" y="32"/>
                    </a:cubicBezTo>
                    <a:cubicBezTo>
                      <a:pt x="67" y="0"/>
                      <a:pt x="67" y="0"/>
                      <a:pt x="67" y="0"/>
                    </a:cubicBezTo>
                    <a:cubicBezTo>
                      <a:pt x="60" y="15"/>
                      <a:pt x="60" y="15"/>
                      <a:pt x="60" y="15"/>
                    </a:cubicBezTo>
                    <a:cubicBezTo>
                      <a:pt x="59" y="16"/>
                      <a:pt x="59" y="16"/>
                      <a:pt x="59" y="16"/>
                    </a:cubicBezTo>
                    <a:cubicBezTo>
                      <a:pt x="58" y="16"/>
                      <a:pt x="58" y="16"/>
                      <a:pt x="58" y="16"/>
                    </a:cubicBezTo>
                    <a:cubicBezTo>
                      <a:pt x="56" y="16"/>
                      <a:pt x="56" y="16"/>
                      <a:pt x="56" y="16"/>
                    </a:cubicBezTo>
                    <a:cubicBezTo>
                      <a:pt x="39" y="16"/>
                      <a:pt x="39" y="16"/>
                      <a:pt x="39" y="16"/>
                    </a:cubicBezTo>
                    <a:cubicBezTo>
                      <a:pt x="39" y="16"/>
                      <a:pt x="39" y="17"/>
                      <a:pt x="39" y="17"/>
                    </a:cubicBezTo>
                    <a:cubicBezTo>
                      <a:pt x="39" y="18"/>
                      <a:pt x="39" y="19"/>
                      <a:pt x="39" y="20"/>
                    </a:cubicBezTo>
                    <a:cubicBezTo>
                      <a:pt x="38" y="21"/>
                      <a:pt x="36" y="22"/>
                      <a:pt x="34" y="22"/>
                    </a:cubicBezTo>
                    <a:cubicBezTo>
                      <a:pt x="32" y="22"/>
                      <a:pt x="31" y="21"/>
                      <a:pt x="30" y="20"/>
                    </a:cubicBezTo>
                    <a:cubicBezTo>
                      <a:pt x="29" y="19"/>
                      <a:pt x="29" y="18"/>
                      <a:pt x="29" y="17"/>
                    </a:cubicBezTo>
                    <a:cubicBezTo>
                      <a:pt x="29" y="17"/>
                      <a:pt x="29" y="16"/>
                      <a:pt x="29" y="16"/>
                    </a:cubicBezTo>
                    <a:cubicBezTo>
                      <a:pt x="12" y="16"/>
                      <a:pt x="12" y="16"/>
                      <a:pt x="12" y="16"/>
                    </a:cubicBezTo>
                    <a:cubicBezTo>
                      <a:pt x="10" y="16"/>
                      <a:pt x="10" y="16"/>
                      <a:pt x="10" y="16"/>
                    </a:cubicBezTo>
                    <a:cubicBezTo>
                      <a:pt x="9" y="16"/>
                      <a:pt x="9" y="16"/>
                      <a:pt x="9" y="16"/>
                    </a:cubicBezTo>
                    <a:cubicBezTo>
                      <a:pt x="8" y="15"/>
                      <a:pt x="8" y="15"/>
                      <a:pt x="8" y="15"/>
                    </a:cubicBezTo>
                    <a:cubicBezTo>
                      <a:pt x="0" y="1"/>
                      <a:pt x="0" y="1"/>
                      <a:pt x="0" y="1"/>
                    </a:cubicBezTo>
                    <a:lnTo>
                      <a:pt x="0" y="32"/>
                    </a:lnTo>
                    <a:close/>
                  </a:path>
                </a:pathLst>
              </a:custGeom>
              <a:grpFill/>
              <a:ln>
                <a:noFill/>
              </a:ln>
            </p:spPr>
            <p:txBody>
              <a:bodyPr anchor="ctr"/>
              <a:lstStyle/>
              <a:p>
                <a:pPr algn="ctr"/>
                <a:endParaRPr>
                  <a:cs typeface="+mn-ea"/>
                  <a:sym typeface="+mn-lt"/>
                </a:endParaRPr>
              </a:p>
            </p:txBody>
          </p:sp>
          <p:sp>
            <p:nvSpPr>
              <p:cNvPr id="63" name="Freeform: Shape 90"/>
              <p:cNvSpPr/>
              <p:nvPr/>
            </p:nvSpPr>
            <p:spPr bwMode="auto">
              <a:xfrm>
                <a:off x="4348657" y="3962282"/>
                <a:ext cx="208320" cy="96808"/>
              </a:xfrm>
              <a:custGeom>
                <a:avLst/>
                <a:gdLst>
                  <a:gd name="T0" fmla="*/ 47 w 47"/>
                  <a:gd name="T1" fmla="*/ 22 h 22"/>
                  <a:gd name="T2" fmla="*/ 47 w 47"/>
                  <a:gd name="T3" fmla="*/ 10 h 22"/>
                  <a:gd name="T4" fmla="*/ 38 w 47"/>
                  <a:gd name="T5" fmla="*/ 0 h 22"/>
                  <a:gd name="T6" fmla="*/ 9 w 47"/>
                  <a:gd name="T7" fmla="*/ 0 h 22"/>
                  <a:gd name="T8" fmla="*/ 0 w 47"/>
                  <a:gd name="T9" fmla="*/ 10 h 22"/>
                  <a:gd name="T10" fmla="*/ 0 w 47"/>
                  <a:gd name="T11" fmla="*/ 22 h 22"/>
                  <a:gd name="T12" fmla="*/ 8 w 47"/>
                  <a:gd name="T13" fmla="*/ 22 h 22"/>
                  <a:gd name="T14" fmla="*/ 8 w 47"/>
                  <a:gd name="T15" fmla="*/ 10 h 22"/>
                  <a:gd name="T16" fmla="*/ 9 w 47"/>
                  <a:gd name="T17" fmla="*/ 8 h 22"/>
                  <a:gd name="T18" fmla="*/ 38 w 47"/>
                  <a:gd name="T19" fmla="*/ 8 h 22"/>
                  <a:gd name="T20" fmla="*/ 39 w 47"/>
                  <a:gd name="T21" fmla="*/ 10 h 22"/>
                  <a:gd name="T22" fmla="*/ 39 w 47"/>
                  <a:gd name="T23" fmla="*/ 22 h 22"/>
                  <a:gd name="T24" fmla="*/ 47 w 47"/>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22">
                    <a:moveTo>
                      <a:pt x="47" y="22"/>
                    </a:moveTo>
                    <a:cubicBezTo>
                      <a:pt x="47" y="10"/>
                      <a:pt x="47" y="10"/>
                      <a:pt x="47" y="10"/>
                    </a:cubicBezTo>
                    <a:cubicBezTo>
                      <a:pt x="47" y="5"/>
                      <a:pt x="43" y="0"/>
                      <a:pt x="38" y="0"/>
                    </a:cubicBezTo>
                    <a:cubicBezTo>
                      <a:pt x="9" y="0"/>
                      <a:pt x="9" y="0"/>
                      <a:pt x="9" y="0"/>
                    </a:cubicBezTo>
                    <a:cubicBezTo>
                      <a:pt x="4" y="0"/>
                      <a:pt x="0" y="5"/>
                      <a:pt x="0" y="10"/>
                    </a:cubicBezTo>
                    <a:cubicBezTo>
                      <a:pt x="0" y="22"/>
                      <a:pt x="0" y="22"/>
                      <a:pt x="0" y="22"/>
                    </a:cubicBezTo>
                    <a:cubicBezTo>
                      <a:pt x="8" y="22"/>
                      <a:pt x="8" y="22"/>
                      <a:pt x="8" y="22"/>
                    </a:cubicBezTo>
                    <a:cubicBezTo>
                      <a:pt x="8" y="10"/>
                      <a:pt x="8" y="10"/>
                      <a:pt x="8" y="10"/>
                    </a:cubicBezTo>
                    <a:cubicBezTo>
                      <a:pt x="8" y="9"/>
                      <a:pt x="8" y="8"/>
                      <a:pt x="9" y="8"/>
                    </a:cubicBezTo>
                    <a:cubicBezTo>
                      <a:pt x="38" y="8"/>
                      <a:pt x="38" y="8"/>
                      <a:pt x="38" y="8"/>
                    </a:cubicBezTo>
                    <a:cubicBezTo>
                      <a:pt x="38" y="8"/>
                      <a:pt x="39" y="9"/>
                      <a:pt x="39" y="10"/>
                    </a:cubicBezTo>
                    <a:cubicBezTo>
                      <a:pt x="39" y="22"/>
                      <a:pt x="39" y="22"/>
                      <a:pt x="39" y="22"/>
                    </a:cubicBezTo>
                    <a:lnTo>
                      <a:pt x="47" y="22"/>
                    </a:lnTo>
                    <a:close/>
                  </a:path>
                </a:pathLst>
              </a:custGeom>
              <a:grpFill/>
              <a:ln>
                <a:noFill/>
              </a:ln>
            </p:spPr>
            <p:txBody>
              <a:bodyPr anchor="ctr"/>
              <a:lstStyle/>
              <a:p>
                <a:pPr algn="ctr"/>
                <a:endParaRPr>
                  <a:cs typeface="+mn-ea"/>
                  <a:sym typeface="+mn-lt"/>
                </a:endParaRPr>
              </a:p>
            </p:txBody>
          </p:sp>
          <p:sp>
            <p:nvSpPr>
              <p:cNvPr id="64" name="Freeform: Shape 91"/>
              <p:cNvSpPr/>
              <p:nvPr/>
            </p:nvSpPr>
            <p:spPr bwMode="auto">
              <a:xfrm>
                <a:off x="3519053" y="1250443"/>
                <a:ext cx="308804" cy="308804"/>
              </a:xfrm>
              <a:custGeom>
                <a:avLst/>
                <a:gdLst>
                  <a:gd name="T0" fmla="*/ 35 w 70"/>
                  <a:gd name="T1" fmla="*/ 70 h 70"/>
                  <a:gd name="T2" fmla="*/ 46 w 70"/>
                  <a:gd name="T3" fmla="*/ 68 h 70"/>
                  <a:gd name="T4" fmla="*/ 63 w 70"/>
                  <a:gd name="T5" fmla="*/ 55 h 70"/>
                  <a:gd name="T6" fmla="*/ 70 w 70"/>
                  <a:gd name="T7" fmla="*/ 35 h 70"/>
                  <a:gd name="T8" fmla="*/ 35 w 70"/>
                  <a:gd name="T9" fmla="*/ 0 h 70"/>
                  <a:gd name="T10" fmla="*/ 35 w 70"/>
                  <a:gd name="T11" fmla="*/ 24 h 70"/>
                  <a:gd name="T12" fmla="*/ 45 w 70"/>
                  <a:gd name="T13" fmla="*/ 35 h 70"/>
                  <a:gd name="T14" fmla="*/ 35 w 70"/>
                  <a:gd name="T15" fmla="*/ 45 h 70"/>
                  <a:gd name="T16" fmla="*/ 35 w 70"/>
                  <a:gd name="T17" fmla="*/ 70 h 70"/>
                  <a:gd name="T18" fmla="*/ 35 w 70"/>
                  <a:gd name="T19" fmla="*/ 0 h 70"/>
                  <a:gd name="T20" fmla="*/ 0 w 70"/>
                  <a:gd name="T21" fmla="*/ 35 h 70"/>
                  <a:gd name="T22" fmla="*/ 35 w 70"/>
                  <a:gd name="T23" fmla="*/ 70 h 70"/>
                  <a:gd name="T24" fmla="*/ 35 w 70"/>
                  <a:gd name="T25" fmla="*/ 70 h 70"/>
                  <a:gd name="T26" fmla="*/ 35 w 70"/>
                  <a:gd name="T27" fmla="*/ 45 h 70"/>
                  <a:gd name="T28" fmla="*/ 35 w 70"/>
                  <a:gd name="T29" fmla="*/ 45 h 70"/>
                  <a:gd name="T30" fmla="*/ 35 w 70"/>
                  <a:gd name="T31" fmla="*/ 45 h 70"/>
                  <a:gd name="T32" fmla="*/ 25 w 70"/>
                  <a:gd name="T33" fmla="*/ 35 h 70"/>
                  <a:gd name="T34" fmla="*/ 35 w 70"/>
                  <a:gd name="T35" fmla="*/ 24 h 70"/>
                  <a:gd name="T36" fmla="*/ 35 w 70"/>
                  <a:gd name="T37" fmla="*/ 24 h 70"/>
                  <a:gd name="T38" fmla="*/ 35 w 70"/>
                  <a:gd name="T3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0">
                    <a:moveTo>
                      <a:pt x="35" y="70"/>
                    </a:moveTo>
                    <a:cubicBezTo>
                      <a:pt x="39" y="70"/>
                      <a:pt x="43" y="69"/>
                      <a:pt x="46" y="68"/>
                    </a:cubicBezTo>
                    <a:cubicBezTo>
                      <a:pt x="52" y="63"/>
                      <a:pt x="57" y="59"/>
                      <a:pt x="63" y="55"/>
                    </a:cubicBezTo>
                    <a:cubicBezTo>
                      <a:pt x="67" y="49"/>
                      <a:pt x="70" y="42"/>
                      <a:pt x="70" y="35"/>
                    </a:cubicBezTo>
                    <a:cubicBezTo>
                      <a:pt x="70" y="15"/>
                      <a:pt x="54" y="0"/>
                      <a:pt x="35" y="0"/>
                    </a:cubicBezTo>
                    <a:cubicBezTo>
                      <a:pt x="35" y="24"/>
                      <a:pt x="35" y="24"/>
                      <a:pt x="35" y="24"/>
                    </a:cubicBezTo>
                    <a:cubicBezTo>
                      <a:pt x="40" y="24"/>
                      <a:pt x="45" y="29"/>
                      <a:pt x="45" y="35"/>
                    </a:cubicBezTo>
                    <a:cubicBezTo>
                      <a:pt x="45" y="40"/>
                      <a:pt x="40" y="45"/>
                      <a:pt x="35" y="45"/>
                    </a:cubicBezTo>
                    <a:lnTo>
                      <a:pt x="35" y="70"/>
                    </a:lnTo>
                    <a:close/>
                    <a:moveTo>
                      <a:pt x="35" y="0"/>
                    </a:moveTo>
                    <a:cubicBezTo>
                      <a:pt x="15" y="0"/>
                      <a:pt x="0" y="15"/>
                      <a:pt x="0" y="35"/>
                    </a:cubicBezTo>
                    <a:cubicBezTo>
                      <a:pt x="0" y="54"/>
                      <a:pt x="15" y="70"/>
                      <a:pt x="35" y="70"/>
                    </a:cubicBezTo>
                    <a:cubicBezTo>
                      <a:pt x="35" y="70"/>
                      <a:pt x="35" y="70"/>
                      <a:pt x="35" y="70"/>
                    </a:cubicBezTo>
                    <a:cubicBezTo>
                      <a:pt x="35" y="45"/>
                      <a:pt x="35" y="45"/>
                      <a:pt x="35" y="45"/>
                    </a:cubicBezTo>
                    <a:cubicBezTo>
                      <a:pt x="35" y="45"/>
                      <a:pt x="35" y="45"/>
                      <a:pt x="35" y="45"/>
                    </a:cubicBezTo>
                    <a:cubicBezTo>
                      <a:pt x="35" y="45"/>
                      <a:pt x="35" y="45"/>
                      <a:pt x="35" y="45"/>
                    </a:cubicBezTo>
                    <a:cubicBezTo>
                      <a:pt x="29" y="45"/>
                      <a:pt x="25" y="40"/>
                      <a:pt x="25" y="35"/>
                    </a:cubicBezTo>
                    <a:cubicBezTo>
                      <a:pt x="25" y="29"/>
                      <a:pt x="29" y="24"/>
                      <a:pt x="35" y="24"/>
                    </a:cubicBezTo>
                    <a:cubicBezTo>
                      <a:pt x="35" y="24"/>
                      <a:pt x="35" y="24"/>
                      <a:pt x="35" y="24"/>
                    </a:cubicBezTo>
                    <a:cubicBezTo>
                      <a:pt x="35" y="0"/>
                      <a:pt x="35" y="0"/>
                      <a:pt x="35" y="0"/>
                    </a:cubicBezTo>
                    <a:close/>
                  </a:path>
                </a:pathLst>
              </a:custGeom>
              <a:grpFill/>
              <a:ln>
                <a:noFill/>
              </a:ln>
            </p:spPr>
            <p:txBody>
              <a:bodyPr anchor="ctr"/>
              <a:lstStyle/>
              <a:p>
                <a:pPr algn="ctr"/>
                <a:endParaRPr>
                  <a:cs typeface="+mn-ea"/>
                  <a:sym typeface="+mn-lt"/>
                </a:endParaRPr>
              </a:p>
            </p:txBody>
          </p:sp>
          <p:sp>
            <p:nvSpPr>
              <p:cNvPr id="65" name="Freeform: Shape 92"/>
              <p:cNvSpPr/>
              <p:nvPr/>
            </p:nvSpPr>
            <p:spPr bwMode="auto">
              <a:xfrm>
                <a:off x="3376905" y="1625420"/>
                <a:ext cx="257337" cy="216898"/>
              </a:xfrm>
              <a:custGeom>
                <a:avLst/>
                <a:gdLst>
                  <a:gd name="T0" fmla="*/ 15 w 58"/>
                  <a:gd name="T1" fmla="*/ 49 h 49"/>
                  <a:gd name="T2" fmla="*/ 17 w 58"/>
                  <a:gd name="T3" fmla="*/ 49 h 49"/>
                  <a:gd name="T4" fmla="*/ 21 w 58"/>
                  <a:gd name="T5" fmla="*/ 43 h 49"/>
                  <a:gd name="T6" fmla="*/ 15 w 58"/>
                  <a:gd name="T7" fmla="*/ 43 h 49"/>
                  <a:gd name="T8" fmla="*/ 15 w 58"/>
                  <a:gd name="T9" fmla="*/ 49 h 49"/>
                  <a:gd name="T10" fmla="*/ 15 w 58"/>
                  <a:gd name="T11" fmla="*/ 31 h 49"/>
                  <a:gd name="T12" fmla="*/ 19 w 58"/>
                  <a:gd name="T13" fmla="*/ 25 h 49"/>
                  <a:gd name="T14" fmla="*/ 27 w 58"/>
                  <a:gd name="T15" fmla="*/ 36 h 49"/>
                  <a:gd name="T16" fmla="*/ 35 w 58"/>
                  <a:gd name="T17" fmla="*/ 26 h 49"/>
                  <a:gd name="T18" fmla="*/ 41 w 58"/>
                  <a:gd name="T19" fmla="*/ 16 h 49"/>
                  <a:gd name="T20" fmla="*/ 41 w 58"/>
                  <a:gd name="T21" fmla="*/ 16 h 49"/>
                  <a:gd name="T22" fmla="*/ 42 w 58"/>
                  <a:gd name="T23" fmla="*/ 17 h 49"/>
                  <a:gd name="T24" fmla="*/ 58 w 58"/>
                  <a:gd name="T25" fmla="*/ 0 h 49"/>
                  <a:gd name="T26" fmla="*/ 15 w 58"/>
                  <a:gd name="T27" fmla="*/ 0 h 49"/>
                  <a:gd name="T28" fmla="*/ 15 w 58"/>
                  <a:gd name="T29" fmla="*/ 7 h 49"/>
                  <a:gd name="T30" fmla="*/ 20 w 58"/>
                  <a:gd name="T31" fmla="*/ 12 h 49"/>
                  <a:gd name="T32" fmla="*/ 15 w 58"/>
                  <a:gd name="T33" fmla="*/ 17 h 49"/>
                  <a:gd name="T34" fmla="*/ 15 w 58"/>
                  <a:gd name="T35" fmla="*/ 31 h 49"/>
                  <a:gd name="T36" fmla="*/ 0 w 58"/>
                  <a:gd name="T37" fmla="*/ 49 h 49"/>
                  <a:gd name="T38" fmla="*/ 15 w 58"/>
                  <a:gd name="T39" fmla="*/ 49 h 49"/>
                  <a:gd name="T40" fmla="*/ 15 w 58"/>
                  <a:gd name="T41" fmla="*/ 43 h 49"/>
                  <a:gd name="T42" fmla="*/ 5 w 58"/>
                  <a:gd name="T43" fmla="*/ 43 h 49"/>
                  <a:gd name="T44" fmla="*/ 5 w 58"/>
                  <a:gd name="T45" fmla="*/ 43 h 49"/>
                  <a:gd name="T46" fmla="*/ 15 w 58"/>
                  <a:gd name="T47" fmla="*/ 31 h 49"/>
                  <a:gd name="T48" fmla="*/ 15 w 58"/>
                  <a:gd name="T49" fmla="*/ 17 h 49"/>
                  <a:gd name="T50" fmla="*/ 15 w 58"/>
                  <a:gd name="T51" fmla="*/ 17 h 49"/>
                  <a:gd name="T52" fmla="*/ 9 w 58"/>
                  <a:gd name="T53" fmla="*/ 12 h 49"/>
                  <a:gd name="T54" fmla="*/ 15 w 58"/>
                  <a:gd name="T55" fmla="*/ 7 h 49"/>
                  <a:gd name="T56" fmla="*/ 15 w 58"/>
                  <a:gd name="T57" fmla="*/ 7 h 49"/>
                  <a:gd name="T58" fmla="*/ 15 w 58"/>
                  <a:gd name="T59" fmla="*/ 7 h 49"/>
                  <a:gd name="T60" fmla="*/ 15 w 58"/>
                  <a:gd name="T61" fmla="*/ 0 h 49"/>
                  <a:gd name="T62" fmla="*/ 0 w 58"/>
                  <a:gd name="T63" fmla="*/ 0 h 49"/>
                  <a:gd name="T64" fmla="*/ 0 w 58"/>
                  <a:gd name="T6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49">
                    <a:moveTo>
                      <a:pt x="15" y="49"/>
                    </a:moveTo>
                    <a:cubicBezTo>
                      <a:pt x="17" y="49"/>
                      <a:pt x="17" y="49"/>
                      <a:pt x="17" y="49"/>
                    </a:cubicBezTo>
                    <a:cubicBezTo>
                      <a:pt x="18" y="47"/>
                      <a:pt x="20" y="45"/>
                      <a:pt x="21" y="43"/>
                    </a:cubicBezTo>
                    <a:cubicBezTo>
                      <a:pt x="15" y="43"/>
                      <a:pt x="15" y="43"/>
                      <a:pt x="15" y="43"/>
                    </a:cubicBezTo>
                    <a:cubicBezTo>
                      <a:pt x="15" y="49"/>
                      <a:pt x="15" y="49"/>
                      <a:pt x="15" y="49"/>
                    </a:cubicBezTo>
                    <a:close/>
                    <a:moveTo>
                      <a:pt x="15" y="31"/>
                    </a:moveTo>
                    <a:cubicBezTo>
                      <a:pt x="19" y="25"/>
                      <a:pt x="19" y="25"/>
                      <a:pt x="19" y="25"/>
                    </a:cubicBezTo>
                    <a:cubicBezTo>
                      <a:pt x="27" y="36"/>
                      <a:pt x="27" y="36"/>
                      <a:pt x="27" y="36"/>
                    </a:cubicBezTo>
                    <a:cubicBezTo>
                      <a:pt x="29" y="32"/>
                      <a:pt x="32" y="29"/>
                      <a:pt x="35" y="26"/>
                    </a:cubicBezTo>
                    <a:cubicBezTo>
                      <a:pt x="41" y="16"/>
                      <a:pt x="41" y="16"/>
                      <a:pt x="41" y="16"/>
                    </a:cubicBezTo>
                    <a:cubicBezTo>
                      <a:pt x="41" y="16"/>
                      <a:pt x="41" y="16"/>
                      <a:pt x="41" y="16"/>
                    </a:cubicBezTo>
                    <a:cubicBezTo>
                      <a:pt x="42" y="17"/>
                      <a:pt x="42" y="17"/>
                      <a:pt x="42" y="17"/>
                    </a:cubicBezTo>
                    <a:cubicBezTo>
                      <a:pt x="47" y="11"/>
                      <a:pt x="53" y="6"/>
                      <a:pt x="58" y="0"/>
                    </a:cubicBezTo>
                    <a:cubicBezTo>
                      <a:pt x="15" y="0"/>
                      <a:pt x="15" y="0"/>
                      <a:pt x="15" y="0"/>
                    </a:cubicBezTo>
                    <a:cubicBezTo>
                      <a:pt x="15" y="7"/>
                      <a:pt x="15" y="7"/>
                      <a:pt x="15" y="7"/>
                    </a:cubicBezTo>
                    <a:cubicBezTo>
                      <a:pt x="18" y="7"/>
                      <a:pt x="20" y="9"/>
                      <a:pt x="20" y="12"/>
                    </a:cubicBezTo>
                    <a:cubicBezTo>
                      <a:pt x="20" y="15"/>
                      <a:pt x="18" y="17"/>
                      <a:pt x="15" y="17"/>
                    </a:cubicBezTo>
                    <a:lnTo>
                      <a:pt x="15" y="31"/>
                    </a:lnTo>
                    <a:close/>
                    <a:moveTo>
                      <a:pt x="0" y="49"/>
                    </a:moveTo>
                    <a:cubicBezTo>
                      <a:pt x="15" y="49"/>
                      <a:pt x="15" y="49"/>
                      <a:pt x="15" y="49"/>
                    </a:cubicBezTo>
                    <a:cubicBezTo>
                      <a:pt x="15" y="43"/>
                      <a:pt x="15" y="43"/>
                      <a:pt x="15" y="43"/>
                    </a:cubicBezTo>
                    <a:cubicBezTo>
                      <a:pt x="5" y="43"/>
                      <a:pt x="5" y="43"/>
                      <a:pt x="5" y="43"/>
                    </a:cubicBezTo>
                    <a:cubicBezTo>
                      <a:pt x="5" y="43"/>
                      <a:pt x="5" y="43"/>
                      <a:pt x="5" y="43"/>
                    </a:cubicBezTo>
                    <a:cubicBezTo>
                      <a:pt x="15" y="31"/>
                      <a:pt x="15" y="31"/>
                      <a:pt x="15" y="31"/>
                    </a:cubicBezTo>
                    <a:cubicBezTo>
                      <a:pt x="15" y="17"/>
                      <a:pt x="15" y="17"/>
                      <a:pt x="15" y="17"/>
                    </a:cubicBezTo>
                    <a:cubicBezTo>
                      <a:pt x="15" y="17"/>
                      <a:pt x="15" y="17"/>
                      <a:pt x="15" y="17"/>
                    </a:cubicBezTo>
                    <a:cubicBezTo>
                      <a:pt x="12" y="17"/>
                      <a:pt x="9" y="15"/>
                      <a:pt x="9" y="12"/>
                    </a:cubicBezTo>
                    <a:cubicBezTo>
                      <a:pt x="9" y="9"/>
                      <a:pt x="12" y="7"/>
                      <a:pt x="15" y="7"/>
                    </a:cubicBezTo>
                    <a:cubicBezTo>
                      <a:pt x="15" y="7"/>
                      <a:pt x="15" y="7"/>
                      <a:pt x="15" y="7"/>
                    </a:cubicBezTo>
                    <a:cubicBezTo>
                      <a:pt x="15" y="7"/>
                      <a:pt x="15" y="7"/>
                      <a:pt x="15" y="7"/>
                    </a:cubicBezTo>
                    <a:cubicBezTo>
                      <a:pt x="15" y="0"/>
                      <a:pt x="15" y="0"/>
                      <a:pt x="15" y="0"/>
                    </a:cubicBezTo>
                    <a:cubicBezTo>
                      <a:pt x="0" y="0"/>
                      <a:pt x="0" y="0"/>
                      <a:pt x="0" y="0"/>
                    </a:cubicBezTo>
                    <a:lnTo>
                      <a:pt x="0" y="49"/>
                    </a:lnTo>
                    <a:close/>
                  </a:path>
                </a:pathLst>
              </a:custGeom>
              <a:grpFill/>
              <a:ln>
                <a:noFill/>
              </a:ln>
            </p:spPr>
            <p:txBody>
              <a:bodyPr anchor="ctr"/>
              <a:lstStyle/>
              <a:p>
                <a:pPr algn="ctr"/>
                <a:endParaRPr>
                  <a:cs typeface="+mn-ea"/>
                  <a:sym typeface="+mn-lt"/>
                </a:endParaRPr>
              </a:p>
            </p:txBody>
          </p:sp>
          <p:sp>
            <p:nvSpPr>
              <p:cNvPr id="66" name="Freeform: Shape 93"/>
              <p:cNvSpPr/>
              <p:nvPr/>
            </p:nvSpPr>
            <p:spPr bwMode="auto">
              <a:xfrm>
                <a:off x="3946722" y="1143832"/>
                <a:ext cx="164205" cy="234054"/>
              </a:xfrm>
              <a:custGeom>
                <a:avLst/>
                <a:gdLst>
                  <a:gd name="T0" fmla="*/ 37 w 37"/>
                  <a:gd name="T1" fmla="*/ 35 h 53"/>
                  <a:gd name="T2" fmla="*/ 37 w 37"/>
                  <a:gd name="T3" fmla="*/ 0 h 53"/>
                  <a:gd name="T4" fmla="*/ 19 w 37"/>
                  <a:gd name="T5" fmla="*/ 0 h 53"/>
                  <a:gd name="T6" fmla="*/ 0 w 37"/>
                  <a:gd name="T7" fmla="*/ 49 h 53"/>
                  <a:gd name="T8" fmla="*/ 10 w 37"/>
                  <a:gd name="T9" fmla="*/ 53 h 53"/>
                  <a:gd name="T10" fmla="*/ 34 w 37"/>
                  <a:gd name="T11" fmla="*/ 43 h 53"/>
                  <a:gd name="T12" fmla="*/ 37 w 37"/>
                  <a:gd name="T13" fmla="*/ 35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37" y="35"/>
                    </a:moveTo>
                    <a:cubicBezTo>
                      <a:pt x="37" y="0"/>
                      <a:pt x="37" y="0"/>
                      <a:pt x="37" y="0"/>
                    </a:cubicBezTo>
                    <a:cubicBezTo>
                      <a:pt x="19" y="0"/>
                      <a:pt x="19" y="0"/>
                      <a:pt x="19" y="0"/>
                    </a:cubicBezTo>
                    <a:cubicBezTo>
                      <a:pt x="0" y="49"/>
                      <a:pt x="0" y="49"/>
                      <a:pt x="0" y="49"/>
                    </a:cubicBezTo>
                    <a:cubicBezTo>
                      <a:pt x="10" y="53"/>
                      <a:pt x="10" y="53"/>
                      <a:pt x="10" y="53"/>
                    </a:cubicBezTo>
                    <a:cubicBezTo>
                      <a:pt x="18" y="50"/>
                      <a:pt x="26" y="46"/>
                      <a:pt x="34" y="43"/>
                    </a:cubicBezTo>
                    <a:lnTo>
                      <a:pt x="37" y="35"/>
                    </a:lnTo>
                    <a:close/>
                  </a:path>
                </a:pathLst>
              </a:custGeom>
              <a:grpFill/>
              <a:ln>
                <a:noFill/>
              </a:ln>
            </p:spPr>
            <p:txBody>
              <a:bodyPr anchor="ctr"/>
              <a:lstStyle/>
              <a:p>
                <a:pPr algn="ctr"/>
                <a:endParaRPr>
                  <a:cs typeface="+mn-ea"/>
                  <a:sym typeface="+mn-lt"/>
                </a:endParaRPr>
              </a:p>
            </p:txBody>
          </p:sp>
          <p:sp>
            <p:nvSpPr>
              <p:cNvPr id="67" name="Freeform: Shape 94"/>
              <p:cNvSpPr/>
              <p:nvPr/>
            </p:nvSpPr>
            <p:spPr bwMode="auto">
              <a:xfrm>
                <a:off x="4124407" y="1143832"/>
                <a:ext cx="30635" cy="84553"/>
              </a:xfrm>
              <a:custGeom>
                <a:avLst/>
                <a:gdLst>
                  <a:gd name="T0" fmla="*/ 0 w 7"/>
                  <a:gd name="T1" fmla="*/ 19 h 19"/>
                  <a:gd name="T2" fmla="*/ 6 w 7"/>
                  <a:gd name="T3" fmla="*/ 0 h 19"/>
                  <a:gd name="T4" fmla="*/ 7 w 7"/>
                  <a:gd name="T5" fmla="*/ 0 h 19"/>
                  <a:gd name="T6" fmla="*/ 0 w 7"/>
                  <a:gd name="T7" fmla="*/ 0 h 19"/>
                  <a:gd name="T8" fmla="*/ 0 w 7"/>
                  <a:gd name="T9" fmla="*/ 19 h 19"/>
                </a:gdLst>
                <a:ahLst/>
                <a:cxnLst>
                  <a:cxn ang="0">
                    <a:pos x="T0" y="T1"/>
                  </a:cxn>
                  <a:cxn ang="0">
                    <a:pos x="T2" y="T3"/>
                  </a:cxn>
                  <a:cxn ang="0">
                    <a:pos x="T4" y="T5"/>
                  </a:cxn>
                  <a:cxn ang="0">
                    <a:pos x="T6" y="T7"/>
                  </a:cxn>
                  <a:cxn ang="0">
                    <a:pos x="T8" y="T9"/>
                  </a:cxn>
                </a:cxnLst>
                <a:rect l="0" t="0" r="r" b="b"/>
                <a:pathLst>
                  <a:path w="7" h="19">
                    <a:moveTo>
                      <a:pt x="0" y="19"/>
                    </a:moveTo>
                    <a:cubicBezTo>
                      <a:pt x="6" y="15"/>
                      <a:pt x="6" y="7"/>
                      <a:pt x="6" y="0"/>
                    </a:cubicBezTo>
                    <a:cubicBezTo>
                      <a:pt x="6" y="0"/>
                      <a:pt x="6" y="0"/>
                      <a:pt x="7" y="0"/>
                    </a:cubicBezTo>
                    <a:cubicBezTo>
                      <a:pt x="0" y="0"/>
                      <a:pt x="0" y="0"/>
                      <a:pt x="0" y="0"/>
                    </a:cubicBezTo>
                    <a:lnTo>
                      <a:pt x="0" y="19"/>
                    </a:lnTo>
                    <a:close/>
                  </a:path>
                </a:pathLst>
              </a:custGeom>
              <a:grpFill/>
              <a:ln>
                <a:noFill/>
              </a:ln>
            </p:spPr>
            <p:txBody>
              <a:bodyPr anchor="ctr"/>
              <a:lstStyle/>
              <a:p>
                <a:pPr algn="ctr"/>
                <a:endParaRPr>
                  <a:cs typeface="+mn-ea"/>
                  <a:sym typeface="+mn-lt"/>
                </a:endParaRPr>
              </a:p>
            </p:txBody>
          </p:sp>
          <p:sp>
            <p:nvSpPr>
              <p:cNvPr id="68" name="Freeform: Shape 95"/>
              <p:cNvSpPr/>
              <p:nvPr/>
            </p:nvSpPr>
            <p:spPr bwMode="auto">
              <a:xfrm>
                <a:off x="4124407" y="1143832"/>
                <a:ext cx="136021" cy="181361"/>
              </a:xfrm>
              <a:custGeom>
                <a:avLst/>
                <a:gdLst>
                  <a:gd name="T0" fmla="*/ 9 w 31"/>
                  <a:gd name="T1" fmla="*/ 0 h 41"/>
                  <a:gd name="T2" fmla="*/ 9 w 31"/>
                  <a:gd name="T3" fmla="*/ 0 h 41"/>
                  <a:gd name="T4" fmla="*/ 0 w 31"/>
                  <a:gd name="T5" fmla="*/ 21 h 41"/>
                  <a:gd name="T6" fmla="*/ 0 w 31"/>
                  <a:gd name="T7" fmla="*/ 35 h 41"/>
                  <a:gd name="T8" fmla="*/ 2 w 31"/>
                  <a:gd name="T9" fmla="*/ 41 h 41"/>
                  <a:gd name="T10" fmla="*/ 31 w 31"/>
                  <a:gd name="T11" fmla="*/ 32 h 41"/>
                  <a:gd name="T12" fmla="*/ 18 w 31"/>
                  <a:gd name="T13" fmla="*/ 0 h 41"/>
                  <a:gd name="T14" fmla="*/ 9 w 3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1">
                    <a:moveTo>
                      <a:pt x="9" y="0"/>
                    </a:moveTo>
                    <a:cubicBezTo>
                      <a:pt x="9" y="0"/>
                      <a:pt x="9" y="0"/>
                      <a:pt x="9" y="0"/>
                    </a:cubicBezTo>
                    <a:cubicBezTo>
                      <a:pt x="9" y="8"/>
                      <a:pt x="8" y="18"/>
                      <a:pt x="0" y="21"/>
                    </a:cubicBezTo>
                    <a:cubicBezTo>
                      <a:pt x="0" y="35"/>
                      <a:pt x="0" y="35"/>
                      <a:pt x="0" y="35"/>
                    </a:cubicBezTo>
                    <a:cubicBezTo>
                      <a:pt x="2" y="41"/>
                      <a:pt x="2" y="41"/>
                      <a:pt x="2" y="41"/>
                    </a:cubicBezTo>
                    <a:cubicBezTo>
                      <a:pt x="11" y="37"/>
                      <a:pt x="21" y="35"/>
                      <a:pt x="31" y="32"/>
                    </a:cubicBezTo>
                    <a:cubicBezTo>
                      <a:pt x="18" y="0"/>
                      <a:pt x="18" y="0"/>
                      <a:pt x="18" y="0"/>
                    </a:cubicBezTo>
                    <a:lnTo>
                      <a:pt x="9" y="0"/>
                    </a:lnTo>
                    <a:close/>
                  </a:path>
                </a:pathLst>
              </a:custGeom>
              <a:grpFill/>
              <a:ln>
                <a:noFill/>
              </a:ln>
            </p:spPr>
            <p:txBody>
              <a:bodyPr anchor="ctr"/>
              <a:lstStyle/>
              <a:p>
                <a:pPr algn="ctr"/>
                <a:endParaRPr>
                  <a:cs typeface="+mn-ea"/>
                  <a:sym typeface="+mn-lt"/>
                </a:endParaRPr>
              </a:p>
            </p:txBody>
          </p:sp>
          <p:sp>
            <p:nvSpPr>
              <p:cNvPr id="69" name="Freeform: Shape 96"/>
              <p:cNvSpPr/>
              <p:nvPr/>
            </p:nvSpPr>
            <p:spPr bwMode="auto">
              <a:xfrm>
                <a:off x="4031275" y="1113197"/>
                <a:ext cx="171558" cy="22057"/>
              </a:xfrm>
              <a:custGeom>
                <a:avLst/>
                <a:gdLst>
                  <a:gd name="T0" fmla="*/ 140 w 140"/>
                  <a:gd name="T1" fmla="*/ 0 h 18"/>
                  <a:gd name="T2" fmla="*/ 0 w 140"/>
                  <a:gd name="T3" fmla="*/ 0 h 18"/>
                  <a:gd name="T4" fmla="*/ 0 w 140"/>
                  <a:gd name="T5" fmla="*/ 18 h 18"/>
                  <a:gd name="T6" fmla="*/ 65 w 140"/>
                  <a:gd name="T7" fmla="*/ 18 h 18"/>
                  <a:gd name="T8" fmla="*/ 76 w 140"/>
                  <a:gd name="T9" fmla="*/ 18 h 18"/>
                  <a:gd name="T10" fmla="*/ 140 w 140"/>
                  <a:gd name="T11" fmla="*/ 18 h 18"/>
                  <a:gd name="T12" fmla="*/ 140 w 14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0"/>
                    </a:moveTo>
                    <a:lnTo>
                      <a:pt x="0" y="0"/>
                    </a:lnTo>
                    <a:lnTo>
                      <a:pt x="0" y="18"/>
                    </a:lnTo>
                    <a:lnTo>
                      <a:pt x="65" y="18"/>
                    </a:lnTo>
                    <a:lnTo>
                      <a:pt x="76" y="18"/>
                    </a:lnTo>
                    <a:lnTo>
                      <a:pt x="140" y="18"/>
                    </a:lnTo>
                    <a:lnTo>
                      <a:pt x="140" y="0"/>
                    </a:lnTo>
                    <a:close/>
                  </a:path>
                </a:pathLst>
              </a:custGeom>
              <a:grpFill/>
              <a:ln>
                <a:noFill/>
              </a:ln>
            </p:spPr>
            <p:txBody>
              <a:bodyPr anchor="ctr"/>
              <a:lstStyle/>
              <a:p>
                <a:pPr algn="ctr"/>
                <a:endParaRPr>
                  <a:cs typeface="+mn-ea"/>
                  <a:sym typeface="+mn-lt"/>
                </a:endParaRPr>
              </a:p>
            </p:txBody>
          </p:sp>
          <p:sp>
            <p:nvSpPr>
              <p:cNvPr id="70" name="Freeform: Shape 97"/>
              <p:cNvSpPr/>
              <p:nvPr/>
            </p:nvSpPr>
            <p:spPr bwMode="auto">
              <a:xfrm>
                <a:off x="3351171" y="3599560"/>
                <a:ext cx="247533" cy="145824"/>
              </a:xfrm>
              <a:custGeom>
                <a:avLst/>
                <a:gdLst>
                  <a:gd name="T0" fmla="*/ 32 w 56"/>
                  <a:gd name="T1" fmla="*/ 0 h 33"/>
                  <a:gd name="T2" fmla="*/ 32 w 56"/>
                  <a:gd name="T3" fmla="*/ 6 h 33"/>
                  <a:gd name="T4" fmla="*/ 0 w 56"/>
                  <a:gd name="T5" fmla="*/ 33 h 33"/>
                  <a:gd name="T6" fmla="*/ 32 w 56"/>
                  <a:gd name="T7" fmla="*/ 27 h 33"/>
                  <a:gd name="T8" fmla="*/ 32 w 56"/>
                  <a:gd name="T9" fmla="*/ 32 h 33"/>
                  <a:gd name="T10" fmla="*/ 56 w 56"/>
                  <a:gd name="T11" fmla="*/ 16 h 33"/>
                  <a:gd name="T12" fmla="*/ 32 w 5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56" h="33">
                    <a:moveTo>
                      <a:pt x="32" y="0"/>
                    </a:moveTo>
                    <a:cubicBezTo>
                      <a:pt x="32" y="6"/>
                      <a:pt x="32" y="6"/>
                      <a:pt x="32" y="6"/>
                    </a:cubicBezTo>
                    <a:cubicBezTo>
                      <a:pt x="4" y="6"/>
                      <a:pt x="0" y="33"/>
                      <a:pt x="0" y="33"/>
                    </a:cubicBezTo>
                    <a:cubicBezTo>
                      <a:pt x="0" y="33"/>
                      <a:pt x="9" y="27"/>
                      <a:pt x="32" y="27"/>
                    </a:cubicBezTo>
                    <a:cubicBezTo>
                      <a:pt x="32" y="32"/>
                      <a:pt x="32" y="32"/>
                      <a:pt x="32" y="32"/>
                    </a:cubicBezTo>
                    <a:cubicBezTo>
                      <a:pt x="56" y="16"/>
                      <a:pt x="56" y="16"/>
                      <a:pt x="56" y="16"/>
                    </a:cubicBezTo>
                    <a:lnTo>
                      <a:pt x="32" y="0"/>
                    </a:lnTo>
                    <a:close/>
                  </a:path>
                </a:pathLst>
              </a:custGeom>
              <a:grpFill/>
              <a:ln>
                <a:noFill/>
              </a:ln>
            </p:spPr>
            <p:txBody>
              <a:bodyPr anchor="ctr"/>
              <a:lstStyle/>
              <a:p>
                <a:pPr algn="ctr"/>
                <a:endParaRPr>
                  <a:cs typeface="+mn-ea"/>
                  <a:sym typeface="+mn-lt"/>
                </a:endParaRPr>
              </a:p>
            </p:txBody>
          </p:sp>
          <p:sp>
            <p:nvSpPr>
              <p:cNvPr id="71" name="Freeform: Shape 98"/>
              <p:cNvSpPr/>
              <p:nvPr/>
            </p:nvSpPr>
            <p:spPr bwMode="auto">
              <a:xfrm>
                <a:off x="3329114" y="3728228"/>
                <a:ext cx="242632" cy="145824"/>
              </a:xfrm>
              <a:custGeom>
                <a:avLst/>
                <a:gdLst>
                  <a:gd name="T0" fmla="*/ 24 w 55"/>
                  <a:gd name="T1" fmla="*/ 33 h 33"/>
                  <a:gd name="T2" fmla="*/ 24 w 55"/>
                  <a:gd name="T3" fmla="*/ 28 h 33"/>
                  <a:gd name="T4" fmla="*/ 55 w 55"/>
                  <a:gd name="T5" fmla="*/ 0 h 33"/>
                  <a:gd name="T6" fmla="*/ 24 w 55"/>
                  <a:gd name="T7" fmla="*/ 7 h 33"/>
                  <a:gd name="T8" fmla="*/ 24 w 55"/>
                  <a:gd name="T9" fmla="*/ 1 h 33"/>
                  <a:gd name="T10" fmla="*/ 0 w 55"/>
                  <a:gd name="T11" fmla="*/ 17 h 33"/>
                  <a:gd name="T12" fmla="*/ 24 w 5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24" y="33"/>
                    </a:moveTo>
                    <a:cubicBezTo>
                      <a:pt x="24" y="28"/>
                      <a:pt x="24" y="28"/>
                      <a:pt x="24" y="28"/>
                    </a:cubicBezTo>
                    <a:cubicBezTo>
                      <a:pt x="52" y="28"/>
                      <a:pt x="55" y="0"/>
                      <a:pt x="55" y="0"/>
                    </a:cubicBezTo>
                    <a:cubicBezTo>
                      <a:pt x="55" y="0"/>
                      <a:pt x="47" y="7"/>
                      <a:pt x="24" y="7"/>
                    </a:cubicBezTo>
                    <a:cubicBezTo>
                      <a:pt x="24" y="1"/>
                      <a:pt x="24" y="1"/>
                      <a:pt x="24" y="1"/>
                    </a:cubicBezTo>
                    <a:cubicBezTo>
                      <a:pt x="0" y="17"/>
                      <a:pt x="0" y="17"/>
                      <a:pt x="0" y="17"/>
                    </a:cubicBezTo>
                    <a:lnTo>
                      <a:pt x="24" y="33"/>
                    </a:lnTo>
                    <a:close/>
                  </a:path>
                </a:pathLst>
              </a:custGeom>
              <a:grpFill/>
              <a:ln>
                <a:noFill/>
              </a:ln>
            </p:spPr>
            <p:txBody>
              <a:bodyPr anchor="ctr"/>
              <a:lstStyle/>
              <a:p>
                <a:pPr algn="ctr"/>
                <a:endParaRPr>
                  <a:cs typeface="+mn-ea"/>
                  <a:sym typeface="+mn-lt"/>
                </a:endParaRPr>
              </a:p>
            </p:txBody>
          </p:sp>
          <p:sp>
            <p:nvSpPr>
              <p:cNvPr id="72" name="Freeform: Shape 99"/>
              <p:cNvSpPr/>
              <p:nvPr/>
            </p:nvSpPr>
            <p:spPr bwMode="auto">
              <a:xfrm>
                <a:off x="5196643" y="1104619"/>
                <a:ext cx="203418" cy="203419"/>
              </a:xfrm>
              <a:custGeom>
                <a:avLst/>
                <a:gdLst>
                  <a:gd name="T0" fmla="*/ 34 w 46"/>
                  <a:gd name="T1" fmla="*/ 43 h 46"/>
                  <a:gd name="T2" fmla="*/ 43 w 46"/>
                  <a:gd name="T3" fmla="*/ 34 h 46"/>
                  <a:gd name="T4" fmla="*/ 45 w 46"/>
                  <a:gd name="T5" fmla="*/ 27 h 46"/>
                  <a:gd name="T6" fmla="*/ 45 w 46"/>
                  <a:gd name="T7" fmla="*/ 18 h 46"/>
                  <a:gd name="T8" fmla="*/ 43 w 46"/>
                  <a:gd name="T9" fmla="*/ 11 h 46"/>
                  <a:gd name="T10" fmla="*/ 34 w 46"/>
                  <a:gd name="T11" fmla="*/ 3 h 46"/>
                  <a:gd name="T12" fmla="*/ 31 w 46"/>
                  <a:gd name="T13" fmla="*/ 1 h 46"/>
                  <a:gd name="T14" fmla="*/ 24 w 46"/>
                  <a:gd name="T15" fmla="*/ 0 h 46"/>
                  <a:gd name="T16" fmla="*/ 25 w 46"/>
                  <a:gd name="T17" fmla="*/ 2 h 46"/>
                  <a:gd name="T18" fmla="*/ 28 w 46"/>
                  <a:gd name="T19" fmla="*/ 2 h 46"/>
                  <a:gd name="T20" fmla="*/ 31 w 46"/>
                  <a:gd name="T21" fmla="*/ 3 h 46"/>
                  <a:gd name="T22" fmla="*/ 30 w 46"/>
                  <a:gd name="T23" fmla="*/ 3 h 46"/>
                  <a:gd name="T24" fmla="*/ 26 w 46"/>
                  <a:gd name="T25" fmla="*/ 5 h 46"/>
                  <a:gd name="T26" fmla="*/ 27 w 46"/>
                  <a:gd name="T27" fmla="*/ 7 h 46"/>
                  <a:gd name="T28" fmla="*/ 29 w 46"/>
                  <a:gd name="T29" fmla="*/ 8 h 46"/>
                  <a:gd name="T30" fmla="*/ 32 w 46"/>
                  <a:gd name="T31" fmla="*/ 4 h 46"/>
                  <a:gd name="T32" fmla="*/ 35 w 46"/>
                  <a:gd name="T33" fmla="*/ 5 h 46"/>
                  <a:gd name="T34" fmla="*/ 37 w 46"/>
                  <a:gd name="T35" fmla="*/ 6 h 46"/>
                  <a:gd name="T36" fmla="*/ 38 w 46"/>
                  <a:gd name="T37" fmla="*/ 9 h 46"/>
                  <a:gd name="T38" fmla="*/ 37 w 46"/>
                  <a:gd name="T39" fmla="*/ 11 h 46"/>
                  <a:gd name="T40" fmla="*/ 36 w 46"/>
                  <a:gd name="T41" fmla="*/ 9 h 46"/>
                  <a:gd name="T42" fmla="*/ 33 w 46"/>
                  <a:gd name="T43" fmla="*/ 10 h 46"/>
                  <a:gd name="T44" fmla="*/ 35 w 46"/>
                  <a:gd name="T45" fmla="*/ 11 h 46"/>
                  <a:gd name="T46" fmla="*/ 30 w 46"/>
                  <a:gd name="T47" fmla="*/ 13 h 46"/>
                  <a:gd name="T48" fmla="*/ 28 w 46"/>
                  <a:gd name="T49" fmla="*/ 15 h 46"/>
                  <a:gd name="T50" fmla="*/ 25 w 46"/>
                  <a:gd name="T51" fmla="*/ 17 h 46"/>
                  <a:gd name="T52" fmla="*/ 26 w 46"/>
                  <a:gd name="T53" fmla="*/ 27 h 46"/>
                  <a:gd name="T54" fmla="*/ 29 w 46"/>
                  <a:gd name="T55" fmla="*/ 28 h 46"/>
                  <a:gd name="T56" fmla="*/ 31 w 46"/>
                  <a:gd name="T57" fmla="*/ 28 h 46"/>
                  <a:gd name="T58" fmla="*/ 36 w 46"/>
                  <a:gd name="T59" fmla="*/ 31 h 46"/>
                  <a:gd name="T60" fmla="*/ 38 w 46"/>
                  <a:gd name="T61" fmla="*/ 33 h 46"/>
                  <a:gd name="T62" fmla="*/ 41 w 46"/>
                  <a:gd name="T63" fmla="*/ 34 h 46"/>
                  <a:gd name="T64" fmla="*/ 26 w 46"/>
                  <a:gd name="T65" fmla="*/ 40 h 46"/>
                  <a:gd name="T66" fmla="*/ 0 w 46"/>
                  <a:gd name="T67" fmla="*/ 19 h 46"/>
                  <a:gd name="T68" fmla="*/ 0 w 46"/>
                  <a:gd name="T69" fmla="*/ 28 h 46"/>
                  <a:gd name="T70" fmla="*/ 4 w 46"/>
                  <a:gd name="T71" fmla="*/ 37 h 46"/>
                  <a:gd name="T72" fmla="*/ 14 w 46"/>
                  <a:gd name="T73" fmla="*/ 44 h 46"/>
                  <a:gd name="T74" fmla="*/ 23 w 46"/>
                  <a:gd name="T75" fmla="*/ 36 h 46"/>
                  <a:gd name="T76" fmla="*/ 22 w 46"/>
                  <a:gd name="T77" fmla="*/ 33 h 46"/>
                  <a:gd name="T78" fmla="*/ 23 w 46"/>
                  <a:gd name="T79" fmla="*/ 29 h 46"/>
                  <a:gd name="T80" fmla="*/ 21 w 46"/>
                  <a:gd name="T81" fmla="*/ 28 h 46"/>
                  <a:gd name="T82" fmla="*/ 18 w 46"/>
                  <a:gd name="T83" fmla="*/ 26 h 46"/>
                  <a:gd name="T84" fmla="*/ 13 w 46"/>
                  <a:gd name="T85" fmla="*/ 24 h 46"/>
                  <a:gd name="T86" fmla="*/ 11 w 46"/>
                  <a:gd name="T87" fmla="*/ 20 h 46"/>
                  <a:gd name="T88" fmla="*/ 10 w 46"/>
                  <a:gd name="T89" fmla="*/ 20 h 46"/>
                  <a:gd name="T90" fmla="*/ 9 w 46"/>
                  <a:gd name="T91" fmla="*/ 21 h 46"/>
                  <a:gd name="T92" fmla="*/ 8 w 46"/>
                  <a:gd name="T93" fmla="*/ 17 h 46"/>
                  <a:gd name="T94" fmla="*/ 8 w 46"/>
                  <a:gd name="T95" fmla="*/ 13 h 46"/>
                  <a:gd name="T96" fmla="*/ 10 w 46"/>
                  <a:gd name="T97" fmla="*/ 9 h 46"/>
                  <a:gd name="T98" fmla="*/ 9 w 46"/>
                  <a:gd name="T99" fmla="*/ 6 h 46"/>
                  <a:gd name="T100" fmla="*/ 20 w 46"/>
                  <a:gd name="T101" fmla="*/ 1 h 46"/>
                  <a:gd name="T102" fmla="*/ 24 w 46"/>
                  <a:gd name="T103" fmla="*/ 0 h 46"/>
                  <a:gd name="T104" fmla="*/ 14 w 46"/>
                  <a:gd name="T105" fmla="*/ 1 h 46"/>
                  <a:gd name="T106" fmla="*/ 6 w 46"/>
                  <a:gd name="T107" fmla="*/ 6 h 46"/>
                  <a:gd name="T108" fmla="*/ 1 w 46"/>
                  <a:gd name="T109" fmla="*/ 14 h 46"/>
                  <a:gd name="T110" fmla="*/ 24 w 46"/>
                  <a:gd name="T111" fmla="*/ 29 h 46"/>
                  <a:gd name="T112" fmla="*/ 21 w 46"/>
                  <a:gd name="T113" fmla="*/ 25 h 46"/>
                  <a:gd name="T114" fmla="*/ 20 w 46"/>
                  <a:gd name="T115" fmla="*/ 23 h 46"/>
                  <a:gd name="T116" fmla="*/ 16 w 46"/>
                  <a:gd name="T117" fmla="*/ 24 h 46"/>
                  <a:gd name="T118" fmla="*/ 18 w 46"/>
                  <a:gd name="T119" fmla="*/ 19 h 46"/>
                  <a:gd name="T120" fmla="*/ 22 w 46"/>
                  <a:gd name="T121" fmla="*/ 19 h 46"/>
                  <a:gd name="T122" fmla="*/ 24 w 46"/>
                  <a:gd name="T12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6">
                    <a:moveTo>
                      <a:pt x="24" y="46"/>
                    </a:moveTo>
                    <a:cubicBezTo>
                      <a:pt x="25" y="46"/>
                      <a:pt x="27" y="45"/>
                      <a:pt x="28" y="45"/>
                    </a:cubicBezTo>
                    <a:cubicBezTo>
                      <a:pt x="29" y="45"/>
                      <a:pt x="29" y="45"/>
                      <a:pt x="30" y="45"/>
                    </a:cubicBezTo>
                    <a:cubicBezTo>
                      <a:pt x="30" y="44"/>
                      <a:pt x="31" y="44"/>
                      <a:pt x="31" y="44"/>
                    </a:cubicBezTo>
                    <a:cubicBezTo>
                      <a:pt x="32" y="44"/>
                      <a:pt x="32" y="44"/>
                      <a:pt x="33" y="43"/>
                    </a:cubicBezTo>
                    <a:cubicBezTo>
                      <a:pt x="33" y="43"/>
                      <a:pt x="34" y="43"/>
                      <a:pt x="34" y="43"/>
                    </a:cubicBezTo>
                    <a:cubicBezTo>
                      <a:pt x="36" y="42"/>
                      <a:pt x="37" y="41"/>
                      <a:pt x="38" y="40"/>
                    </a:cubicBezTo>
                    <a:cubicBezTo>
                      <a:pt x="38" y="40"/>
                      <a:pt x="39" y="39"/>
                      <a:pt x="39" y="39"/>
                    </a:cubicBezTo>
                    <a:cubicBezTo>
                      <a:pt x="39" y="39"/>
                      <a:pt x="39" y="39"/>
                      <a:pt x="40" y="38"/>
                    </a:cubicBezTo>
                    <a:cubicBezTo>
                      <a:pt x="40" y="38"/>
                      <a:pt x="40" y="37"/>
                      <a:pt x="41" y="37"/>
                    </a:cubicBezTo>
                    <a:cubicBezTo>
                      <a:pt x="41" y="36"/>
                      <a:pt x="42" y="36"/>
                      <a:pt x="42" y="35"/>
                    </a:cubicBezTo>
                    <a:cubicBezTo>
                      <a:pt x="42" y="35"/>
                      <a:pt x="43" y="34"/>
                      <a:pt x="43" y="34"/>
                    </a:cubicBezTo>
                    <a:cubicBezTo>
                      <a:pt x="43" y="34"/>
                      <a:pt x="43" y="34"/>
                      <a:pt x="43" y="33"/>
                    </a:cubicBezTo>
                    <a:cubicBezTo>
                      <a:pt x="43" y="33"/>
                      <a:pt x="43" y="33"/>
                      <a:pt x="43" y="33"/>
                    </a:cubicBezTo>
                    <a:cubicBezTo>
                      <a:pt x="44" y="32"/>
                      <a:pt x="44" y="32"/>
                      <a:pt x="44" y="32"/>
                    </a:cubicBezTo>
                    <a:cubicBezTo>
                      <a:pt x="44" y="31"/>
                      <a:pt x="44" y="31"/>
                      <a:pt x="44" y="31"/>
                    </a:cubicBezTo>
                    <a:cubicBezTo>
                      <a:pt x="45" y="30"/>
                      <a:pt x="45" y="29"/>
                      <a:pt x="45" y="28"/>
                    </a:cubicBezTo>
                    <a:cubicBezTo>
                      <a:pt x="45" y="28"/>
                      <a:pt x="45" y="28"/>
                      <a:pt x="45" y="27"/>
                    </a:cubicBezTo>
                    <a:cubicBezTo>
                      <a:pt x="45" y="27"/>
                      <a:pt x="45" y="27"/>
                      <a:pt x="45" y="26"/>
                    </a:cubicBezTo>
                    <a:cubicBezTo>
                      <a:pt x="45" y="26"/>
                      <a:pt x="46" y="25"/>
                      <a:pt x="46" y="25"/>
                    </a:cubicBezTo>
                    <a:cubicBezTo>
                      <a:pt x="46" y="24"/>
                      <a:pt x="46" y="23"/>
                      <a:pt x="46" y="23"/>
                    </a:cubicBezTo>
                    <a:cubicBezTo>
                      <a:pt x="46" y="22"/>
                      <a:pt x="46" y="21"/>
                      <a:pt x="46" y="20"/>
                    </a:cubicBezTo>
                    <a:cubicBezTo>
                      <a:pt x="46" y="20"/>
                      <a:pt x="46" y="20"/>
                      <a:pt x="45" y="19"/>
                    </a:cubicBezTo>
                    <a:cubicBezTo>
                      <a:pt x="45" y="19"/>
                      <a:pt x="45" y="18"/>
                      <a:pt x="45" y="18"/>
                    </a:cubicBezTo>
                    <a:cubicBezTo>
                      <a:pt x="45" y="18"/>
                      <a:pt x="45" y="17"/>
                      <a:pt x="45" y="17"/>
                    </a:cubicBezTo>
                    <a:cubicBezTo>
                      <a:pt x="45" y="16"/>
                      <a:pt x="45" y="15"/>
                      <a:pt x="44" y="15"/>
                    </a:cubicBezTo>
                    <a:cubicBezTo>
                      <a:pt x="44" y="15"/>
                      <a:pt x="44" y="14"/>
                      <a:pt x="44" y="14"/>
                    </a:cubicBezTo>
                    <a:cubicBezTo>
                      <a:pt x="44" y="14"/>
                      <a:pt x="44" y="13"/>
                      <a:pt x="43" y="13"/>
                    </a:cubicBezTo>
                    <a:cubicBezTo>
                      <a:pt x="43" y="13"/>
                      <a:pt x="43" y="12"/>
                      <a:pt x="43" y="12"/>
                    </a:cubicBezTo>
                    <a:cubicBezTo>
                      <a:pt x="43" y="12"/>
                      <a:pt x="43" y="12"/>
                      <a:pt x="43" y="11"/>
                    </a:cubicBezTo>
                    <a:cubicBezTo>
                      <a:pt x="42" y="10"/>
                      <a:pt x="41" y="9"/>
                      <a:pt x="41" y="8"/>
                    </a:cubicBezTo>
                    <a:cubicBezTo>
                      <a:pt x="40" y="8"/>
                      <a:pt x="40" y="8"/>
                      <a:pt x="40" y="7"/>
                    </a:cubicBezTo>
                    <a:cubicBezTo>
                      <a:pt x="39" y="7"/>
                      <a:pt x="39" y="7"/>
                      <a:pt x="39" y="6"/>
                    </a:cubicBezTo>
                    <a:cubicBezTo>
                      <a:pt x="39" y="6"/>
                      <a:pt x="38" y="6"/>
                      <a:pt x="38" y="6"/>
                    </a:cubicBezTo>
                    <a:cubicBezTo>
                      <a:pt x="38" y="5"/>
                      <a:pt x="37" y="5"/>
                      <a:pt x="36" y="4"/>
                    </a:cubicBezTo>
                    <a:cubicBezTo>
                      <a:pt x="36" y="4"/>
                      <a:pt x="35" y="3"/>
                      <a:pt x="34" y="3"/>
                    </a:cubicBezTo>
                    <a:cubicBezTo>
                      <a:pt x="34" y="2"/>
                      <a:pt x="33" y="2"/>
                      <a:pt x="33" y="2"/>
                    </a:cubicBezTo>
                    <a:cubicBezTo>
                      <a:pt x="33" y="2"/>
                      <a:pt x="33" y="2"/>
                      <a:pt x="33" y="2"/>
                    </a:cubicBezTo>
                    <a:cubicBezTo>
                      <a:pt x="32" y="2"/>
                      <a:pt x="32" y="2"/>
                      <a:pt x="32" y="2"/>
                    </a:cubicBezTo>
                    <a:cubicBezTo>
                      <a:pt x="32" y="2"/>
                      <a:pt x="32" y="2"/>
                      <a:pt x="32" y="2"/>
                    </a:cubicBezTo>
                    <a:cubicBezTo>
                      <a:pt x="32" y="1"/>
                      <a:pt x="31" y="1"/>
                      <a:pt x="31" y="1"/>
                    </a:cubicBezTo>
                    <a:cubicBezTo>
                      <a:pt x="31" y="1"/>
                      <a:pt x="31" y="1"/>
                      <a:pt x="31" y="1"/>
                    </a:cubicBezTo>
                    <a:cubicBezTo>
                      <a:pt x="31" y="1"/>
                      <a:pt x="30" y="1"/>
                      <a:pt x="30" y="1"/>
                    </a:cubicBezTo>
                    <a:cubicBezTo>
                      <a:pt x="30" y="1"/>
                      <a:pt x="30" y="1"/>
                      <a:pt x="30" y="1"/>
                    </a:cubicBezTo>
                    <a:cubicBezTo>
                      <a:pt x="29" y="1"/>
                      <a:pt x="29" y="0"/>
                      <a:pt x="28" y="0"/>
                    </a:cubicBezTo>
                    <a:cubicBezTo>
                      <a:pt x="28" y="0"/>
                      <a:pt x="27" y="0"/>
                      <a:pt x="27" y="0"/>
                    </a:cubicBezTo>
                    <a:cubicBezTo>
                      <a:pt x="27" y="0"/>
                      <a:pt x="27" y="0"/>
                      <a:pt x="27" y="0"/>
                    </a:cubicBezTo>
                    <a:cubicBezTo>
                      <a:pt x="26" y="0"/>
                      <a:pt x="25" y="0"/>
                      <a:pt x="24" y="0"/>
                    </a:cubicBezTo>
                    <a:cubicBezTo>
                      <a:pt x="24" y="1"/>
                      <a:pt x="24" y="1"/>
                      <a:pt x="24" y="1"/>
                    </a:cubicBezTo>
                    <a:cubicBezTo>
                      <a:pt x="25" y="1"/>
                      <a:pt x="26" y="1"/>
                      <a:pt x="27" y="1"/>
                    </a:cubicBezTo>
                    <a:cubicBezTo>
                      <a:pt x="27" y="1"/>
                      <a:pt x="27" y="1"/>
                      <a:pt x="27" y="1"/>
                    </a:cubicBezTo>
                    <a:cubicBezTo>
                      <a:pt x="26" y="2"/>
                      <a:pt x="26" y="2"/>
                      <a:pt x="26" y="2"/>
                    </a:cubicBezTo>
                    <a:cubicBezTo>
                      <a:pt x="26" y="2"/>
                      <a:pt x="25" y="2"/>
                      <a:pt x="25" y="2"/>
                    </a:cubicBezTo>
                    <a:cubicBezTo>
                      <a:pt x="25" y="2"/>
                      <a:pt x="25" y="2"/>
                      <a:pt x="25" y="2"/>
                    </a:cubicBezTo>
                    <a:cubicBezTo>
                      <a:pt x="26" y="2"/>
                      <a:pt x="26" y="2"/>
                      <a:pt x="26" y="2"/>
                    </a:cubicBezTo>
                    <a:cubicBezTo>
                      <a:pt x="27" y="2"/>
                      <a:pt x="27" y="2"/>
                      <a:pt x="27" y="2"/>
                    </a:cubicBezTo>
                    <a:cubicBezTo>
                      <a:pt x="27" y="2"/>
                      <a:pt x="27" y="2"/>
                      <a:pt x="27" y="2"/>
                    </a:cubicBezTo>
                    <a:cubicBezTo>
                      <a:pt x="27" y="2"/>
                      <a:pt x="28" y="1"/>
                      <a:pt x="28" y="1"/>
                    </a:cubicBezTo>
                    <a:cubicBezTo>
                      <a:pt x="28" y="1"/>
                      <a:pt x="28" y="2"/>
                      <a:pt x="28" y="2"/>
                    </a:cubicBezTo>
                    <a:cubicBezTo>
                      <a:pt x="28" y="2"/>
                      <a:pt x="28" y="2"/>
                      <a:pt x="28" y="2"/>
                    </a:cubicBezTo>
                    <a:cubicBezTo>
                      <a:pt x="28" y="2"/>
                      <a:pt x="29" y="2"/>
                      <a:pt x="29" y="2"/>
                    </a:cubicBezTo>
                    <a:cubicBezTo>
                      <a:pt x="29" y="2"/>
                      <a:pt x="29" y="2"/>
                      <a:pt x="29" y="2"/>
                    </a:cubicBezTo>
                    <a:cubicBezTo>
                      <a:pt x="29" y="2"/>
                      <a:pt x="30" y="2"/>
                      <a:pt x="30" y="2"/>
                    </a:cubicBezTo>
                    <a:cubicBezTo>
                      <a:pt x="30" y="2"/>
                      <a:pt x="31" y="2"/>
                      <a:pt x="31" y="3"/>
                    </a:cubicBezTo>
                    <a:cubicBezTo>
                      <a:pt x="31" y="3"/>
                      <a:pt x="31" y="3"/>
                      <a:pt x="31" y="3"/>
                    </a:cubicBezTo>
                    <a:cubicBezTo>
                      <a:pt x="31" y="3"/>
                      <a:pt x="31" y="3"/>
                      <a:pt x="31" y="3"/>
                    </a:cubicBezTo>
                    <a:cubicBezTo>
                      <a:pt x="31" y="3"/>
                      <a:pt x="31" y="3"/>
                      <a:pt x="31" y="3"/>
                    </a:cubicBezTo>
                    <a:cubicBezTo>
                      <a:pt x="31" y="3"/>
                      <a:pt x="32" y="3"/>
                      <a:pt x="32" y="4"/>
                    </a:cubicBezTo>
                    <a:cubicBezTo>
                      <a:pt x="31" y="4"/>
                      <a:pt x="31" y="4"/>
                      <a:pt x="31" y="4"/>
                    </a:cubicBezTo>
                    <a:cubicBezTo>
                      <a:pt x="30" y="4"/>
                      <a:pt x="30" y="4"/>
                      <a:pt x="30" y="4"/>
                    </a:cubicBezTo>
                    <a:cubicBezTo>
                      <a:pt x="30" y="3"/>
                      <a:pt x="30" y="3"/>
                      <a:pt x="30" y="3"/>
                    </a:cubicBezTo>
                    <a:cubicBezTo>
                      <a:pt x="30" y="3"/>
                      <a:pt x="30" y="3"/>
                      <a:pt x="30" y="3"/>
                    </a:cubicBezTo>
                    <a:cubicBezTo>
                      <a:pt x="30" y="3"/>
                      <a:pt x="30" y="3"/>
                      <a:pt x="30" y="3"/>
                    </a:cubicBezTo>
                    <a:cubicBezTo>
                      <a:pt x="29" y="3"/>
                      <a:pt x="29" y="4"/>
                      <a:pt x="29" y="4"/>
                    </a:cubicBezTo>
                    <a:cubicBezTo>
                      <a:pt x="29" y="4"/>
                      <a:pt x="29" y="4"/>
                      <a:pt x="29" y="4"/>
                    </a:cubicBezTo>
                    <a:cubicBezTo>
                      <a:pt x="28" y="4"/>
                      <a:pt x="28" y="4"/>
                      <a:pt x="28" y="4"/>
                    </a:cubicBezTo>
                    <a:cubicBezTo>
                      <a:pt x="28" y="4"/>
                      <a:pt x="27" y="4"/>
                      <a:pt x="27" y="4"/>
                    </a:cubicBezTo>
                    <a:cubicBezTo>
                      <a:pt x="27" y="4"/>
                      <a:pt x="27" y="4"/>
                      <a:pt x="26" y="5"/>
                    </a:cubicBezTo>
                    <a:cubicBezTo>
                      <a:pt x="26" y="5"/>
                      <a:pt x="26" y="5"/>
                      <a:pt x="25" y="5"/>
                    </a:cubicBezTo>
                    <a:cubicBezTo>
                      <a:pt x="25" y="5"/>
                      <a:pt x="25" y="6"/>
                      <a:pt x="25" y="6"/>
                    </a:cubicBezTo>
                    <a:cubicBezTo>
                      <a:pt x="25" y="6"/>
                      <a:pt x="25" y="6"/>
                      <a:pt x="25" y="6"/>
                    </a:cubicBezTo>
                    <a:cubicBezTo>
                      <a:pt x="25" y="6"/>
                      <a:pt x="25" y="6"/>
                      <a:pt x="25" y="6"/>
                    </a:cubicBezTo>
                    <a:cubicBezTo>
                      <a:pt x="25" y="7"/>
                      <a:pt x="26" y="6"/>
                      <a:pt x="26" y="6"/>
                    </a:cubicBezTo>
                    <a:cubicBezTo>
                      <a:pt x="26" y="6"/>
                      <a:pt x="26" y="7"/>
                      <a:pt x="27" y="7"/>
                    </a:cubicBezTo>
                    <a:cubicBezTo>
                      <a:pt x="27" y="7"/>
                      <a:pt x="27" y="7"/>
                      <a:pt x="28" y="7"/>
                    </a:cubicBezTo>
                    <a:cubicBezTo>
                      <a:pt x="28" y="7"/>
                      <a:pt x="28" y="7"/>
                      <a:pt x="28" y="7"/>
                    </a:cubicBezTo>
                    <a:cubicBezTo>
                      <a:pt x="28" y="8"/>
                      <a:pt x="28" y="8"/>
                      <a:pt x="28" y="8"/>
                    </a:cubicBezTo>
                    <a:cubicBezTo>
                      <a:pt x="28" y="8"/>
                      <a:pt x="28" y="8"/>
                      <a:pt x="28" y="9"/>
                    </a:cubicBezTo>
                    <a:cubicBezTo>
                      <a:pt x="28" y="9"/>
                      <a:pt x="28" y="9"/>
                      <a:pt x="28" y="9"/>
                    </a:cubicBezTo>
                    <a:cubicBezTo>
                      <a:pt x="29" y="9"/>
                      <a:pt x="29" y="9"/>
                      <a:pt x="29" y="8"/>
                    </a:cubicBezTo>
                    <a:cubicBezTo>
                      <a:pt x="29" y="8"/>
                      <a:pt x="29" y="8"/>
                      <a:pt x="29" y="8"/>
                    </a:cubicBezTo>
                    <a:cubicBezTo>
                      <a:pt x="30" y="8"/>
                      <a:pt x="31" y="7"/>
                      <a:pt x="31" y="6"/>
                    </a:cubicBezTo>
                    <a:cubicBezTo>
                      <a:pt x="31" y="6"/>
                      <a:pt x="31" y="6"/>
                      <a:pt x="31" y="5"/>
                    </a:cubicBezTo>
                    <a:cubicBezTo>
                      <a:pt x="31" y="5"/>
                      <a:pt x="32" y="5"/>
                      <a:pt x="32" y="5"/>
                    </a:cubicBezTo>
                    <a:cubicBezTo>
                      <a:pt x="32" y="5"/>
                      <a:pt x="32" y="5"/>
                      <a:pt x="32" y="5"/>
                    </a:cubicBezTo>
                    <a:cubicBezTo>
                      <a:pt x="32" y="4"/>
                      <a:pt x="32" y="4"/>
                      <a:pt x="32" y="4"/>
                    </a:cubicBezTo>
                    <a:cubicBezTo>
                      <a:pt x="32" y="4"/>
                      <a:pt x="32" y="4"/>
                      <a:pt x="32" y="4"/>
                    </a:cubicBezTo>
                    <a:cubicBezTo>
                      <a:pt x="32" y="4"/>
                      <a:pt x="32" y="4"/>
                      <a:pt x="33" y="4"/>
                    </a:cubicBezTo>
                    <a:cubicBezTo>
                      <a:pt x="33" y="4"/>
                      <a:pt x="33" y="4"/>
                      <a:pt x="33" y="4"/>
                    </a:cubicBezTo>
                    <a:cubicBezTo>
                      <a:pt x="33" y="4"/>
                      <a:pt x="34" y="4"/>
                      <a:pt x="34" y="4"/>
                    </a:cubicBezTo>
                    <a:cubicBezTo>
                      <a:pt x="34" y="4"/>
                      <a:pt x="34" y="5"/>
                      <a:pt x="34" y="5"/>
                    </a:cubicBezTo>
                    <a:cubicBezTo>
                      <a:pt x="34" y="5"/>
                      <a:pt x="35" y="5"/>
                      <a:pt x="35" y="5"/>
                    </a:cubicBezTo>
                    <a:cubicBezTo>
                      <a:pt x="35" y="5"/>
                      <a:pt x="34" y="5"/>
                      <a:pt x="34" y="5"/>
                    </a:cubicBezTo>
                    <a:cubicBezTo>
                      <a:pt x="34" y="5"/>
                      <a:pt x="34" y="5"/>
                      <a:pt x="34" y="5"/>
                    </a:cubicBezTo>
                    <a:cubicBezTo>
                      <a:pt x="34" y="6"/>
                      <a:pt x="35" y="6"/>
                      <a:pt x="35" y="6"/>
                    </a:cubicBezTo>
                    <a:cubicBezTo>
                      <a:pt x="35" y="6"/>
                      <a:pt x="35" y="6"/>
                      <a:pt x="35" y="6"/>
                    </a:cubicBezTo>
                    <a:cubicBezTo>
                      <a:pt x="36" y="6"/>
                      <a:pt x="36" y="5"/>
                      <a:pt x="36" y="5"/>
                    </a:cubicBezTo>
                    <a:cubicBezTo>
                      <a:pt x="36" y="6"/>
                      <a:pt x="36" y="6"/>
                      <a:pt x="37" y="6"/>
                    </a:cubicBezTo>
                    <a:cubicBezTo>
                      <a:pt x="37" y="6"/>
                      <a:pt x="37" y="6"/>
                      <a:pt x="37" y="6"/>
                    </a:cubicBezTo>
                    <a:cubicBezTo>
                      <a:pt x="37" y="6"/>
                      <a:pt x="37" y="7"/>
                      <a:pt x="37" y="7"/>
                    </a:cubicBezTo>
                    <a:cubicBezTo>
                      <a:pt x="37" y="7"/>
                      <a:pt x="37" y="7"/>
                      <a:pt x="37" y="8"/>
                    </a:cubicBezTo>
                    <a:cubicBezTo>
                      <a:pt x="38" y="8"/>
                      <a:pt x="38" y="8"/>
                      <a:pt x="38" y="8"/>
                    </a:cubicBezTo>
                    <a:cubicBezTo>
                      <a:pt x="38" y="8"/>
                      <a:pt x="38" y="8"/>
                      <a:pt x="38" y="8"/>
                    </a:cubicBezTo>
                    <a:cubicBezTo>
                      <a:pt x="38" y="9"/>
                      <a:pt x="38" y="9"/>
                      <a:pt x="38" y="9"/>
                    </a:cubicBezTo>
                    <a:cubicBezTo>
                      <a:pt x="37" y="9"/>
                      <a:pt x="37" y="9"/>
                      <a:pt x="37" y="10"/>
                    </a:cubicBezTo>
                    <a:cubicBezTo>
                      <a:pt x="37" y="10"/>
                      <a:pt x="38" y="10"/>
                      <a:pt x="38" y="10"/>
                    </a:cubicBezTo>
                    <a:cubicBezTo>
                      <a:pt x="38" y="10"/>
                      <a:pt x="38" y="10"/>
                      <a:pt x="38" y="10"/>
                    </a:cubicBezTo>
                    <a:cubicBezTo>
                      <a:pt x="38" y="11"/>
                      <a:pt x="38" y="11"/>
                      <a:pt x="38" y="11"/>
                    </a:cubicBezTo>
                    <a:cubicBezTo>
                      <a:pt x="38" y="11"/>
                      <a:pt x="38" y="11"/>
                      <a:pt x="37" y="11"/>
                    </a:cubicBezTo>
                    <a:cubicBezTo>
                      <a:pt x="37" y="11"/>
                      <a:pt x="37" y="11"/>
                      <a:pt x="37" y="11"/>
                    </a:cubicBezTo>
                    <a:cubicBezTo>
                      <a:pt x="37" y="11"/>
                      <a:pt x="37" y="11"/>
                      <a:pt x="37" y="11"/>
                    </a:cubicBezTo>
                    <a:cubicBezTo>
                      <a:pt x="36" y="11"/>
                      <a:pt x="36" y="11"/>
                      <a:pt x="36" y="11"/>
                    </a:cubicBezTo>
                    <a:cubicBezTo>
                      <a:pt x="36" y="10"/>
                      <a:pt x="36" y="10"/>
                      <a:pt x="37" y="9"/>
                    </a:cubicBezTo>
                    <a:cubicBezTo>
                      <a:pt x="37" y="9"/>
                      <a:pt x="37" y="9"/>
                      <a:pt x="37" y="9"/>
                    </a:cubicBezTo>
                    <a:cubicBezTo>
                      <a:pt x="37" y="9"/>
                      <a:pt x="37" y="9"/>
                      <a:pt x="36" y="9"/>
                    </a:cubicBezTo>
                    <a:cubicBezTo>
                      <a:pt x="36" y="9"/>
                      <a:pt x="36" y="9"/>
                      <a:pt x="36" y="9"/>
                    </a:cubicBezTo>
                    <a:cubicBezTo>
                      <a:pt x="35" y="10"/>
                      <a:pt x="35" y="9"/>
                      <a:pt x="34" y="10"/>
                    </a:cubicBezTo>
                    <a:cubicBezTo>
                      <a:pt x="34" y="10"/>
                      <a:pt x="35" y="10"/>
                      <a:pt x="35" y="10"/>
                    </a:cubicBezTo>
                    <a:cubicBezTo>
                      <a:pt x="35" y="10"/>
                      <a:pt x="34" y="10"/>
                      <a:pt x="34" y="10"/>
                    </a:cubicBezTo>
                    <a:cubicBezTo>
                      <a:pt x="34" y="10"/>
                      <a:pt x="34" y="10"/>
                      <a:pt x="34" y="10"/>
                    </a:cubicBezTo>
                    <a:cubicBezTo>
                      <a:pt x="34" y="9"/>
                      <a:pt x="34" y="9"/>
                      <a:pt x="33" y="9"/>
                    </a:cubicBezTo>
                    <a:cubicBezTo>
                      <a:pt x="33" y="10"/>
                      <a:pt x="33" y="10"/>
                      <a:pt x="33" y="10"/>
                    </a:cubicBezTo>
                    <a:cubicBezTo>
                      <a:pt x="33" y="10"/>
                      <a:pt x="34" y="10"/>
                      <a:pt x="34" y="10"/>
                    </a:cubicBezTo>
                    <a:cubicBezTo>
                      <a:pt x="34" y="10"/>
                      <a:pt x="33" y="11"/>
                      <a:pt x="33" y="11"/>
                    </a:cubicBezTo>
                    <a:cubicBezTo>
                      <a:pt x="33" y="11"/>
                      <a:pt x="33" y="11"/>
                      <a:pt x="34" y="11"/>
                    </a:cubicBezTo>
                    <a:cubicBezTo>
                      <a:pt x="34" y="11"/>
                      <a:pt x="34" y="11"/>
                      <a:pt x="34" y="11"/>
                    </a:cubicBezTo>
                    <a:cubicBezTo>
                      <a:pt x="34" y="11"/>
                      <a:pt x="34" y="11"/>
                      <a:pt x="34" y="11"/>
                    </a:cubicBezTo>
                    <a:cubicBezTo>
                      <a:pt x="34" y="11"/>
                      <a:pt x="35" y="11"/>
                      <a:pt x="35" y="11"/>
                    </a:cubicBezTo>
                    <a:cubicBezTo>
                      <a:pt x="35" y="11"/>
                      <a:pt x="35" y="12"/>
                      <a:pt x="34" y="12"/>
                    </a:cubicBezTo>
                    <a:cubicBezTo>
                      <a:pt x="34" y="12"/>
                      <a:pt x="33" y="12"/>
                      <a:pt x="33" y="12"/>
                    </a:cubicBezTo>
                    <a:cubicBezTo>
                      <a:pt x="33" y="12"/>
                      <a:pt x="32" y="13"/>
                      <a:pt x="32" y="12"/>
                    </a:cubicBezTo>
                    <a:cubicBezTo>
                      <a:pt x="32" y="12"/>
                      <a:pt x="32" y="12"/>
                      <a:pt x="33" y="12"/>
                    </a:cubicBezTo>
                    <a:cubicBezTo>
                      <a:pt x="32" y="12"/>
                      <a:pt x="32" y="12"/>
                      <a:pt x="31" y="12"/>
                    </a:cubicBezTo>
                    <a:cubicBezTo>
                      <a:pt x="31" y="12"/>
                      <a:pt x="30" y="12"/>
                      <a:pt x="30" y="13"/>
                    </a:cubicBezTo>
                    <a:cubicBezTo>
                      <a:pt x="30" y="13"/>
                      <a:pt x="30" y="13"/>
                      <a:pt x="30" y="13"/>
                    </a:cubicBezTo>
                    <a:cubicBezTo>
                      <a:pt x="30" y="13"/>
                      <a:pt x="30" y="13"/>
                      <a:pt x="29" y="14"/>
                    </a:cubicBezTo>
                    <a:cubicBezTo>
                      <a:pt x="29" y="14"/>
                      <a:pt x="29" y="14"/>
                      <a:pt x="29" y="14"/>
                    </a:cubicBezTo>
                    <a:cubicBezTo>
                      <a:pt x="29" y="14"/>
                      <a:pt x="28" y="14"/>
                      <a:pt x="28" y="14"/>
                    </a:cubicBezTo>
                    <a:cubicBezTo>
                      <a:pt x="28" y="14"/>
                      <a:pt x="28" y="14"/>
                      <a:pt x="28" y="14"/>
                    </a:cubicBezTo>
                    <a:cubicBezTo>
                      <a:pt x="28" y="14"/>
                      <a:pt x="28" y="14"/>
                      <a:pt x="28" y="15"/>
                    </a:cubicBezTo>
                    <a:cubicBezTo>
                      <a:pt x="27" y="15"/>
                      <a:pt x="27" y="15"/>
                      <a:pt x="27" y="15"/>
                    </a:cubicBezTo>
                    <a:cubicBezTo>
                      <a:pt x="27" y="15"/>
                      <a:pt x="27" y="15"/>
                      <a:pt x="27" y="15"/>
                    </a:cubicBezTo>
                    <a:cubicBezTo>
                      <a:pt x="27" y="15"/>
                      <a:pt x="27" y="16"/>
                      <a:pt x="27" y="16"/>
                    </a:cubicBezTo>
                    <a:cubicBezTo>
                      <a:pt x="26" y="16"/>
                      <a:pt x="26" y="17"/>
                      <a:pt x="26" y="17"/>
                    </a:cubicBezTo>
                    <a:cubicBezTo>
                      <a:pt x="26" y="17"/>
                      <a:pt x="25" y="17"/>
                      <a:pt x="25" y="17"/>
                    </a:cubicBezTo>
                    <a:cubicBezTo>
                      <a:pt x="25" y="17"/>
                      <a:pt x="25" y="17"/>
                      <a:pt x="25" y="17"/>
                    </a:cubicBezTo>
                    <a:cubicBezTo>
                      <a:pt x="24" y="17"/>
                      <a:pt x="24" y="18"/>
                      <a:pt x="24" y="18"/>
                    </a:cubicBezTo>
                    <a:cubicBezTo>
                      <a:pt x="24" y="28"/>
                      <a:pt x="24" y="28"/>
                      <a:pt x="24" y="28"/>
                    </a:cubicBezTo>
                    <a:cubicBezTo>
                      <a:pt x="24" y="28"/>
                      <a:pt x="24" y="28"/>
                      <a:pt x="25" y="28"/>
                    </a:cubicBezTo>
                    <a:cubicBezTo>
                      <a:pt x="25" y="28"/>
                      <a:pt x="25" y="28"/>
                      <a:pt x="25" y="27"/>
                    </a:cubicBezTo>
                    <a:cubicBezTo>
                      <a:pt x="25" y="27"/>
                      <a:pt x="25" y="27"/>
                      <a:pt x="26" y="27"/>
                    </a:cubicBezTo>
                    <a:cubicBezTo>
                      <a:pt x="26" y="27"/>
                      <a:pt x="26" y="27"/>
                      <a:pt x="26" y="27"/>
                    </a:cubicBezTo>
                    <a:cubicBezTo>
                      <a:pt x="26" y="27"/>
                      <a:pt x="26" y="27"/>
                      <a:pt x="27" y="27"/>
                    </a:cubicBezTo>
                    <a:cubicBezTo>
                      <a:pt x="27" y="27"/>
                      <a:pt x="26" y="27"/>
                      <a:pt x="26" y="27"/>
                    </a:cubicBezTo>
                    <a:cubicBezTo>
                      <a:pt x="27" y="28"/>
                      <a:pt x="27" y="27"/>
                      <a:pt x="27" y="27"/>
                    </a:cubicBezTo>
                    <a:cubicBezTo>
                      <a:pt x="27" y="27"/>
                      <a:pt x="28" y="27"/>
                      <a:pt x="28" y="27"/>
                    </a:cubicBezTo>
                    <a:cubicBezTo>
                      <a:pt x="28" y="27"/>
                      <a:pt x="28" y="28"/>
                      <a:pt x="28" y="28"/>
                    </a:cubicBezTo>
                    <a:cubicBezTo>
                      <a:pt x="28" y="28"/>
                      <a:pt x="29" y="28"/>
                      <a:pt x="29" y="28"/>
                    </a:cubicBezTo>
                    <a:cubicBezTo>
                      <a:pt x="29" y="28"/>
                      <a:pt x="29" y="28"/>
                      <a:pt x="29" y="28"/>
                    </a:cubicBezTo>
                    <a:cubicBezTo>
                      <a:pt x="30" y="28"/>
                      <a:pt x="30" y="28"/>
                      <a:pt x="30" y="28"/>
                    </a:cubicBezTo>
                    <a:cubicBezTo>
                      <a:pt x="30" y="27"/>
                      <a:pt x="31" y="28"/>
                      <a:pt x="31" y="28"/>
                    </a:cubicBezTo>
                    <a:cubicBezTo>
                      <a:pt x="31" y="28"/>
                      <a:pt x="31" y="28"/>
                      <a:pt x="31" y="28"/>
                    </a:cubicBezTo>
                    <a:cubicBezTo>
                      <a:pt x="31" y="28"/>
                      <a:pt x="31" y="28"/>
                      <a:pt x="31" y="28"/>
                    </a:cubicBezTo>
                    <a:cubicBezTo>
                      <a:pt x="31" y="28"/>
                      <a:pt x="31" y="28"/>
                      <a:pt x="31" y="28"/>
                    </a:cubicBezTo>
                    <a:cubicBezTo>
                      <a:pt x="31" y="29"/>
                      <a:pt x="32" y="29"/>
                      <a:pt x="32" y="29"/>
                    </a:cubicBezTo>
                    <a:cubicBezTo>
                      <a:pt x="32" y="29"/>
                      <a:pt x="32" y="29"/>
                      <a:pt x="32" y="29"/>
                    </a:cubicBezTo>
                    <a:cubicBezTo>
                      <a:pt x="33" y="30"/>
                      <a:pt x="33" y="30"/>
                      <a:pt x="33" y="30"/>
                    </a:cubicBezTo>
                    <a:cubicBezTo>
                      <a:pt x="34" y="30"/>
                      <a:pt x="34" y="30"/>
                      <a:pt x="34" y="30"/>
                    </a:cubicBezTo>
                    <a:cubicBezTo>
                      <a:pt x="34" y="30"/>
                      <a:pt x="35" y="30"/>
                      <a:pt x="35" y="30"/>
                    </a:cubicBezTo>
                    <a:cubicBezTo>
                      <a:pt x="35" y="30"/>
                      <a:pt x="36" y="31"/>
                      <a:pt x="36" y="31"/>
                    </a:cubicBezTo>
                    <a:cubicBezTo>
                      <a:pt x="36" y="31"/>
                      <a:pt x="36" y="31"/>
                      <a:pt x="36" y="31"/>
                    </a:cubicBezTo>
                    <a:cubicBezTo>
                      <a:pt x="36" y="32"/>
                      <a:pt x="36" y="32"/>
                      <a:pt x="36" y="32"/>
                    </a:cubicBezTo>
                    <a:cubicBezTo>
                      <a:pt x="36" y="32"/>
                      <a:pt x="36" y="32"/>
                      <a:pt x="36" y="33"/>
                    </a:cubicBezTo>
                    <a:cubicBezTo>
                      <a:pt x="37" y="33"/>
                      <a:pt x="37" y="33"/>
                      <a:pt x="37" y="33"/>
                    </a:cubicBezTo>
                    <a:cubicBezTo>
                      <a:pt x="37" y="33"/>
                      <a:pt x="37" y="33"/>
                      <a:pt x="37" y="33"/>
                    </a:cubicBezTo>
                    <a:cubicBezTo>
                      <a:pt x="37" y="33"/>
                      <a:pt x="38" y="33"/>
                      <a:pt x="38" y="33"/>
                    </a:cubicBezTo>
                    <a:cubicBezTo>
                      <a:pt x="38" y="33"/>
                      <a:pt x="38" y="33"/>
                      <a:pt x="38" y="33"/>
                    </a:cubicBezTo>
                    <a:cubicBezTo>
                      <a:pt x="38" y="33"/>
                      <a:pt x="39" y="34"/>
                      <a:pt x="39" y="34"/>
                    </a:cubicBezTo>
                    <a:cubicBezTo>
                      <a:pt x="39" y="34"/>
                      <a:pt x="39" y="34"/>
                      <a:pt x="39" y="34"/>
                    </a:cubicBezTo>
                    <a:cubicBezTo>
                      <a:pt x="39" y="34"/>
                      <a:pt x="40" y="34"/>
                      <a:pt x="40" y="34"/>
                    </a:cubicBezTo>
                    <a:cubicBezTo>
                      <a:pt x="40" y="34"/>
                      <a:pt x="40" y="34"/>
                      <a:pt x="40" y="34"/>
                    </a:cubicBezTo>
                    <a:cubicBezTo>
                      <a:pt x="41" y="34"/>
                      <a:pt x="41" y="34"/>
                      <a:pt x="41" y="34"/>
                    </a:cubicBezTo>
                    <a:cubicBezTo>
                      <a:pt x="38" y="39"/>
                      <a:pt x="33" y="43"/>
                      <a:pt x="28" y="44"/>
                    </a:cubicBezTo>
                    <a:cubicBezTo>
                      <a:pt x="28" y="44"/>
                      <a:pt x="28" y="44"/>
                      <a:pt x="28" y="43"/>
                    </a:cubicBezTo>
                    <a:cubicBezTo>
                      <a:pt x="28" y="43"/>
                      <a:pt x="28" y="42"/>
                      <a:pt x="28" y="42"/>
                    </a:cubicBezTo>
                    <a:cubicBezTo>
                      <a:pt x="28" y="42"/>
                      <a:pt x="27" y="41"/>
                      <a:pt x="27" y="41"/>
                    </a:cubicBezTo>
                    <a:cubicBezTo>
                      <a:pt x="27" y="41"/>
                      <a:pt x="27" y="40"/>
                      <a:pt x="26" y="40"/>
                    </a:cubicBezTo>
                    <a:cubicBezTo>
                      <a:pt x="26" y="40"/>
                      <a:pt x="26" y="40"/>
                      <a:pt x="26" y="40"/>
                    </a:cubicBezTo>
                    <a:cubicBezTo>
                      <a:pt x="25" y="40"/>
                      <a:pt x="25" y="39"/>
                      <a:pt x="25" y="39"/>
                    </a:cubicBezTo>
                    <a:cubicBezTo>
                      <a:pt x="24" y="39"/>
                      <a:pt x="24" y="39"/>
                      <a:pt x="24" y="39"/>
                    </a:cubicBezTo>
                    <a:cubicBezTo>
                      <a:pt x="24" y="39"/>
                      <a:pt x="24" y="38"/>
                      <a:pt x="24" y="38"/>
                    </a:cubicBezTo>
                    <a:lnTo>
                      <a:pt x="24" y="46"/>
                    </a:lnTo>
                    <a:close/>
                    <a:moveTo>
                      <a:pt x="0" y="18"/>
                    </a:moveTo>
                    <a:cubicBezTo>
                      <a:pt x="0" y="18"/>
                      <a:pt x="0" y="19"/>
                      <a:pt x="0" y="19"/>
                    </a:cubicBezTo>
                    <a:cubicBezTo>
                      <a:pt x="0" y="20"/>
                      <a:pt x="0" y="20"/>
                      <a:pt x="0" y="20"/>
                    </a:cubicBezTo>
                    <a:cubicBezTo>
                      <a:pt x="0" y="21"/>
                      <a:pt x="0" y="22"/>
                      <a:pt x="0" y="23"/>
                    </a:cubicBezTo>
                    <a:cubicBezTo>
                      <a:pt x="0" y="23"/>
                      <a:pt x="0" y="24"/>
                      <a:pt x="0" y="25"/>
                    </a:cubicBezTo>
                    <a:cubicBezTo>
                      <a:pt x="0" y="25"/>
                      <a:pt x="0" y="26"/>
                      <a:pt x="0" y="26"/>
                    </a:cubicBezTo>
                    <a:cubicBezTo>
                      <a:pt x="0" y="27"/>
                      <a:pt x="0" y="27"/>
                      <a:pt x="0" y="27"/>
                    </a:cubicBezTo>
                    <a:cubicBezTo>
                      <a:pt x="0" y="28"/>
                      <a:pt x="0" y="28"/>
                      <a:pt x="0" y="28"/>
                    </a:cubicBezTo>
                    <a:cubicBezTo>
                      <a:pt x="0" y="29"/>
                      <a:pt x="1" y="30"/>
                      <a:pt x="1" y="31"/>
                    </a:cubicBezTo>
                    <a:cubicBezTo>
                      <a:pt x="1" y="31"/>
                      <a:pt x="1" y="31"/>
                      <a:pt x="1" y="32"/>
                    </a:cubicBezTo>
                    <a:cubicBezTo>
                      <a:pt x="1" y="32"/>
                      <a:pt x="2" y="32"/>
                      <a:pt x="2" y="33"/>
                    </a:cubicBezTo>
                    <a:cubicBezTo>
                      <a:pt x="2" y="33"/>
                      <a:pt x="2" y="33"/>
                      <a:pt x="2" y="33"/>
                    </a:cubicBezTo>
                    <a:cubicBezTo>
                      <a:pt x="2" y="34"/>
                      <a:pt x="2" y="34"/>
                      <a:pt x="3" y="34"/>
                    </a:cubicBezTo>
                    <a:cubicBezTo>
                      <a:pt x="3" y="35"/>
                      <a:pt x="4" y="36"/>
                      <a:pt x="4" y="37"/>
                    </a:cubicBezTo>
                    <a:cubicBezTo>
                      <a:pt x="5" y="37"/>
                      <a:pt x="5" y="38"/>
                      <a:pt x="6" y="38"/>
                    </a:cubicBezTo>
                    <a:cubicBezTo>
                      <a:pt x="6" y="39"/>
                      <a:pt x="6" y="39"/>
                      <a:pt x="6" y="39"/>
                    </a:cubicBezTo>
                    <a:cubicBezTo>
                      <a:pt x="7" y="39"/>
                      <a:pt x="7" y="40"/>
                      <a:pt x="7" y="40"/>
                    </a:cubicBezTo>
                    <a:cubicBezTo>
                      <a:pt x="8" y="41"/>
                      <a:pt x="10" y="42"/>
                      <a:pt x="11" y="43"/>
                    </a:cubicBezTo>
                    <a:cubicBezTo>
                      <a:pt x="11" y="43"/>
                      <a:pt x="12" y="43"/>
                      <a:pt x="12" y="43"/>
                    </a:cubicBezTo>
                    <a:cubicBezTo>
                      <a:pt x="13" y="44"/>
                      <a:pt x="13" y="44"/>
                      <a:pt x="14" y="44"/>
                    </a:cubicBezTo>
                    <a:cubicBezTo>
                      <a:pt x="14" y="44"/>
                      <a:pt x="15" y="44"/>
                      <a:pt x="15" y="45"/>
                    </a:cubicBezTo>
                    <a:cubicBezTo>
                      <a:pt x="18" y="45"/>
                      <a:pt x="20" y="46"/>
                      <a:pt x="23" y="46"/>
                    </a:cubicBezTo>
                    <a:cubicBezTo>
                      <a:pt x="23" y="46"/>
                      <a:pt x="24" y="46"/>
                      <a:pt x="24" y="46"/>
                    </a:cubicBezTo>
                    <a:cubicBezTo>
                      <a:pt x="24" y="38"/>
                      <a:pt x="24" y="38"/>
                      <a:pt x="24" y="38"/>
                    </a:cubicBezTo>
                    <a:cubicBezTo>
                      <a:pt x="24" y="38"/>
                      <a:pt x="24" y="38"/>
                      <a:pt x="24" y="38"/>
                    </a:cubicBezTo>
                    <a:cubicBezTo>
                      <a:pt x="24" y="37"/>
                      <a:pt x="23" y="37"/>
                      <a:pt x="23" y="36"/>
                    </a:cubicBezTo>
                    <a:cubicBezTo>
                      <a:pt x="23" y="36"/>
                      <a:pt x="23" y="36"/>
                      <a:pt x="23" y="36"/>
                    </a:cubicBezTo>
                    <a:cubicBezTo>
                      <a:pt x="22" y="36"/>
                      <a:pt x="22" y="35"/>
                      <a:pt x="22" y="35"/>
                    </a:cubicBezTo>
                    <a:cubicBezTo>
                      <a:pt x="22" y="35"/>
                      <a:pt x="22" y="35"/>
                      <a:pt x="22" y="35"/>
                    </a:cubicBezTo>
                    <a:cubicBezTo>
                      <a:pt x="22" y="34"/>
                      <a:pt x="22" y="34"/>
                      <a:pt x="22" y="34"/>
                    </a:cubicBezTo>
                    <a:cubicBezTo>
                      <a:pt x="22" y="34"/>
                      <a:pt x="22" y="34"/>
                      <a:pt x="22" y="33"/>
                    </a:cubicBezTo>
                    <a:cubicBezTo>
                      <a:pt x="22" y="33"/>
                      <a:pt x="22" y="33"/>
                      <a:pt x="22" y="33"/>
                    </a:cubicBezTo>
                    <a:cubicBezTo>
                      <a:pt x="22" y="32"/>
                      <a:pt x="22" y="32"/>
                      <a:pt x="22" y="32"/>
                    </a:cubicBezTo>
                    <a:cubicBezTo>
                      <a:pt x="23" y="32"/>
                      <a:pt x="23" y="32"/>
                      <a:pt x="23" y="32"/>
                    </a:cubicBezTo>
                    <a:cubicBezTo>
                      <a:pt x="23" y="32"/>
                      <a:pt x="23" y="32"/>
                      <a:pt x="23" y="31"/>
                    </a:cubicBezTo>
                    <a:cubicBezTo>
                      <a:pt x="23" y="31"/>
                      <a:pt x="24" y="31"/>
                      <a:pt x="24" y="31"/>
                    </a:cubicBezTo>
                    <a:cubicBezTo>
                      <a:pt x="24" y="31"/>
                      <a:pt x="24" y="30"/>
                      <a:pt x="24" y="30"/>
                    </a:cubicBezTo>
                    <a:cubicBezTo>
                      <a:pt x="24" y="29"/>
                      <a:pt x="23" y="29"/>
                      <a:pt x="23" y="29"/>
                    </a:cubicBezTo>
                    <a:cubicBezTo>
                      <a:pt x="23" y="29"/>
                      <a:pt x="23" y="28"/>
                      <a:pt x="23" y="28"/>
                    </a:cubicBezTo>
                    <a:cubicBezTo>
                      <a:pt x="23" y="28"/>
                      <a:pt x="23" y="29"/>
                      <a:pt x="23" y="29"/>
                    </a:cubicBezTo>
                    <a:cubicBezTo>
                      <a:pt x="22" y="29"/>
                      <a:pt x="22" y="29"/>
                      <a:pt x="22" y="29"/>
                    </a:cubicBezTo>
                    <a:cubicBezTo>
                      <a:pt x="22" y="29"/>
                      <a:pt x="22" y="29"/>
                      <a:pt x="22" y="29"/>
                    </a:cubicBezTo>
                    <a:cubicBezTo>
                      <a:pt x="21" y="29"/>
                      <a:pt x="21" y="29"/>
                      <a:pt x="21" y="29"/>
                    </a:cubicBezTo>
                    <a:cubicBezTo>
                      <a:pt x="21" y="29"/>
                      <a:pt x="21" y="28"/>
                      <a:pt x="21" y="28"/>
                    </a:cubicBezTo>
                    <a:cubicBezTo>
                      <a:pt x="20" y="28"/>
                      <a:pt x="20" y="28"/>
                      <a:pt x="20" y="28"/>
                    </a:cubicBezTo>
                    <a:cubicBezTo>
                      <a:pt x="20" y="28"/>
                      <a:pt x="20" y="28"/>
                      <a:pt x="20" y="27"/>
                    </a:cubicBezTo>
                    <a:cubicBezTo>
                      <a:pt x="20" y="27"/>
                      <a:pt x="20" y="27"/>
                      <a:pt x="19" y="26"/>
                    </a:cubicBezTo>
                    <a:cubicBezTo>
                      <a:pt x="19" y="26"/>
                      <a:pt x="19" y="26"/>
                      <a:pt x="18" y="26"/>
                    </a:cubicBezTo>
                    <a:cubicBezTo>
                      <a:pt x="18" y="26"/>
                      <a:pt x="18" y="26"/>
                      <a:pt x="18" y="26"/>
                    </a:cubicBezTo>
                    <a:cubicBezTo>
                      <a:pt x="18" y="26"/>
                      <a:pt x="18" y="26"/>
                      <a:pt x="18" y="26"/>
                    </a:cubicBezTo>
                    <a:cubicBezTo>
                      <a:pt x="17" y="26"/>
                      <a:pt x="17" y="25"/>
                      <a:pt x="16" y="25"/>
                    </a:cubicBezTo>
                    <a:cubicBezTo>
                      <a:pt x="16" y="25"/>
                      <a:pt x="16" y="25"/>
                      <a:pt x="16" y="25"/>
                    </a:cubicBezTo>
                    <a:cubicBezTo>
                      <a:pt x="15" y="25"/>
                      <a:pt x="15" y="25"/>
                      <a:pt x="15" y="25"/>
                    </a:cubicBezTo>
                    <a:cubicBezTo>
                      <a:pt x="14" y="25"/>
                      <a:pt x="14" y="25"/>
                      <a:pt x="14" y="25"/>
                    </a:cubicBezTo>
                    <a:cubicBezTo>
                      <a:pt x="14" y="25"/>
                      <a:pt x="13" y="24"/>
                      <a:pt x="13" y="24"/>
                    </a:cubicBezTo>
                    <a:cubicBezTo>
                      <a:pt x="13" y="24"/>
                      <a:pt x="13" y="24"/>
                      <a:pt x="13" y="24"/>
                    </a:cubicBezTo>
                    <a:cubicBezTo>
                      <a:pt x="13" y="24"/>
                      <a:pt x="12" y="24"/>
                      <a:pt x="12" y="24"/>
                    </a:cubicBezTo>
                    <a:cubicBezTo>
                      <a:pt x="12" y="24"/>
                      <a:pt x="12" y="23"/>
                      <a:pt x="12" y="23"/>
                    </a:cubicBezTo>
                    <a:cubicBezTo>
                      <a:pt x="12" y="23"/>
                      <a:pt x="12" y="23"/>
                      <a:pt x="12" y="23"/>
                    </a:cubicBezTo>
                    <a:cubicBezTo>
                      <a:pt x="12" y="22"/>
                      <a:pt x="12" y="22"/>
                      <a:pt x="11" y="21"/>
                    </a:cubicBezTo>
                    <a:cubicBezTo>
                      <a:pt x="11" y="21"/>
                      <a:pt x="11" y="21"/>
                      <a:pt x="11" y="21"/>
                    </a:cubicBezTo>
                    <a:cubicBezTo>
                      <a:pt x="11" y="20"/>
                      <a:pt x="11" y="20"/>
                      <a:pt x="11" y="20"/>
                    </a:cubicBezTo>
                    <a:cubicBezTo>
                      <a:pt x="11" y="20"/>
                      <a:pt x="10" y="20"/>
                      <a:pt x="10" y="20"/>
                    </a:cubicBezTo>
                    <a:cubicBezTo>
                      <a:pt x="10" y="19"/>
                      <a:pt x="10" y="19"/>
                      <a:pt x="10" y="19"/>
                    </a:cubicBezTo>
                    <a:cubicBezTo>
                      <a:pt x="10" y="19"/>
                      <a:pt x="10" y="19"/>
                      <a:pt x="10" y="18"/>
                    </a:cubicBezTo>
                    <a:cubicBezTo>
                      <a:pt x="10" y="18"/>
                      <a:pt x="9" y="18"/>
                      <a:pt x="9" y="19"/>
                    </a:cubicBezTo>
                    <a:cubicBezTo>
                      <a:pt x="9" y="19"/>
                      <a:pt x="9" y="19"/>
                      <a:pt x="9" y="19"/>
                    </a:cubicBezTo>
                    <a:cubicBezTo>
                      <a:pt x="10" y="19"/>
                      <a:pt x="9" y="20"/>
                      <a:pt x="10" y="20"/>
                    </a:cubicBezTo>
                    <a:cubicBezTo>
                      <a:pt x="10" y="20"/>
                      <a:pt x="10" y="20"/>
                      <a:pt x="10" y="20"/>
                    </a:cubicBezTo>
                    <a:cubicBezTo>
                      <a:pt x="10" y="21"/>
                      <a:pt x="10" y="21"/>
                      <a:pt x="10" y="21"/>
                    </a:cubicBezTo>
                    <a:cubicBezTo>
                      <a:pt x="10" y="21"/>
                      <a:pt x="10" y="22"/>
                      <a:pt x="10" y="22"/>
                    </a:cubicBezTo>
                    <a:cubicBezTo>
                      <a:pt x="10" y="22"/>
                      <a:pt x="10" y="22"/>
                      <a:pt x="10" y="21"/>
                    </a:cubicBezTo>
                    <a:cubicBezTo>
                      <a:pt x="10" y="21"/>
                      <a:pt x="9" y="21"/>
                      <a:pt x="9" y="21"/>
                    </a:cubicBezTo>
                    <a:cubicBezTo>
                      <a:pt x="9" y="21"/>
                      <a:pt x="10" y="21"/>
                      <a:pt x="9" y="21"/>
                    </a:cubicBezTo>
                    <a:cubicBezTo>
                      <a:pt x="9" y="20"/>
                      <a:pt x="9" y="20"/>
                      <a:pt x="9" y="20"/>
                    </a:cubicBezTo>
                    <a:cubicBezTo>
                      <a:pt x="9" y="20"/>
                      <a:pt x="9" y="20"/>
                      <a:pt x="9" y="19"/>
                    </a:cubicBezTo>
                    <a:cubicBezTo>
                      <a:pt x="9" y="19"/>
                      <a:pt x="9" y="19"/>
                      <a:pt x="9" y="19"/>
                    </a:cubicBezTo>
                    <a:cubicBezTo>
                      <a:pt x="8" y="19"/>
                      <a:pt x="8" y="18"/>
                      <a:pt x="8" y="18"/>
                    </a:cubicBezTo>
                    <a:cubicBezTo>
                      <a:pt x="8" y="18"/>
                      <a:pt x="8" y="17"/>
                      <a:pt x="8" y="17"/>
                    </a:cubicBezTo>
                    <a:cubicBezTo>
                      <a:pt x="8" y="17"/>
                      <a:pt x="8" y="17"/>
                      <a:pt x="8" y="17"/>
                    </a:cubicBezTo>
                    <a:cubicBezTo>
                      <a:pt x="8" y="17"/>
                      <a:pt x="8" y="17"/>
                      <a:pt x="7" y="17"/>
                    </a:cubicBezTo>
                    <a:cubicBezTo>
                      <a:pt x="7" y="16"/>
                      <a:pt x="7" y="16"/>
                      <a:pt x="7" y="16"/>
                    </a:cubicBezTo>
                    <a:cubicBezTo>
                      <a:pt x="7" y="16"/>
                      <a:pt x="7" y="15"/>
                      <a:pt x="7" y="15"/>
                    </a:cubicBezTo>
                    <a:cubicBezTo>
                      <a:pt x="7" y="15"/>
                      <a:pt x="7" y="14"/>
                      <a:pt x="7" y="14"/>
                    </a:cubicBezTo>
                    <a:cubicBezTo>
                      <a:pt x="7" y="14"/>
                      <a:pt x="8" y="14"/>
                      <a:pt x="8" y="13"/>
                    </a:cubicBezTo>
                    <a:cubicBezTo>
                      <a:pt x="8" y="13"/>
                      <a:pt x="8" y="13"/>
                      <a:pt x="8" y="13"/>
                    </a:cubicBezTo>
                    <a:cubicBezTo>
                      <a:pt x="8" y="13"/>
                      <a:pt x="8" y="12"/>
                      <a:pt x="9" y="12"/>
                    </a:cubicBezTo>
                    <a:cubicBezTo>
                      <a:pt x="9" y="12"/>
                      <a:pt x="9" y="11"/>
                      <a:pt x="9" y="11"/>
                    </a:cubicBezTo>
                    <a:cubicBezTo>
                      <a:pt x="10" y="11"/>
                      <a:pt x="10" y="10"/>
                      <a:pt x="10" y="10"/>
                    </a:cubicBezTo>
                    <a:cubicBezTo>
                      <a:pt x="10" y="10"/>
                      <a:pt x="9" y="10"/>
                      <a:pt x="9" y="9"/>
                    </a:cubicBezTo>
                    <a:cubicBezTo>
                      <a:pt x="9" y="9"/>
                      <a:pt x="10" y="9"/>
                      <a:pt x="10" y="9"/>
                    </a:cubicBezTo>
                    <a:cubicBezTo>
                      <a:pt x="10" y="9"/>
                      <a:pt x="10" y="9"/>
                      <a:pt x="10" y="9"/>
                    </a:cubicBezTo>
                    <a:cubicBezTo>
                      <a:pt x="10" y="8"/>
                      <a:pt x="10" y="8"/>
                      <a:pt x="10" y="8"/>
                    </a:cubicBezTo>
                    <a:cubicBezTo>
                      <a:pt x="10" y="8"/>
                      <a:pt x="10" y="8"/>
                      <a:pt x="10" y="7"/>
                    </a:cubicBezTo>
                    <a:cubicBezTo>
                      <a:pt x="10" y="7"/>
                      <a:pt x="9" y="8"/>
                      <a:pt x="9" y="7"/>
                    </a:cubicBezTo>
                    <a:cubicBezTo>
                      <a:pt x="9" y="7"/>
                      <a:pt x="9" y="7"/>
                      <a:pt x="9" y="7"/>
                    </a:cubicBezTo>
                    <a:cubicBezTo>
                      <a:pt x="9" y="7"/>
                      <a:pt x="9" y="7"/>
                      <a:pt x="9" y="7"/>
                    </a:cubicBezTo>
                    <a:cubicBezTo>
                      <a:pt x="9" y="6"/>
                      <a:pt x="9" y="6"/>
                      <a:pt x="9" y="6"/>
                    </a:cubicBezTo>
                    <a:cubicBezTo>
                      <a:pt x="9" y="6"/>
                      <a:pt x="9" y="6"/>
                      <a:pt x="9" y="6"/>
                    </a:cubicBezTo>
                    <a:cubicBezTo>
                      <a:pt x="12" y="3"/>
                      <a:pt x="15" y="2"/>
                      <a:pt x="19" y="1"/>
                    </a:cubicBezTo>
                    <a:cubicBezTo>
                      <a:pt x="19" y="1"/>
                      <a:pt x="19" y="1"/>
                      <a:pt x="19" y="1"/>
                    </a:cubicBezTo>
                    <a:cubicBezTo>
                      <a:pt x="19" y="1"/>
                      <a:pt x="19" y="1"/>
                      <a:pt x="19" y="1"/>
                    </a:cubicBezTo>
                    <a:cubicBezTo>
                      <a:pt x="19" y="1"/>
                      <a:pt x="19" y="1"/>
                      <a:pt x="20" y="1"/>
                    </a:cubicBezTo>
                    <a:cubicBezTo>
                      <a:pt x="20" y="1"/>
                      <a:pt x="20" y="1"/>
                      <a:pt x="20" y="1"/>
                    </a:cubicBezTo>
                    <a:cubicBezTo>
                      <a:pt x="21" y="1"/>
                      <a:pt x="21" y="2"/>
                      <a:pt x="22" y="2"/>
                    </a:cubicBezTo>
                    <a:cubicBezTo>
                      <a:pt x="22" y="2"/>
                      <a:pt x="22" y="1"/>
                      <a:pt x="22" y="1"/>
                    </a:cubicBezTo>
                    <a:cubicBezTo>
                      <a:pt x="22" y="1"/>
                      <a:pt x="22" y="1"/>
                      <a:pt x="22" y="1"/>
                    </a:cubicBezTo>
                    <a:cubicBezTo>
                      <a:pt x="22" y="1"/>
                      <a:pt x="22" y="1"/>
                      <a:pt x="23" y="1"/>
                    </a:cubicBezTo>
                    <a:cubicBezTo>
                      <a:pt x="23" y="1"/>
                      <a:pt x="24" y="1"/>
                      <a:pt x="24" y="1"/>
                    </a:cubicBezTo>
                    <a:cubicBezTo>
                      <a:pt x="24" y="0"/>
                      <a:pt x="24" y="0"/>
                      <a:pt x="24" y="0"/>
                    </a:cubicBezTo>
                    <a:cubicBezTo>
                      <a:pt x="24" y="0"/>
                      <a:pt x="23" y="0"/>
                      <a:pt x="23" y="0"/>
                    </a:cubicBezTo>
                    <a:cubicBezTo>
                      <a:pt x="23" y="0"/>
                      <a:pt x="23" y="0"/>
                      <a:pt x="23" y="0"/>
                    </a:cubicBezTo>
                    <a:cubicBezTo>
                      <a:pt x="22" y="0"/>
                      <a:pt x="22" y="0"/>
                      <a:pt x="22" y="0"/>
                    </a:cubicBezTo>
                    <a:cubicBezTo>
                      <a:pt x="20" y="0"/>
                      <a:pt x="17" y="0"/>
                      <a:pt x="15" y="1"/>
                    </a:cubicBezTo>
                    <a:cubicBezTo>
                      <a:pt x="15" y="1"/>
                      <a:pt x="14" y="1"/>
                      <a:pt x="14" y="1"/>
                    </a:cubicBezTo>
                    <a:cubicBezTo>
                      <a:pt x="14" y="1"/>
                      <a:pt x="14" y="1"/>
                      <a:pt x="14" y="1"/>
                    </a:cubicBezTo>
                    <a:cubicBezTo>
                      <a:pt x="14" y="1"/>
                      <a:pt x="13" y="2"/>
                      <a:pt x="13" y="2"/>
                    </a:cubicBezTo>
                    <a:cubicBezTo>
                      <a:pt x="13" y="2"/>
                      <a:pt x="12" y="2"/>
                      <a:pt x="12" y="2"/>
                    </a:cubicBezTo>
                    <a:cubicBezTo>
                      <a:pt x="12" y="2"/>
                      <a:pt x="11" y="2"/>
                      <a:pt x="11" y="3"/>
                    </a:cubicBezTo>
                    <a:cubicBezTo>
                      <a:pt x="10" y="3"/>
                      <a:pt x="9" y="4"/>
                      <a:pt x="7" y="5"/>
                    </a:cubicBezTo>
                    <a:cubicBezTo>
                      <a:pt x="7" y="5"/>
                      <a:pt x="7" y="5"/>
                      <a:pt x="7" y="6"/>
                    </a:cubicBezTo>
                    <a:cubicBezTo>
                      <a:pt x="7" y="6"/>
                      <a:pt x="7" y="6"/>
                      <a:pt x="6" y="6"/>
                    </a:cubicBezTo>
                    <a:cubicBezTo>
                      <a:pt x="6" y="7"/>
                      <a:pt x="6" y="7"/>
                      <a:pt x="6" y="7"/>
                    </a:cubicBezTo>
                    <a:cubicBezTo>
                      <a:pt x="5" y="8"/>
                      <a:pt x="5" y="8"/>
                      <a:pt x="4" y="8"/>
                    </a:cubicBezTo>
                    <a:cubicBezTo>
                      <a:pt x="4" y="9"/>
                      <a:pt x="3" y="10"/>
                      <a:pt x="3" y="11"/>
                    </a:cubicBezTo>
                    <a:cubicBezTo>
                      <a:pt x="2" y="12"/>
                      <a:pt x="2" y="12"/>
                      <a:pt x="2" y="12"/>
                    </a:cubicBezTo>
                    <a:cubicBezTo>
                      <a:pt x="2" y="12"/>
                      <a:pt x="2" y="13"/>
                      <a:pt x="2" y="13"/>
                    </a:cubicBezTo>
                    <a:cubicBezTo>
                      <a:pt x="2" y="13"/>
                      <a:pt x="1" y="14"/>
                      <a:pt x="1" y="14"/>
                    </a:cubicBezTo>
                    <a:cubicBezTo>
                      <a:pt x="1" y="14"/>
                      <a:pt x="1" y="15"/>
                      <a:pt x="1" y="15"/>
                    </a:cubicBezTo>
                    <a:cubicBezTo>
                      <a:pt x="1" y="15"/>
                      <a:pt x="0" y="16"/>
                      <a:pt x="0" y="17"/>
                    </a:cubicBezTo>
                    <a:cubicBezTo>
                      <a:pt x="0" y="17"/>
                      <a:pt x="0" y="18"/>
                      <a:pt x="0" y="18"/>
                    </a:cubicBezTo>
                    <a:close/>
                    <a:moveTo>
                      <a:pt x="24" y="18"/>
                    </a:moveTo>
                    <a:cubicBezTo>
                      <a:pt x="24" y="28"/>
                      <a:pt x="24" y="28"/>
                      <a:pt x="24" y="28"/>
                    </a:cubicBezTo>
                    <a:cubicBezTo>
                      <a:pt x="24" y="29"/>
                      <a:pt x="24" y="29"/>
                      <a:pt x="24" y="29"/>
                    </a:cubicBezTo>
                    <a:cubicBezTo>
                      <a:pt x="24" y="29"/>
                      <a:pt x="24" y="28"/>
                      <a:pt x="23" y="28"/>
                    </a:cubicBezTo>
                    <a:cubicBezTo>
                      <a:pt x="23" y="28"/>
                      <a:pt x="23" y="28"/>
                      <a:pt x="22" y="28"/>
                    </a:cubicBezTo>
                    <a:cubicBezTo>
                      <a:pt x="22" y="28"/>
                      <a:pt x="21" y="28"/>
                      <a:pt x="21" y="27"/>
                    </a:cubicBezTo>
                    <a:cubicBezTo>
                      <a:pt x="21" y="27"/>
                      <a:pt x="21" y="27"/>
                      <a:pt x="21" y="26"/>
                    </a:cubicBezTo>
                    <a:cubicBezTo>
                      <a:pt x="21" y="26"/>
                      <a:pt x="21" y="26"/>
                      <a:pt x="21" y="26"/>
                    </a:cubicBezTo>
                    <a:cubicBezTo>
                      <a:pt x="21" y="25"/>
                      <a:pt x="21" y="25"/>
                      <a:pt x="21" y="25"/>
                    </a:cubicBezTo>
                    <a:cubicBezTo>
                      <a:pt x="20" y="25"/>
                      <a:pt x="20" y="25"/>
                      <a:pt x="19" y="25"/>
                    </a:cubicBezTo>
                    <a:cubicBezTo>
                      <a:pt x="19" y="25"/>
                      <a:pt x="19" y="25"/>
                      <a:pt x="19" y="25"/>
                    </a:cubicBezTo>
                    <a:cubicBezTo>
                      <a:pt x="19" y="25"/>
                      <a:pt x="19" y="24"/>
                      <a:pt x="19" y="24"/>
                    </a:cubicBezTo>
                    <a:cubicBezTo>
                      <a:pt x="19" y="24"/>
                      <a:pt x="20" y="24"/>
                      <a:pt x="20" y="24"/>
                    </a:cubicBezTo>
                    <a:cubicBezTo>
                      <a:pt x="20" y="24"/>
                      <a:pt x="20" y="24"/>
                      <a:pt x="20" y="23"/>
                    </a:cubicBezTo>
                    <a:cubicBezTo>
                      <a:pt x="20" y="23"/>
                      <a:pt x="20" y="23"/>
                      <a:pt x="20" y="23"/>
                    </a:cubicBezTo>
                    <a:cubicBezTo>
                      <a:pt x="20" y="23"/>
                      <a:pt x="20" y="23"/>
                      <a:pt x="20" y="23"/>
                    </a:cubicBezTo>
                    <a:cubicBezTo>
                      <a:pt x="19" y="23"/>
                      <a:pt x="19" y="23"/>
                      <a:pt x="19" y="23"/>
                    </a:cubicBezTo>
                    <a:cubicBezTo>
                      <a:pt x="18" y="23"/>
                      <a:pt x="18" y="24"/>
                      <a:pt x="18" y="24"/>
                    </a:cubicBezTo>
                    <a:cubicBezTo>
                      <a:pt x="18" y="24"/>
                      <a:pt x="18" y="24"/>
                      <a:pt x="17" y="24"/>
                    </a:cubicBezTo>
                    <a:cubicBezTo>
                      <a:pt x="17" y="24"/>
                      <a:pt x="17" y="24"/>
                      <a:pt x="17" y="24"/>
                    </a:cubicBezTo>
                    <a:cubicBezTo>
                      <a:pt x="17" y="24"/>
                      <a:pt x="16" y="24"/>
                      <a:pt x="16" y="24"/>
                    </a:cubicBezTo>
                    <a:cubicBezTo>
                      <a:pt x="16" y="24"/>
                      <a:pt x="16" y="23"/>
                      <a:pt x="16" y="23"/>
                    </a:cubicBezTo>
                    <a:cubicBezTo>
                      <a:pt x="15" y="22"/>
                      <a:pt x="16" y="21"/>
                      <a:pt x="16" y="21"/>
                    </a:cubicBezTo>
                    <a:cubicBezTo>
                      <a:pt x="16" y="21"/>
                      <a:pt x="16" y="21"/>
                      <a:pt x="16" y="21"/>
                    </a:cubicBezTo>
                    <a:cubicBezTo>
                      <a:pt x="16" y="20"/>
                      <a:pt x="16" y="20"/>
                      <a:pt x="16" y="20"/>
                    </a:cubicBezTo>
                    <a:cubicBezTo>
                      <a:pt x="16" y="20"/>
                      <a:pt x="17" y="19"/>
                      <a:pt x="17" y="19"/>
                    </a:cubicBezTo>
                    <a:cubicBezTo>
                      <a:pt x="17" y="19"/>
                      <a:pt x="18" y="19"/>
                      <a:pt x="18" y="19"/>
                    </a:cubicBezTo>
                    <a:cubicBezTo>
                      <a:pt x="18" y="19"/>
                      <a:pt x="19" y="19"/>
                      <a:pt x="19" y="19"/>
                    </a:cubicBezTo>
                    <a:cubicBezTo>
                      <a:pt x="19" y="19"/>
                      <a:pt x="19" y="19"/>
                      <a:pt x="19" y="19"/>
                    </a:cubicBezTo>
                    <a:cubicBezTo>
                      <a:pt x="20" y="19"/>
                      <a:pt x="20" y="19"/>
                      <a:pt x="20" y="19"/>
                    </a:cubicBezTo>
                    <a:cubicBezTo>
                      <a:pt x="21" y="19"/>
                      <a:pt x="21" y="18"/>
                      <a:pt x="21" y="19"/>
                    </a:cubicBezTo>
                    <a:cubicBezTo>
                      <a:pt x="22" y="19"/>
                      <a:pt x="22" y="19"/>
                      <a:pt x="22" y="19"/>
                    </a:cubicBezTo>
                    <a:cubicBezTo>
                      <a:pt x="22" y="19"/>
                      <a:pt x="22" y="19"/>
                      <a:pt x="22" y="19"/>
                    </a:cubicBezTo>
                    <a:cubicBezTo>
                      <a:pt x="22" y="19"/>
                      <a:pt x="23" y="19"/>
                      <a:pt x="23" y="19"/>
                    </a:cubicBezTo>
                    <a:cubicBezTo>
                      <a:pt x="23" y="19"/>
                      <a:pt x="23" y="20"/>
                      <a:pt x="23" y="20"/>
                    </a:cubicBezTo>
                    <a:cubicBezTo>
                      <a:pt x="23" y="20"/>
                      <a:pt x="23" y="20"/>
                      <a:pt x="24" y="20"/>
                    </a:cubicBezTo>
                    <a:cubicBezTo>
                      <a:pt x="24" y="20"/>
                      <a:pt x="24" y="20"/>
                      <a:pt x="24" y="20"/>
                    </a:cubicBezTo>
                    <a:cubicBezTo>
                      <a:pt x="24" y="19"/>
                      <a:pt x="24" y="19"/>
                      <a:pt x="24" y="19"/>
                    </a:cubicBezTo>
                    <a:cubicBezTo>
                      <a:pt x="24" y="19"/>
                      <a:pt x="24" y="19"/>
                      <a:pt x="24" y="19"/>
                    </a:cubicBezTo>
                    <a:cubicBezTo>
                      <a:pt x="24" y="18"/>
                      <a:pt x="24" y="18"/>
                      <a:pt x="24" y="18"/>
                    </a:cubicBezTo>
                    <a:close/>
                  </a:path>
                </a:pathLst>
              </a:custGeom>
              <a:grpFill/>
              <a:ln>
                <a:noFill/>
              </a:ln>
            </p:spPr>
            <p:txBody>
              <a:bodyPr anchor="ctr"/>
              <a:lstStyle/>
              <a:p>
                <a:pPr algn="ctr"/>
                <a:endParaRPr>
                  <a:cs typeface="+mn-ea"/>
                  <a:sym typeface="+mn-lt"/>
                </a:endParaRPr>
              </a:p>
            </p:txBody>
          </p:sp>
          <p:sp>
            <p:nvSpPr>
              <p:cNvPr id="73" name="Freeform: Shape 100"/>
              <p:cNvSpPr/>
              <p:nvPr/>
            </p:nvSpPr>
            <p:spPr bwMode="auto">
              <a:xfrm>
                <a:off x="3152654" y="1776145"/>
                <a:ext cx="113963" cy="185037"/>
              </a:xfrm>
              <a:custGeom>
                <a:avLst/>
                <a:gdLst>
                  <a:gd name="T0" fmla="*/ 0 w 26"/>
                  <a:gd name="T1" fmla="*/ 29 h 42"/>
                  <a:gd name="T2" fmla="*/ 0 w 26"/>
                  <a:gd name="T3" fmla="*/ 35 h 42"/>
                  <a:gd name="T4" fmla="*/ 8 w 26"/>
                  <a:gd name="T5" fmla="*/ 42 h 42"/>
                  <a:gd name="T6" fmla="*/ 18 w 26"/>
                  <a:gd name="T7" fmla="*/ 42 h 42"/>
                  <a:gd name="T8" fmla="*/ 26 w 26"/>
                  <a:gd name="T9" fmla="*/ 35 h 42"/>
                  <a:gd name="T10" fmla="*/ 26 w 26"/>
                  <a:gd name="T11" fmla="*/ 29 h 42"/>
                  <a:gd name="T12" fmla="*/ 17 w 26"/>
                  <a:gd name="T13" fmla="*/ 29 h 42"/>
                  <a:gd name="T14" fmla="*/ 17 w 26"/>
                  <a:gd name="T15" fmla="*/ 24 h 42"/>
                  <a:gd name="T16" fmla="*/ 26 w 26"/>
                  <a:gd name="T17" fmla="*/ 24 h 42"/>
                  <a:gd name="T18" fmla="*/ 26 w 26"/>
                  <a:gd name="T19" fmla="*/ 16 h 42"/>
                  <a:gd name="T20" fmla="*/ 17 w 26"/>
                  <a:gd name="T21" fmla="*/ 16 h 42"/>
                  <a:gd name="T22" fmla="*/ 17 w 26"/>
                  <a:gd name="T23" fmla="*/ 10 h 42"/>
                  <a:gd name="T24" fmla="*/ 26 w 26"/>
                  <a:gd name="T25" fmla="*/ 10 h 42"/>
                  <a:gd name="T26" fmla="*/ 26 w 26"/>
                  <a:gd name="T27" fmla="*/ 7 h 42"/>
                  <a:gd name="T28" fmla="*/ 18 w 26"/>
                  <a:gd name="T29" fmla="*/ 0 h 42"/>
                  <a:gd name="T30" fmla="*/ 8 w 26"/>
                  <a:gd name="T31" fmla="*/ 0 h 42"/>
                  <a:gd name="T32" fmla="*/ 0 w 26"/>
                  <a:gd name="T33" fmla="*/ 7 h 42"/>
                  <a:gd name="T34" fmla="*/ 0 w 26"/>
                  <a:gd name="T35" fmla="*/ 10 h 42"/>
                  <a:gd name="T36" fmla="*/ 9 w 26"/>
                  <a:gd name="T37" fmla="*/ 10 h 42"/>
                  <a:gd name="T38" fmla="*/ 9 w 26"/>
                  <a:gd name="T39" fmla="*/ 16 h 42"/>
                  <a:gd name="T40" fmla="*/ 0 w 26"/>
                  <a:gd name="T41" fmla="*/ 16 h 42"/>
                  <a:gd name="T42" fmla="*/ 0 w 26"/>
                  <a:gd name="T43" fmla="*/ 24 h 42"/>
                  <a:gd name="T44" fmla="*/ 9 w 26"/>
                  <a:gd name="T45" fmla="*/ 24 h 42"/>
                  <a:gd name="T46" fmla="*/ 9 w 26"/>
                  <a:gd name="T47" fmla="*/ 29 h 42"/>
                  <a:gd name="T48" fmla="*/ 0 w 26"/>
                  <a:gd name="T49"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42">
                    <a:moveTo>
                      <a:pt x="0" y="29"/>
                    </a:moveTo>
                    <a:cubicBezTo>
                      <a:pt x="0" y="35"/>
                      <a:pt x="0" y="35"/>
                      <a:pt x="0" y="35"/>
                    </a:cubicBezTo>
                    <a:cubicBezTo>
                      <a:pt x="0" y="39"/>
                      <a:pt x="4" y="42"/>
                      <a:pt x="8" y="42"/>
                    </a:cubicBezTo>
                    <a:cubicBezTo>
                      <a:pt x="18" y="42"/>
                      <a:pt x="18" y="42"/>
                      <a:pt x="18" y="42"/>
                    </a:cubicBezTo>
                    <a:cubicBezTo>
                      <a:pt x="22" y="42"/>
                      <a:pt x="26" y="39"/>
                      <a:pt x="26" y="35"/>
                    </a:cubicBezTo>
                    <a:cubicBezTo>
                      <a:pt x="26" y="29"/>
                      <a:pt x="26" y="29"/>
                      <a:pt x="26" y="29"/>
                    </a:cubicBezTo>
                    <a:cubicBezTo>
                      <a:pt x="17" y="29"/>
                      <a:pt x="17" y="29"/>
                      <a:pt x="17" y="29"/>
                    </a:cubicBezTo>
                    <a:cubicBezTo>
                      <a:pt x="17" y="24"/>
                      <a:pt x="17" y="24"/>
                      <a:pt x="17" y="24"/>
                    </a:cubicBezTo>
                    <a:cubicBezTo>
                      <a:pt x="26" y="24"/>
                      <a:pt x="26" y="24"/>
                      <a:pt x="26" y="24"/>
                    </a:cubicBezTo>
                    <a:cubicBezTo>
                      <a:pt x="26" y="16"/>
                      <a:pt x="26" y="16"/>
                      <a:pt x="26" y="16"/>
                    </a:cubicBezTo>
                    <a:cubicBezTo>
                      <a:pt x="17" y="16"/>
                      <a:pt x="17" y="16"/>
                      <a:pt x="17" y="16"/>
                    </a:cubicBezTo>
                    <a:cubicBezTo>
                      <a:pt x="17" y="10"/>
                      <a:pt x="17" y="10"/>
                      <a:pt x="17" y="10"/>
                    </a:cubicBezTo>
                    <a:cubicBezTo>
                      <a:pt x="26" y="10"/>
                      <a:pt x="26" y="10"/>
                      <a:pt x="26" y="10"/>
                    </a:cubicBezTo>
                    <a:cubicBezTo>
                      <a:pt x="26" y="7"/>
                      <a:pt x="26" y="7"/>
                      <a:pt x="26" y="7"/>
                    </a:cubicBezTo>
                    <a:cubicBezTo>
                      <a:pt x="26" y="3"/>
                      <a:pt x="22" y="0"/>
                      <a:pt x="18" y="0"/>
                    </a:cubicBezTo>
                    <a:cubicBezTo>
                      <a:pt x="8" y="0"/>
                      <a:pt x="8" y="0"/>
                      <a:pt x="8" y="0"/>
                    </a:cubicBezTo>
                    <a:cubicBezTo>
                      <a:pt x="4" y="0"/>
                      <a:pt x="0" y="3"/>
                      <a:pt x="0" y="7"/>
                    </a:cubicBezTo>
                    <a:cubicBezTo>
                      <a:pt x="0" y="10"/>
                      <a:pt x="0" y="10"/>
                      <a:pt x="0" y="10"/>
                    </a:cubicBezTo>
                    <a:cubicBezTo>
                      <a:pt x="9" y="10"/>
                      <a:pt x="9" y="10"/>
                      <a:pt x="9" y="10"/>
                    </a:cubicBezTo>
                    <a:cubicBezTo>
                      <a:pt x="9" y="16"/>
                      <a:pt x="9" y="16"/>
                      <a:pt x="9" y="16"/>
                    </a:cubicBezTo>
                    <a:cubicBezTo>
                      <a:pt x="0" y="16"/>
                      <a:pt x="0" y="16"/>
                      <a:pt x="0" y="16"/>
                    </a:cubicBezTo>
                    <a:cubicBezTo>
                      <a:pt x="0" y="24"/>
                      <a:pt x="0" y="24"/>
                      <a:pt x="0" y="24"/>
                    </a:cubicBezTo>
                    <a:cubicBezTo>
                      <a:pt x="9" y="24"/>
                      <a:pt x="9" y="24"/>
                      <a:pt x="9" y="24"/>
                    </a:cubicBezTo>
                    <a:cubicBezTo>
                      <a:pt x="9" y="29"/>
                      <a:pt x="9" y="29"/>
                      <a:pt x="9" y="29"/>
                    </a:cubicBezTo>
                    <a:lnTo>
                      <a:pt x="0" y="29"/>
                    </a:lnTo>
                    <a:close/>
                  </a:path>
                </a:pathLst>
              </a:custGeom>
              <a:grpFill/>
              <a:ln>
                <a:noFill/>
              </a:ln>
            </p:spPr>
            <p:txBody>
              <a:bodyPr anchor="ctr"/>
              <a:lstStyle/>
              <a:p>
                <a:pPr algn="ctr"/>
                <a:endParaRPr>
                  <a:cs typeface="+mn-ea"/>
                  <a:sym typeface="+mn-lt"/>
                </a:endParaRPr>
              </a:p>
            </p:txBody>
          </p:sp>
          <p:sp>
            <p:nvSpPr>
              <p:cNvPr id="74" name="Freeform: Shape 101"/>
              <p:cNvSpPr/>
              <p:nvPr/>
            </p:nvSpPr>
            <p:spPr bwMode="auto">
              <a:xfrm>
                <a:off x="3120794" y="1944027"/>
                <a:ext cx="177685" cy="113963"/>
              </a:xfrm>
              <a:custGeom>
                <a:avLst/>
                <a:gdLst>
                  <a:gd name="T0" fmla="*/ 0 w 40"/>
                  <a:gd name="T1" fmla="*/ 1 h 26"/>
                  <a:gd name="T2" fmla="*/ 13 w 40"/>
                  <a:gd name="T3" fmla="*/ 12 h 26"/>
                  <a:gd name="T4" fmla="*/ 17 w 40"/>
                  <a:gd name="T5" fmla="*/ 12 h 26"/>
                  <a:gd name="T6" fmla="*/ 17 w 40"/>
                  <a:gd name="T7" fmla="*/ 20 h 26"/>
                  <a:gd name="T8" fmla="*/ 12 w 40"/>
                  <a:gd name="T9" fmla="*/ 20 h 26"/>
                  <a:gd name="T10" fmla="*/ 12 w 40"/>
                  <a:gd name="T11" fmla="*/ 26 h 26"/>
                  <a:gd name="T12" fmla="*/ 28 w 40"/>
                  <a:gd name="T13" fmla="*/ 26 h 26"/>
                  <a:gd name="T14" fmla="*/ 28 w 40"/>
                  <a:gd name="T15" fmla="*/ 20 h 26"/>
                  <a:gd name="T16" fmla="*/ 23 w 40"/>
                  <a:gd name="T17" fmla="*/ 20 h 26"/>
                  <a:gd name="T18" fmla="*/ 23 w 40"/>
                  <a:gd name="T19" fmla="*/ 12 h 26"/>
                  <a:gd name="T20" fmla="*/ 27 w 40"/>
                  <a:gd name="T21" fmla="*/ 12 h 26"/>
                  <a:gd name="T22" fmla="*/ 40 w 40"/>
                  <a:gd name="T23" fmla="*/ 1 h 26"/>
                  <a:gd name="T24" fmla="*/ 35 w 40"/>
                  <a:gd name="T25" fmla="*/ 0 h 26"/>
                  <a:gd name="T26" fmla="*/ 27 w 40"/>
                  <a:gd name="T27" fmla="*/ 7 h 26"/>
                  <a:gd name="T28" fmla="*/ 13 w 40"/>
                  <a:gd name="T29" fmla="*/ 7 h 26"/>
                  <a:gd name="T30" fmla="*/ 5 w 40"/>
                  <a:gd name="T31" fmla="*/ 0 h 26"/>
                  <a:gd name="T32" fmla="*/ 0 w 40"/>
                  <a:gd name="T3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6">
                    <a:moveTo>
                      <a:pt x="0" y="1"/>
                    </a:moveTo>
                    <a:cubicBezTo>
                      <a:pt x="1" y="7"/>
                      <a:pt x="7" y="12"/>
                      <a:pt x="13" y="12"/>
                    </a:cubicBezTo>
                    <a:cubicBezTo>
                      <a:pt x="17" y="12"/>
                      <a:pt x="17" y="12"/>
                      <a:pt x="17" y="12"/>
                    </a:cubicBezTo>
                    <a:cubicBezTo>
                      <a:pt x="17" y="20"/>
                      <a:pt x="17" y="20"/>
                      <a:pt x="17" y="20"/>
                    </a:cubicBezTo>
                    <a:cubicBezTo>
                      <a:pt x="12" y="20"/>
                      <a:pt x="12" y="20"/>
                      <a:pt x="12" y="20"/>
                    </a:cubicBezTo>
                    <a:cubicBezTo>
                      <a:pt x="12" y="26"/>
                      <a:pt x="12" y="26"/>
                      <a:pt x="12" y="26"/>
                    </a:cubicBezTo>
                    <a:cubicBezTo>
                      <a:pt x="28" y="26"/>
                      <a:pt x="28" y="26"/>
                      <a:pt x="28" y="26"/>
                    </a:cubicBezTo>
                    <a:cubicBezTo>
                      <a:pt x="28" y="20"/>
                      <a:pt x="28" y="20"/>
                      <a:pt x="28" y="20"/>
                    </a:cubicBezTo>
                    <a:cubicBezTo>
                      <a:pt x="23" y="20"/>
                      <a:pt x="23" y="20"/>
                      <a:pt x="23" y="20"/>
                    </a:cubicBezTo>
                    <a:cubicBezTo>
                      <a:pt x="23" y="12"/>
                      <a:pt x="23" y="12"/>
                      <a:pt x="23" y="12"/>
                    </a:cubicBezTo>
                    <a:cubicBezTo>
                      <a:pt x="27" y="12"/>
                      <a:pt x="27" y="12"/>
                      <a:pt x="27" y="12"/>
                    </a:cubicBezTo>
                    <a:cubicBezTo>
                      <a:pt x="33" y="12"/>
                      <a:pt x="39" y="6"/>
                      <a:pt x="40" y="1"/>
                    </a:cubicBezTo>
                    <a:cubicBezTo>
                      <a:pt x="35" y="0"/>
                      <a:pt x="35" y="0"/>
                      <a:pt x="35" y="0"/>
                    </a:cubicBezTo>
                    <a:cubicBezTo>
                      <a:pt x="34" y="3"/>
                      <a:pt x="31" y="7"/>
                      <a:pt x="27" y="7"/>
                    </a:cubicBezTo>
                    <a:cubicBezTo>
                      <a:pt x="13" y="7"/>
                      <a:pt x="13" y="7"/>
                      <a:pt x="13" y="7"/>
                    </a:cubicBezTo>
                    <a:cubicBezTo>
                      <a:pt x="10" y="7"/>
                      <a:pt x="6" y="4"/>
                      <a:pt x="5" y="0"/>
                    </a:cubicBezTo>
                    <a:lnTo>
                      <a:pt x="0" y="1"/>
                    </a:lnTo>
                    <a:close/>
                  </a:path>
                </a:pathLst>
              </a:custGeom>
              <a:grpFill/>
              <a:ln>
                <a:noFill/>
              </a:ln>
            </p:spPr>
            <p:txBody>
              <a:bodyPr anchor="ctr"/>
              <a:lstStyle/>
              <a:p>
                <a:pPr algn="ctr"/>
                <a:endParaRPr>
                  <a:cs typeface="+mn-ea"/>
                  <a:sym typeface="+mn-lt"/>
                </a:endParaRPr>
              </a:p>
            </p:txBody>
          </p:sp>
          <p:sp>
            <p:nvSpPr>
              <p:cNvPr id="75" name="Freeform: Shape 102"/>
              <p:cNvSpPr/>
              <p:nvPr/>
            </p:nvSpPr>
            <p:spPr bwMode="auto">
              <a:xfrm>
                <a:off x="2949236" y="2720939"/>
                <a:ext cx="159304" cy="251210"/>
              </a:xfrm>
              <a:custGeom>
                <a:avLst/>
                <a:gdLst>
                  <a:gd name="T0" fmla="*/ 130 w 130"/>
                  <a:gd name="T1" fmla="*/ 205 h 205"/>
                  <a:gd name="T2" fmla="*/ 115 w 130"/>
                  <a:gd name="T3" fmla="*/ 4 h 205"/>
                  <a:gd name="T4" fmla="*/ 101 w 130"/>
                  <a:gd name="T5" fmla="*/ 0 h 205"/>
                  <a:gd name="T6" fmla="*/ 115 w 130"/>
                  <a:gd name="T7" fmla="*/ 14 h 205"/>
                  <a:gd name="T8" fmla="*/ 115 w 130"/>
                  <a:gd name="T9" fmla="*/ 133 h 205"/>
                  <a:gd name="T10" fmla="*/ 101 w 130"/>
                  <a:gd name="T11" fmla="*/ 148 h 205"/>
                  <a:gd name="T12" fmla="*/ 115 w 130"/>
                  <a:gd name="T13" fmla="*/ 162 h 205"/>
                  <a:gd name="T14" fmla="*/ 101 w 130"/>
                  <a:gd name="T15" fmla="*/ 162 h 205"/>
                  <a:gd name="T16" fmla="*/ 115 w 130"/>
                  <a:gd name="T17" fmla="*/ 173 h 205"/>
                  <a:gd name="T18" fmla="*/ 115 w 130"/>
                  <a:gd name="T19" fmla="*/ 191 h 205"/>
                  <a:gd name="T20" fmla="*/ 101 w 130"/>
                  <a:gd name="T21" fmla="*/ 205 h 205"/>
                  <a:gd name="T22" fmla="*/ 90 w 130"/>
                  <a:gd name="T23" fmla="*/ 4 h 205"/>
                  <a:gd name="T24" fmla="*/ 65 w 130"/>
                  <a:gd name="T25" fmla="*/ 14 h 205"/>
                  <a:gd name="T26" fmla="*/ 101 w 130"/>
                  <a:gd name="T27" fmla="*/ 0 h 205"/>
                  <a:gd name="T28" fmla="*/ 90 w 130"/>
                  <a:gd name="T29" fmla="*/ 0 h 205"/>
                  <a:gd name="T30" fmla="*/ 101 w 130"/>
                  <a:gd name="T31" fmla="*/ 205 h 205"/>
                  <a:gd name="T32" fmla="*/ 90 w 130"/>
                  <a:gd name="T33" fmla="*/ 191 h 205"/>
                  <a:gd name="T34" fmla="*/ 101 w 130"/>
                  <a:gd name="T35" fmla="*/ 173 h 205"/>
                  <a:gd name="T36" fmla="*/ 90 w 130"/>
                  <a:gd name="T37" fmla="*/ 162 h 205"/>
                  <a:gd name="T38" fmla="*/ 101 w 130"/>
                  <a:gd name="T39" fmla="*/ 148 h 205"/>
                  <a:gd name="T40" fmla="*/ 65 w 130"/>
                  <a:gd name="T41" fmla="*/ 133 h 205"/>
                  <a:gd name="T42" fmla="*/ 76 w 130"/>
                  <a:gd name="T43" fmla="*/ 148 h 205"/>
                  <a:gd name="T44" fmla="*/ 76 w 130"/>
                  <a:gd name="T45" fmla="*/ 162 h 205"/>
                  <a:gd name="T46" fmla="*/ 65 w 130"/>
                  <a:gd name="T47" fmla="*/ 173 h 205"/>
                  <a:gd name="T48" fmla="*/ 76 w 130"/>
                  <a:gd name="T49" fmla="*/ 191 h 205"/>
                  <a:gd name="T50" fmla="*/ 65 w 130"/>
                  <a:gd name="T51" fmla="*/ 191 h 205"/>
                  <a:gd name="T52" fmla="*/ 65 w 130"/>
                  <a:gd name="T53" fmla="*/ 4 h 205"/>
                  <a:gd name="T54" fmla="*/ 25 w 130"/>
                  <a:gd name="T55" fmla="*/ 14 h 205"/>
                  <a:gd name="T56" fmla="*/ 65 w 130"/>
                  <a:gd name="T57" fmla="*/ 4 h 205"/>
                  <a:gd name="T58" fmla="*/ 25 w 130"/>
                  <a:gd name="T59" fmla="*/ 205 h 205"/>
                  <a:gd name="T60" fmla="*/ 65 w 130"/>
                  <a:gd name="T61" fmla="*/ 191 h 205"/>
                  <a:gd name="T62" fmla="*/ 50 w 130"/>
                  <a:gd name="T63" fmla="*/ 173 h 205"/>
                  <a:gd name="T64" fmla="*/ 65 w 130"/>
                  <a:gd name="T65" fmla="*/ 162 h 205"/>
                  <a:gd name="T66" fmla="*/ 50 w 130"/>
                  <a:gd name="T67" fmla="*/ 148 h 205"/>
                  <a:gd name="T68" fmla="*/ 65 w 130"/>
                  <a:gd name="T69" fmla="*/ 133 h 205"/>
                  <a:gd name="T70" fmla="*/ 25 w 130"/>
                  <a:gd name="T71" fmla="*/ 148 h 205"/>
                  <a:gd name="T72" fmla="*/ 40 w 130"/>
                  <a:gd name="T73" fmla="*/ 162 h 205"/>
                  <a:gd name="T74" fmla="*/ 25 w 130"/>
                  <a:gd name="T75" fmla="*/ 162 h 205"/>
                  <a:gd name="T76" fmla="*/ 40 w 130"/>
                  <a:gd name="T77" fmla="*/ 173 h 205"/>
                  <a:gd name="T78" fmla="*/ 40 w 130"/>
                  <a:gd name="T79" fmla="*/ 191 h 205"/>
                  <a:gd name="T80" fmla="*/ 25 w 130"/>
                  <a:gd name="T81" fmla="*/ 205 h 205"/>
                  <a:gd name="T82" fmla="*/ 0 w 130"/>
                  <a:gd name="T83" fmla="*/ 4 h 205"/>
                  <a:gd name="T84" fmla="*/ 25 w 130"/>
                  <a:gd name="T85" fmla="*/ 205 h 205"/>
                  <a:gd name="T86" fmla="*/ 14 w 130"/>
                  <a:gd name="T87" fmla="*/ 191 h 205"/>
                  <a:gd name="T88" fmla="*/ 25 w 130"/>
                  <a:gd name="T89" fmla="*/ 173 h 205"/>
                  <a:gd name="T90" fmla="*/ 14 w 130"/>
                  <a:gd name="T91" fmla="*/ 162 h 205"/>
                  <a:gd name="T92" fmla="*/ 25 w 130"/>
                  <a:gd name="T93" fmla="*/ 148 h 205"/>
                  <a:gd name="T94" fmla="*/ 14 w 130"/>
                  <a:gd name="T95" fmla="*/ 133 h 205"/>
                  <a:gd name="T96" fmla="*/ 25 w 130"/>
                  <a:gd name="T97"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205">
                    <a:moveTo>
                      <a:pt x="101" y="205"/>
                    </a:moveTo>
                    <a:lnTo>
                      <a:pt x="130" y="205"/>
                    </a:lnTo>
                    <a:lnTo>
                      <a:pt x="130" y="4"/>
                    </a:lnTo>
                    <a:lnTo>
                      <a:pt x="115" y="4"/>
                    </a:lnTo>
                    <a:lnTo>
                      <a:pt x="115" y="0"/>
                    </a:lnTo>
                    <a:lnTo>
                      <a:pt x="101" y="0"/>
                    </a:lnTo>
                    <a:lnTo>
                      <a:pt x="101" y="14"/>
                    </a:lnTo>
                    <a:lnTo>
                      <a:pt x="115" y="14"/>
                    </a:lnTo>
                    <a:lnTo>
                      <a:pt x="115" y="133"/>
                    </a:lnTo>
                    <a:lnTo>
                      <a:pt x="115" y="133"/>
                    </a:lnTo>
                    <a:lnTo>
                      <a:pt x="101" y="133"/>
                    </a:lnTo>
                    <a:lnTo>
                      <a:pt x="101" y="148"/>
                    </a:lnTo>
                    <a:lnTo>
                      <a:pt x="115" y="148"/>
                    </a:lnTo>
                    <a:lnTo>
                      <a:pt x="115" y="162"/>
                    </a:lnTo>
                    <a:lnTo>
                      <a:pt x="115" y="162"/>
                    </a:lnTo>
                    <a:lnTo>
                      <a:pt x="101" y="162"/>
                    </a:lnTo>
                    <a:lnTo>
                      <a:pt x="101" y="173"/>
                    </a:lnTo>
                    <a:lnTo>
                      <a:pt x="115" y="173"/>
                    </a:lnTo>
                    <a:lnTo>
                      <a:pt x="115" y="191"/>
                    </a:lnTo>
                    <a:lnTo>
                      <a:pt x="115" y="191"/>
                    </a:lnTo>
                    <a:lnTo>
                      <a:pt x="101" y="191"/>
                    </a:lnTo>
                    <a:lnTo>
                      <a:pt x="101" y="205"/>
                    </a:lnTo>
                    <a:close/>
                    <a:moveTo>
                      <a:pt x="90" y="0"/>
                    </a:moveTo>
                    <a:lnTo>
                      <a:pt x="90" y="4"/>
                    </a:lnTo>
                    <a:lnTo>
                      <a:pt x="65" y="4"/>
                    </a:lnTo>
                    <a:lnTo>
                      <a:pt x="65" y="14"/>
                    </a:lnTo>
                    <a:lnTo>
                      <a:pt x="101" y="14"/>
                    </a:lnTo>
                    <a:lnTo>
                      <a:pt x="101" y="0"/>
                    </a:lnTo>
                    <a:lnTo>
                      <a:pt x="90" y="0"/>
                    </a:lnTo>
                    <a:lnTo>
                      <a:pt x="90" y="0"/>
                    </a:lnTo>
                    <a:close/>
                    <a:moveTo>
                      <a:pt x="65" y="205"/>
                    </a:moveTo>
                    <a:lnTo>
                      <a:pt x="101" y="205"/>
                    </a:lnTo>
                    <a:lnTo>
                      <a:pt x="101" y="191"/>
                    </a:lnTo>
                    <a:lnTo>
                      <a:pt x="90" y="191"/>
                    </a:lnTo>
                    <a:lnTo>
                      <a:pt x="90" y="173"/>
                    </a:lnTo>
                    <a:lnTo>
                      <a:pt x="101" y="173"/>
                    </a:lnTo>
                    <a:lnTo>
                      <a:pt x="101" y="162"/>
                    </a:lnTo>
                    <a:lnTo>
                      <a:pt x="90" y="162"/>
                    </a:lnTo>
                    <a:lnTo>
                      <a:pt x="90" y="148"/>
                    </a:lnTo>
                    <a:lnTo>
                      <a:pt x="101" y="148"/>
                    </a:lnTo>
                    <a:lnTo>
                      <a:pt x="101" y="133"/>
                    </a:lnTo>
                    <a:lnTo>
                      <a:pt x="65" y="133"/>
                    </a:lnTo>
                    <a:lnTo>
                      <a:pt x="65" y="148"/>
                    </a:lnTo>
                    <a:lnTo>
                      <a:pt x="76" y="148"/>
                    </a:lnTo>
                    <a:lnTo>
                      <a:pt x="76" y="162"/>
                    </a:lnTo>
                    <a:lnTo>
                      <a:pt x="76" y="162"/>
                    </a:lnTo>
                    <a:lnTo>
                      <a:pt x="65" y="162"/>
                    </a:lnTo>
                    <a:lnTo>
                      <a:pt x="65" y="173"/>
                    </a:lnTo>
                    <a:lnTo>
                      <a:pt x="76" y="173"/>
                    </a:lnTo>
                    <a:lnTo>
                      <a:pt x="76" y="191"/>
                    </a:lnTo>
                    <a:lnTo>
                      <a:pt x="76" y="191"/>
                    </a:lnTo>
                    <a:lnTo>
                      <a:pt x="65" y="191"/>
                    </a:lnTo>
                    <a:lnTo>
                      <a:pt x="65" y="205"/>
                    </a:lnTo>
                    <a:close/>
                    <a:moveTo>
                      <a:pt x="65" y="4"/>
                    </a:moveTo>
                    <a:lnTo>
                      <a:pt x="25" y="4"/>
                    </a:lnTo>
                    <a:lnTo>
                      <a:pt x="25" y="14"/>
                    </a:lnTo>
                    <a:lnTo>
                      <a:pt x="65" y="14"/>
                    </a:lnTo>
                    <a:lnTo>
                      <a:pt x="65" y="4"/>
                    </a:lnTo>
                    <a:lnTo>
                      <a:pt x="65" y="4"/>
                    </a:lnTo>
                    <a:close/>
                    <a:moveTo>
                      <a:pt x="25" y="205"/>
                    </a:moveTo>
                    <a:lnTo>
                      <a:pt x="65" y="205"/>
                    </a:lnTo>
                    <a:lnTo>
                      <a:pt x="65" y="191"/>
                    </a:lnTo>
                    <a:lnTo>
                      <a:pt x="50" y="191"/>
                    </a:lnTo>
                    <a:lnTo>
                      <a:pt x="50" y="173"/>
                    </a:lnTo>
                    <a:lnTo>
                      <a:pt x="65" y="173"/>
                    </a:lnTo>
                    <a:lnTo>
                      <a:pt x="65" y="162"/>
                    </a:lnTo>
                    <a:lnTo>
                      <a:pt x="50" y="162"/>
                    </a:lnTo>
                    <a:lnTo>
                      <a:pt x="50" y="148"/>
                    </a:lnTo>
                    <a:lnTo>
                      <a:pt x="65" y="148"/>
                    </a:lnTo>
                    <a:lnTo>
                      <a:pt x="65" y="133"/>
                    </a:lnTo>
                    <a:lnTo>
                      <a:pt x="25" y="133"/>
                    </a:lnTo>
                    <a:lnTo>
                      <a:pt x="25" y="148"/>
                    </a:lnTo>
                    <a:lnTo>
                      <a:pt x="40" y="148"/>
                    </a:lnTo>
                    <a:lnTo>
                      <a:pt x="40" y="162"/>
                    </a:lnTo>
                    <a:lnTo>
                      <a:pt x="40" y="162"/>
                    </a:lnTo>
                    <a:lnTo>
                      <a:pt x="25" y="162"/>
                    </a:lnTo>
                    <a:lnTo>
                      <a:pt x="25" y="173"/>
                    </a:lnTo>
                    <a:lnTo>
                      <a:pt x="40" y="173"/>
                    </a:lnTo>
                    <a:lnTo>
                      <a:pt x="40" y="191"/>
                    </a:lnTo>
                    <a:lnTo>
                      <a:pt x="40" y="191"/>
                    </a:lnTo>
                    <a:lnTo>
                      <a:pt x="25" y="191"/>
                    </a:lnTo>
                    <a:lnTo>
                      <a:pt x="25" y="205"/>
                    </a:lnTo>
                    <a:close/>
                    <a:moveTo>
                      <a:pt x="25" y="4"/>
                    </a:moveTo>
                    <a:lnTo>
                      <a:pt x="0" y="4"/>
                    </a:lnTo>
                    <a:lnTo>
                      <a:pt x="0" y="205"/>
                    </a:lnTo>
                    <a:lnTo>
                      <a:pt x="25" y="205"/>
                    </a:lnTo>
                    <a:lnTo>
                      <a:pt x="25" y="191"/>
                    </a:lnTo>
                    <a:lnTo>
                      <a:pt x="14" y="191"/>
                    </a:lnTo>
                    <a:lnTo>
                      <a:pt x="14" y="173"/>
                    </a:lnTo>
                    <a:lnTo>
                      <a:pt x="25" y="173"/>
                    </a:lnTo>
                    <a:lnTo>
                      <a:pt x="25" y="162"/>
                    </a:lnTo>
                    <a:lnTo>
                      <a:pt x="14" y="162"/>
                    </a:lnTo>
                    <a:lnTo>
                      <a:pt x="14" y="148"/>
                    </a:lnTo>
                    <a:lnTo>
                      <a:pt x="25" y="148"/>
                    </a:lnTo>
                    <a:lnTo>
                      <a:pt x="25" y="133"/>
                    </a:lnTo>
                    <a:lnTo>
                      <a:pt x="14" y="133"/>
                    </a:lnTo>
                    <a:lnTo>
                      <a:pt x="14" y="14"/>
                    </a:lnTo>
                    <a:lnTo>
                      <a:pt x="25" y="14"/>
                    </a:lnTo>
                    <a:lnTo>
                      <a:pt x="25" y="4"/>
                    </a:lnTo>
                    <a:close/>
                  </a:path>
                </a:pathLst>
              </a:custGeom>
              <a:grpFill/>
              <a:ln>
                <a:noFill/>
              </a:ln>
            </p:spPr>
            <p:txBody>
              <a:bodyPr anchor="ctr"/>
              <a:lstStyle/>
              <a:p>
                <a:pPr algn="ctr"/>
                <a:endParaRPr>
                  <a:cs typeface="+mn-ea"/>
                  <a:sym typeface="+mn-lt"/>
                </a:endParaRPr>
              </a:p>
            </p:txBody>
          </p:sp>
          <p:sp>
            <p:nvSpPr>
              <p:cNvPr id="76" name="Freeform: Shape 103"/>
              <p:cNvSpPr/>
              <p:nvPr/>
            </p:nvSpPr>
            <p:spPr bwMode="auto">
              <a:xfrm>
                <a:off x="5708865" y="1497977"/>
                <a:ext cx="145824" cy="145824"/>
              </a:xfrm>
              <a:custGeom>
                <a:avLst/>
                <a:gdLst>
                  <a:gd name="T0" fmla="*/ 16 w 33"/>
                  <a:gd name="T1" fmla="*/ 31 h 33"/>
                  <a:gd name="T2" fmla="*/ 19 w 33"/>
                  <a:gd name="T3" fmla="*/ 31 h 33"/>
                  <a:gd name="T4" fmla="*/ 20 w 33"/>
                  <a:gd name="T5" fmla="*/ 33 h 33"/>
                  <a:gd name="T6" fmla="*/ 26 w 33"/>
                  <a:gd name="T7" fmla="*/ 31 h 33"/>
                  <a:gd name="T8" fmla="*/ 25 w 33"/>
                  <a:gd name="T9" fmla="*/ 29 h 33"/>
                  <a:gd name="T10" fmla="*/ 28 w 33"/>
                  <a:gd name="T11" fmla="*/ 25 h 33"/>
                  <a:gd name="T12" fmla="*/ 30 w 33"/>
                  <a:gd name="T13" fmla="*/ 26 h 33"/>
                  <a:gd name="T14" fmla="*/ 33 w 33"/>
                  <a:gd name="T15" fmla="*/ 20 h 33"/>
                  <a:gd name="T16" fmla="*/ 30 w 33"/>
                  <a:gd name="T17" fmla="*/ 19 h 33"/>
                  <a:gd name="T18" fmla="*/ 30 w 33"/>
                  <a:gd name="T19" fmla="*/ 14 h 33"/>
                  <a:gd name="T20" fmla="*/ 33 w 33"/>
                  <a:gd name="T21" fmla="*/ 13 h 33"/>
                  <a:gd name="T22" fmla="*/ 30 w 33"/>
                  <a:gd name="T23" fmla="*/ 8 h 33"/>
                  <a:gd name="T24" fmla="*/ 28 w 33"/>
                  <a:gd name="T25" fmla="*/ 9 h 33"/>
                  <a:gd name="T26" fmla="*/ 24 w 33"/>
                  <a:gd name="T27" fmla="*/ 5 h 33"/>
                  <a:gd name="T28" fmla="*/ 25 w 33"/>
                  <a:gd name="T29" fmla="*/ 3 h 33"/>
                  <a:gd name="T30" fmla="*/ 20 w 33"/>
                  <a:gd name="T31" fmla="*/ 0 h 33"/>
                  <a:gd name="T32" fmla="*/ 19 w 33"/>
                  <a:gd name="T33" fmla="*/ 3 h 33"/>
                  <a:gd name="T34" fmla="*/ 16 w 33"/>
                  <a:gd name="T35" fmla="*/ 3 h 33"/>
                  <a:gd name="T36" fmla="*/ 16 w 33"/>
                  <a:gd name="T37" fmla="*/ 7 h 33"/>
                  <a:gd name="T38" fmla="*/ 25 w 33"/>
                  <a:gd name="T39" fmla="*/ 13 h 33"/>
                  <a:gd name="T40" fmla="*/ 20 w 33"/>
                  <a:gd name="T41" fmla="*/ 26 h 33"/>
                  <a:gd name="T42" fmla="*/ 16 w 33"/>
                  <a:gd name="T43" fmla="*/ 26 h 33"/>
                  <a:gd name="T44" fmla="*/ 16 w 33"/>
                  <a:gd name="T45" fmla="*/ 26 h 33"/>
                  <a:gd name="T46" fmla="*/ 16 w 33"/>
                  <a:gd name="T47" fmla="*/ 31 h 33"/>
                  <a:gd name="T48" fmla="*/ 2 w 33"/>
                  <a:gd name="T49" fmla="*/ 20 h 33"/>
                  <a:gd name="T50" fmla="*/ 0 w 33"/>
                  <a:gd name="T51" fmla="*/ 21 h 33"/>
                  <a:gd name="T52" fmla="*/ 2 w 33"/>
                  <a:gd name="T53" fmla="*/ 26 h 33"/>
                  <a:gd name="T54" fmla="*/ 5 w 33"/>
                  <a:gd name="T55" fmla="*/ 25 h 33"/>
                  <a:gd name="T56" fmla="*/ 8 w 33"/>
                  <a:gd name="T57" fmla="*/ 29 h 33"/>
                  <a:gd name="T58" fmla="*/ 7 w 33"/>
                  <a:gd name="T59" fmla="*/ 31 h 33"/>
                  <a:gd name="T60" fmla="*/ 13 w 33"/>
                  <a:gd name="T61" fmla="*/ 33 h 33"/>
                  <a:gd name="T62" fmla="*/ 14 w 33"/>
                  <a:gd name="T63" fmla="*/ 31 h 33"/>
                  <a:gd name="T64" fmla="*/ 16 w 33"/>
                  <a:gd name="T65" fmla="*/ 31 h 33"/>
                  <a:gd name="T66" fmla="*/ 16 w 33"/>
                  <a:gd name="T67" fmla="*/ 26 h 33"/>
                  <a:gd name="T68" fmla="*/ 8 w 33"/>
                  <a:gd name="T69" fmla="*/ 21 h 33"/>
                  <a:gd name="T70" fmla="*/ 13 w 33"/>
                  <a:gd name="T71" fmla="*/ 8 h 33"/>
                  <a:gd name="T72" fmla="*/ 13 w 33"/>
                  <a:gd name="T73" fmla="*/ 8 h 33"/>
                  <a:gd name="T74" fmla="*/ 16 w 33"/>
                  <a:gd name="T75" fmla="*/ 7 h 33"/>
                  <a:gd name="T76" fmla="*/ 16 w 33"/>
                  <a:gd name="T77" fmla="*/ 7 h 33"/>
                  <a:gd name="T78" fmla="*/ 16 w 33"/>
                  <a:gd name="T79" fmla="*/ 3 h 33"/>
                  <a:gd name="T80" fmla="*/ 14 w 33"/>
                  <a:gd name="T81" fmla="*/ 3 h 33"/>
                  <a:gd name="T82" fmla="*/ 13 w 33"/>
                  <a:gd name="T83" fmla="*/ 1 h 33"/>
                  <a:gd name="T84" fmla="*/ 7 w 33"/>
                  <a:gd name="T85" fmla="*/ 3 h 33"/>
                  <a:gd name="T86" fmla="*/ 8 w 33"/>
                  <a:gd name="T87" fmla="*/ 5 h 33"/>
                  <a:gd name="T88" fmla="*/ 5 w 33"/>
                  <a:gd name="T89" fmla="*/ 9 h 33"/>
                  <a:gd name="T90" fmla="*/ 2 w 33"/>
                  <a:gd name="T91" fmla="*/ 8 h 33"/>
                  <a:gd name="T92" fmla="*/ 0 w 33"/>
                  <a:gd name="T93" fmla="*/ 14 h 33"/>
                  <a:gd name="T94" fmla="*/ 2 w 33"/>
                  <a:gd name="T95" fmla="*/ 15 h 33"/>
                  <a:gd name="T96" fmla="*/ 2 w 33"/>
                  <a:gd name="T97"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33">
                    <a:moveTo>
                      <a:pt x="16" y="31"/>
                    </a:moveTo>
                    <a:cubicBezTo>
                      <a:pt x="17" y="31"/>
                      <a:pt x="18" y="31"/>
                      <a:pt x="19" y="31"/>
                    </a:cubicBezTo>
                    <a:cubicBezTo>
                      <a:pt x="20" y="33"/>
                      <a:pt x="20" y="33"/>
                      <a:pt x="20" y="33"/>
                    </a:cubicBezTo>
                    <a:cubicBezTo>
                      <a:pt x="26" y="31"/>
                      <a:pt x="26" y="31"/>
                      <a:pt x="26" y="31"/>
                    </a:cubicBezTo>
                    <a:cubicBezTo>
                      <a:pt x="25" y="29"/>
                      <a:pt x="25" y="29"/>
                      <a:pt x="25" y="29"/>
                    </a:cubicBezTo>
                    <a:cubicBezTo>
                      <a:pt x="26" y="28"/>
                      <a:pt x="27" y="26"/>
                      <a:pt x="28" y="25"/>
                    </a:cubicBezTo>
                    <a:cubicBezTo>
                      <a:pt x="30" y="26"/>
                      <a:pt x="30" y="26"/>
                      <a:pt x="30" y="26"/>
                    </a:cubicBezTo>
                    <a:cubicBezTo>
                      <a:pt x="33" y="20"/>
                      <a:pt x="33" y="20"/>
                      <a:pt x="33" y="20"/>
                    </a:cubicBezTo>
                    <a:cubicBezTo>
                      <a:pt x="30" y="19"/>
                      <a:pt x="30" y="19"/>
                      <a:pt x="30" y="19"/>
                    </a:cubicBezTo>
                    <a:cubicBezTo>
                      <a:pt x="31" y="18"/>
                      <a:pt x="31" y="16"/>
                      <a:pt x="30" y="14"/>
                    </a:cubicBezTo>
                    <a:cubicBezTo>
                      <a:pt x="33" y="13"/>
                      <a:pt x="33" y="13"/>
                      <a:pt x="33" y="13"/>
                    </a:cubicBezTo>
                    <a:cubicBezTo>
                      <a:pt x="30" y="8"/>
                      <a:pt x="30" y="8"/>
                      <a:pt x="30" y="8"/>
                    </a:cubicBezTo>
                    <a:cubicBezTo>
                      <a:pt x="28" y="9"/>
                      <a:pt x="28" y="9"/>
                      <a:pt x="28" y="9"/>
                    </a:cubicBezTo>
                    <a:cubicBezTo>
                      <a:pt x="27" y="7"/>
                      <a:pt x="26" y="6"/>
                      <a:pt x="24" y="5"/>
                    </a:cubicBezTo>
                    <a:cubicBezTo>
                      <a:pt x="25" y="3"/>
                      <a:pt x="25" y="3"/>
                      <a:pt x="25" y="3"/>
                    </a:cubicBezTo>
                    <a:cubicBezTo>
                      <a:pt x="20" y="0"/>
                      <a:pt x="20" y="0"/>
                      <a:pt x="20" y="0"/>
                    </a:cubicBezTo>
                    <a:cubicBezTo>
                      <a:pt x="19" y="3"/>
                      <a:pt x="19" y="3"/>
                      <a:pt x="19" y="3"/>
                    </a:cubicBezTo>
                    <a:cubicBezTo>
                      <a:pt x="18" y="3"/>
                      <a:pt x="17" y="3"/>
                      <a:pt x="16" y="3"/>
                    </a:cubicBezTo>
                    <a:cubicBezTo>
                      <a:pt x="16" y="7"/>
                      <a:pt x="16" y="7"/>
                      <a:pt x="16" y="7"/>
                    </a:cubicBezTo>
                    <a:cubicBezTo>
                      <a:pt x="20" y="7"/>
                      <a:pt x="24" y="10"/>
                      <a:pt x="25" y="13"/>
                    </a:cubicBezTo>
                    <a:cubicBezTo>
                      <a:pt x="27" y="18"/>
                      <a:pt x="25" y="24"/>
                      <a:pt x="20" y="26"/>
                    </a:cubicBezTo>
                    <a:cubicBezTo>
                      <a:pt x="19" y="26"/>
                      <a:pt x="18" y="26"/>
                      <a:pt x="16" y="26"/>
                    </a:cubicBezTo>
                    <a:cubicBezTo>
                      <a:pt x="16" y="26"/>
                      <a:pt x="16" y="26"/>
                      <a:pt x="16" y="26"/>
                    </a:cubicBezTo>
                    <a:lnTo>
                      <a:pt x="16" y="31"/>
                    </a:lnTo>
                    <a:close/>
                    <a:moveTo>
                      <a:pt x="2" y="20"/>
                    </a:moveTo>
                    <a:cubicBezTo>
                      <a:pt x="0" y="21"/>
                      <a:pt x="0" y="21"/>
                      <a:pt x="0" y="21"/>
                    </a:cubicBezTo>
                    <a:cubicBezTo>
                      <a:pt x="2" y="26"/>
                      <a:pt x="2" y="26"/>
                      <a:pt x="2" y="26"/>
                    </a:cubicBezTo>
                    <a:cubicBezTo>
                      <a:pt x="5" y="25"/>
                      <a:pt x="5" y="25"/>
                      <a:pt x="5" y="25"/>
                    </a:cubicBezTo>
                    <a:cubicBezTo>
                      <a:pt x="6" y="27"/>
                      <a:pt x="7" y="28"/>
                      <a:pt x="8" y="29"/>
                    </a:cubicBezTo>
                    <a:cubicBezTo>
                      <a:pt x="7" y="31"/>
                      <a:pt x="7" y="31"/>
                      <a:pt x="7" y="31"/>
                    </a:cubicBezTo>
                    <a:cubicBezTo>
                      <a:pt x="13" y="33"/>
                      <a:pt x="13" y="33"/>
                      <a:pt x="13" y="33"/>
                    </a:cubicBezTo>
                    <a:cubicBezTo>
                      <a:pt x="14" y="31"/>
                      <a:pt x="14" y="31"/>
                      <a:pt x="14" y="31"/>
                    </a:cubicBezTo>
                    <a:cubicBezTo>
                      <a:pt x="15" y="31"/>
                      <a:pt x="16" y="31"/>
                      <a:pt x="16" y="31"/>
                    </a:cubicBezTo>
                    <a:cubicBezTo>
                      <a:pt x="16" y="26"/>
                      <a:pt x="16" y="26"/>
                      <a:pt x="16" y="26"/>
                    </a:cubicBezTo>
                    <a:cubicBezTo>
                      <a:pt x="13" y="26"/>
                      <a:pt x="9" y="24"/>
                      <a:pt x="8" y="21"/>
                    </a:cubicBezTo>
                    <a:cubicBezTo>
                      <a:pt x="5" y="16"/>
                      <a:pt x="8" y="10"/>
                      <a:pt x="13" y="8"/>
                    </a:cubicBezTo>
                    <a:cubicBezTo>
                      <a:pt x="13" y="8"/>
                      <a:pt x="13" y="8"/>
                      <a:pt x="13" y="8"/>
                    </a:cubicBezTo>
                    <a:cubicBezTo>
                      <a:pt x="14" y="8"/>
                      <a:pt x="15" y="7"/>
                      <a:pt x="16" y="7"/>
                    </a:cubicBezTo>
                    <a:cubicBezTo>
                      <a:pt x="16" y="7"/>
                      <a:pt x="16" y="7"/>
                      <a:pt x="16" y="7"/>
                    </a:cubicBezTo>
                    <a:cubicBezTo>
                      <a:pt x="16" y="3"/>
                      <a:pt x="16" y="3"/>
                      <a:pt x="16" y="3"/>
                    </a:cubicBezTo>
                    <a:cubicBezTo>
                      <a:pt x="15" y="3"/>
                      <a:pt x="15" y="3"/>
                      <a:pt x="14" y="3"/>
                    </a:cubicBezTo>
                    <a:cubicBezTo>
                      <a:pt x="13" y="1"/>
                      <a:pt x="13" y="1"/>
                      <a:pt x="13" y="1"/>
                    </a:cubicBezTo>
                    <a:cubicBezTo>
                      <a:pt x="7" y="3"/>
                      <a:pt x="7" y="3"/>
                      <a:pt x="7" y="3"/>
                    </a:cubicBezTo>
                    <a:cubicBezTo>
                      <a:pt x="8" y="5"/>
                      <a:pt x="8" y="5"/>
                      <a:pt x="8" y="5"/>
                    </a:cubicBezTo>
                    <a:cubicBezTo>
                      <a:pt x="7" y="6"/>
                      <a:pt x="6" y="7"/>
                      <a:pt x="5" y="9"/>
                    </a:cubicBezTo>
                    <a:cubicBezTo>
                      <a:pt x="2" y="8"/>
                      <a:pt x="2" y="8"/>
                      <a:pt x="2" y="8"/>
                    </a:cubicBezTo>
                    <a:cubicBezTo>
                      <a:pt x="0" y="14"/>
                      <a:pt x="0" y="14"/>
                      <a:pt x="0" y="14"/>
                    </a:cubicBezTo>
                    <a:cubicBezTo>
                      <a:pt x="2" y="15"/>
                      <a:pt x="2" y="15"/>
                      <a:pt x="2" y="15"/>
                    </a:cubicBezTo>
                    <a:cubicBezTo>
                      <a:pt x="2" y="16"/>
                      <a:pt x="2" y="18"/>
                      <a:pt x="2" y="20"/>
                    </a:cubicBezTo>
                    <a:close/>
                  </a:path>
                </a:pathLst>
              </a:custGeom>
              <a:grpFill/>
              <a:ln>
                <a:noFill/>
              </a:ln>
            </p:spPr>
            <p:txBody>
              <a:bodyPr anchor="ctr"/>
              <a:lstStyle/>
              <a:p>
                <a:pPr algn="ctr"/>
                <a:endParaRPr>
                  <a:cs typeface="+mn-ea"/>
                  <a:sym typeface="+mn-lt"/>
                </a:endParaRPr>
              </a:p>
            </p:txBody>
          </p:sp>
          <p:sp>
            <p:nvSpPr>
              <p:cNvPr id="77" name="Freeform: Shape 104"/>
              <p:cNvSpPr/>
              <p:nvPr/>
            </p:nvSpPr>
            <p:spPr bwMode="auto">
              <a:xfrm>
                <a:off x="3876873" y="1241865"/>
                <a:ext cx="25734" cy="30635"/>
              </a:xfrm>
              <a:custGeom>
                <a:avLst/>
                <a:gdLst>
                  <a:gd name="T0" fmla="*/ 0 w 6"/>
                  <a:gd name="T1" fmla="*/ 0 h 7"/>
                  <a:gd name="T2" fmla="*/ 2 w 6"/>
                  <a:gd name="T3" fmla="*/ 7 h 7"/>
                  <a:gd name="T4" fmla="*/ 6 w 6"/>
                  <a:gd name="T5" fmla="*/ 0 h 7"/>
                  <a:gd name="T6" fmla="*/ 0 w 6"/>
                  <a:gd name="T7" fmla="*/ 0 h 7"/>
                </a:gdLst>
                <a:ahLst/>
                <a:cxnLst>
                  <a:cxn ang="0">
                    <a:pos x="T0" y="T1"/>
                  </a:cxn>
                  <a:cxn ang="0">
                    <a:pos x="T2" y="T3"/>
                  </a:cxn>
                  <a:cxn ang="0">
                    <a:pos x="T4" y="T5"/>
                  </a:cxn>
                  <a:cxn ang="0">
                    <a:pos x="T6" y="T7"/>
                  </a:cxn>
                </a:cxnLst>
                <a:rect l="0" t="0" r="r" b="b"/>
                <a:pathLst>
                  <a:path w="6" h="7">
                    <a:moveTo>
                      <a:pt x="0" y="0"/>
                    </a:moveTo>
                    <a:cubicBezTo>
                      <a:pt x="0" y="3"/>
                      <a:pt x="1" y="5"/>
                      <a:pt x="2" y="7"/>
                    </a:cubicBezTo>
                    <a:cubicBezTo>
                      <a:pt x="5" y="5"/>
                      <a:pt x="6" y="3"/>
                      <a:pt x="6" y="0"/>
                    </a:cubicBezTo>
                    <a:lnTo>
                      <a:pt x="0" y="0"/>
                    </a:lnTo>
                    <a:close/>
                  </a:path>
                </a:pathLst>
              </a:custGeom>
              <a:grpFill/>
              <a:ln>
                <a:noFill/>
              </a:ln>
            </p:spPr>
            <p:txBody>
              <a:bodyPr anchor="ctr"/>
              <a:lstStyle/>
              <a:p>
                <a:pPr algn="ctr"/>
                <a:endParaRPr>
                  <a:cs typeface="+mn-ea"/>
                  <a:sym typeface="+mn-lt"/>
                </a:endParaRPr>
              </a:p>
            </p:txBody>
          </p:sp>
          <p:sp>
            <p:nvSpPr>
              <p:cNvPr id="78" name="Freeform: Shape 105"/>
              <p:cNvSpPr/>
              <p:nvPr/>
            </p:nvSpPr>
            <p:spPr bwMode="auto">
              <a:xfrm>
                <a:off x="3876873" y="1197751"/>
                <a:ext cx="25734" cy="34312"/>
              </a:xfrm>
              <a:custGeom>
                <a:avLst/>
                <a:gdLst>
                  <a:gd name="T0" fmla="*/ 2 w 6"/>
                  <a:gd name="T1" fmla="*/ 0 h 8"/>
                  <a:gd name="T2" fmla="*/ 0 w 6"/>
                  <a:gd name="T3" fmla="*/ 8 h 8"/>
                  <a:gd name="T4" fmla="*/ 6 w 6"/>
                  <a:gd name="T5" fmla="*/ 8 h 8"/>
                  <a:gd name="T6" fmla="*/ 2 w 6"/>
                  <a:gd name="T7" fmla="*/ 0 h 8"/>
                </a:gdLst>
                <a:ahLst/>
                <a:cxnLst>
                  <a:cxn ang="0">
                    <a:pos x="T0" y="T1"/>
                  </a:cxn>
                  <a:cxn ang="0">
                    <a:pos x="T2" y="T3"/>
                  </a:cxn>
                  <a:cxn ang="0">
                    <a:pos x="T4" y="T5"/>
                  </a:cxn>
                  <a:cxn ang="0">
                    <a:pos x="T6" y="T7"/>
                  </a:cxn>
                </a:cxnLst>
                <a:rect l="0" t="0" r="r" b="b"/>
                <a:pathLst>
                  <a:path w="6" h="8">
                    <a:moveTo>
                      <a:pt x="2" y="0"/>
                    </a:moveTo>
                    <a:cubicBezTo>
                      <a:pt x="1" y="2"/>
                      <a:pt x="0" y="5"/>
                      <a:pt x="0" y="8"/>
                    </a:cubicBezTo>
                    <a:cubicBezTo>
                      <a:pt x="6" y="8"/>
                      <a:pt x="6" y="8"/>
                      <a:pt x="6" y="8"/>
                    </a:cubicBezTo>
                    <a:cubicBezTo>
                      <a:pt x="6" y="5"/>
                      <a:pt x="5" y="2"/>
                      <a:pt x="2" y="0"/>
                    </a:cubicBezTo>
                    <a:close/>
                  </a:path>
                </a:pathLst>
              </a:custGeom>
              <a:grpFill/>
              <a:ln>
                <a:noFill/>
              </a:ln>
            </p:spPr>
            <p:txBody>
              <a:bodyPr anchor="ctr"/>
              <a:lstStyle/>
              <a:p>
                <a:pPr algn="ctr"/>
                <a:endParaRPr>
                  <a:cs typeface="+mn-ea"/>
                  <a:sym typeface="+mn-lt"/>
                </a:endParaRPr>
              </a:p>
            </p:txBody>
          </p:sp>
          <p:sp>
            <p:nvSpPr>
              <p:cNvPr id="79" name="Freeform: Shape 106"/>
              <p:cNvSpPr/>
              <p:nvPr/>
            </p:nvSpPr>
            <p:spPr bwMode="auto">
              <a:xfrm>
                <a:off x="3854816" y="1184271"/>
                <a:ext cx="25734" cy="47791"/>
              </a:xfrm>
              <a:custGeom>
                <a:avLst/>
                <a:gdLst>
                  <a:gd name="T0" fmla="*/ 0 w 6"/>
                  <a:gd name="T1" fmla="*/ 0 h 11"/>
                  <a:gd name="T2" fmla="*/ 0 w 6"/>
                  <a:gd name="T3" fmla="*/ 11 h 11"/>
                  <a:gd name="T4" fmla="*/ 3 w 6"/>
                  <a:gd name="T5" fmla="*/ 11 h 11"/>
                  <a:gd name="T6" fmla="*/ 6 w 6"/>
                  <a:gd name="T7" fmla="*/ 2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0" y="11"/>
                      <a:pt x="0" y="11"/>
                      <a:pt x="0" y="11"/>
                    </a:cubicBezTo>
                    <a:cubicBezTo>
                      <a:pt x="3" y="11"/>
                      <a:pt x="3" y="11"/>
                      <a:pt x="3" y="11"/>
                    </a:cubicBezTo>
                    <a:cubicBezTo>
                      <a:pt x="3" y="7"/>
                      <a:pt x="4" y="4"/>
                      <a:pt x="6" y="2"/>
                    </a:cubicBezTo>
                    <a:cubicBezTo>
                      <a:pt x="4" y="1"/>
                      <a:pt x="2" y="0"/>
                      <a:pt x="0" y="0"/>
                    </a:cubicBezTo>
                    <a:close/>
                  </a:path>
                </a:pathLst>
              </a:custGeom>
              <a:grpFill/>
              <a:ln>
                <a:noFill/>
              </a:ln>
            </p:spPr>
            <p:txBody>
              <a:bodyPr anchor="ctr"/>
              <a:lstStyle/>
              <a:p>
                <a:pPr algn="ctr"/>
                <a:endParaRPr>
                  <a:cs typeface="+mn-ea"/>
                  <a:sym typeface="+mn-lt"/>
                </a:endParaRPr>
              </a:p>
            </p:txBody>
          </p:sp>
          <p:sp>
            <p:nvSpPr>
              <p:cNvPr id="80" name="Freeform: Shape 107"/>
              <p:cNvSpPr/>
              <p:nvPr/>
            </p:nvSpPr>
            <p:spPr bwMode="auto">
              <a:xfrm>
                <a:off x="3822955" y="1241865"/>
                <a:ext cx="26959" cy="44115"/>
              </a:xfrm>
              <a:custGeom>
                <a:avLst/>
                <a:gdLst>
                  <a:gd name="T0" fmla="*/ 6 w 6"/>
                  <a:gd name="T1" fmla="*/ 10 h 10"/>
                  <a:gd name="T2" fmla="*/ 6 w 6"/>
                  <a:gd name="T3" fmla="*/ 0 h 10"/>
                  <a:gd name="T4" fmla="*/ 3 w 6"/>
                  <a:gd name="T5" fmla="*/ 0 h 10"/>
                  <a:gd name="T6" fmla="*/ 0 w 6"/>
                  <a:gd name="T7" fmla="*/ 8 h 10"/>
                  <a:gd name="T8" fmla="*/ 6 w 6"/>
                  <a:gd name="T9" fmla="*/ 10 h 10"/>
                </a:gdLst>
                <a:ahLst/>
                <a:cxnLst>
                  <a:cxn ang="0">
                    <a:pos x="T0" y="T1"/>
                  </a:cxn>
                  <a:cxn ang="0">
                    <a:pos x="T2" y="T3"/>
                  </a:cxn>
                  <a:cxn ang="0">
                    <a:pos x="T4" y="T5"/>
                  </a:cxn>
                  <a:cxn ang="0">
                    <a:pos x="T6" y="T7"/>
                  </a:cxn>
                  <a:cxn ang="0">
                    <a:pos x="T8" y="T9"/>
                  </a:cxn>
                </a:cxnLst>
                <a:rect l="0" t="0" r="r" b="b"/>
                <a:pathLst>
                  <a:path w="6" h="10">
                    <a:moveTo>
                      <a:pt x="6" y="10"/>
                    </a:moveTo>
                    <a:cubicBezTo>
                      <a:pt x="6" y="0"/>
                      <a:pt x="6" y="0"/>
                      <a:pt x="6" y="0"/>
                    </a:cubicBezTo>
                    <a:cubicBezTo>
                      <a:pt x="3" y="0"/>
                      <a:pt x="3" y="0"/>
                      <a:pt x="3" y="0"/>
                    </a:cubicBezTo>
                    <a:cubicBezTo>
                      <a:pt x="3" y="3"/>
                      <a:pt x="2" y="6"/>
                      <a:pt x="0" y="8"/>
                    </a:cubicBezTo>
                    <a:cubicBezTo>
                      <a:pt x="2" y="9"/>
                      <a:pt x="4" y="10"/>
                      <a:pt x="6" y="10"/>
                    </a:cubicBezTo>
                    <a:close/>
                  </a:path>
                </a:pathLst>
              </a:custGeom>
              <a:grpFill/>
              <a:ln>
                <a:noFill/>
              </a:ln>
            </p:spPr>
            <p:txBody>
              <a:bodyPr anchor="ctr"/>
              <a:lstStyle/>
              <a:p>
                <a:pPr algn="ctr"/>
                <a:endParaRPr>
                  <a:cs typeface="+mn-ea"/>
                  <a:sym typeface="+mn-lt"/>
                </a:endParaRPr>
              </a:p>
            </p:txBody>
          </p:sp>
          <p:sp>
            <p:nvSpPr>
              <p:cNvPr id="81" name="Freeform: Shape 108"/>
              <p:cNvSpPr/>
              <p:nvPr/>
            </p:nvSpPr>
            <p:spPr bwMode="auto">
              <a:xfrm>
                <a:off x="3822955" y="1184271"/>
                <a:ext cx="26959" cy="47791"/>
              </a:xfrm>
              <a:custGeom>
                <a:avLst/>
                <a:gdLst>
                  <a:gd name="T0" fmla="*/ 3 w 6"/>
                  <a:gd name="T1" fmla="*/ 11 h 11"/>
                  <a:gd name="T2" fmla="*/ 6 w 6"/>
                  <a:gd name="T3" fmla="*/ 11 h 11"/>
                  <a:gd name="T4" fmla="*/ 6 w 6"/>
                  <a:gd name="T5" fmla="*/ 0 h 11"/>
                  <a:gd name="T6" fmla="*/ 0 w 6"/>
                  <a:gd name="T7" fmla="*/ 2 h 11"/>
                  <a:gd name="T8" fmla="*/ 3 w 6"/>
                  <a:gd name="T9" fmla="*/ 11 h 11"/>
                </a:gdLst>
                <a:ahLst/>
                <a:cxnLst>
                  <a:cxn ang="0">
                    <a:pos x="T0" y="T1"/>
                  </a:cxn>
                  <a:cxn ang="0">
                    <a:pos x="T2" y="T3"/>
                  </a:cxn>
                  <a:cxn ang="0">
                    <a:pos x="T4" y="T5"/>
                  </a:cxn>
                  <a:cxn ang="0">
                    <a:pos x="T6" y="T7"/>
                  </a:cxn>
                  <a:cxn ang="0">
                    <a:pos x="T8" y="T9"/>
                  </a:cxn>
                </a:cxnLst>
                <a:rect l="0" t="0" r="r" b="b"/>
                <a:pathLst>
                  <a:path w="6" h="11">
                    <a:moveTo>
                      <a:pt x="3" y="11"/>
                    </a:moveTo>
                    <a:cubicBezTo>
                      <a:pt x="6" y="11"/>
                      <a:pt x="6" y="11"/>
                      <a:pt x="6" y="11"/>
                    </a:cubicBezTo>
                    <a:cubicBezTo>
                      <a:pt x="6" y="0"/>
                      <a:pt x="6" y="0"/>
                      <a:pt x="6" y="0"/>
                    </a:cubicBezTo>
                    <a:cubicBezTo>
                      <a:pt x="4" y="0"/>
                      <a:pt x="2" y="1"/>
                      <a:pt x="0" y="2"/>
                    </a:cubicBezTo>
                    <a:cubicBezTo>
                      <a:pt x="2" y="4"/>
                      <a:pt x="3" y="7"/>
                      <a:pt x="3" y="11"/>
                    </a:cubicBezTo>
                    <a:close/>
                  </a:path>
                </a:pathLst>
              </a:custGeom>
              <a:grpFill/>
              <a:ln>
                <a:noFill/>
              </a:ln>
            </p:spPr>
            <p:txBody>
              <a:bodyPr anchor="ctr"/>
              <a:lstStyle/>
              <a:p>
                <a:pPr algn="ctr"/>
                <a:endParaRPr>
                  <a:cs typeface="+mn-ea"/>
                  <a:sym typeface="+mn-lt"/>
                </a:endParaRPr>
              </a:p>
            </p:txBody>
          </p:sp>
          <p:sp>
            <p:nvSpPr>
              <p:cNvPr id="82" name="Freeform: Shape 109"/>
              <p:cNvSpPr/>
              <p:nvPr/>
            </p:nvSpPr>
            <p:spPr bwMode="auto">
              <a:xfrm>
                <a:off x="3800898" y="1241865"/>
                <a:ext cx="26959" cy="30635"/>
              </a:xfrm>
              <a:custGeom>
                <a:avLst/>
                <a:gdLst>
                  <a:gd name="T0" fmla="*/ 4 w 6"/>
                  <a:gd name="T1" fmla="*/ 7 h 7"/>
                  <a:gd name="T2" fmla="*/ 6 w 6"/>
                  <a:gd name="T3" fmla="*/ 0 h 7"/>
                  <a:gd name="T4" fmla="*/ 0 w 6"/>
                  <a:gd name="T5" fmla="*/ 0 h 7"/>
                  <a:gd name="T6" fmla="*/ 4 w 6"/>
                  <a:gd name="T7" fmla="*/ 7 h 7"/>
                </a:gdLst>
                <a:ahLst/>
                <a:cxnLst>
                  <a:cxn ang="0">
                    <a:pos x="T0" y="T1"/>
                  </a:cxn>
                  <a:cxn ang="0">
                    <a:pos x="T2" y="T3"/>
                  </a:cxn>
                  <a:cxn ang="0">
                    <a:pos x="T4" y="T5"/>
                  </a:cxn>
                  <a:cxn ang="0">
                    <a:pos x="T6" y="T7"/>
                  </a:cxn>
                </a:cxnLst>
                <a:rect l="0" t="0" r="r" b="b"/>
                <a:pathLst>
                  <a:path w="6" h="7">
                    <a:moveTo>
                      <a:pt x="4" y="7"/>
                    </a:moveTo>
                    <a:cubicBezTo>
                      <a:pt x="5" y="5"/>
                      <a:pt x="6" y="3"/>
                      <a:pt x="6" y="0"/>
                    </a:cubicBezTo>
                    <a:cubicBezTo>
                      <a:pt x="0" y="0"/>
                      <a:pt x="0" y="0"/>
                      <a:pt x="0" y="0"/>
                    </a:cubicBezTo>
                    <a:cubicBezTo>
                      <a:pt x="0" y="3"/>
                      <a:pt x="1" y="5"/>
                      <a:pt x="4" y="7"/>
                    </a:cubicBezTo>
                    <a:close/>
                  </a:path>
                </a:pathLst>
              </a:custGeom>
              <a:grpFill/>
              <a:ln>
                <a:noFill/>
              </a:ln>
            </p:spPr>
            <p:txBody>
              <a:bodyPr anchor="ctr"/>
              <a:lstStyle/>
              <a:p>
                <a:pPr algn="ctr"/>
                <a:endParaRPr>
                  <a:cs typeface="+mn-ea"/>
                  <a:sym typeface="+mn-lt"/>
                </a:endParaRPr>
              </a:p>
            </p:txBody>
          </p:sp>
          <p:sp>
            <p:nvSpPr>
              <p:cNvPr id="83" name="Freeform: Shape 110"/>
              <p:cNvSpPr/>
              <p:nvPr/>
            </p:nvSpPr>
            <p:spPr bwMode="auto">
              <a:xfrm>
                <a:off x="3800898" y="1197751"/>
                <a:ext cx="26959" cy="34312"/>
              </a:xfrm>
              <a:custGeom>
                <a:avLst/>
                <a:gdLst>
                  <a:gd name="T0" fmla="*/ 4 w 6"/>
                  <a:gd name="T1" fmla="*/ 0 h 8"/>
                  <a:gd name="T2" fmla="*/ 0 w 6"/>
                  <a:gd name="T3" fmla="*/ 8 h 8"/>
                  <a:gd name="T4" fmla="*/ 6 w 6"/>
                  <a:gd name="T5" fmla="*/ 8 h 8"/>
                  <a:gd name="T6" fmla="*/ 4 w 6"/>
                  <a:gd name="T7" fmla="*/ 0 h 8"/>
                </a:gdLst>
                <a:ahLst/>
                <a:cxnLst>
                  <a:cxn ang="0">
                    <a:pos x="T0" y="T1"/>
                  </a:cxn>
                  <a:cxn ang="0">
                    <a:pos x="T2" y="T3"/>
                  </a:cxn>
                  <a:cxn ang="0">
                    <a:pos x="T4" y="T5"/>
                  </a:cxn>
                  <a:cxn ang="0">
                    <a:pos x="T6" y="T7"/>
                  </a:cxn>
                </a:cxnLst>
                <a:rect l="0" t="0" r="r" b="b"/>
                <a:pathLst>
                  <a:path w="6" h="8">
                    <a:moveTo>
                      <a:pt x="4" y="0"/>
                    </a:moveTo>
                    <a:cubicBezTo>
                      <a:pt x="1" y="2"/>
                      <a:pt x="0" y="5"/>
                      <a:pt x="0" y="8"/>
                    </a:cubicBezTo>
                    <a:cubicBezTo>
                      <a:pt x="6" y="8"/>
                      <a:pt x="6" y="8"/>
                      <a:pt x="6" y="8"/>
                    </a:cubicBezTo>
                    <a:cubicBezTo>
                      <a:pt x="6" y="5"/>
                      <a:pt x="5" y="2"/>
                      <a:pt x="4" y="0"/>
                    </a:cubicBezTo>
                    <a:close/>
                  </a:path>
                </a:pathLst>
              </a:custGeom>
              <a:grpFill/>
              <a:ln>
                <a:noFill/>
              </a:ln>
            </p:spPr>
            <p:txBody>
              <a:bodyPr anchor="ctr"/>
              <a:lstStyle/>
              <a:p>
                <a:pPr algn="ctr"/>
                <a:endParaRPr>
                  <a:cs typeface="+mn-ea"/>
                  <a:sym typeface="+mn-lt"/>
                </a:endParaRPr>
              </a:p>
            </p:txBody>
          </p:sp>
          <p:sp>
            <p:nvSpPr>
              <p:cNvPr id="84" name="Freeform: Shape 111"/>
              <p:cNvSpPr/>
              <p:nvPr/>
            </p:nvSpPr>
            <p:spPr bwMode="auto">
              <a:xfrm>
                <a:off x="3854816" y="1241865"/>
                <a:ext cx="25734" cy="44115"/>
              </a:xfrm>
              <a:custGeom>
                <a:avLst/>
                <a:gdLst>
                  <a:gd name="T0" fmla="*/ 0 w 6"/>
                  <a:gd name="T1" fmla="*/ 10 h 10"/>
                  <a:gd name="T2" fmla="*/ 6 w 6"/>
                  <a:gd name="T3" fmla="*/ 8 h 10"/>
                  <a:gd name="T4" fmla="*/ 3 w 6"/>
                  <a:gd name="T5" fmla="*/ 0 h 10"/>
                  <a:gd name="T6" fmla="*/ 0 w 6"/>
                  <a:gd name="T7" fmla="*/ 0 h 10"/>
                  <a:gd name="T8" fmla="*/ 0 w 6"/>
                  <a:gd name="T9" fmla="*/ 10 h 10"/>
                </a:gdLst>
                <a:ahLst/>
                <a:cxnLst>
                  <a:cxn ang="0">
                    <a:pos x="T0" y="T1"/>
                  </a:cxn>
                  <a:cxn ang="0">
                    <a:pos x="T2" y="T3"/>
                  </a:cxn>
                  <a:cxn ang="0">
                    <a:pos x="T4" y="T5"/>
                  </a:cxn>
                  <a:cxn ang="0">
                    <a:pos x="T6" y="T7"/>
                  </a:cxn>
                  <a:cxn ang="0">
                    <a:pos x="T8" y="T9"/>
                  </a:cxn>
                </a:cxnLst>
                <a:rect l="0" t="0" r="r" b="b"/>
                <a:pathLst>
                  <a:path w="6" h="10">
                    <a:moveTo>
                      <a:pt x="0" y="10"/>
                    </a:moveTo>
                    <a:cubicBezTo>
                      <a:pt x="2" y="10"/>
                      <a:pt x="4" y="9"/>
                      <a:pt x="6" y="8"/>
                    </a:cubicBezTo>
                    <a:cubicBezTo>
                      <a:pt x="4" y="6"/>
                      <a:pt x="3" y="3"/>
                      <a:pt x="3" y="0"/>
                    </a:cubicBezTo>
                    <a:cubicBezTo>
                      <a:pt x="0" y="0"/>
                      <a:pt x="0" y="0"/>
                      <a:pt x="0" y="0"/>
                    </a:cubicBezTo>
                    <a:lnTo>
                      <a:pt x="0" y="10"/>
                    </a:lnTo>
                    <a:close/>
                  </a:path>
                </a:pathLst>
              </a:custGeom>
              <a:grpFill/>
              <a:ln>
                <a:noFill/>
              </a:ln>
            </p:spPr>
            <p:txBody>
              <a:bodyPr anchor="ctr"/>
              <a:lstStyle/>
              <a:p>
                <a:pPr algn="ctr"/>
                <a:endParaRPr>
                  <a:cs typeface="+mn-ea"/>
                  <a:sym typeface="+mn-lt"/>
                </a:endParaRPr>
              </a:p>
            </p:txBody>
          </p:sp>
          <p:sp>
            <p:nvSpPr>
              <p:cNvPr id="85" name="Freeform: Shape 112"/>
              <p:cNvSpPr/>
              <p:nvPr/>
            </p:nvSpPr>
            <p:spPr bwMode="auto">
              <a:xfrm>
                <a:off x="4543498" y="972275"/>
                <a:ext cx="115189" cy="110287"/>
              </a:xfrm>
              <a:custGeom>
                <a:avLst/>
                <a:gdLst>
                  <a:gd name="T0" fmla="*/ 26 w 26"/>
                  <a:gd name="T1" fmla="*/ 10 h 25"/>
                  <a:gd name="T2" fmla="*/ 21 w 26"/>
                  <a:gd name="T3" fmla="*/ 12 h 25"/>
                  <a:gd name="T4" fmla="*/ 19 w 26"/>
                  <a:gd name="T5" fmla="*/ 12 h 25"/>
                  <a:gd name="T6" fmla="*/ 18 w 26"/>
                  <a:gd name="T7" fmla="*/ 9 h 25"/>
                  <a:gd name="T8" fmla="*/ 19 w 26"/>
                  <a:gd name="T9" fmla="*/ 8 h 25"/>
                  <a:gd name="T10" fmla="*/ 24 w 26"/>
                  <a:gd name="T11" fmla="*/ 6 h 25"/>
                  <a:gd name="T12" fmla="*/ 22 w 26"/>
                  <a:gd name="T13" fmla="*/ 3 h 25"/>
                  <a:gd name="T14" fmla="*/ 19 w 26"/>
                  <a:gd name="T15" fmla="*/ 2 h 25"/>
                  <a:gd name="T16" fmla="*/ 18 w 26"/>
                  <a:gd name="T17" fmla="*/ 6 h 25"/>
                  <a:gd name="T18" fmla="*/ 16 w 26"/>
                  <a:gd name="T19" fmla="*/ 9 h 25"/>
                  <a:gd name="T20" fmla="*/ 16 w 26"/>
                  <a:gd name="T21" fmla="*/ 5 h 25"/>
                  <a:gd name="T22" fmla="*/ 14 w 26"/>
                  <a:gd name="T23" fmla="*/ 4 h 25"/>
                  <a:gd name="T24" fmla="*/ 14 w 26"/>
                  <a:gd name="T25" fmla="*/ 2 h 25"/>
                  <a:gd name="T26" fmla="*/ 13 w 26"/>
                  <a:gd name="T27" fmla="*/ 2 h 25"/>
                  <a:gd name="T28" fmla="*/ 13 w 26"/>
                  <a:gd name="T29" fmla="*/ 4 h 25"/>
                  <a:gd name="T30" fmla="*/ 11 w 26"/>
                  <a:gd name="T31" fmla="*/ 5 h 25"/>
                  <a:gd name="T32" fmla="*/ 11 w 26"/>
                  <a:gd name="T33" fmla="*/ 9 h 25"/>
                  <a:gd name="T34" fmla="*/ 9 w 26"/>
                  <a:gd name="T35" fmla="*/ 6 h 25"/>
                  <a:gd name="T36" fmla="*/ 8 w 26"/>
                  <a:gd name="T37" fmla="*/ 2 h 25"/>
                  <a:gd name="T38" fmla="*/ 5 w 26"/>
                  <a:gd name="T39" fmla="*/ 3 h 25"/>
                  <a:gd name="T40" fmla="*/ 2 w 26"/>
                  <a:gd name="T41" fmla="*/ 6 h 25"/>
                  <a:gd name="T42" fmla="*/ 8 w 26"/>
                  <a:gd name="T43" fmla="*/ 8 h 25"/>
                  <a:gd name="T44" fmla="*/ 9 w 26"/>
                  <a:gd name="T45" fmla="*/ 9 h 25"/>
                  <a:gd name="T46" fmla="*/ 8 w 26"/>
                  <a:gd name="T47" fmla="*/ 12 h 25"/>
                  <a:gd name="T48" fmla="*/ 6 w 26"/>
                  <a:gd name="T49" fmla="*/ 12 h 25"/>
                  <a:gd name="T50" fmla="*/ 1 w 26"/>
                  <a:gd name="T51" fmla="*/ 10 h 25"/>
                  <a:gd name="T52" fmla="*/ 0 w 26"/>
                  <a:gd name="T53" fmla="*/ 13 h 25"/>
                  <a:gd name="T54" fmla="*/ 2 w 26"/>
                  <a:gd name="T55" fmla="*/ 17 h 25"/>
                  <a:gd name="T56" fmla="*/ 5 w 26"/>
                  <a:gd name="T57" fmla="*/ 14 h 25"/>
                  <a:gd name="T58" fmla="*/ 9 w 26"/>
                  <a:gd name="T59" fmla="*/ 13 h 25"/>
                  <a:gd name="T60" fmla="*/ 6 w 26"/>
                  <a:gd name="T61" fmla="*/ 16 h 25"/>
                  <a:gd name="T62" fmla="*/ 7 w 26"/>
                  <a:gd name="T63" fmla="*/ 18 h 25"/>
                  <a:gd name="T64" fmla="*/ 6 w 26"/>
                  <a:gd name="T65" fmla="*/ 19 h 25"/>
                  <a:gd name="T66" fmla="*/ 7 w 26"/>
                  <a:gd name="T67" fmla="*/ 20 h 25"/>
                  <a:gd name="T68" fmla="*/ 8 w 26"/>
                  <a:gd name="T69" fmla="*/ 19 h 25"/>
                  <a:gd name="T70" fmla="*/ 10 w 26"/>
                  <a:gd name="T71" fmla="*/ 19 h 25"/>
                  <a:gd name="T72" fmla="*/ 13 w 26"/>
                  <a:gd name="T73" fmla="*/ 16 h 25"/>
                  <a:gd name="T74" fmla="*/ 12 w 26"/>
                  <a:gd name="T75" fmla="*/ 21 h 25"/>
                  <a:gd name="T76" fmla="*/ 9 w 26"/>
                  <a:gd name="T77" fmla="*/ 24 h 25"/>
                  <a:gd name="T78" fmla="*/ 13 w 26"/>
                  <a:gd name="T79" fmla="*/ 25 h 25"/>
                  <a:gd name="T80" fmla="*/ 16 w 26"/>
                  <a:gd name="T81" fmla="*/ 25 h 25"/>
                  <a:gd name="T82" fmla="*/ 14 w 26"/>
                  <a:gd name="T83" fmla="*/ 20 h 25"/>
                  <a:gd name="T84" fmla="*/ 14 w 26"/>
                  <a:gd name="T85" fmla="*/ 18 h 25"/>
                  <a:gd name="T86" fmla="*/ 17 w 26"/>
                  <a:gd name="T87" fmla="*/ 17 h 25"/>
                  <a:gd name="T88" fmla="*/ 18 w 26"/>
                  <a:gd name="T89" fmla="*/ 18 h 25"/>
                  <a:gd name="T90" fmla="*/ 20 w 26"/>
                  <a:gd name="T91" fmla="*/ 24 h 25"/>
                  <a:gd name="T92" fmla="*/ 23 w 26"/>
                  <a:gd name="T93" fmla="*/ 21 h 25"/>
                  <a:gd name="T94" fmla="*/ 24 w 26"/>
                  <a:gd name="T95" fmla="*/ 18 h 25"/>
                  <a:gd name="T96" fmla="*/ 20 w 26"/>
                  <a:gd name="T97" fmla="*/ 17 h 25"/>
                  <a:gd name="T98" fmla="*/ 17 w 26"/>
                  <a:gd name="T99" fmla="*/ 15 h 25"/>
                  <a:gd name="T100" fmla="*/ 20 w 26"/>
                  <a:gd name="T101" fmla="*/ 15 h 25"/>
                  <a:gd name="T102" fmla="*/ 22 w 26"/>
                  <a:gd name="T103" fmla="*/ 13 h 25"/>
                  <a:gd name="T104" fmla="*/ 24 w 26"/>
                  <a:gd name="T10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26" y="12"/>
                    </a:moveTo>
                    <a:cubicBezTo>
                      <a:pt x="24" y="12"/>
                      <a:pt x="24" y="12"/>
                      <a:pt x="24" y="12"/>
                    </a:cubicBezTo>
                    <a:cubicBezTo>
                      <a:pt x="26" y="10"/>
                      <a:pt x="26" y="10"/>
                      <a:pt x="26" y="10"/>
                    </a:cubicBezTo>
                    <a:cubicBezTo>
                      <a:pt x="25" y="9"/>
                      <a:pt x="25" y="9"/>
                      <a:pt x="25" y="9"/>
                    </a:cubicBezTo>
                    <a:cubicBezTo>
                      <a:pt x="22" y="12"/>
                      <a:pt x="22" y="12"/>
                      <a:pt x="22" y="12"/>
                    </a:cubicBezTo>
                    <a:cubicBezTo>
                      <a:pt x="21" y="12"/>
                      <a:pt x="21" y="12"/>
                      <a:pt x="21" y="12"/>
                    </a:cubicBezTo>
                    <a:cubicBezTo>
                      <a:pt x="21" y="11"/>
                      <a:pt x="21" y="11"/>
                      <a:pt x="21" y="11"/>
                    </a:cubicBezTo>
                    <a:cubicBezTo>
                      <a:pt x="20" y="10"/>
                      <a:pt x="20" y="10"/>
                      <a:pt x="20" y="10"/>
                    </a:cubicBezTo>
                    <a:cubicBezTo>
                      <a:pt x="19" y="12"/>
                      <a:pt x="19" y="12"/>
                      <a:pt x="19" y="12"/>
                    </a:cubicBezTo>
                    <a:cubicBezTo>
                      <a:pt x="17" y="12"/>
                      <a:pt x="17" y="12"/>
                      <a:pt x="17" y="12"/>
                    </a:cubicBezTo>
                    <a:cubicBezTo>
                      <a:pt x="17" y="11"/>
                      <a:pt x="17" y="11"/>
                      <a:pt x="17" y="10"/>
                    </a:cubicBezTo>
                    <a:cubicBezTo>
                      <a:pt x="18" y="9"/>
                      <a:pt x="18" y="9"/>
                      <a:pt x="18" y="9"/>
                    </a:cubicBezTo>
                    <a:cubicBezTo>
                      <a:pt x="20" y="9"/>
                      <a:pt x="20" y="9"/>
                      <a:pt x="20" y="9"/>
                    </a:cubicBezTo>
                    <a:cubicBezTo>
                      <a:pt x="20" y="8"/>
                      <a:pt x="20" y="8"/>
                      <a:pt x="20" y="8"/>
                    </a:cubicBezTo>
                    <a:cubicBezTo>
                      <a:pt x="19" y="8"/>
                      <a:pt x="19" y="8"/>
                      <a:pt x="19" y="8"/>
                    </a:cubicBezTo>
                    <a:cubicBezTo>
                      <a:pt x="20" y="7"/>
                      <a:pt x="20" y="7"/>
                      <a:pt x="20" y="7"/>
                    </a:cubicBezTo>
                    <a:cubicBezTo>
                      <a:pt x="24" y="7"/>
                      <a:pt x="24" y="7"/>
                      <a:pt x="24" y="7"/>
                    </a:cubicBezTo>
                    <a:cubicBezTo>
                      <a:pt x="24" y="6"/>
                      <a:pt x="24" y="6"/>
                      <a:pt x="24" y="6"/>
                    </a:cubicBezTo>
                    <a:cubicBezTo>
                      <a:pt x="21" y="6"/>
                      <a:pt x="21" y="6"/>
                      <a:pt x="21" y="6"/>
                    </a:cubicBezTo>
                    <a:cubicBezTo>
                      <a:pt x="23" y="4"/>
                      <a:pt x="23" y="4"/>
                      <a:pt x="23" y="4"/>
                    </a:cubicBezTo>
                    <a:cubicBezTo>
                      <a:pt x="22" y="3"/>
                      <a:pt x="22" y="3"/>
                      <a:pt x="22" y="3"/>
                    </a:cubicBezTo>
                    <a:cubicBezTo>
                      <a:pt x="20" y="5"/>
                      <a:pt x="20" y="5"/>
                      <a:pt x="20" y="5"/>
                    </a:cubicBezTo>
                    <a:cubicBezTo>
                      <a:pt x="20" y="2"/>
                      <a:pt x="20" y="2"/>
                      <a:pt x="20" y="2"/>
                    </a:cubicBezTo>
                    <a:cubicBezTo>
                      <a:pt x="19" y="2"/>
                      <a:pt x="19" y="2"/>
                      <a:pt x="19" y="2"/>
                    </a:cubicBezTo>
                    <a:cubicBezTo>
                      <a:pt x="19" y="6"/>
                      <a:pt x="19" y="6"/>
                      <a:pt x="19" y="6"/>
                    </a:cubicBezTo>
                    <a:cubicBezTo>
                      <a:pt x="18" y="7"/>
                      <a:pt x="18" y="7"/>
                      <a:pt x="18" y="7"/>
                    </a:cubicBezTo>
                    <a:cubicBezTo>
                      <a:pt x="18" y="6"/>
                      <a:pt x="18" y="6"/>
                      <a:pt x="18" y="6"/>
                    </a:cubicBezTo>
                    <a:cubicBezTo>
                      <a:pt x="17" y="6"/>
                      <a:pt x="17" y="6"/>
                      <a:pt x="17" y="6"/>
                    </a:cubicBezTo>
                    <a:cubicBezTo>
                      <a:pt x="17" y="8"/>
                      <a:pt x="17" y="8"/>
                      <a:pt x="17" y="8"/>
                    </a:cubicBezTo>
                    <a:cubicBezTo>
                      <a:pt x="16" y="9"/>
                      <a:pt x="16" y="9"/>
                      <a:pt x="16" y="9"/>
                    </a:cubicBezTo>
                    <a:cubicBezTo>
                      <a:pt x="15" y="9"/>
                      <a:pt x="15" y="9"/>
                      <a:pt x="14" y="9"/>
                    </a:cubicBezTo>
                    <a:cubicBezTo>
                      <a:pt x="14" y="7"/>
                      <a:pt x="14" y="7"/>
                      <a:pt x="14" y="7"/>
                    </a:cubicBezTo>
                    <a:cubicBezTo>
                      <a:pt x="16" y="5"/>
                      <a:pt x="16" y="5"/>
                      <a:pt x="16" y="5"/>
                    </a:cubicBezTo>
                    <a:cubicBezTo>
                      <a:pt x="15" y="4"/>
                      <a:pt x="15" y="4"/>
                      <a:pt x="15" y="4"/>
                    </a:cubicBezTo>
                    <a:cubicBezTo>
                      <a:pt x="14" y="5"/>
                      <a:pt x="14" y="5"/>
                      <a:pt x="14" y="5"/>
                    </a:cubicBezTo>
                    <a:cubicBezTo>
                      <a:pt x="14" y="4"/>
                      <a:pt x="14" y="4"/>
                      <a:pt x="14" y="4"/>
                    </a:cubicBezTo>
                    <a:cubicBezTo>
                      <a:pt x="17" y="1"/>
                      <a:pt x="17" y="1"/>
                      <a:pt x="17" y="1"/>
                    </a:cubicBezTo>
                    <a:cubicBezTo>
                      <a:pt x="16" y="0"/>
                      <a:pt x="16" y="0"/>
                      <a:pt x="16" y="0"/>
                    </a:cubicBezTo>
                    <a:cubicBezTo>
                      <a:pt x="14" y="2"/>
                      <a:pt x="14" y="2"/>
                      <a:pt x="14" y="2"/>
                    </a:cubicBezTo>
                    <a:cubicBezTo>
                      <a:pt x="14" y="0"/>
                      <a:pt x="14" y="0"/>
                      <a:pt x="14" y="0"/>
                    </a:cubicBezTo>
                    <a:cubicBezTo>
                      <a:pt x="13" y="0"/>
                      <a:pt x="13" y="0"/>
                      <a:pt x="13" y="0"/>
                    </a:cubicBezTo>
                    <a:cubicBezTo>
                      <a:pt x="13" y="2"/>
                      <a:pt x="13" y="2"/>
                      <a:pt x="13" y="2"/>
                    </a:cubicBezTo>
                    <a:cubicBezTo>
                      <a:pt x="10" y="0"/>
                      <a:pt x="10" y="0"/>
                      <a:pt x="10" y="0"/>
                    </a:cubicBezTo>
                    <a:cubicBezTo>
                      <a:pt x="9" y="1"/>
                      <a:pt x="9" y="1"/>
                      <a:pt x="9" y="1"/>
                    </a:cubicBezTo>
                    <a:cubicBezTo>
                      <a:pt x="13" y="4"/>
                      <a:pt x="13" y="4"/>
                      <a:pt x="13" y="4"/>
                    </a:cubicBezTo>
                    <a:cubicBezTo>
                      <a:pt x="13" y="5"/>
                      <a:pt x="13" y="5"/>
                      <a:pt x="13" y="5"/>
                    </a:cubicBezTo>
                    <a:cubicBezTo>
                      <a:pt x="12" y="4"/>
                      <a:pt x="12" y="4"/>
                      <a:pt x="12" y="4"/>
                    </a:cubicBezTo>
                    <a:cubicBezTo>
                      <a:pt x="11" y="5"/>
                      <a:pt x="11" y="5"/>
                      <a:pt x="11" y="5"/>
                    </a:cubicBezTo>
                    <a:cubicBezTo>
                      <a:pt x="13" y="7"/>
                      <a:pt x="13" y="7"/>
                      <a:pt x="13" y="7"/>
                    </a:cubicBezTo>
                    <a:cubicBezTo>
                      <a:pt x="13" y="9"/>
                      <a:pt x="13" y="9"/>
                      <a:pt x="13" y="9"/>
                    </a:cubicBezTo>
                    <a:cubicBezTo>
                      <a:pt x="12" y="9"/>
                      <a:pt x="11" y="9"/>
                      <a:pt x="11" y="9"/>
                    </a:cubicBezTo>
                    <a:cubicBezTo>
                      <a:pt x="10" y="8"/>
                      <a:pt x="10" y="8"/>
                      <a:pt x="10" y="8"/>
                    </a:cubicBezTo>
                    <a:cubicBezTo>
                      <a:pt x="10" y="6"/>
                      <a:pt x="10" y="6"/>
                      <a:pt x="10" y="6"/>
                    </a:cubicBezTo>
                    <a:cubicBezTo>
                      <a:pt x="9" y="6"/>
                      <a:pt x="9" y="6"/>
                      <a:pt x="9" y="6"/>
                    </a:cubicBezTo>
                    <a:cubicBezTo>
                      <a:pt x="9" y="7"/>
                      <a:pt x="9" y="7"/>
                      <a:pt x="9" y="7"/>
                    </a:cubicBezTo>
                    <a:cubicBezTo>
                      <a:pt x="8" y="6"/>
                      <a:pt x="8" y="6"/>
                      <a:pt x="8" y="6"/>
                    </a:cubicBezTo>
                    <a:cubicBezTo>
                      <a:pt x="8" y="2"/>
                      <a:pt x="8" y="2"/>
                      <a:pt x="8" y="2"/>
                    </a:cubicBezTo>
                    <a:cubicBezTo>
                      <a:pt x="7" y="2"/>
                      <a:pt x="7" y="2"/>
                      <a:pt x="7" y="2"/>
                    </a:cubicBezTo>
                    <a:cubicBezTo>
                      <a:pt x="7" y="5"/>
                      <a:pt x="7" y="5"/>
                      <a:pt x="7" y="5"/>
                    </a:cubicBezTo>
                    <a:cubicBezTo>
                      <a:pt x="5" y="3"/>
                      <a:pt x="5" y="3"/>
                      <a:pt x="5" y="3"/>
                    </a:cubicBezTo>
                    <a:cubicBezTo>
                      <a:pt x="4" y="4"/>
                      <a:pt x="4" y="4"/>
                      <a:pt x="4" y="4"/>
                    </a:cubicBezTo>
                    <a:cubicBezTo>
                      <a:pt x="6" y="6"/>
                      <a:pt x="6" y="6"/>
                      <a:pt x="6" y="6"/>
                    </a:cubicBezTo>
                    <a:cubicBezTo>
                      <a:pt x="2" y="6"/>
                      <a:pt x="2" y="6"/>
                      <a:pt x="2" y="6"/>
                    </a:cubicBezTo>
                    <a:cubicBezTo>
                      <a:pt x="2" y="7"/>
                      <a:pt x="2" y="7"/>
                      <a:pt x="2" y="7"/>
                    </a:cubicBezTo>
                    <a:cubicBezTo>
                      <a:pt x="7" y="7"/>
                      <a:pt x="7" y="7"/>
                      <a:pt x="7" y="7"/>
                    </a:cubicBezTo>
                    <a:cubicBezTo>
                      <a:pt x="8" y="8"/>
                      <a:pt x="8" y="8"/>
                      <a:pt x="8" y="8"/>
                    </a:cubicBezTo>
                    <a:cubicBezTo>
                      <a:pt x="6" y="8"/>
                      <a:pt x="6" y="8"/>
                      <a:pt x="6" y="8"/>
                    </a:cubicBezTo>
                    <a:cubicBezTo>
                      <a:pt x="6" y="9"/>
                      <a:pt x="6" y="9"/>
                      <a:pt x="6" y="9"/>
                    </a:cubicBezTo>
                    <a:cubicBezTo>
                      <a:pt x="9" y="9"/>
                      <a:pt x="9" y="9"/>
                      <a:pt x="9" y="9"/>
                    </a:cubicBezTo>
                    <a:cubicBezTo>
                      <a:pt x="10" y="10"/>
                      <a:pt x="10" y="10"/>
                      <a:pt x="10" y="10"/>
                    </a:cubicBezTo>
                    <a:cubicBezTo>
                      <a:pt x="10" y="11"/>
                      <a:pt x="9" y="11"/>
                      <a:pt x="9" y="12"/>
                    </a:cubicBezTo>
                    <a:cubicBezTo>
                      <a:pt x="8" y="12"/>
                      <a:pt x="8" y="12"/>
                      <a:pt x="8" y="12"/>
                    </a:cubicBezTo>
                    <a:cubicBezTo>
                      <a:pt x="6" y="10"/>
                      <a:pt x="6" y="10"/>
                      <a:pt x="6" y="10"/>
                    </a:cubicBezTo>
                    <a:cubicBezTo>
                      <a:pt x="5" y="11"/>
                      <a:pt x="5" y="11"/>
                      <a:pt x="5" y="11"/>
                    </a:cubicBezTo>
                    <a:cubicBezTo>
                      <a:pt x="6" y="12"/>
                      <a:pt x="6" y="12"/>
                      <a:pt x="6" y="12"/>
                    </a:cubicBezTo>
                    <a:cubicBezTo>
                      <a:pt x="5" y="12"/>
                      <a:pt x="5" y="12"/>
                      <a:pt x="5" y="12"/>
                    </a:cubicBezTo>
                    <a:cubicBezTo>
                      <a:pt x="2" y="9"/>
                      <a:pt x="2" y="9"/>
                      <a:pt x="2" y="9"/>
                    </a:cubicBezTo>
                    <a:cubicBezTo>
                      <a:pt x="1" y="10"/>
                      <a:pt x="1" y="10"/>
                      <a:pt x="1" y="10"/>
                    </a:cubicBezTo>
                    <a:cubicBezTo>
                      <a:pt x="3" y="12"/>
                      <a:pt x="3" y="12"/>
                      <a:pt x="3" y="12"/>
                    </a:cubicBezTo>
                    <a:cubicBezTo>
                      <a:pt x="0" y="12"/>
                      <a:pt x="0" y="12"/>
                      <a:pt x="0" y="12"/>
                    </a:cubicBezTo>
                    <a:cubicBezTo>
                      <a:pt x="0" y="13"/>
                      <a:pt x="0" y="13"/>
                      <a:pt x="0" y="13"/>
                    </a:cubicBezTo>
                    <a:cubicBezTo>
                      <a:pt x="3" y="13"/>
                      <a:pt x="3" y="13"/>
                      <a:pt x="3" y="13"/>
                    </a:cubicBezTo>
                    <a:cubicBezTo>
                      <a:pt x="1" y="16"/>
                      <a:pt x="1" y="16"/>
                      <a:pt x="1" y="16"/>
                    </a:cubicBezTo>
                    <a:cubicBezTo>
                      <a:pt x="2" y="17"/>
                      <a:pt x="2" y="17"/>
                      <a:pt x="2" y="17"/>
                    </a:cubicBezTo>
                    <a:cubicBezTo>
                      <a:pt x="5" y="13"/>
                      <a:pt x="5" y="13"/>
                      <a:pt x="5" y="13"/>
                    </a:cubicBezTo>
                    <a:cubicBezTo>
                      <a:pt x="6" y="13"/>
                      <a:pt x="6" y="13"/>
                      <a:pt x="6" y="13"/>
                    </a:cubicBezTo>
                    <a:cubicBezTo>
                      <a:pt x="5" y="14"/>
                      <a:pt x="5" y="14"/>
                      <a:pt x="5" y="14"/>
                    </a:cubicBezTo>
                    <a:cubicBezTo>
                      <a:pt x="6" y="15"/>
                      <a:pt x="6" y="15"/>
                      <a:pt x="6" y="15"/>
                    </a:cubicBezTo>
                    <a:cubicBezTo>
                      <a:pt x="8" y="13"/>
                      <a:pt x="8" y="13"/>
                      <a:pt x="8" y="13"/>
                    </a:cubicBezTo>
                    <a:cubicBezTo>
                      <a:pt x="9" y="13"/>
                      <a:pt x="9" y="13"/>
                      <a:pt x="9" y="13"/>
                    </a:cubicBezTo>
                    <a:cubicBezTo>
                      <a:pt x="9" y="14"/>
                      <a:pt x="10" y="14"/>
                      <a:pt x="10" y="15"/>
                    </a:cubicBezTo>
                    <a:cubicBezTo>
                      <a:pt x="9" y="16"/>
                      <a:pt x="9" y="16"/>
                      <a:pt x="9" y="16"/>
                    </a:cubicBezTo>
                    <a:cubicBezTo>
                      <a:pt x="6" y="16"/>
                      <a:pt x="6" y="16"/>
                      <a:pt x="6" y="16"/>
                    </a:cubicBezTo>
                    <a:cubicBezTo>
                      <a:pt x="6" y="17"/>
                      <a:pt x="6" y="17"/>
                      <a:pt x="6" y="17"/>
                    </a:cubicBezTo>
                    <a:cubicBezTo>
                      <a:pt x="8" y="17"/>
                      <a:pt x="8" y="17"/>
                      <a:pt x="8" y="17"/>
                    </a:cubicBezTo>
                    <a:cubicBezTo>
                      <a:pt x="7" y="18"/>
                      <a:pt x="7" y="18"/>
                      <a:pt x="7" y="18"/>
                    </a:cubicBezTo>
                    <a:cubicBezTo>
                      <a:pt x="2" y="18"/>
                      <a:pt x="2" y="18"/>
                      <a:pt x="2" y="18"/>
                    </a:cubicBezTo>
                    <a:cubicBezTo>
                      <a:pt x="2" y="19"/>
                      <a:pt x="2" y="19"/>
                      <a:pt x="2" y="19"/>
                    </a:cubicBezTo>
                    <a:cubicBezTo>
                      <a:pt x="6" y="19"/>
                      <a:pt x="6" y="19"/>
                      <a:pt x="6" y="19"/>
                    </a:cubicBezTo>
                    <a:cubicBezTo>
                      <a:pt x="4" y="21"/>
                      <a:pt x="4" y="21"/>
                      <a:pt x="4" y="21"/>
                    </a:cubicBezTo>
                    <a:cubicBezTo>
                      <a:pt x="5" y="22"/>
                      <a:pt x="5" y="22"/>
                      <a:pt x="5" y="22"/>
                    </a:cubicBezTo>
                    <a:cubicBezTo>
                      <a:pt x="7" y="20"/>
                      <a:pt x="7" y="20"/>
                      <a:pt x="7" y="20"/>
                    </a:cubicBezTo>
                    <a:cubicBezTo>
                      <a:pt x="7" y="24"/>
                      <a:pt x="7" y="24"/>
                      <a:pt x="7" y="24"/>
                    </a:cubicBezTo>
                    <a:cubicBezTo>
                      <a:pt x="8" y="24"/>
                      <a:pt x="8" y="24"/>
                      <a:pt x="8" y="24"/>
                    </a:cubicBezTo>
                    <a:cubicBezTo>
                      <a:pt x="8" y="19"/>
                      <a:pt x="8" y="19"/>
                      <a:pt x="8" y="19"/>
                    </a:cubicBezTo>
                    <a:cubicBezTo>
                      <a:pt x="9" y="18"/>
                      <a:pt x="9" y="18"/>
                      <a:pt x="9" y="18"/>
                    </a:cubicBezTo>
                    <a:cubicBezTo>
                      <a:pt x="9" y="19"/>
                      <a:pt x="9" y="19"/>
                      <a:pt x="9" y="19"/>
                    </a:cubicBezTo>
                    <a:cubicBezTo>
                      <a:pt x="10" y="19"/>
                      <a:pt x="10" y="19"/>
                      <a:pt x="10" y="19"/>
                    </a:cubicBezTo>
                    <a:cubicBezTo>
                      <a:pt x="10" y="17"/>
                      <a:pt x="10" y="17"/>
                      <a:pt x="10" y="17"/>
                    </a:cubicBezTo>
                    <a:cubicBezTo>
                      <a:pt x="11" y="16"/>
                      <a:pt x="11" y="16"/>
                      <a:pt x="11" y="16"/>
                    </a:cubicBezTo>
                    <a:cubicBezTo>
                      <a:pt x="11" y="16"/>
                      <a:pt x="12" y="16"/>
                      <a:pt x="13" y="16"/>
                    </a:cubicBezTo>
                    <a:cubicBezTo>
                      <a:pt x="13" y="18"/>
                      <a:pt x="13" y="18"/>
                      <a:pt x="13" y="18"/>
                    </a:cubicBezTo>
                    <a:cubicBezTo>
                      <a:pt x="11" y="20"/>
                      <a:pt x="11" y="20"/>
                      <a:pt x="11" y="20"/>
                    </a:cubicBezTo>
                    <a:cubicBezTo>
                      <a:pt x="12" y="21"/>
                      <a:pt x="12" y="21"/>
                      <a:pt x="12" y="21"/>
                    </a:cubicBezTo>
                    <a:cubicBezTo>
                      <a:pt x="13" y="20"/>
                      <a:pt x="13" y="20"/>
                      <a:pt x="13" y="20"/>
                    </a:cubicBezTo>
                    <a:cubicBezTo>
                      <a:pt x="13" y="21"/>
                      <a:pt x="13" y="21"/>
                      <a:pt x="13" y="21"/>
                    </a:cubicBezTo>
                    <a:cubicBezTo>
                      <a:pt x="9" y="24"/>
                      <a:pt x="9" y="24"/>
                      <a:pt x="9" y="24"/>
                    </a:cubicBezTo>
                    <a:cubicBezTo>
                      <a:pt x="10" y="25"/>
                      <a:pt x="10" y="25"/>
                      <a:pt x="10" y="25"/>
                    </a:cubicBezTo>
                    <a:cubicBezTo>
                      <a:pt x="13" y="23"/>
                      <a:pt x="13" y="23"/>
                      <a:pt x="13" y="23"/>
                    </a:cubicBezTo>
                    <a:cubicBezTo>
                      <a:pt x="13" y="25"/>
                      <a:pt x="13" y="25"/>
                      <a:pt x="13" y="25"/>
                    </a:cubicBezTo>
                    <a:cubicBezTo>
                      <a:pt x="14" y="25"/>
                      <a:pt x="14" y="25"/>
                      <a:pt x="14" y="25"/>
                    </a:cubicBezTo>
                    <a:cubicBezTo>
                      <a:pt x="14" y="23"/>
                      <a:pt x="14" y="23"/>
                      <a:pt x="14" y="23"/>
                    </a:cubicBezTo>
                    <a:cubicBezTo>
                      <a:pt x="16" y="25"/>
                      <a:pt x="16" y="25"/>
                      <a:pt x="16" y="25"/>
                    </a:cubicBezTo>
                    <a:cubicBezTo>
                      <a:pt x="17" y="24"/>
                      <a:pt x="17" y="24"/>
                      <a:pt x="17" y="24"/>
                    </a:cubicBezTo>
                    <a:cubicBezTo>
                      <a:pt x="14" y="21"/>
                      <a:pt x="14" y="21"/>
                      <a:pt x="14" y="21"/>
                    </a:cubicBezTo>
                    <a:cubicBezTo>
                      <a:pt x="14" y="20"/>
                      <a:pt x="14" y="20"/>
                      <a:pt x="14" y="20"/>
                    </a:cubicBezTo>
                    <a:cubicBezTo>
                      <a:pt x="15" y="21"/>
                      <a:pt x="15" y="21"/>
                      <a:pt x="15" y="21"/>
                    </a:cubicBezTo>
                    <a:cubicBezTo>
                      <a:pt x="16" y="20"/>
                      <a:pt x="16" y="20"/>
                      <a:pt x="16" y="20"/>
                    </a:cubicBezTo>
                    <a:cubicBezTo>
                      <a:pt x="14" y="18"/>
                      <a:pt x="14" y="18"/>
                      <a:pt x="14" y="18"/>
                    </a:cubicBezTo>
                    <a:cubicBezTo>
                      <a:pt x="14" y="16"/>
                      <a:pt x="14" y="16"/>
                      <a:pt x="14" y="16"/>
                    </a:cubicBezTo>
                    <a:cubicBezTo>
                      <a:pt x="15" y="16"/>
                      <a:pt x="15" y="16"/>
                      <a:pt x="16" y="16"/>
                    </a:cubicBezTo>
                    <a:cubicBezTo>
                      <a:pt x="17" y="17"/>
                      <a:pt x="17" y="17"/>
                      <a:pt x="17" y="17"/>
                    </a:cubicBezTo>
                    <a:cubicBezTo>
                      <a:pt x="17" y="19"/>
                      <a:pt x="17" y="19"/>
                      <a:pt x="17" y="19"/>
                    </a:cubicBezTo>
                    <a:cubicBezTo>
                      <a:pt x="18" y="19"/>
                      <a:pt x="18" y="19"/>
                      <a:pt x="18" y="19"/>
                    </a:cubicBezTo>
                    <a:cubicBezTo>
                      <a:pt x="18" y="18"/>
                      <a:pt x="18" y="18"/>
                      <a:pt x="18" y="18"/>
                    </a:cubicBezTo>
                    <a:cubicBezTo>
                      <a:pt x="19" y="19"/>
                      <a:pt x="19" y="19"/>
                      <a:pt x="19" y="19"/>
                    </a:cubicBezTo>
                    <a:cubicBezTo>
                      <a:pt x="19" y="24"/>
                      <a:pt x="19" y="24"/>
                      <a:pt x="19" y="24"/>
                    </a:cubicBezTo>
                    <a:cubicBezTo>
                      <a:pt x="20" y="24"/>
                      <a:pt x="20" y="24"/>
                      <a:pt x="20" y="24"/>
                    </a:cubicBezTo>
                    <a:cubicBezTo>
                      <a:pt x="20" y="20"/>
                      <a:pt x="20" y="20"/>
                      <a:pt x="20" y="20"/>
                    </a:cubicBezTo>
                    <a:cubicBezTo>
                      <a:pt x="22" y="22"/>
                      <a:pt x="22" y="22"/>
                      <a:pt x="22" y="22"/>
                    </a:cubicBezTo>
                    <a:cubicBezTo>
                      <a:pt x="23" y="21"/>
                      <a:pt x="23" y="21"/>
                      <a:pt x="23" y="21"/>
                    </a:cubicBezTo>
                    <a:cubicBezTo>
                      <a:pt x="21" y="19"/>
                      <a:pt x="21" y="19"/>
                      <a:pt x="21" y="19"/>
                    </a:cubicBezTo>
                    <a:cubicBezTo>
                      <a:pt x="24" y="19"/>
                      <a:pt x="24" y="19"/>
                      <a:pt x="24" y="19"/>
                    </a:cubicBezTo>
                    <a:cubicBezTo>
                      <a:pt x="24" y="18"/>
                      <a:pt x="24" y="18"/>
                      <a:pt x="24" y="18"/>
                    </a:cubicBezTo>
                    <a:cubicBezTo>
                      <a:pt x="20" y="18"/>
                      <a:pt x="20" y="18"/>
                      <a:pt x="20" y="18"/>
                    </a:cubicBezTo>
                    <a:cubicBezTo>
                      <a:pt x="19" y="17"/>
                      <a:pt x="19" y="17"/>
                      <a:pt x="19" y="17"/>
                    </a:cubicBezTo>
                    <a:cubicBezTo>
                      <a:pt x="20" y="17"/>
                      <a:pt x="20" y="17"/>
                      <a:pt x="20" y="17"/>
                    </a:cubicBezTo>
                    <a:cubicBezTo>
                      <a:pt x="20" y="16"/>
                      <a:pt x="20" y="16"/>
                      <a:pt x="20" y="16"/>
                    </a:cubicBezTo>
                    <a:cubicBezTo>
                      <a:pt x="18" y="16"/>
                      <a:pt x="18" y="16"/>
                      <a:pt x="18" y="16"/>
                    </a:cubicBezTo>
                    <a:cubicBezTo>
                      <a:pt x="17" y="15"/>
                      <a:pt x="17" y="15"/>
                      <a:pt x="17" y="15"/>
                    </a:cubicBezTo>
                    <a:cubicBezTo>
                      <a:pt x="17" y="14"/>
                      <a:pt x="17" y="14"/>
                      <a:pt x="17" y="13"/>
                    </a:cubicBezTo>
                    <a:cubicBezTo>
                      <a:pt x="19" y="13"/>
                      <a:pt x="19" y="13"/>
                      <a:pt x="19" y="13"/>
                    </a:cubicBezTo>
                    <a:cubicBezTo>
                      <a:pt x="20" y="15"/>
                      <a:pt x="20" y="15"/>
                      <a:pt x="20" y="15"/>
                    </a:cubicBezTo>
                    <a:cubicBezTo>
                      <a:pt x="21" y="14"/>
                      <a:pt x="21" y="14"/>
                      <a:pt x="21" y="14"/>
                    </a:cubicBezTo>
                    <a:cubicBezTo>
                      <a:pt x="21" y="13"/>
                      <a:pt x="21" y="13"/>
                      <a:pt x="21" y="13"/>
                    </a:cubicBezTo>
                    <a:cubicBezTo>
                      <a:pt x="22" y="13"/>
                      <a:pt x="22" y="13"/>
                      <a:pt x="22" y="13"/>
                    </a:cubicBezTo>
                    <a:cubicBezTo>
                      <a:pt x="25" y="17"/>
                      <a:pt x="25" y="17"/>
                      <a:pt x="25" y="17"/>
                    </a:cubicBezTo>
                    <a:cubicBezTo>
                      <a:pt x="26" y="16"/>
                      <a:pt x="26" y="16"/>
                      <a:pt x="26" y="16"/>
                    </a:cubicBezTo>
                    <a:cubicBezTo>
                      <a:pt x="24" y="13"/>
                      <a:pt x="24" y="13"/>
                      <a:pt x="24" y="13"/>
                    </a:cubicBezTo>
                    <a:cubicBezTo>
                      <a:pt x="26" y="13"/>
                      <a:pt x="26" y="13"/>
                      <a:pt x="26" y="13"/>
                    </a:cubicBezTo>
                    <a:lnTo>
                      <a:pt x="26" y="12"/>
                    </a:lnTo>
                    <a:close/>
                  </a:path>
                </a:pathLst>
              </a:custGeom>
              <a:grpFill/>
              <a:ln>
                <a:noFill/>
              </a:ln>
            </p:spPr>
            <p:txBody>
              <a:bodyPr anchor="ctr"/>
              <a:lstStyle/>
              <a:p>
                <a:pPr algn="ctr"/>
                <a:endParaRPr>
                  <a:cs typeface="+mn-ea"/>
                  <a:sym typeface="+mn-lt"/>
                </a:endParaRPr>
              </a:p>
            </p:txBody>
          </p:sp>
          <p:sp>
            <p:nvSpPr>
              <p:cNvPr id="86" name="Freeform: Shape 113"/>
              <p:cNvSpPr/>
              <p:nvPr/>
            </p:nvSpPr>
            <p:spPr bwMode="auto">
              <a:xfrm>
                <a:off x="3015408" y="2124163"/>
                <a:ext cx="220574" cy="164205"/>
              </a:xfrm>
              <a:custGeom>
                <a:avLst/>
                <a:gdLst>
                  <a:gd name="T0" fmla="*/ 25 w 50"/>
                  <a:gd name="T1" fmla="*/ 0 h 37"/>
                  <a:gd name="T2" fmla="*/ 0 w 50"/>
                  <a:gd name="T3" fmla="*/ 25 h 37"/>
                  <a:gd name="T4" fmla="*/ 3 w 50"/>
                  <a:gd name="T5" fmla="*/ 37 h 37"/>
                  <a:gd name="T6" fmla="*/ 3 w 50"/>
                  <a:gd name="T7" fmla="*/ 30 h 37"/>
                  <a:gd name="T8" fmla="*/ 4 w 50"/>
                  <a:gd name="T9" fmla="*/ 27 h 37"/>
                  <a:gd name="T10" fmla="*/ 4 w 50"/>
                  <a:gd name="T11" fmla="*/ 25 h 37"/>
                  <a:gd name="T12" fmla="*/ 25 w 50"/>
                  <a:gd name="T13" fmla="*/ 4 h 37"/>
                  <a:gd name="T14" fmla="*/ 46 w 50"/>
                  <a:gd name="T15" fmla="*/ 25 h 37"/>
                  <a:gd name="T16" fmla="*/ 46 w 50"/>
                  <a:gd name="T17" fmla="*/ 27 h 37"/>
                  <a:gd name="T18" fmla="*/ 47 w 50"/>
                  <a:gd name="T19" fmla="*/ 30 h 37"/>
                  <a:gd name="T20" fmla="*/ 47 w 50"/>
                  <a:gd name="T21" fmla="*/ 37 h 37"/>
                  <a:gd name="T22" fmla="*/ 50 w 50"/>
                  <a:gd name="T23" fmla="*/ 25 h 37"/>
                  <a:gd name="T24" fmla="*/ 25 w 5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7">
                    <a:moveTo>
                      <a:pt x="25" y="0"/>
                    </a:moveTo>
                    <a:cubicBezTo>
                      <a:pt x="11" y="0"/>
                      <a:pt x="0" y="11"/>
                      <a:pt x="0" y="25"/>
                    </a:cubicBezTo>
                    <a:cubicBezTo>
                      <a:pt x="0" y="29"/>
                      <a:pt x="1" y="33"/>
                      <a:pt x="3" y="37"/>
                    </a:cubicBezTo>
                    <a:cubicBezTo>
                      <a:pt x="3" y="30"/>
                      <a:pt x="3" y="30"/>
                      <a:pt x="3" y="30"/>
                    </a:cubicBezTo>
                    <a:cubicBezTo>
                      <a:pt x="3" y="29"/>
                      <a:pt x="3" y="28"/>
                      <a:pt x="4" y="27"/>
                    </a:cubicBezTo>
                    <a:cubicBezTo>
                      <a:pt x="4" y="26"/>
                      <a:pt x="4" y="26"/>
                      <a:pt x="4" y="25"/>
                    </a:cubicBezTo>
                    <a:cubicBezTo>
                      <a:pt x="4" y="14"/>
                      <a:pt x="13" y="4"/>
                      <a:pt x="25" y="4"/>
                    </a:cubicBezTo>
                    <a:cubicBezTo>
                      <a:pt x="36" y="4"/>
                      <a:pt x="46" y="14"/>
                      <a:pt x="46" y="25"/>
                    </a:cubicBezTo>
                    <a:cubicBezTo>
                      <a:pt x="46" y="26"/>
                      <a:pt x="46" y="27"/>
                      <a:pt x="46" y="27"/>
                    </a:cubicBezTo>
                    <a:cubicBezTo>
                      <a:pt x="46" y="28"/>
                      <a:pt x="47" y="29"/>
                      <a:pt x="47" y="30"/>
                    </a:cubicBezTo>
                    <a:cubicBezTo>
                      <a:pt x="47" y="37"/>
                      <a:pt x="47" y="37"/>
                      <a:pt x="47" y="37"/>
                    </a:cubicBezTo>
                    <a:cubicBezTo>
                      <a:pt x="49" y="34"/>
                      <a:pt x="50" y="29"/>
                      <a:pt x="50" y="25"/>
                    </a:cubicBezTo>
                    <a:cubicBezTo>
                      <a:pt x="50" y="11"/>
                      <a:pt x="39" y="0"/>
                      <a:pt x="25" y="0"/>
                    </a:cubicBezTo>
                    <a:close/>
                  </a:path>
                </a:pathLst>
              </a:custGeom>
              <a:grpFill/>
              <a:ln>
                <a:noFill/>
              </a:ln>
            </p:spPr>
            <p:txBody>
              <a:bodyPr anchor="ctr"/>
              <a:lstStyle/>
              <a:p>
                <a:pPr algn="ctr"/>
                <a:endParaRPr>
                  <a:cs typeface="+mn-ea"/>
                  <a:sym typeface="+mn-lt"/>
                </a:endParaRPr>
              </a:p>
            </p:txBody>
          </p:sp>
          <p:sp>
            <p:nvSpPr>
              <p:cNvPr id="87" name="Freeform: Shape 114"/>
              <p:cNvSpPr/>
              <p:nvPr/>
            </p:nvSpPr>
            <p:spPr bwMode="auto">
              <a:xfrm>
                <a:off x="3032564" y="2234450"/>
                <a:ext cx="49017" cy="89455"/>
              </a:xfrm>
              <a:custGeom>
                <a:avLst/>
                <a:gdLst>
                  <a:gd name="T0" fmla="*/ 1 w 11"/>
                  <a:gd name="T1" fmla="*/ 4 h 20"/>
                  <a:gd name="T2" fmla="*/ 0 w 11"/>
                  <a:gd name="T3" fmla="*/ 5 h 20"/>
                  <a:gd name="T4" fmla="*/ 0 w 11"/>
                  <a:gd name="T5" fmla="*/ 12 h 20"/>
                  <a:gd name="T6" fmla="*/ 0 w 11"/>
                  <a:gd name="T7" fmla="*/ 15 h 20"/>
                  <a:gd name="T8" fmla="*/ 8 w 11"/>
                  <a:gd name="T9" fmla="*/ 20 h 20"/>
                  <a:gd name="T10" fmla="*/ 11 w 11"/>
                  <a:gd name="T11" fmla="*/ 20 h 20"/>
                  <a:gd name="T12" fmla="*/ 11 w 11"/>
                  <a:gd name="T13" fmla="*/ 0 h 20"/>
                  <a:gd name="T14" fmla="*/ 8 w 11"/>
                  <a:gd name="T15" fmla="*/ 0 h 20"/>
                  <a:gd name="T16" fmla="*/ 1 w 11"/>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 y="4"/>
                    </a:moveTo>
                    <a:cubicBezTo>
                      <a:pt x="0" y="5"/>
                      <a:pt x="0" y="5"/>
                      <a:pt x="0" y="5"/>
                    </a:cubicBezTo>
                    <a:cubicBezTo>
                      <a:pt x="0" y="12"/>
                      <a:pt x="0" y="12"/>
                      <a:pt x="0" y="12"/>
                    </a:cubicBezTo>
                    <a:cubicBezTo>
                      <a:pt x="0" y="15"/>
                      <a:pt x="0" y="15"/>
                      <a:pt x="0" y="15"/>
                    </a:cubicBezTo>
                    <a:cubicBezTo>
                      <a:pt x="0" y="18"/>
                      <a:pt x="4" y="20"/>
                      <a:pt x="8" y="20"/>
                    </a:cubicBezTo>
                    <a:cubicBezTo>
                      <a:pt x="11" y="20"/>
                      <a:pt x="11" y="20"/>
                      <a:pt x="11" y="20"/>
                    </a:cubicBezTo>
                    <a:cubicBezTo>
                      <a:pt x="11" y="0"/>
                      <a:pt x="11" y="0"/>
                      <a:pt x="11" y="0"/>
                    </a:cubicBezTo>
                    <a:cubicBezTo>
                      <a:pt x="8" y="0"/>
                      <a:pt x="8" y="0"/>
                      <a:pt x="8" y="0"/>
                    </a:cubicBezTo>
                    <a:cubicBezTo>
                      <a:pt x="4" y="0"/>
                      <a:pt x="1" y="2"/>
                      <a:pt x="1" y="4"/>
                    </a:cubicBezTo>
                    <a:close/>
                  </a:path>
                </a:pathLst>
              </a:custGeom>
              <a:grpFill/>
              <a:ln>
                <a:noFill/>
              </a:ln>
            </p:spPr>
            <p:txBody>
              <a:bodyPr anchor="ctr"/>
              <a:lstStyle/>
              <a:p>
                <a:pPr algn="ctr"/>
                <a:endParaRPr>
                  <a:cs typeface="+mn-ea"/>
                  <a:sym typeface="+mn-lt"/>
                </a:endParaRPr>
              </a:p>
            </p:txBody>
          </p:sp>
          <p:sp>
            <p:nvSpPr>
              <p:cNvPr id="88" name="Freeform: Shape 115"/>
              <p:cNvSpPr/>
              <p:nvPr/>
            </p:nvSpPr>
            <p:spPr bwMode="auto">
              <a:xfrm>
                <a:off x="3166134" y="2234450"/>
                <a:ext cx="47791" cy="89455"/>
              </a:xfrm>
              <a:custGeom>
                <a:avLst/>
                <a:gdLst>
                  <a:gd name="T0" fmla="*/ 11 w 11"/>
                  <a:gd name="T1" fmla="*/ 15 h 20"/>
                  <a:gd name="T2" fmla="*/ 11 w 11"/>
                  <a:gd name="T3" fmla="*/ 12 h 20"/>
                  <a:gd name="T4" fmla="*/ 11 w 11"/>
                  <a:gd name="T5" fmla="*/ 5 h 20"/>
                  <a:gd name="T6" fmla="*/ 11 w 11"/>
                  <a:gd name="T7" fmla="*/ 5 h 20"/>
                  <a:gd name="T8" fmla="*/ 4 w 11"/>
                  <a:gd name="T9" fmla="*/ 0 h 20"/>
                  <a:gd name="T10" fmla="*/ 0 w 11"/>
                  <a:gd name="T11" fmla="*/ 0 h 20"/>
                  <a:gd name="T12" fmla="*/ 0 w 11"/>
                  <a:gd name="T13" fmla="*/ 20 h 20"/>
                  <a:gd name="T14" fmla="*/ 4 w 11"/>
                  <a:gd name="T15" fmla="*/ 20 h 20"/>
                  <a:gd name="T16" fmla="*/ 11 w 11"/>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1" y="15"/>
                    </a:moveTo>
                    <a:cubicBezTo>
                      <a:pt x="11" y="12"/>
                      <a:pt x="11" y="12"/>
                      <a:pt x="11" y="12"/>
                    </a:cubicBezTo>
                    <a:cubicBezTo>
                      <a:pt x="11" y="5"/>
                      <a:pt x="11" y="5"/>
                      <a:pt x="11" y="5"/>
                    </a:cubicBezTo>
                    <a:cubicBezTo>
                      <a:pt x="11" y="5"/>
                      <a:pt x="11" y="5"/>
                      <a:pt x="11" y="5"/>
                    </a:cubicBezTo>
                    <a:cubicBezTo>
                      <a:pt x="11" y="2"/>
                      <a:pt x="7" y="0"/>
                      <a:pt x="4" y="0"/>
                    </a:cubicBezTo>
                    <a:cubicBezTo>
                      <a:pt x="0" y="0"/>
                      <a:pt x="0" y="0"/>
                      <a:pt x="0" y="0"/>
                    </a:cubicBezTo>
                    <a:cubicBezTo>
                      <a:pt x="0" y="20"/>
                      <a:pt x="0" y="20"/>
                      <a:pt x="0" y="20"/>
                    </a:cubicBezTo>
                    <a:cubicBezTo>
                      <a:pt x="4" y="20"/>
                      <a:pt x="4" y="20"/>
                      <a:pt x="4" y="20"/>
                    </a:cubicBezTo>
                    <a:cubicBezTo>
                      <a:pt x="8" y="20"/>
                      <a:pt x="11" y="18"/>
                      <a:pt x="11" y="15"/>
                    </a:cubicBezTo>
                    <a:close/>
                  </a:path>
                </a:pathLst>
              </a:custGeom>
              <a:grpFill/>
              <a:ln>
                <a:noFill/>
              </a:ln>
            </p:spPr>
            <p:txBody>
              <a:bodyPr anchor="ctr"/>
              <a:lstStyle/>
              <a:p>
                <a:pPr algn="ctr"/>
                <a:endParaRPr>
                  <a:cs typeface="+mn-ea"/>
                  <a:sym typeface="+mn-lt"/>
                </a:endParaRPr>
              </a:p>
            </p:txBody>
          </p:sp>
          <p:sp>
            <p:nvSpPr>
              <p:cNvPr id="89" name="Freeform: Shape 116"/>
              <p:cNvSpPr/>
              <p:nvPr/>
            </p:nvSpPr>
            <p:spPr bwMode="auto">
              <a:xfrm>
                <a:off x="3712668" y="3687789"/>
                <a:ext cx="177685" cy="164205"/>
              </a:xfrm>
              <a:custGeom>
                <a:avLst/>
                <a:gdLst>
                  <a:gd name="T0" fmla="*/ 32 w 40"/>
                  <a:gd name="T1" fmla="*/ 16 h 37"/>
                  <a:gd name="T2" fmla="*/ 31 w 40"/>
                  <a:gd name="T3" fmla="*/ 13 h 37"/>
                  <a:gd name="T4" fmla="*/ 25 w 40"/>
                  <a:gd name="T5" fmla="*/ 14 h 37"/>
                  <a:gd name="T6" fmla="*/ 25 w 40"/>
                  <a:gd name="T7" fmla="*/ 9 h 37"/>
                  <a:gd name="T8" fmla="*/ 21 w 40"/>
                  <a:gd name="T9" fmla="*/ 11 h 37"/>
                  <a:gd name="T10" fmla="*/ 19 w 40"/>
                  <a:gd name="T11" fmla="*/ 5 h 37"/>
                  <a:gd name="T12" fmla="*/ 16 w 40"/>
                  <a:gd name="T13" fmla="*/ 6 h 37"/>
                  <a:gd name="T14" fmla="*/ 17 w 40"/>
                  <a:gd name="T15" fmla="*/ 12 h 37"/>
                  <a:gd name="T16" fmla="*/ 13 w 40"/>
                  <a:gd name="T17" fmla="*/ 6 h 37"/>
                  <a:gd name="T18" fmla="*/ 12 w 40"/>
                  <a:gd name="T19" fmla="*/ 0 h 37"/>
                  <a:gd name="T20" fmla="*/ 7 w 40"/>
                  <a:gd name="T21" fmla="*/ 2 h 37"/>
                  <a:gd name="T22" fmla="*/ 3 w 40"/>
                  <a:gd name="T23" fmla="*/ 7 h 37"/>
                  <a:gd name="T24" fmla="*/ 11 w 40"/>
                  <a:gd name="T25" fmla="*/ 10 h 37"/>
                  <a:gd name="T26" fmla="*/ 14 w 40"/>
                  <a:gd name="T27" fmla="*/ 12 h 37"/>
                  <a:gd name="T28" fmla="*/ 12 w 40"/>
                  <a:gd name="T29" fmla="*/ 16 h 37"/>
                  <a:gd name="T30" fmla="*/ 9 w 40"/>
                  <a:gd name="T31" fmla="*/ 16 h 37"/>
                  <a:gd name="T32" fmla="*/ 1 w 40"/>
                  <a:gd name="T33" fmla="*/ 12 h 37"/>
                  <a:gd name="T34" fmla="*/ 0 w 40"/>
                  <a:gd name="T35" fmla="*/ 18 h 37"/>
                  <a:gd name="T36" fmla="*/ 2 w 40"/>
                  <a:gd name="T37" fmla="*/ 23 h 37"/>
                  <a:gd name="T38" fmla="*/ 7 w 40"/>
                  <a:gd name="T39" fmla="*/ 19 h 37"/>
                  <a:gd name="T40" fmla="*/ 14 w 40"/>
                  <a:gd name="T41" fmla="*/ 18 h 37"/>
                  <a:gd name="T42" fmla="*/ 9 w 40"/>
                  <a:gd name="T43" fmla="*/ 22 h 37"/>
                  <a:gd name="T44" fmla="*/ 10 w 40"/>
                  <a:gd name="T45" fmla="*/ 25 h 37"/>
                  <a:gd name="T46" fmla="*/ 8 w 40"/>
                  <a:gd name="T47" fmla="*/ 27 h 37"/>
                  <a:gd name="T48" fmla="*/ 10 w 40"/>
                  <a:gd name="T49" fmla="*/ 29 h 37"/>
                  <a:gd name="T50" fmla="*/ 12 w 40"/>
                  <a:gd name="T51" fmla="*/ 27 h 37"/>
                  <a:gd name="T52" fmla="*/ 15 w 40"/>
                  <a:gd name="T53" fmla="*/ 28 h 37"/>
                  <a:gd name="T54" fmla="*/ 19 w 40"/>
                  <a:gd name="T55" fmla="*/ 23 h 37"/>
                  <a:gd name="T56" fmla="*/ 18 w 40"/>
                  <a:gd name="T57" fmla="*/ 30 h 37"/>
                  <a:gd name="T58" fmla="*/ 14 w 40"/>
                  <a:gd name="T59" fmla="*/ 35 h 37"/>
                  <a:gd name="T60" fmla="*/ 19 w 40"/>
                  <a:gd name="T61" fmla="*/ 37 h 37"/>
                  <a:gd name="T62" fmla="*/ 25 w 40"/>
                  <a:gd name="T63" fmla="*/ 36 h 37"/>
                  <a:gd name="T64" fmla="*/ 21 w 40"/>
                  <a:gd name="T65" fmla="*/ 28 h 37"/>
                  <a:gd name="T66" fmla="*/ 21 w 40"/>
                  <a:gd name="T67" fmla="*/ 25 h 37"/>
                  <a:gd name="T68" fmla="*/ 25 w 40"/>
                  <a:gd name="T69" fmla="*/ 24 h 37"/>
                  <a:gd name="T70" fmla="*/ 27 w 40"/>
                  <a:gd name="T71" fmla="*/ 26 h 37"/>
                  <a:gd name="T72" fmla="*/ 31 w 40"/>
                  <a:gd name="T73" fmla="*/ 34 h 37"/>
                  <a:gd name="T74" fmla="*/ 35 w 40"/>
                  <a:gd name="T75" fmla="*/ 30 h 37"/>
                  <a:gd name="T76" fmla="*/ 37 w 40"/>
                  <a:gd name="T77" fmla="*/ 25 h 37"/>
                  <a:gd name="T78" fmla="*/ 31 w 40"/>
                  <a:gd name="T79" fmla="*/ 24 h 37"/>
                  <a:gd name="T80" fmla="*/ 25 w 40"/>
                  <a:gd name="T81" fmla="*/ 21 h 37"/>
                  <a:gd name="T82" fmla="*/ 31 w 40"/>
                  <a:gd name="T83" fmla="*/ 21 h 37"/>
                  <a:gd name="T84" fmla="*/ 33 w 40"/>
                  <a:gd name="T85" fmla="*/ 18 h 37"/>
                  <a:gd name="T86" fmla="*/ 36 w 40"/>
                  <a:gd name="T8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7">
                    <a:moveTo>
                      <a:pt x="34" y="15"/>
                    </a:moveTo>
                    <a:cubicBezTo>
                      <a:pt x="33" y="16"/>
                      <a:pt x="33" y="16"/>
                      <a:pt x="33" y="16"/>
                    </a:cubicBezTo>
                    <a:cubicBezTo>
                      <a:pt x="32" y="16"/>
                      <a:pt x="32" y="16"/>
                      <a:pt x="32" y="16"/>
                    </a:cubicBezTo>
                    <a:cubicBezTo>
                      <a:pt x="33" y="15"/>
                      <a:pt x="33" y="15"/>
                      <a:pt x="33" y="15"/>
                    </a:cubicBezTo>
                    <a:cubicBezTo>
                      <a:pt x="32" y="14"/>
                      <a:pt x="32" y="14"/>
                      <a:pt x="32" y="14"/>
                    </a:cubicBezTo>
                    <a:cubicBezTo>
                      <a:pt x="32" y="14"/>
                      <a:pt x="31" y="13"/>
                      <a:pt x="31" y="13"/>
                    </a:cubicBezTo>
                    <a:cubicBezTo>
                      <a:pt x="28" y="16"/>
                      <a:pt x="28" y="16"/>
                      <a:pt x="28" y="16"/>
                    </a:cubicBezTo>
                    <a:cubicBezTo>
                      <a:pt x="26" y="16"/>
                      <a:pt x="26" y="16"/>
                      <a:pt x="26" y="16"/>
                    </a:cubicBezTo>
                    <a:cubicBezTo>
                      <a:pt x="26" y="15"/>
                      <a:pt x="26" y="14"/>
                      <a:pt x="25" y="14"/>
                    </a:cubicBezTo>
                    <a:cubicBezTo>
                      <a:pt x="27" y="12"/>
                      <a:pt x="27" y="12"/>
                      <a:pt x="27" y="12"/>
                    </a:cubicBezTo>
                    <a:cubicBezTo>
                      <a:pt x="29" y="12"/>
                      <a:pt x="29" y="12"/>
                      <a:pt x="29" y="12"/>
                    </a:cubicBezTo>
                    <a:cubicBezTo>
                      <a:pt x="28" y="11"/>
                      <a:pt x="27" y="10"/>
                      <a:pt x="25" y="9"/>
                    </a:cubicBezTo>
                    <a:cubicBezTo>
                      <a:pt x="25" y="10"/>
                      <a:pt x="25" y="10"/>
                      <a:pt x="25" y="10"/>
                    </a:cubicBezTo>
                    <a:cubicBezTo>
                      <a:pt x="24" y="12"/>
                      <a:pt x="24" y="12"/>
                      <a:pt x="24" y="12"/>
                    </a:cubicBezTo>
                    <a:cubicBezTo>
                      <a:pt x="23" y="11"/>
                      <a:pt x="22" y="11"/>
                      <a:pt x="21" y="11"/>
                    </a:cubicBezTo>
                    <a:cubicBezTo>
                      <a:pt x="21" y="9"/>
                      <a:pt x="21" y="9"/>
                      <a:pt x="21" y="9"/>
                    </a:cubicBezTo>
                    <a:cubicBezTo>
                      <a:pt x="22" y="8"/>
                      <a:pt x="22" y="8"/>
                      <a:pt x="22" y="8"/>
                    </a:cubicBezTo>
                    <a:cubicBezTo>
                      <a:pt x="21" y="7"/>
                      <a:pt x="20" y="6"/>
                      <a:pt x="19" y="5"/>
                    </a:cubicBezTo>
                    <a:cubicBezTo>
                      <a:pt x="19" y="6"/>
                      <a:pt x="19" y="6"/>
                      <a:pt x="19" y="6"/>
                    </a:cubicBezTo>
                    <a:cubicBezTo>
                      <a:pt x="18" y="4"/>
                      <a:pt x="18" y="4"/>
                      <a:pt x="18" y="4"/>
                    </a:cubicBezTo>
                    <a:cubicBezTo>
                      <a:pt x="16" y="6"/>
                      <a:pt x="16" y="6"/>
                      <a:pt x="16" y="6"/>
                    </a:cubicBezTo>
                    <a:cubicBezTo>
                      <a:pt x="19" y="9"/>
                      <a:pt x="19" y="9"/>
                      <a:pt x="19" y="9"/>
                    </a:cubicBezTo>
                    <a:cubicBezTo>
                      <a:pt x="19" y="11"/>
                      <a:pt x="19" y="11"/>
                      <a:pt x="19" y="11"/>
                    </a:cubicBezTo>
                    <a:cubicBezTo>
                      <a:pt x="18" y="11"/>
                      <a:pt x="17" y="11"/>
                      <a:pt x="17" y="12"/>
                    </a:cubicBezTo>
                    <a:cubicBezTo>
                      <a:pt x="15" y="10"/>
                      <a:pt x="15" y="10"/>
                      <a:pt x="15" y="10"/>
                    </a:cubicBezTo>
                    <a:cubicBezTo>
                      <a:pt x="15" y="6"/>
                      <a:pt x="15" y="6"/>
                      <a:pt x="15" y="6"/>
                    </a:cubicBezTo>
                    <a:cubicBezTo>
                      <a:pt x="13" y="6"/>
                      <a:pt x="13" y="6"/>
                      <a:pt x="13" y="6"/>
                    </a:cubicBezTo>
                    <a:cubicBezTo>
                      <a:pt x="13" y="8"/>
                      <a:pt x="13" y="8"/>
                      <a:pt x="13" y="8"/>
                    </a:cubicBezTo>
                    <a:cubicBezTo>
                      <a:pt x="12" y="7"/>
                      <a:pt x="12" y="7"/>
                      <a:pt x="12" y="7"/>
                    </a:cubicBezTo>
                    <a:cubicBezTo>
                      <a:pt x="12" y="0"/>
                      <a:pt x="12" y="0"/>
                      <a:pt x="12" y="0"/>
                    </a:cubicBezTo>
                    <a:cubicBezTo>
                      <a:pt x="10" y="0"/>
                      <a:pt x="10" y="0"/>
                      <a:pt x="10" y="0"/>
                    </a:cubicBezTo>
                    <a:cubicBezTo>
                      <a:pt x="10" y="5"/>
                      <a:pt x="10" y="5"/>
                      <a:pt x="10" y="5"/>
                    </a:cubicBezTo>
                    <a:cubicBezTo>
                      <a:pt x="7" y="2"/>
                      <a:pt x="7" y="2"/>
                      <a:pt x="7" y="2"/>
                    </a:cubicBezTo>
                    <a:cubicBezTo>
                      <a:pt x="5" y="4"/>
                      <a:pt x="5" y="4"/>
                      <a:pt x="5" y="4"/>
                    </a:cubicBezTo>
                    <a:cubicBezTo>
                      <a:pt x="8" y="7"/>
                      <a:pt x="8" y="7"/>
                      <a:pt x="8" y="7"/>
                    </a:cubicBezTo>
                    <a:cubicBezTo>
                      <a:pt x="3" y="7"/>
                      <a:pt x="3" y="7"/>
                      <a:pt x="3" y="7"/>
                    </a:cubicBezTo>
                    <a:cubicBezTo>
                      <a:pt x="3" y="9"/>
                      <a:pt x="3" y="9"/>
                      <a:pt x="3" y="9"/>
                    </a:cubicBezTo>
                    <a:cubicBezTo>
                      <a:pt x="10" y="9"/>
                      <a:pt x="10" y="9"/>
                      <a:pt x="10" y="9"/>
                    </a:cubicBezTo>
                    <a:cubicBezTo>
                      <a:pt x="11" y="10"/>
                      <a:pt x="11" y="10"/>
                      <a:pt x="11" y="10"/>
                    </a:cubicBezTo>
                    <a:cubicBezTo>
                      <a:pt x="9" y="10"/>
                      <a:pt x="9" y="10"/>
                      <a:pt x="9" y="10"/>
                    </a:cubicBezTo>
                    <a:cubicBezTo>
                      <a:pt x="9" y="12"/>
                      <a:pt x="9" y="12"/>
                      <a:pt x="9" y="12"/>
                    </a:cubicBezTo>
                    <a:cubicBezTo>
                      <a:pt x="14" y="12"/>
                      <a:pt x="14" y="12"/>
                      <a:pt x="14" y="12"/>
                    </a:cubicBezTo>
                    <a:cubicBezTo>
                      <a:pt x="15" y="14"/>
                      <a:pt x="15" y="14"/>
                      <a:pt x="15" y="14"/>
                    </a:cubicBezTo>
                    <a:cubicBezTo>
                      <a:pt x="15" y="14"/>
                      <a:pt x="14" y="15"/>
                      <a:pt x="14" y="16"/>
                    </a:cubicBezTo>
                    <a:cubicBezTo>
                      <a:pt x="12" y="16"/>
                      <a:pt x="12" y="16"/>
                      <a:pt x="12" y="16"/>
                    </a:cubicBezTo>
                    <a:cubicBezTo>
                      <a:pt x="9" y="13"/>
                      <a:pt x="9" y="13"/>
                      <a:pt x="9" y="13"/>
                    </a:cubicBezTo>
                    <a:cubicBezTo>
                      <a:pt x="7" y="15"/>
                      <a:pt x="7" y="15"/>
                      <a:pt x="7" y="15"/>
                    </a:cubicBezTo>
                    <a:cubicBezTo>
                      <a:pt x="9" y="16"/>
                      <a:pt x="9" y="16"/>
                      <a:pt x="9" y="16"/>
                    </a:cubicBezTo>
                    <a:cubicBezTo>
                      <a:pt x="7" y="16"/>
                      <a:pt x="7" y="16"/>
                      <a:pt x="7" y="16"/>
                    </a:cubicBezTo>
                    <a:cubicBezTo>
                      <a:pt x="2" y="11"/>
                      <a:pt x="2" y="11"/>
                      <a:pt x="2" y="11"/>
                    </a:cubicBezTo>
                    <a:cubicBezTo>
                      <a:pt x="1" y="12"/>
                      <a:pt x="1" y="12"/>
                      <a:pt x="1" y="12"/>
                    </a:cubicBezTo>
                    <a:cubicBezTo>
                      <a:pt x="4" y="16"/>
                      <a:pt x="4" y="16"/>
                      <a:pt x="4" y="16"/>
                    </a:cubicBezTo>
                    <a:cubicBezTo>
                      <a:pt x="0" y="16"/>
                      <a:pt x="0" y="16"/>
                      <a:pt x="0" y="16"/>
                    </a:cubicBezTo>
                    <a:cubicBezTo>
                      <a:pt x="0" y="18"/>
                      <a:pt x="0" y="18"/>
                      <a:pt x="0" y="18"/>
                    </a:cubicBezTo>
                    <a:cubicBezTo>
                      <a:pt x="4" y="18"/>
                      <a:pt x="4" y="18"/>
                      <a:pt x="4" y="18"/>
                    </a:cubicBezTo>
                    <a:cubicBezTo>
                      <a:pt x="1" y="22"/>
                      <a:pt x="1" y="22"/>
                      <a:pt x="1" y="22"/>
                    </a:cubicBezTo>
                    <a:cubicBezTo>
                      <a:pt x="2" y="23"/>
                      <a:pt x="2" y="23"/>
                      <a:pt x="2" y="23"/>
                    </a:cubicBezTo>
                    <a:cubicBezTo>
                      <a:pt x="7" y="18"/>
                      <a:pt x="7" y="18"/>
                      <a:pt x="7" y="18"/>
                    </a:cubicBezTo>
                    <a:cubicBezTo>
                      <a:pt x="9" y="18"/>
                      <a:pt x="9" y="18"/>
                      <a:pt x="9" y="18"/>
                    </a:cubicBezTo>
                    <a:cubicBezTo>
                      <a:pt x="7" y="19"/>
                      <a:pt x="7" y="19"/>
                      <a:pt x="7" y="19"/>
                    </a:cubicBezTo>
                    <a:cubicBezTo>
                      <a:pt x="9" y="21"/>
                      <a:pt x="9" y="21"/>
                      <a:pt x="9" y="21"/>
                    </a:cubicBezTo>
                    <a:cubicBezTo>
                      <a:pt x="12" y="18"/>
                      <a:pt x="12" y="18"/>
                      <a:pt x="12" y="18"/>
                    </a:cubicBezTo>
                    <a:cubicBezTo>
                      <a:pt x="14" y="18"/>
                      <a:pt x="14" y="18"/>
                      <a:pt x="14" y="18"/>
                    </a:cubicBezTo>
                    <a:cubicBezTo>
                      <a:pt x="14" y="19"/>
                      <a:pt x="15" y="20"/>
                      <a:pt x="15" y="21"/>
                    </a:cubicBezTo>
                    <a:cubicBezTo>
                      <a:pt x="14" y="22"/>
                      <a:pt x="14" y="22"/>
                      <a:pt x="14" y="22"/>
                    </a:cubicBezTo>
                    <a:cubicBezTo>
                      <a:pt x="9" y="22"/>
                      <a:pt x="9" y="22"/>
                      <a:pt x="9" y="22"/>
                    </a:cubicBezTo>
                    <a:cubicBezTo>
                      <a:pt x="9" y="24"/>
                      <a:pt x="9" y="24"/>
                      <a:pt x="9" y="24"/>
                    </a:cubicBezTo>
                    <a:cubicBezTo>
                      <a:pt x="11" y="24"/>
                      <a:pt x="11" y="24"/>
                      <a:pt x="11" y="24"/>
                    </a:cubicBezTo>
                    <a:cubicBezTo>
                      <a:pt x="10" y="25"/>
                      <a:pt x="10" y="25"/>
                      <a:pt x="10" y="25"/>
                    </a:cubicBezTo>
                    <a:cubicBezTo>
                      <a:pt x="3" y="25"/>
                      <a:pt x="3" y="25"/>
                      <a:pt x="3" y="25"/>
                    </a:cubicBezTo>
                    <a:cubicBezTo>
                      <a:pt x="3" y="27"/>
                      <a:pt x="3" y="27"/>
                      <a:pt x="3" y="27"/>
                    </a:cubicBezTo>
                    <a:cubicBezTo>
                      <a:pt x="8" y="27"/>
                      <a:pt x="8" y="27"/>
                      <a:pt x="8" y="27"/>
                    </a:cubicBezTo>
                    <a:cubicBezTo>
                      <a:pt x="5" y="30"/>
                      <a:pt x="5" y="30"/>
                      <a:pt x="5" y="30"/>
                    </a:cubicBezTo>
                    <a:cubicBezTo>
                      <a:pt x="7" y="32"/>
                      <a:pt x="7" y="32"/>
                      <a:pt x="7" y="32"/>
                    </a:cubicBezTo>
                    <a:cubicBezTo>
                      <a:pt x="10" y="29"/>
                      <a:pt x="10" y="29"/>
                      <a:pt x="10" y="29"/>
                    </a:cubicBezTo>
                    <a:cubicBezTo>
                      <a:pt x="10" y="34"/>
                      <a:pt x="10" y="34"/>
                      <a:pt x="10" y="34"/>
                    </a:cubicBezTo>
                    <a:cubicBezTo>
                      <a:pt x="12" y="34"/>
                      <a:pt x="12" y="34"/>
                      <a:pt x="12" y="34"/>
                    </a:cubicBezTo>
                    <a:cubicBezTo>
                      <a:pt x="12" y="27"/>
                      <a:pt x="12" y="27"/>
                      <a:pt x="12" y="27"/>
                    </a:cubicBezTo>
                    <a:cubicBezTo>
                      <a:pt x="13" y="26"/>
                      <a:pt x="13" y="26"/>
                      <a:pt x="13" y="26"/>
                    </a:cubicBezTo>
                    <a:cubicBezTo>
                      <a:pt x="13" y="28"/>
                      <a:pt x="13" y="28"/>
                      <a:pt x="13" y="28"/>
                    </a:cubicBezTo>
                    <a:cubicBezTo>
                      <a:pt x="15" y="28"/>
                      <a:pt x="15" y="28"/>
                      <a:pt x="15" y="28"/>
                    </a:cubicBezTo>
                    <a:cubicBezTo>
                      <a:pt x="15" y="24"/>
                      <a:pt x="15" y="24"/>
                      <a:pt x="15" y="24"/>
                    </a:cubicBezTo>
                    <a:cubicBezTo>
                      <a:pt x="17" y="22"/>
                      <a:pt x="17" y="22"/>
                      <a:pt x="17" y="22"/>
                    </a:cubicBezTo>
                    <a:cubicBezTo>
                      <a:pt x="17" y="23"/>
                      <a:pt x="18" y="23"/>
                      <a:pt x="19" y="23"/>
                    </a:cubicBezTo>
                    <a:cubicBezTo>
                      <a:pt x="19" y="25"/>
                      <a:pt x="19" y="25"/>
                      <a:pt x="19" y="25"/>
                    </a:cubicBezTo>
                    <a:cubicBezTo>
                      <a:pt x="16" y="28"/>
                      <a:pt x="16" y="28"/>
                      <a:pt x="16" y="28"/>
                    </a:cubicBezTo>
                    <a:cubicBezTo>
                      <a:pt x="18" y="30"/>
                      <a:pt x="18" y="30"/>
                      <a:pt x="18" y="30"/>
                    </a:cubicBezTo>
                    <a:cubicBezTo>
                      <a:pt x="19" y="28"/>
                      <a:pt x="19" y="28"/>
                      <a:pt x="19" y="28"/>
                    </a:cubicBezTo>
                    <a:cubicBezTo>
                      <a:pt x="19" y="30"/>
                      <a:pt x="19" y="30"/>
                      <a:pt x="19" y="30"/>
                    </a:cubicBezTo>
                    <a:cubicBezTo>
                      <a:pt x="14" y="35"/>
                      <a:pt x="14" y="35"/>
                      <a:pt x="14" y="35"/>
                    </a:cubicBezTo>
                    <a:cubicBezTo>
                      <a:pt x="16" y="36"/>
                      <a:pt x="16" y="36"/>
                      <a:pt x="16" y="36"/>
                    </a:cubicBezTo>
                    <a:cubicBezTo>
                      <a:pt x="19" y="33"/>
                      <a:pt x="19" y="33"/>
                      <a:pt x="19" y="33"/>
                    </a:cubicBezTo>
                    <a:cubicBezTo>
                      <a:pt x="19" y="37"/>
                      <a:pt x="19" y="37"/>
                      <a:pt x="19" y="37"/>
                    </a:cubicBezTo>
                    <a:cubicBezTo>
                      <a:pt x="21" y="37"/>
                      <a:pt x="21" y="37"/>
                      <a:pt x="21" y="37"/>
                    </a:cubicBezTo>
                    <a:cubicBezTo>
                      <a:pt x="21" y="33"/>
                      <a:pt x="21" y="33"/>
                      <a:pt x="21" y="33"/>
                    </a:cubicBezTo>
                    <a:cubicBezTo>
                      <a:pt x="25" y="36"/>
                      <a:pt x="25" y="36"/>
                      <a:pt x="25" y="36"/>
                    </a:cubicBezTo>
                    <a:cubicBezTo>
                      <a:pt x="26" y="35"/>
                      <a:pt x="26" y="35"/>
                      <a:pt x="26" y="35"/>
                    </a:cubicBezTo>
                    <a:cubicBezTo>
                      <a:pt x="21" y="30"/>
                      <a:pt x="21" y="30"/>
                      <a:pt x="21" y="30"/>
                    </a:cubicBezTo>
                    <a:cubicBezTo>
                      <a:pt x="21" y="28"/>
                      <a:pt x="21" y="28"/>
                      <a:pt x="21" y="28"/>
                    </a:cubicBezTo>
                    <a:cubicBezTo>
                      <a:pt x="23" y="30"/>
                      <a:pt x="23" y="30"/>
                      <a:pt x="23" y="30"/>
                    </a:cubicBezTo>
                    <a:cubicBezTo>
                      <a:pt x="24" y="28"/>
                      <a:pt x="24" y="28"/>
                      <a:pt x="24" y="28"/>
                    </a:cubicBezTo>
                    <a:cubicBezTo>
                      <a:pt x="21" y="25"/>
                      <a:pt x="21" y="25"/>
                      <a:pt x="21" y="25"/>
                    </a:cubicBezTo>
                    <a:cubicBezTo>
                      <a:pt x="21" y="23"/>
                      <a:pt x="21" y="23"/>
                      <a:pt x="21" y="23"/>
                    </a:cubicBezTo>
                    <a:cubicBezTo>
                      <a:pt x="22" y="23"/>
                      <a:pt x="23" y="23"/>
                      <a:pt x="24" y="22"/>
                    </a:cubicBezTo>
                    <a:cubicBezTo>
                      <a:pt x="25" y="24"/>
                      <a:pt x="25" y="24"/>
                      <a:pt x="25" y="24"/>
                    </a:cubicBezTo>
                    <a:cubicBezTo>
                      <a:pt x="25" y="28"/>
                      <a:pt x="25" y="28"/>
                      <a:pt x="25" y="28"/>
                    </a:cubicBezTo>
                    <a:cubicBezTo>
                      <a:pt x="27" y="28"/>
                      <a:pt x="27" y="28"/>
                      <a:pt x="27" y="28"/>
                    </a:cubicBezTo>
                    <a:cubicBezTo>
                      <a:pt x="27" y="26"/>
                      <a:pt x="27" y="26"/>
                      <a:pt x="27" y="26"/>
                    </a:cubicBezTo>
                    <a:cubicBezTo>
                      <a:pt x="28" y="27"/>
                      <a:pt x="28" y="27"/>
                      <a:pt x="28" y="27"/>
                    </a:cubicBezTo>
                    <a:cubicBezTo>
                      <a:pt x="28" y="34"/>
                      <a:pt x="28" y="34"/>
                      <a:pt x="28" y="34"/>
                    </a:cubicBezTo>
                    <a:cubicBezTo>
                      <a:pt x="31" y="34"/>
                      <a:pt x="31" y="34"/>
                      <a:pt x="31" y="34"/>
                    </a:cubicBezTo>
                    <a:cubicBezTo>
                      <a:pt x="31" y="29"/>
                      <a:pt x="31" y="29"/>
                      <a:pt x="31" y="29"/>
                    </a:cubicBezTo>
                    <a:cubicBezTo>
                      <a:pt x="34" y="32"/>
                      <a:pt x="34" y="32"/>
                      <a:pt x="34" y="32"/>
                    </a:cubicBezTo>
                    <a:cubicBezTo>
                      <a:pt x="35" y="30"/>
                      <a:pt x="35" y="30"/>
                      <a:pt x="35" y="30"/>
                    </a:cubicBezTo>
                    <a:cubicBezTo>
                      <a:pt x="32" y="27"/>
                      <a:pt x="32" y="27"/>
                      <a:pt x="32" y="27"/>
                    </a:cubicBezTo>
                    <a:cubicBezTo>
                      <a:pt x="37" y="27"/>
                      <a:pt x="37" y="27"/>
                      <a:pt x="37" y="27"/>
                    </a:cubicBezTo>
                    <a:cubicBezTo>
                      <a:pt x="37" y="25"/>
                      <a:pt x="37" y="25"/>
                      <a:pt x="37" y="25"/>
                    </a:cubicBezTo>
                    <a:cubicBezTo>
                      <a:pt x="30" y="25"/>
                      <a:pt x="30" y="25"/>
                      <a:pt x="30" y="25"/>
                    </a:cubicBezTo>
                    <a:cubicBezTo>
                      <a:pt x="29" y="24"/>
                      <a:pt x="29" y="24"/>
                      <a:pt x="29" y="24"/>
                    </a:cubicBezTo>
                    <a:cubicBezTo>
                      <a:pt x="31" y="24"/>
                      <a:pt x="31" y="24"/>
                      <a:pt x="31" y="24"/>
                    </a:cubicBezTo>
                    <a:cubicBezTo>
                      <a:pt x="31" y="22"/>
                      <a:pt x="31" y="22"/>
                      <a:pt x="31" y="22"/>
                    </a:cubicBezTo>
                    <a:cubicBezTo>
                      <a:pt x="27" y="22"/>
                      <a:pt x="27" y="22"/>
                      <a:pt x="27" y="22"/>
                    </a:cubicBezTo>
                    <a:cubicBezTo>
                      <a:pt x="25" y="21"/>
                      <a:pt x="25" y="21"/>
                      <a:pt x="25" y="21"/>
                    </a:cubicBezTo>
                    <a:cubicBezTo>
                      <a:pt x="26" y="20"/>
                      <a:pt x="26" y="19"/>
                      <a:pt x="26" y="18"/>
                    </a:cubicBezTo>
                    <a:cubicBezTo>
                      <a:pt x="28" y="18"/>
                      <a:pt x="28" y="18"/>
                      <a:pt x="28" y="18"/>
                    </a:cubicBezTo>
                    <a:cubicBezTo>
                      <a:pt x="31" y="21"/>
                      <a:pt x="31" y="21"/>
                      <a:pt x="31" y="21"/>
                    </a:cubicBezTo>
                    <a:cubicBezTo>
                      <a:pt x="33" y="19"/>
                      <a:pt x="33" y="19"/>
                      <a:pt x="33" y="19"/>
                    </a:cubicBezTo>
                    <a:cubicBezTo>
                      <a:pt x="32" y="18"/>
                      <a:pt x="32" y="18"/>
                      <a:pt x="32" y="18"/>
                    </a:cubicBezTo>
                    <a:cubicBezTo>
                      <a:pt x="33" y="18"/>
                      <a:pt x="33" y="18"/>
                      <a:pt x="33" y="18"/>
                    </a:cubicBezTo>
                    <a:cubicBezTo>
                      <a:pt x="38" y="23"/>
                      <a:pt x="38" y="23"/>
                      <a:pt x="38" y="23"/>
                    </a:cubicBezTo>
                    <a:cubicBezTo>
                      <a:pt x="40" y="22"/>
                      <a:pt x="40" y="22"/>
                      <a:pt x="40" y="22"/>
                    </a:cubicBezTo>
                    <a:cubicBezTo>
                      <a:pt x="36" y="18"/>
                      <a:pt x="36" y="18"/>
                      <a:pt x="36" y="18"/>
                    </a:cubicBezTo>
                    <a:cubicBezTo>
                      <a:pt x="39" y="18"/>
                      <a:pt x="39" y="18"/>
                      <a:pt x="39" y="18"/>
                    </a:cubicBezTo>
                    <a:cubicBezTo>
                      <a:pt x="37" y="17"/>
                      <a:pt x="36" y="16"/>
                      <a:pt x="34" y="15"/>
                    </a:cubicBezTo>
                    <a:close/>
                  </a:path>
                </a:pathLst>
              </a:custGeom>
              <a:grpFill/>
              <a:ln>
                <a:noFill/>
              </a:ln>
            </p:spPr>
            <p:txBody>
              <a:bodyPr anchor="ctr"/>
              <a:lstStyle/>
              <a:p>
                <a:pPr algn="ctr"/>
                <a:endParaRPr>
                  <a:cs typeface="+mn-ea"/>
                  <a:sym typeface="+mn-lt"/>
                </a:endParaRPr>
              </a:p>
            </p:txBody>
          </p:sp>
          <p:sp>
            <p:nvSpPr>
              <p:cNvPr id="90" name="Freeform: Shape 117"/>
              <p:cNvSpPr/>
              <p:nvPr/>
            </p:nvSpPr>
            <p:spPr bwMode="auto">
              <a:xfrm>
                <a:off x="3329114" y="1475919"/>
                <a:ext cx="115189" cy="113963"/>
              </a:xfrm>
              <a:custGeom>
                <a:avLst/>
                <a:gdLst>
                  <a:gd name="T0" fmla="*/ 25 w 26"/>
                  <a:gd name="T1" fmla="*/ 10 h 26"/>
                  <a:gd name="T2" fmla="*/ 20 w 26"/>
                  <a:gd name="T3" fmla="*/ 12 h 26"/>
                  <a:gd name="T4" fmla="*/ 18 w 26"/>
                  <a:gd name="T5" fmla="*/ 12 h 26"/>
                  <a:gd name="T6" fmla="*/ 17 w 26"/>
                  <a:gd name="T7" fmla="*/ 10 h 26"/>
                  <a:gd name="T8" fmla="*/ 18 w 26"/>
                  <a:gd name="T9" fmla="*/ 8 h 26"/>
                  <a:gd name="T10" fmla="*/ 24 w 26"/>
                  <a:gd name="T11" fmla="*/ 6 h 26"/>
                  <a:gd name="T12" fmla="*/ 21 w 26"/>
                  <a:gd name="T13" fmla="*/ 3 h 26"/>
                  <a:gd name="T14" fmla="*/ 18 w 26"/>
                  <a:gd name="T15" fmla="*/ 2 h 26"/>
                  <a:gd name="T16" fmla="*/ 17 w 26"/>
                  <a:gd name="T17" fmla="*/ 6 h 26"/>
                  <a:gd name="T18" fmla="*/ 15 w 26"/>
                  <a:gd name="T19" fmla="*/ 10 h 26"/>
                  <a:gd name="T20" fmla="*/ 15 w 26"/>
                  <a:gd name="T21" fmla="*/ 6 h 26"/>
                  <a:gd name="T22" fmla="*/ 13 w 26"/>
                  <a:gd name="T23" fmla="*/ 5 h 26"/>
                  <a:gd name="T24" fmla="*/ 13 w 26"/>
                  <a:gd name="T25" fmla="*/ 3 h 26"/>
                  <a:gd name="T26" fmla="*/ 12 w 26"/>
                  <a:gd name="T27" fmla="*/ 3 h 26"/>
                  <a:gd name="T28" fmla="*/ 12 w 26"/>
                  <a:gd name="T29" fmla="*/ 5 h 26"/>
                  <a:gd name="T30" fmla="*/ 10 w 26"/>
                  <a:gd name="T31" fmla="*/ 6 h 26"/>
                  <a:gd name="T32" fmla="*/ 10 w 26"/>
                  <a:gd name="T33" fmla="*/ 10 h 26"/>
                  <a:gd name="T34" fmla="*/ 8 w 26"/>
                  <a:gd name="T35" fmla="*/ 6 h 26"/>
                  <a:gd name="T36" fmla="*/ 7 w 26"/>
                  <a:gd name="T37" fmla="*/ 2 h 26"/>
                  <a:gd name="T38" fmla="*/ 4 w 26"/>
                  <a:gd name="T39" fmla="*/ 3 h 26"/>
                  <a:gd name="T40" fmla="*/ 2 w 26"/>
                  <a:gd name="T41" fmla="*/ 6 h 26"/>
                  <a:gd name="T42" fmla="*/ 7 w 26"/>
                  <a:gd name="T43" fmla="*/ 8 h 26"/>
                  <a:gd name="T44" fmla="*/ 8 w 26"/>
                  <a:gd name="T45" fmla="*/ 10 h 26"/>
                  <a:gd name="T46" fmla="*/ 7 w 26"/>
                  <a:gd name="T47" fmla="*/ 12 h 26"/>
                  <a:gd name="T48" fmla="*/ 5 w 26"/>
                  <a:gd name="T49" fmla="*/ 12 h 26"/>
                  <a:gd name="T50" fmla="*/ 0 w 26"/>
                  <a:gd name="T51" fmla="*/ 10 h 26"/>
                  <a:gd name="T52" fmla="*/ 0 w 26"/>
                  <a:gd name="T53" fmla="*/ 14 h 26"/>
                  <a:gd name="T54" fmla="*/ 1 w 26"/>
                  <a:gd name="T55" fmla="*/ 17 h 26"/>
                  <a:gd name="T56" fmla="*/ 4 w 26"/>
                  <a:gd name="T57" fmla="*/ 15 h 26"/>
                  <a:gd name="T58" fmla="*/ 9 w 26"/>
                  <a:gd name="T59" fmla="*/ 14 h 26"/>
                  <a:gd name="T60" fmla="*/ 6 w 26"/>
                  <a:gd name="T61" fmla="*/ 16 h 26"/>
                  <a:gd name="T62" fmla="*/ 6 w 26"/>
                  <a:gd name="T63" fmla="*/ 18 h 26"/>
                  <a:gd name="T64" fmla="*/ 5 w 26"/>
                  <a:gd name="T65" fmla="*/ 20 h 26"/>
                  <a:gd name="T66" fmla="*/ 6 w 26"/>
                  <a:gd name="T67" fmla="*/ 21 h 26"/>
                  <a:gd name="T68" fmla="*/ 7 w 26"/>
                  <a:gd name="T69" fmla="*/ 19 h 26"/>
                  <a:gd name="T70" fmla="*/ 9 w 26"/>
                  <a:gd name="T71" fmla="*/ 20 h 26"/>
                  <a:gd name="T72" fmla="*/ 12 w 26"/>
                  <a:gd name="T73" fmla="*/ 17 h 26"/>
                  <a:gd name="T74" fmla="*/ 11 w 26"/>
                  <a:gd name="T75" fmla="*/ 21 h 26"/>
                  <a:gd name="T76" fmla="*/ 9 w 26"/>
                  <a:gd name="T77" fmla="*/ 25 h 26"/>
                  <a:gd name="T78" fmla="*/ 12 w 26"/>
                  <a:gd name="T79" fmla="*/ 26 h 26"/>
                  <a:gd name="T80" fmla="*/ 16 w 26"/>
                  <a:gd name="T81" fmla="*/ 26 h 26"/>
                  <a:gd name="T82" fmla="*/ 13 w 26"/>
                  <a:gd name="T83" fmla="*/ 20 h 26"/>
                  <a:gd name="T84" fmla="*/ 13 w 26"/>
                  <a:gd name="T85" fmla="*/ 18 h 26"/>
                  <a:gd name="T86" fmla="*/ 16 w 26"/>
                  <a:gd name="T87" fmla="*/ 17 h 26"/>
                  <a:gd name="T88" fmla="*/ 17 w 26"/>
                  <a:gd name="T89" fmla="*/ 19 h 26"/>
                  <a:gd name="T90" fmla="*/ 19 w 26"/>
                  <a:gd name="T91" fmla="*/ 24 h 26"/>
                  <a:gd name="T92" fmla="*/ 22 w 26"/>
                  <a:gd name="T93" fmla="*/ 22 h 26"/>
                  <a:gd name="T94" fmla="*/ 24 w 26"/>
                  <a:gd name="T95" fmla="*/ 18 h 26"/>
                  <a:gd name="T96" fmla="*/ 19 w 26"/>
                  <a:gd name="T97" fmla="*/ 18 h 26"/>
                  <a:gd name="T98" fmla="*/ 16 w 26"/>
                  <a:gd name="T99" fmla="*/ 15 h 26"/>
                  <a:gd name="T100" fmla="*/ 20 w 26"/>
                  <a:gd name="T101" fmla="*/ 16 h 26"/>
                  <a:gd name="T102" fmla="*/ 21 w 26"/>
                  <a:gd name="T103" fmla="*/ 14 h 26"/>
                  <a:gd name="T104" fmla="*/ 23 w 26"/>
                  <a:gd name="T105"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6">
                    <a:moveTo>
                      <a:pt x="26" y="12"/>
                    </a:moveTo>
                    <a:cubicBezTo>
                      <a:pt x="23" y="12"/>
                      <a:pt x="23" y="12"/>
                      <a:pt x="23" y="12"/>
                    </a:cubicBezTo>
                    <a:cubicBezTo>
                      <a:pt x="25" y="10"/>
                      <a:pt x="25" y="10"/>
                      <a:pt x="25" y="10"/>
                    </a:cubicBezTo>
                    <a:cubicBezTo>
                      <a:pt x="24" y="9"/>
                      <a:pt x="24" y="9"/>
                      <a:pt x="24" y="9"/>
                    </a:cubicBezTo>
                    <a:cubicBezTo>
                      <a:pt x="21" y="12"/>
                      <a:pt x="21" y="12"/>
                      <a:pt x="21" y="12"/>
                    </a:cubicBezTo>
                    <a:cubicBezTo>
                      <a:pt x="20" y="12"/>
                      <a:pt x="20" y="12"/>
                      <a:pt x="20" y="12"/>
                    </a:cubicBezTo>
                    <a:cubicBezTo>
                      <a:pt x="21" y="12"/>
                      <a:pt x="21" y="12"/>
                      <a:pt x="21" y="12"/>
                    </a:cubicBezTo>
                    <a:cubicBezTo>
                      <a:pt x="20" y="11"/>
                      <a:pt x="20" y="11"/>
                      <a:pt x="20" y="11"/>
                    </a:cubicBezTo>
                    <a:cubicBezTo>
                      <a:pt x="18" y="12"/>
                      <a:pt x="18" y="12"/>
                      <a:pt x="18" y="12"/>
                    </a:cubicBezTo>
                    <a:cubicBezTo>
                      <a:pt x="17" y="12"/>
                      <a:pt x="17" y="12"/>
                      <a:pt x="17" y="12"/>
                    </a:cubicBezTo>
                    <a:cubicBezTo>
                      <a:pt x="16" y="12"/>
                      <a:pt x="16" y="11"/>
                      <a:pt x="16" y="11"/>
                    </a:cubicBezTo>
                    <a:cubicBezTo>
                      <a:pt x="17" y="10"/>
                      <a:pt x="17" y="10"/>
                      <a:pt x="17" y="10"/>
                    </a:cubicBezTo>
                    <a:cubicBezTo>
                      <a:pt x="19" y="10"/>
                      <a:pt x="19" y="10"/>
                      <a:pt x="19" y="10"/>
                    </a:cubicBezTo>
                    <a:cubicBezTo>
                      <a:pt x="19" y="8"/>
                      <a:pt x="19" y="8"/>
                      <a:pt x="19" y="8"/>
                    </a:cubicBezTo>
                    <a:cubicBezTo>
                      <a:pt x="18" y="8"/>
                      <a:pt x="18" y="8"/>
                      <a:pt x="18" y="8"/>
                    </a:cubicBezTo>
                    <a:cubicBezTo>
                      <a:pt x="19" y="8"/>
                      <a:pt x="19" y="8"/>
                      <a:pt x="19" y="8"/>
                    </a:cubicBezTo>
                    <a:cubicBezTo>
                      <a:pt x="24" y="8"/>
                      <a:pt x="24" y="8"/>
                      <a:pt x="24" y="8"/>
                    </a:cubicBezTo>
                    <a:cubicBezTo>
                      <a:pt x="24" y="6"/>
                      <a:pt x="24" y="6"/>
                      <a:pt x="24" y="6"/>
                    </a:cubicBezTo>
                    <a:cubicBezTo>
                      <a:pt x="20" y="6"/>
                      <a:pt x="20" y="6"/>
                      <a:pt x="20" y="6"/>
                    </a:cubicBezTo>
                    <a:cubicBezTo>
                      <a:pt x="22" y="4"/>
                      <a:pt x="22" y="4"/>
                      <a:pt x="22" y="4"/>
                    </a:cubicBezTo>
                    <a:cubicBezTo>
                      <a:pt x="21" y="3"/>
                      <a:pt x="21" y="3"/>
                      <a:pt x="21" y="3"/>
                    </a:cubicBezTo>
                    <a:cubicBezTo>
                      <a:pt x="19" y="5"/>
                      <a:pt x="19" y="5"/>
                      <a:pt x="19" y="5"/>
                    </a:cubicBezTo>
                    <a:cubicBezTo>
                      <a:pt x="19" y="2"/>
                      <a:pt x="19" y="2"/>
                      <a:pt x="19" y="2"/>
                    </a:cubicBezTo>
                    <a:cubicBezTo>
                      <a:pt x="18" y="2"/>
                      <a:pt x="18" y="2"/>
                      <a:pt x="18" y="2"/>
                    </a:cubicBezTo>
                    <a:cubicBezTo>
                      <a:pt x="18" y="7"/>
                      <a:pt x="18" y="7"/>
                      <a:pt x="18" y="7"/>
                    </a:cubicBezTo>
                    <a:cubicBezTo>
                      <a:pt x="17" y="7"/>
                      <a:pt x="17" y="7"/>
                      <a:pt x="17" y="7"/>
                    </a:cubicBezTo>
                    <a:cubicBezTo>
                      <a:pt x="17" y="6"/>
                      <a:pt x="17" y="6"/>
                      <a:pt x="17" y="6"/>
                    </a:cubicBezTo>
                    <a:cubicBezTo>
                      <a:pt x="16" y="6"/>
                      <a:pt x="16" y="6"/>
                      <a:pt x="16" y="6"/>
                    </a:cubicBezTo>
                    <a:cubicBezTo>
                      <a:pt x="16" y="9"/>
                      <a:pt x="16" y="9"/>
                      <a:pt x="16" y="9"/>
                    </a:cubicBezTo>
                    <a:cubicBezTo>
                      <a:pt x="15" y="10"/>
                      <a:pt x="15" y="10"/>
                      <a:pt x="15" y="10"/>
                    </a:cubicBezTo>
                    <a:cubicBezTo>
                      <a:pt x="14" y="10"/>
                      <a:pt x="14" y="9"/>
                      <a:pt x="13" y="9"/>
                    </a:cubicBezTo>
                    <a:cubicBezTo>
                      <a:pt x="13" y="8"/>
                      <a:pt x="13" y="8"/>
                      <a:pt x="13" y="8"/>
                    </a:cubicBezTo>
                    <a:cubicBezTo>
                      <a:pt x="15" y="6"/>
                      <a:pt x="15" y="6"/>
                      <a:pt x="15" y="6"/>
                    </a:cubicBezTo>
                    <a:cubicBezTo>
                      <a:pt x="14" y="5"/>
                      <a:pt x="14" y="5"/>
                      <a:pt x="14" y="5"/>
                    </a:cubicBezTo>
                    <a:cubicBezTo>
                      <a:pt x="13" y="6"/>
                      <a:pt x="13" y="6"/>
                      <a:pt x="13" y="6"/>
                    </a:cubicBezTo>
                    <a:cubicBezTo>
                      <a:pt x="13" y="5"/>
                      <a:pt x="13" y="5"/>
                      <a:pt x="13" y="5"/>
                    </a:cubicBezTo>
                    <a:cubicBezTo>
                      <a:pt x="17" y="2"/>
                      <a:pt x="17" y="2"/>
                      <a:pt x="17" y="2"/>
                    </a:cubicBezTo>
                    <a:cubicBezTo>
                      <a:pt x="16" y="1"/>
                      <a:pt x="16" y="1"/>
                      <a:pt x="16" y="1"/>
                    </a:cubicBezTo>
                    <a:cubicBezTo>
                      <a:pt x="13" y="3"/>
                      <a:pt x="13" y="3"/>
                      <a:pt x="13" y="3"/>
                    </a:cubicBezTo>
                    <a:cubicBezTo>
                      <a:pt x="13" y="0"/>
                      <a:pt x="13" y="0"/>
                      <a:pt x="13" y="0"/>
                    </a:cubicBezTo>
                    <a:cubicBezTo>
                      <a:pt x="12" y="0"/>
                      <a:pt x="12" y="0"/>
                      <a:pt x="12" y="0"/>
                    </a:cubicBezTo>
                    <a:cubicBezTo>
                      <a:pt x="12" y="3"/>
                      <a:pt x="12" y="3"/>
                      <a:pt x="12" y="3"/>
                    </a:cubicBezTo>
                    <a:cubicBezTo>
                      <a:pt x="10" y="1"/>
                      <a:pt x="10" y="1"/>
                      <a:pt x="10" y="1"/>
                    </a:cubicBezTo>
                    <a:cubicBezTo>
                      <a:pt x="9" y="2"/>
                      <a:pt x="9" y="2"/>
                      <a:pt x="9" y="2"/>
                    </a:cubicBezTo>
                    <a:cubicBezTo>
                      <a:pt x="12" y="5"/>
                      <a:pt x="12" y="5"/>
                      <a:pt x="12" y="5"/>
                    </a:cubicBezTo>
                    <a:cubicBezTo>
                      <a:pt x="12" y="6"/>
                      <a:pt x="12" y="6"/>
                      <a:pt x="12" y="6"/>
                    </a:cubicBezTo>
                    <a:cubicBezTo>
                      <a:pt x="11" y="5"/>
                      <a:pt x="11" y="5"/>
                      <a:pt x="11" y="5"/>
                    </a:cubicBezTo>
                    <a:cubicBezTo>
                      <a:pt x="10" y="6"/>
                      <a:pt x="10" y="6"/>
                      <a:pt x="10" y="6"/>
                    </a:cubicBezTo>
                    <a:cubicBezTo>
                      <a:pt x="12" y="8"/>
                      <a:pt x="12" y="8"/>
                      <a:pt x="12" y="8"/>
                    </a:cubicBezTo>
                    <a:cubicBezTo>
                      <a:pt x="12" y="9"/>
                      <a:pt x="12" y="9"/>
                      <a:pt x="12" y="9"/>
                    </a:cubicBezTo>
                    <a:cubicBezTo>
                      <a:pt x="11" y="9"/>
                      <a:pt x="11" y="10"/>
                      <a:pt x="10" y="10"/>
                    </a:cubicBezTo>
                    <a:cubicBezTo>
                      <a:pt x="9" y="9"/>
                      <a:pt x="9" y="9"/>
                      <a:pt x="9" y="9"/>
                    </a:cubicBezTo>
                    <a:cubicBezTo>
                      <a:pt x="9" y="6"/>
                      <a:pt x="9" y="6"/>
                      <a:pt x="9" y="6"/>
                    </a:cubicBezTo>
                    <a:cubicBezTo>
                      <a:pt x="8" y="6"/>
                      <a:pt x="8" y="6"/>
                      <a:pt x="8" y="6"/>
                    </a:cubicBezTo>
                    <a:cubicBezTo>
                      <a:pt x="8" y="7"/>
                      <a:pt x="8" y="7"/>
                      <a:pt x="8" y="7"/>
                    </a:cubicBezTo>
                    <a:cubicBezTo>
                      <a:pt x="7" y="7"/>
                      <a:pt x="7" y="7"/>
                      <a:pt x="7" y="7"/>
                    </a:cubicBezTo>
                    <a:cubicBezTo>
                      <a:pt x="7" y="2"/>
                      <a:pt x="7" y="2"/>
                      <a:pt x="7" y="2"/>
                    </a:cubicBezTo>
                    <a:cubicBezTo>
                      <a:pt x="6" y="2"/>
                      <a:pt x="6" y="2"/>
                      <a:pt x="6" y="2"/>
                    </a:cubicBezTo>
                    <a:cubicBezTo>
                      <a:pt x="6" y="5"/>
                      <a:pt x="6" y="5"/>
                      <a:pt x="6" y="5"/>
                    </a:cubicBezTo>
                    <a:cubicBezTo>
                      <a:pt x="4" y="3"/>
                      <a:pt x="4" y="3"/>
                      <a:pt x="4" y="3"/>
                    </a:cubicBezTo>
                    <a:cubicBezTo>
                      <a:pt x="3" y="4"/>
                      <a:pt x="3" y="4"/>
                      <a:pt x="3" y="4"/>
                    </a:cubicBezTo>
                    <a:cubicBezTo>
                      <a:pt x="5" y="6"/>
                      <a:pt x="5" y="6"/>
                      <a:pt x="5" y="6"/>
                    </a:cubicBezTo>
                    <a:cubicBezTo>
                      <a:pt x="2" y="6"/>
                      <a:pt x="2" y="6"/>
                      <a:pt x="2" y="6"/>
                    </a:cubicBezTo>
                    <a:cubicBezTo>
                      <a:pt x="2" y="8"/>
                      <a:pt x="2" y="8"/>
                      <a:pt x="2" y="8"/>
                    </a:cubicBezTo>
                    <a:cubicBezTo>
                      <a:pt x="6" y="8"/>
                      <a:pt x="6" y="8"/>
                      <a:pt x="6" y="8"/>
                    </a:cubicBezTo>
                    <a:cubicBezTo>
                      <a:pt x="7" y="8"/>
                      <a:pt x="7" y="8"/>
                      <a:pt x="7" y="8"/>
                    </a:cubicBezTo>
                    <a:cubicBezTo>
                      <a:pt x="6" y="8"/>
                      <a:pt x="6" y="8"/>
                      <a:pt x="6" y="8"/>
                    </a:cubicBezTo>
                    <a:cubicBezTo>
                      <a:pt x="6" y="10"/>
                      <a:pt x="6" y="10"/>
                      <a:pt x="6" y="10"/>
                    </a:cubicBezTo>
                    <a:cubicBezTo>
                      <a:pt x="8" y="10"/>
                      <a:pt x="8" y="10"/>
                      <a:pt x="8" y="10"/>
                    </a:cubicBezTo>
                    <a:cubicBezTo>
                      <a:pt x="9" y="11"/>
                      <a:pt x="9" y="11"/>
                      <a:pt x="9" y="11"/>
                    </a:cubicBezTo>
                    <a:cubicBezTo>
                      <a:pt x="9" y="11"/>
                      <a:pt x="9" y="12"/>
                      <a:pt x="9" y="12"/>
                    </a:cubicBezTo>
                    <a:cubicBezTo>
                      <a:pt x="7" y="12"/>
                      <a:pt x="7" y="12"/>
                      <a:pt x="7" y="12"/>
                    </a:cubicBezTo>
                    <a:cubicBezTo>
                      <a:pt x="5" y="11"/>
                      <a:pt x="5" y="11"/>
                      <a:pt x="5" y="11"/>
                    </a:cubicBezTo>
                    <a:cubicBezTo>
                      <a:pt x="4" y="12"/>
                      <a:pt x="4" y="12"/>
                      <a:pt x="4" y="12"/>
                    </a:cubicBezTo>
                    <a:cubicBezTo>
                      <a:pt x="5" y="12"/>
                      <a:pt x="5" y="12"/>
                      <a:pt x="5" y="12"/>
                    </a:cubicBezTo>
                    <a:cubicBezTo>
                      <a:pt x="4" y="12"/>
                      <a:pt x="4" y="12"/>
                      <a:pt x="4" y="12"/>
                    </a:cubicBezTo>
                    <a:cubicBezTo>
                      <a:pt x="1" y="9"/>
                      <a:pt x="1" y="9"/>
                      <a:pt x="1" y="9"/>
                    </a:cubicBezTo>
                    <a:cubicBezTo>
                      <a:pt x="0" y="10"/>
                      <a:pt x="0" y="10"/>
                      <a:pt x="0" y="10"/>
                    </a:cubicBezTo>
                    <a:cubicBezTo>
                      <a:pt x="2" y="12"/>
                      <a:pt x="2" y="12"/>
                      <a:pt x="2" y="12"/>
                    </a:cubicBezTo>
                    <a:cubicBezTo>
                      <a:pt x="0" y="12"/>
                      <a:pt x="0" y="12"/>
                      <a:pt x="0" y="12"/>
                    </a:cubicBezTo>
                    <a:cubicBezTo>
                      <a:pt x="0" y="14"/>
                      <a:pt x="0" y="14"/>
                      <a:pt x="0" y="14"/>
                    </a:cubicBezTo>
                    <a:cubicBezTo>
                      <a:pt x="2" y="14"/>
                      <a:pt x="2" y="14"/>
                      <a:pt x="2" y="14"/>
                    </a:cubicBezTo>
                    <a:cubicBezTo>
                      <a:pt x="0" y="16"/>
                      <a:pt x="0" y="16"/>
                      <a:pt x="0" y="16"/>
                    </a:cubicBezTo>
                    <a:cubicBezTo>
                      <a:pt x="1" y="17"/>
                      <a:pt x="1" y="17"/>
                      <a:pt x="1" y="17"/>
                    </a:cubicBezTo>
                    <a:cubicBezTo>
                      <a:pt x="4" y="14"/>
                      <a:pt x="4" y="14"/>
                      <a:pt x="4" y="14"/>
                    </a:cubicBezTo>
                    <a:cubicBezTo>
                      <a:pt x="5" y="14"/>
                      <a:pt x="5" y="14"/>
                      <a:pt x="5" y="14"/>
                    </a:cubicBezTo>
                    <a:cubicBezTo>
                      <a:pt x="4" y="15"/>
                      <a:pt x="4" y="15"/>
                      <a:pt x="4" y="15"/>
                    </a:cubicBezTo>
                    <a:cubicBezTo>
                      <a:pt x="5" y="16"/>
                      <a:pt x="5" y="16"/>
                      <a:pt x="5" y="16"/>
                    </a:cubicBezTo>
                    <a:cubicBezTo>
                      <a:pt x="7" y="14"/>
                      <a:pt x="7" y="14"/>
                      <a:pt x="7" y="14"/>
                    </a:cubicBezTo>
                    <a:cubicBezTo>
                      <a:pt x="9" y="14"/>
                      <a:pt x="9" y="14"/>
                      <a:pt x="9" y="14"/>
                    </a:cubicBezTo>
                    <a:cubicBezTo>
                      <a:pt x="9" y="14"/>
                      <a:pt x="9" y="15"/>
                      <a:pt x="9" y="15"/>
                    </a:cubicBezTo>
                    <a:cubicBezTo>
                      <a:pt x="8" y="16"/>
                      <a:pt x="8" y="16"/>
                      <a:pt x="8" y="16"/>
                    </a:cubicBezTo>
                    <a:cubicBezTo>
                      <a:pt x="6" y="16"/>
                      <a:pt x="6" y="16"/>
                      <a:pt x="6" y="16"/>
                    </a:cubicBezTo>
                    <a:cubicBezTo>
                      <a:pt x="6" y="18"/>
                      <a:pt x="6" y="18"/>
                      <a:pt x="6" y="18"/>
                    </a:cubicBezTo>
                    <a:cubicBezTo>
                      <a:pt x="7" y="18"/>
                      <a:pt x="7" y="18"/>
                      <a:pt x="7" y="18"/>
                    </a:cubicBezTo>
                    <a:cubicBezTo>
                      <a:pt x="6" y="18"/>
                      <a:pt x="6" y="18"/>
                      <a:pt x="6" y="18"/>
                    </a:cubicBezTo>
                    <a:cubicBezTo>
                      <a:pt x="2" y="18"/>
                      <a:pt x="2" y="18"/>
                      <a:pt x="2" y="18"/>
                    </a:cubicBezTo>
                    <a:cubicBezTo>
                      <a:pt x="2" y="20"/>
                      <a:pt x="2" y="20"/>
                      <a:pt x="2" y="20"/>
                    </a:cubicBezTo>
                    <a:cubicBezTo>
                      <a:pt x="5" y="20"/>
                      <a:pt x="5" y="20"/>
                      <a:pt x="5" y="20"/>
                    </a:cubicBezTo>
                    <a:cubicBezTo>
                      <a:pt x="3" y="22"/>
                      <a:pt x="3" y="22"/>
                      <a:pt x="3" y="22"/>
                    </a:cubicBezTo>
                    <a:cubicBezTo>
                      <a:pt x="4" y="23"/>
                      <a:pt x="4" y="23"/>
                      <a:pt x="4" y="23"/>
                    </a:cubicBezTo>
                    <a:cubicBezTo>
                      <a:pt x="6" y="21"/>
                      <a:pt x="6" y="21"/>
                      <a:pt x="6" y="21"/>
                    </a:cubicBezTo>
                    <a:cubicBezTo>
                      <a:pt x="6" y="24"/>
                      <a:pt x="6" y="24"/>
                      <a:pt x="6" y="24"/>
                    </a:cubicBezTo>
                    <a:cubicBezTo>
                      <a:pt x="7" y="24"/>
                      <a:pt x="7" y="24"/>
                      <a:pt x="7" y="24"/>
                    </a:cubicBezTo>
                    <a:cubicBezTo>
                      <a:pt x="7" y="19"/>
                      <a:pt x="7" y="19"/>
                      <a:pt x="7" y="19"/>
                    </a:cubicBezTo>
                    <a:cubicBezTo>
                      <a:pt x="8" y="19"/>
                      <a:pt x="8" y="19"/>
                      <a:pt x="8" y="19"/>
                    </a:cubicBezTo>
                    <a:cubicBezTo>
                      <a:pt x="8" y="20"/>
                      <a:pt x="8" y="20"/>
                      <a:pt x="8" y="20"/>
                    </a:cubicBezTo>
                    <a:cubicBezTo>
                      <a:pt x="9" y="20"/>
                      <a:pt x="9" y="20"/>
                      <a:pt x="9" y="20"/>
                    </a:cubicBezTo>
                    <a:cubicBezTo>
                      <a:pt x="9" y="17"/>
                      <a:pt x="9" y="17"/>
                      <a:pt x="9" y="17"/>
                    </a:cubicBezTo>
                    <a:cubicBezTo>
                      <a:pt x="10" y="16"/>
                      <a:pt x="10" y="16"/>
                      <a:pt x="10" y="16"/>
                    </a:cubicBezTo>
                    <a:cubicBezTo>
                      <a:pt x="11" y="17"/>
                      <a:pt x="11" y="17"/>
                      <a:pt x="12" y="17"/>
                    </a:cubicBezTo>
                    <a:cubicBezTo>
                      <a:pt x="12" y="18"/>
                      <a:pt x="12" y="18"/>
                      <a:pt x="12" y="18"/>
                    </a:cubicBezTo>
                    <a:cubicBezTo>
                      <a:pt x="10" y="20"/>
                      <a:pt x="10" y="20"/>
                      <a:pt x="10" y="20"/>
                    </a:cubicBezTo>
                    <a:cubicBezTo>
                      <a:pt x="11" y="21"/>
                      <a:pt x="11" y="21"/>
                      <a:pt x="11" y="21"/>
                    </a:cubicBezTo>
                    <a:cubicBezTo>
                      <a:pt x="12" y="20"/>
                      <a:pt x="12" y="20"/>
                      <a:pt x="12" y="20"/>
                    </a:cubicBezTo>
                    <a:cubicBezTo>
                      <a:pt x="12" y="21"/>
                      <a:pt x="12" y="21"/>
                      <a:pt x="12" y="21"/>
                    </a:cubicBezTo>
                    <a:cubicBezTo>
                      <a:pt x="9" y="25"/>
                      <a:pt x="9" y="25"/>
                      <a:pt x="9" y="25"/>
                    </a:cubicBezTo>
                    <a:cubicBezTo>
                      <a:pt x="10" y="26"/>
                      <a:pt x="10" y="26"/>
                      <a:pt x="10" y="26"/>
                    </a:cubicBezTo>
                    <a:cubicBezTo>
                      <a:pt x="12" y="23"/>
                      <a:pt x="12" y="23"/>
                      <a:pt x="12" y="23"/>
                    </a:cubicBezTo>
                    <a:cubicBezTo>
                      <a:pt x="12" y="26"/>
                      <a:pt x="12" y="26"/>
                      <a:pt x="12" y="26"/>
                    </a:cubicBezTo>
                    <a:cubicBezTo>
                      <a:pt x="13" y="26"/>
                      <a:pt x="13" y="26"/>
                      <a:pt x="13" y="26"/>
                    </a:cubicBezTo>
                    <a:cubicBezTo>
                      <a:pt x="13" y="23"/>
                      <a:pt x="13" y="23"/>
                      <a:pt x="13" y="23"/>
                    </a:cubicBezTo>
                    <a:cubicBezTo>
                      <a:pt x="16" y="26"/>
                      <a:pt x="16" y="26"/>
                      <a:pt x="16" y="26"/>
                    </a:cubicBezTo>
                    <a:cubicBezTo>
                      <a:pt x="17" y="25"/>
                      <a:pt x="17" y="25"/>
                      <a:pt x="17" y="25"/>
                    </a:cubicBezTo>
                    <a:cubicBezTo>
                      <a:pt x="13" y="21"/>
                      <a:pt x="13" y="21"/>
                      <a:pt x="13" y="21"/>
                    </a:cubicBezTo>
                    <a:cubicBezTo>
                      <a:pt x="13" y="20"/>
                      <a:pt x="13" y="20"/>
                      <a:pt x="13" y="20"/>
                    </a:cubicBezTo>
                    <a:cubicBezTo>
                      <a:pt x="14" y="21"/>
                      <a:pt x="14" y="21"/>
                      <a:pt x="14" y="21"/>
                    </a:cubicBezTo>
                    <a:cubicBezTo>
                      <a:pt x="15" y="20"/>
                      <a:pt x="15" y="20"/>
                      <a:pt x="15" y="20"/>
                    </a:cubicBezTo>
                    <a:cubicBezTo>
                      <a:pt x="13" y="18"/>
                      <a:pt x="13" y="18"/>
                      <a:pt x="13" y="18"/>
                    </a:cubicBezTo>
                    <a:cubicBezTo>
                      <a:pt x="13" y="17"/>
                      <a:pt x="13" y="17"/>
                      <a:pt x="13" y="17"/>
                    </a:cubicBezTo>
                    <a:cubicBezTo>
                      <a:pt x="14" y="17"/>
                      <a:pt x="14" y="17"/>
                      <a:pt x="15" y="16"/>
                    </a:cubicBezTo>
                    <a:cubicBezTo>
                      <a:pt x="16" y="17"/>
                      <a:pt x="16" y="17"/>
                      <a:pt x="16" y="17"/>
                    </a:cubicBezTo>
                    <a:cubicBezTo>
                      <a:pt x="16" y="20"/>
                      <a:pt x="16" y="20"/>
                      <a:pt x="16" y="20"/>
                    </a:cubicBezTo>
                    <a:cubicBezTo>
                      <a:pt x="17" y="20"/>
                      <a:pt x="17" y="20"/>
                      <a:pt x="17" y="20"/>
                    </a:cubicBezTo>
                    <a:cubicBezTo>
                      <a:pt x="17" y="19"/>
                      <a:pt x="17" y="19"/>
                      <a:pt x="17" y="19"/>
                    </a:cubicBezTo>
                    <a:cubicBezTo>
                      <a:pt x="18" y="19"/>
                      <a:pt x="18" y="19"/>
                      <a:pt x="18" y="19"/>
                    </a:cubicBezTo>
                    <a:cubicBezTo>
                      <a:pt x="18" y="24"/>
                      <a:pt x="18" y="24"/>
                      <a:pt x="18" y="24"/>
                    </a:cubicBezTo>
                    <a:cubicBezTo>
                      <a:pt x="19" y="24"/>
                      <a:pt x="19" y="24"/>
                      <a:pt x="19" y="24"/>
                    </a:cubicBezTo>
                    <a:cubicBezTo>
                      <a:pt x="19" y="21"/>
                      <a:pt x="19" y="21"/>
                      <a:pt x="19" y="21"/>
                    </a:cubicBezTo>
                    <a:cubicBezTo>
                      <a:pt x="21" y="23"/>
                      <a:pt x="21" y="23"/>
                      <a:pt x="21" y="23"/>
                    </a:cubicBezTo>
                    <a:cubicBezTo>
                      <a:pt x="22" y="22"/>
                      <a:pt x="22" y="22"/>
                      <a:pt x="22" y="22"/>
                    </a:cubicBezTo>
                    <a:cubicBezTo>
                      <a:pt x="20" y="20"/>
                      <a:pt x="20" y="20"/>
                      <a:pt x="20" y="20"/>
                    </a:cubicBezTo>
                    <a:cubicBezTo>
                      <a:pt x="24" y="20"/>
                      <a:pt x="24" y="20"/>
                      <a:pt x="24" y="20"/>
                    </a:cubicBezTo>
                    <a:cubicBezTo>
                      <a:pt x="24" y="18"/>
                      <a:pt x="24" y="18"/>
                      <a:pt x="24" y="18"/>
                    </a:cubicBezTo>
                    <a:cubicBezTo>
                      <a:pt x="19" y="18"/>
                      <a:pt x="19" y="18"/>
                      <a:pt x="19" y="18"/>
                    </a:cubicBezTo>
                    <a:cubicBezTo>
                      <a:pt x="18" y="18"/>
                      <a:pt x="18" y="18"/>
                      <a:pt x="18" y="18"/>
                    </a:cubicBezTo>
                    <a:cubicBezTo>
                      <a:pt x="19" y="18"/>
                      <a:pt x="19" y="18"/>
                      <a:pt x="19" y="18"/>
                    </a:cubicBezTo>
                    <a:cubicBezTo>
                      <a:pt x="19" y="16"/>
                      <a:pt x="19" y="16"/>
                      <a:pt x="19" y="16"/>
                    </a:cubicBezTo>
                    <a:cubicBezTo>
                      <a:pt x="17" y="16"/>
                      <a:pt x="17" y="16"/>
                      <a:pt x="17" y="16"/>
                    </a:cubicBezTo>
                    <a:cubicBezTo>
                      <a:pt x="16" y="15"/>
                      <a:pt x="16" y="15"/>
                      <a:pt x="16" y="15"/>
                    </a:cubicBezTo>
                    <a:cubicBezTo>
                      <a:pt x="16" y="15"/>
                      <a:pt x="16" y="14"/>
                      <a:pt x="17" y="14"/>
                    </a:cubicBezTo>
                    <a:cubicBezTo>
                      <a:pt x="18" y="14"/>
                      <a:pt x="18" y="14"/>
                      <a:pt x="18" y="14"/>
                    </a:cubicBezTo>
                    <a:cubicBezTo>
                      <a:pt x="20" y="16"/>
                      <a:pt x="20" y="16"/>
                      <a:pt x="20" y="16"/>
                    </a:cubicBezTo>
                    <a:cubicBezTo>
                      <a:pt x="21" y="15"/>
                      <a:pt x="21" y="15"/>
                      <a:pt x="21" y="15"/>
                    </a:cubicBezTo>
                    <a:cubicBezTo>
                      <a:pt x="20" y="14"/>
                      <a:pt x="20" y="14"/>
                      <a:pt x="20" y="14"/>
                    </a:cubicBezTo>
                    <a:cubicBezTo>
                      <a:pt x="21" y="14"/>
                      <a:pt x="21" y="14"/>
                      <a:pt x="21" y="14"/>
                    </a:cubicBezTo>
                    <a:cubicBezTo>
                      <a:pt x="24" y="17"/>
                      <a:pt x="24" y="17"/>
                      <a:pt x="24" y="17"/>
                    </a:cubicBezTo>
                    <a:cubicBezTo>
                      <a:pt x="25" y="16"/>
                      <a:pt x="25" y="16"/>
                      <a:pt x="25" y="16"/>
                    </a:cubicBezTo>
                    <a:cubicBezTo>
                      <a:pt x="23" y="14"/>
                      <a:pt x="23" y="14"/>
                      <a:pt x="23" y="14"/>
                    </a:cubicBezTo>
                    <a:cubicBezTo>
                      <a:pt x="26" y="14"/>
                      <a:pt x="26" y="14"/>
                      <a:pt x="26" y="14"/>
                    </a:cubicBezTo>
                    <a:lnTo>
                      <a:pt x="26" y="12"/>
                    </a:lnTo>
                    <a:close/>
                  </a:path>
                </a:pathLst>
              </a:custGeom>
              <a:grpFill/>
              <a:ln>
                <a:noFill/>
              </a:ln>
            </p:spPr>
            <p:txBody>
              <a:bodyPr anchor="ctr"/>
              <a:lstStyle/>
              <a:p>
                <a:pPr algn="ctr"/>
                <a:endParaRPr>
                  <a:cs typeface="+mn-ea"/>
                  <a:sym typeface="+mn-lt"/>
                </a:endParaRPr>
              </a:p>
            </p:txBody>
          </p:sp>
          <p:sp>
            <p:nvSpPr>
              <p:cNvPr id="91" name="Freeform: Shape 118"/>
              <p:cNvSpPr/>
              <p:nvPr/>
            </p:nvSpPr>
            <p:spPr bwMode="auto">
              <a:xfrm>
                <a:off x="4764072" y="3984339"/>
                <a:ext cx="278169" cy="136021"/>
              </a:xfrm>
              <a:custGeom>
                <a:avLst/>
                <a:gdLst>
                  <a:gd name="T0" fmla="*/ 54 w 63"/>
                  <a:gd name="T1" fmla="*/ 22 h 31"/>
                  <a:gd name="T2" fmla="*/ 63 w 63"/>
                  <a:gd name="T3" fmla="*/ 11 h 31"/>
                  <a:gd name="T4" fmla="*/ 54 w 63"/>
                  <a:gd name="T5" fmla="*/ 0 h 31"/>
                  <a:gd name="T6" fmla="*/ 54 w 63"/>
                  <a:gd name="T7" fmla="*/ 5 h 31"/>
                  <a:gd name="T8" fmla="*/ 58 w 63"/>
                  <a:gd name="T9" fmla="*/ 11 h 31"/>
                  <a:gd name="T10" fmla="*/ 54 w 63"/>
                  <a:gd name="T11" fmla="*/ 17 h 31"/>
                  <a:gd name="T12" fmla="*/ 54 w 63"/>
                  <a:gd name="T13" fmla="*/ 22 h 31"/>
                  <a:gd name="T14" fmla="*/ 26 w 63"/>
                  <a:gd name="T15" fmla="*/ 31 h 31"/>
                  <a:gd name="T16" fmla="*/ 47 w 63"/>
                  <a:gd name="T17" fmla="*/ 21 h 31"/>
                  <a:gd name="T18" fmla="*/ 52 w 63"/>
                  <a:gd name="T19" fmla="*/ 22 h 31"/>
                  <a:gd name="T20" fmla="*/ 54 w 63"/>
                  <a:gd name="T21" fmla="*/ 22 h 31"/>
                  <a:gd name="T22" fmla="*/ 54 w 63"/>
                  <a:gd name="T23" fmla="*/ 17 h 31"/>
                  <a:gd name="T24" fmla="*/ 52 w 63"/>
                  <a:gd name="T25" fmla="*/ 17 h 31"/>
                  <a:gd name="T26" fmla="*/ 50 w 63"/>
                  <a:gd name="T27" fmla="*/ 17 h 31"/>
                  <a:gd name="T28" fmla="*/ 53 w 63"/>
                  <a:gd name="T29" fmla="*/ 5 h 31"/>
                  <a:gd name="T30" fmla="*/ 53 w 63"/>
                  <a:gd name="T31" fmla="*/ 5 h 31"/>
                  <a:gd name="T32" fmla="*/ 53 w 63"/>
                  <a:gd name="T33" fmla="*/ 5 h 31"/>
                  <a:gd name="T34" fmla="*/ 54 w 63"/>
                  <a:gd name="T35" fmla="*/ 5 h 31"/>
                  <a:gd name="T36" fmla="*/ 54 w 63"/>
                  <a:gd name="T37" fmla="*/ 0 h 31"/>
                  <a:gd name="T38" fmla="*/ 52 w 63"/>
                  <a:gd name="T39" fmla="*/ 0 h 31"/>
                  <a:gd name="T40" fmla="*/ 52 w 63"/>
                  <a:gd name="T41" fmla="*/ 0 h 31"/>
                  <a:gd name="T42" fmla="*/ 0 w 63"/>
                  <a:gd name="T43" fmla="*/ 0 h 31"/>
                  <a:gd name="T44" fmla="*/ 0 w 63"/>
                  <a:gd name="T45" fmla="*/ 5 h 31"/>
                  <a:gd name="T46" fmla="*/ 26 w 63"/>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1">
                    <a:moveTo>
                      <a:pt x="54" y="22"/>
                    </a:moveTo>
                    <a:cubicBezTo>
                      <a:pt x="59" y="21"/>
                      <a:pt x="63" y="16"/>
                      <a:pt x="63" y="11"/>
                    </a:cubicBezTo>
                    <a:cubicBezTo>
                      <a:pt x="63" y="5"/>
                      <a:pt x="59" y="1"/>
                      <a:pt x="54" y="0"/>
                    </a:cubicBezTo>
                    <a:cubicBezTo>
                      <a:pt x="54" y="5"/>
                      <a:pt x="54" y="5"/>
                      <a:pt x="54" y="5"/>
                    </a:cubicBezTo>
                    <a:cubicBezTo>
                      <a:pt x="56" y="6"/>
                      <a:pt x="58" y="8"/>
                      <a:pt x="58" y="11"/>
                    </a:cubicBezTo>
                    <a:cubicBezTo>
                      <a:pt x="58" y="14"/>
                      <a:pt x="56" y="16"/>
                      <a:pt x="54" y="17"/>
                    </a:cubicBezTo>
                    <a:lnTo>
                      <a:pt x="54" y="22"/>
                    </a:lnTo>
                    <a:close/>
                    <a:moveTo>
                      <a:pt x="26" y="31"/>
                    </a:moveTo>
                    <a:cubicBezTo>
                      <a:pt x="35" y="31"/>
                      <a:pt x="42" y="27"/>
                      <a:pt x="47" y="21"/>
                    </a:cubicBezTo>
                    <a:cubicBezTo>
                      <a:pt x="49" y="22"/>
                      <a:pt x="50" y="22"/>
                      <a:pt x="52" y="22"/>
                    </a:cubicBezTo>
                    <a:cubicBezTo>
                      <a:pt x="53" y="22"/>
                      <a:pt x="53" y="22"/>
                      <a:pt x="54" y="22"/>
                    </a:cubicBezTo>
                    <a:cubicBezTo>
                      <a:pt x="54" y="17"/>
                      <a:pt x="54" y="17"/>
                      <a:pt x="54" y="17"/>
                    </a:cubicBezTo>
                    <a:cubicBezTo>
                      <a:pt x="53" y="17"/>
                      <a:pt x="53" y="17"/>
                      <a:pt x="52" y="17"/>
                    </a:cubicBezTo>
                    <a:cubicBezTo>
                      <a:pt x="51" y="17"/>
                      <a:pt x="50" y="17"/>
                      <a:pt x="50" y="17"/>
                    </a:cubicBezTo>
                    <a:cubicBezTo>
                      <a:pt x="52" y="13"/>
                      <a:pt x="53" y="9"/>
                      <a:pt x="53" y="5"/>
                    </a:cubicBezTo>
                    <a:cubicBezTo>
                      <a:pt x="53" y="5"/>
                      <a:pt x="53" y="5"/>
                      <a:pt x="53" y="5"/>
                    </a:cubicBezTo>
                    <a:cubicBezTo>
                      <a:pt x="53" y="5"/>
                      <a:pt x="53" y="5"/>
                      <a:pt x="53" y="5"/>
                    </a:cubicBezTo>
                    <a:cubicBezTo>
                      <a:pt x="53" y="5"/>
                      <a:pt x="54" y="5"/>
                      <a:pt x="54" y="5"/>
                    </a:cubicBezTo>
                    <a:cubicBezTo>
                      <a:pt x="54" y="0"/>
                      <a:pt x="54" y="0"/>
                      <a:pt x="54" y="0"/>
                    </a:cubicBezTo>
                    <a:cubicBezTo>
                      <a:pt x="54" y="0"/>
                      <a:pt x="53" y="0"/>
                      <a:pt x="52" y="0"/>
                    </a:cubicBezTo>
                    <a:cubicBezTo>
                      <a:pt x="52" y="0"/>
                      <a:pt x="52" y="0"/>
                      <a:pt x="52" y="0"/>
                    </a:cubicBezTo>
                    <a:cubicBezTo>
                      <a:pt x="0" y="0"/>
                      <a:pt x="0" y="0"/>
                      <a:pt x="0" y="0"/>
                    </a:cubicBezTo>
                    <a:cubicBezTo>
                      <a:pt x="0" y="1"/>
                      <a:pt x="0" y="3"/>
                      <a:pt x="0" y="5"/>
                    </a:cubicBezTo>
                    <a:cubicBezTo>
                      <a:pt x="0" y="19"/>
                      <a:pt x="12" y="31"/>
                      <a:pt x="26" y="31"/>
                    </a:cubicBezTo>
                    <a:close/>
                  </a:path>
                </a:pathLst>
              </a:custGeom>
              <a:grpFill/>
              <a:ln>
                <a:noFill/>
              </a:ln>
            </p:spPr>
            <p:txBody>
              <a:bodyPr anchor="ctr"/>
              <a:lstStyle/>
              <a:p>
                <a:pPr algn="ctr"/>
                <a:endParaRPr>
                  <a:cs typeface="+mn-ea"/>
                  <a:sym typeface="+mn-lt"/>
                </a:endParaRPr>
              </a:p>
            </p:txBody>
          </p:sp>
          <p:sp>
            <p:nvSpPr>
              <p:cNvPr id="92" name="Rectangle 119"/>
              <p:cNvSpPr/>
              <p:nvPr/>
            </p:nvSpPr>
            <p:spPr bwMode="auto">
              <a:xfrm>
                <a:off x="4764072" y="4133840"/>
                <a:ext cx="251210" cy="22057"/>
              </a:xfrm>
              <a:prstGeom prst="rect">
                <a:avLst/>
              </a:prstGeom>
              <a:grpFill/>
              <a:ln>
                <a:noFill/>
              </a:ln>
            </p:spPr>
            <p:txBody>
              <a:bodyPr anchor="ctr"/>
              <a:lstStyle/>
              <a:p>
                <a:pPr algn="ctr"/>
                <a:endParaRPr>
                  <a:cs typeface="+mn-ea"/>
                  <a:sym typeface="+mn-lt"/>
                </a:endParaRPr>
              </a:p>
            </p:txBody>
          </p:sp>
          <p:sp>
            <p:nvSpPr>
              <p:cNvPr id="93" name="Freeform: Shape 120"/>
              <p:cNvSpPr/>
              <p:nvPr/>
            </p:nvSpPr>
            <p:spPr bwMode="auto">
              <a:xfrm>
                <a:off x="4821666" y="3921843"/>
                <a:ext cx="44115" cy="52693"/>
              </a:xfrm>
              <a:custGeom>
                <a:avLst/>
                <a:gdLst>
                  <a:gd name="T0" fmla="*/ 3 w 10"/>
                  <a:gd name="T1" fmla="*/ 6 h 12"/>
                  <a:gd name="T2" fmla="*/ 5 w 10"/>
                  <a:gd name="T3" fmla="*/ 11 h 12"/>
                  <a:gd name="T4" fmla="*/ 9 w 10"/>
                  <a:gd name="T5" fmla="*/ 2 h 12"/>
                  <a:gd name="T6" fmla="*/ 9 w 10"/>
                  <a:gd name="T7" fmla="*/ 0 h 12"/>
                  <a:gd name="T8" fmla="*/ 3 w 10"/>
                  <a:gd name="T9" fmla="*/ 1 h 12"/>
                  <a:gd name="T10" fmla="*/ 3 w 10"/>
                  <a:gd name="T11" fmla="*/ 6 h 12"/>
                </a:gdLst>
                <a:ahLst/>
                <a:cxnLst>
                  <a:cxn ang="0">
                    <a:pos x="T0" y="T1"/>
                  </a:cxn>
                  <a:cxn ang="0">
                    <a:pos x="T2" y="T3"/>
                  </a:cxn>
                  <a:cxn ang="0">
                    <a:pos x="T4" y="T5"/>
                  </a:cxn>
                  <a:cxn ang="0">
                    <a:pos x="T6" y="T7"/>
                  </a:cxn>
                  <a:cxn ang="0">
                    <a:pos x="T8" y="T9"/>
                  </a:cxn>
                  <a:cxn ang="0">
                    <a:pos x="T10" y="T11"/>
                  </a:cxn>
                </a:cxnLst>
                <a:rect l="0" t="0" r="r" b="b"/>
                <a:pathLst>
                  <a:path w="10" h="12">
                    <a:moveTo>
                      <a:pt x="3" y="6"/>
                    </a:moveTo>
                    <a:cubicBezTo>
                      <a:pt x="0" y="7"/>
                      <a:pt x="2" y="12"/>
                      <a:pt x="5" y="11"/>
                    </a:cubicBezTo>
                    <a:cubicBezTo>
                      <a:pt x="9" y="9"/>
                      <a:pt x="10" y="5"/>
                      <a:pt x="9" y="2"/>
                    </a:cubicBezTo>
                    <a:cubicBezTo>
                      <a:pt x="9" y="1"/>
                      <a:pt x="9" y="1"/>
                      <a:pt x="9" y="0"/>
                    </a:cubicBezTo>
                    <a:cubicBezTo>
                      <a:pt x="7" y="1"/>
                      <a:pt x="5" y="1"/>
                      <a:pt x="3" y="1"/>
                    </a:cubicBezTo>
                    <a:cubicBezTo>
                      <a:pt x="4" y="3"/>
                      <a:pt x="5" y="5"/>
                      <a:pt x="3" y="6"/>
                    </a:cubicBezTo>
                    <a:close/>
                  </a:path>
                </a:pathLst>
              </a:custGeom>
              <a:grpFill/>
              <a:ln>
                <a:noFill/>
              </a:ln>
            </p:spPr>
            <p:txBody>
              <a:bodyPr anchor="ctr"/>
              <a:lstStyle/>
              <a:p>
                <a:pPr algn="ctr"/>
                <a:endParaRPr>
                  <a:cs typeface="+mn-ea"/>
                  <a:sym typeface="+mn-lt"/>
                </a:endParaRPr>
              </a:p>
            </p:txBody>
          </p:sp>
          <p:sp>
            <p:nvSpPr>
              <p:cNvPr id="94" name="Freeform: Shape 121"/>
              <p:cNvSpPr/>
              <p:nvPr/>
            </p:nvSpPr>
            <p:spPr bwMode="auto">
              <a:xfrm>
                <a:off x="4887839" y="3908364"/>
                <a:ext cx="44115" cy="66172"/>
              </a:xfrm>
              <a:custGeom>
                <a:avLst/>
                <a:gdLst>
                  <a:gd name="T0" fmla="*/ 3 w 10"/>
                  <a:gd name="T1" fmla="*/ 9 h 15"/>
                  <a:gd name="T2" fmla="*/ 5 w 10"/>
                  <a:gd name="T3" fmla="*/ 14 h 15"/>
                  <a:gd name="T4" fmla="*/ 9 w 10"/>
                  <a:gd name="T5" fmla="*/ 5 h 15"/>
                  <a:gd name="T6" fmla="*/ 7 w 10"/>
                  <a:gd name="T7" fmla="*/ 0 h 15"/>
                  <a:gd name="T8" fmla="*/ 2 w 10"/>
                  <a:gd name="T9" fmla="*/ 1 h 15"/>
                  <a:gd name="T10" fmla="*/ 3 w 10"/>
                  <a:gd name="T11" fmla="*/ 9 h 15"/>
                </a:gdLst>
                <a:ahLst/>
                <a:cxnLst>
                  <a:cxn ang="0">
                    <a:pos x="T0" y="T1"/>
                  </a:cxn>
                  <a:cxn ang="0">
                    <a:pos x="T2" y="T3"/>
                  </a:cxn>
                  <a:cxn ang="0">
                    <a:pos x="T4" y="T5"/>
                  </a:cxn>
                  <a:cxn ang="0">
                    <a:pos x="T6" y="T7"/>
                  </a:cxn>
                  <a:cxn ang="0">
                    <a:pos x="T8" y="T9"/>
                  </a:cxn>
                  <a:cxn ang="0">
                    <a:pos x="T10" y="T11"/>
                  </a:cxn>
                </a:cxnLst>
                <a:rect l="0" t="0" r="r" b="b"/>
                <a:pathLst>
                  <a:path w="10" h="15">
                    <a:moveTo>
                      <a:pt x="3" y="9"/>
                    </a:moveTo>
                    <a:cubicBezTo>
                      <a:pt x="0" y="10"/>
                      <a:pt x="2" y="15"/>
                      <a:pt x="5" y="14"/>
                    </a:cubicBezTo>
                    <a:cubicBezTo>
                      <a:pt x="9" y="12"/>
                      <a:pt x="10" y="8"/>
                      <a:pt x="9" y="5"/>
                    </a:cubicBezTo>
                    <a:cubicBezTo>
                      <a:pt x="9" y="3"/>
                      <a:pt x="8" y="2"/>
                      <a:pt x="7" y="0"/>
                    </a:cubicBezTo>
                    <a:cubicBezTo>
                      <a:pt x="5" y="1"/>
                      <a:pt x="3" y="1"/>
                      <a:pt x="2" y="1"/>
                    </a:cubicBezTo>
                    <a:cubicBezTo>
                      <a:pt x="3" y="4"/>
                      <a:pt x="5" y="8"/>
                      <a:pt x="3" y="9"/>
                    </a:cubicBezTo>
                    <a:close/>
                  </a:path>
                </a:pathLst>
              </a:custGeom>
              <a:grpFill/>
              <a:ln>
                <a:noFill/>
              </a:ln>
            </p:spPr>
            <p:txBody>
              <a:bodyPr anchor="ctr"/>
              <a:lstStyle/>
              <a:p>
                <a:pPr algn="ctr"/>
                <a:endParaRPr>
                  <a:cs typeface="+mn-ea"/>
                  <a:sym typeface="+mn-lt"/>
                </a:endParaRPr>
              </a:p>
            </p:txBody>
          </p:sp>
          <p:sp>
            <p:nvSpPr>
              <p:cNvPr id="95" name="Freeform: Shape 122"/>
              <p:cNvSpPr/>
              <p:nvPr/>
            </p:nvSpPr>
            <p:spPr bwMode="auto">
              <a:xfrm>
                <a:off x="5775037" y="3467215"/>
                <a:ext cx="75976" cy="35537"/>
              </a:xfrm>
              <a:custGeom>
                <a:avLst/>
                <a:gdLst>
                  <a:gd name="T0" fmla="*/ 0 w 62"/>
                  <a:gd name="T1" fmla="*/ 18 h 29"/>
                  <a:gd name="T2" fmla="*/ 22 w 62"/>
                  <a:gd name="T3" fmla="*/ 29 h 29"/>
                  <a:gd name="T4" fmla="*/ 62 w 62"/>
                  <a:gd name="T5" fmla="*/ 29 h 29"/>
                  <a:gd name="T6" fmla="*/ 7 w 62"/>
                  <a:gd name="T7" fmla="*/ 0 h 29"/>
                  <a:gd name="T8" fmla="*/ 0 w 62"/>
                  <a:gd name="T9" fmla="*/ 18 h 29"/>
                </a:gdLst>
                <a:ahLst/>
                <a:cxnLst>
                  <a:cxn ang="0">
                    <a:pos x="T0" y="T1"/>
                  </a:cxn>
                  <a:cxn ang="0">
                    <a:pos x="T2" y="T3"/>
                  </a:cxn>
                  <a:cxn ang="0">
                    <a:pos x="T4" y="T5"/>
                  </a:cxn>
                  <a:cxn ang="0">
                    <a:pos x="T6" y="T7"/>
                  </a:cxn>
                  <a:cxn ang="0">
                    <a:pos x="T8" y="T9"/>
                  </a:cxn>
                </a:cxnLst>
                <a:rect l="0" t="0" r="r" b="b"/>
                <a:pathLst>
                  <a:path w="62" h="29">
                    <a:moveTo>
                      <a:pt x="0" y="18"/>
                    </a:moveTo>
                    <a:lnTo>
                      <a:pt x="22" y="29"/>
                    </a:lnTo>
                    <a:lnTo>
                      <a:pt x="62" y="29"/>
                    </a:lnTo>
                    <a:lnTo>
                      <a:pt x="7" y="0"/>
                    </a:lnTo>
                    <a:lnTo>
                      <a:pt x="0" y="18"/>
                    </a:lnTo>
                    <a:close/>
                  </a:path>
                </a:pathLst>
              </a:custGeom>
              <a:grpFill/>
              <a:ln>
                <a:noFill/>
              </a:ln>
            </p:spPr>
            <p:txBody>
              <a:bodyPr anchor="ctr"/>
              <a:lstStyle/>
              <a:p>
                <a:pPr algn="ctr"/>
                <a:endParaRPr>
                  <a:cs typeface="+mn-ea"/>
                  <a:sym typeface="+mn-lt"/>
                </a:endParaRPr>
              </a:p>
            </p:txBody>
          </p:sp>
          <p:sp>
            <p:nvSpPr>
              <p:cNvPr id="96" name="Freeform: Shape 123"/>
              <p:cNvSpPr/>
              <p:nvPr/>
            </p:nvSpPr>
            <p:spPr bwMode="auto">
              <a:xfrm>
                <a:off x="5775037" y="3506428"/>
                <a:ext cx="186263" cy="93131"/>
              </a:xfrm>
              <a:custGeom>
                <a:avLst/>
                <a:gdLst>
                  <a:gd name="T0" fmla="*/ 62 w 152"/>
                  <a:gd name="T1" fmla="*/ 76 h 76"/>
                  <a:gd name="T2" fmla="*/ 123 w 152"/>
                  <a:gd name="T3" fmla="*/ 76 h 76"/>
                  <a:gd name="T4" fmla="*/ 123 w 152"/>
                  <a:gd name="T5" fmla="*/ 62 h 76"/>
                  <a:gd name="T6" fmla="*/ 152 w 152"/>
                  <a:gd name="T7" fmla="*/ 62 h 76"/>
                  <a:gd name="T8" fmla="*/ 152 w 152"/>
                  <a:gd name="T9" fmla="*/ 15 h 76"/>
                  <a:gd name="T10" fmla="*/ 123 w 152"/>
                  <a:gd name="T11" fmla="*/ 15 h 76"/>
                  <a:gd name="T12" fmla="*/ 123 w 152"/>
                  <a:gd name="T13" fmla="*/ 0 h 76"/>
                  <a:gd name="T14" fmla="*/ 69 w 152"/>
                  <a:gd name="T15" fmla="*/ 0 h 76"/>
                  <a:gd name="T16" fmla="*/ 62 w 152"/>
                  <a:gd name="T17" fmla="*/ 0 h 76"/>
                  <a:gd name="T18" fmla="*/ 62 w 152"/>
                  <a:gd name="T19" fmla="*/ 29 h 76"/>
                  <a:gd name="T20" fmla="*/ 90 w 152"/>
                  <a:gd name="T21" fmla="*/ 29 h 76"/>
                  <a:gd name="T22" fmla="*/ 90 w 152"/>
                  <a:gd name="T23" fmla="*/ 47 h 76"/>
                  <a:gd name="T24" fmla="*/ 62 w 152"/>
                  <a:gd name="T25" fmla="*/ 47 h 76"/>
                  <a:gd name="T26" fmla="*/ 62 w 152"/>
                  <a:gd name="T27" fmla="*/ 76 h 76"/>
                  <a:gd name="T28" fmla="*/ 0 w 152"/>
                  <a:gd name="T29" fmla="*/ 76 h 76"/>
                  <a:gd name="T30" fmla="*/ 62 w 152"/>
                  <a:gd name="T31" fmla="*/ 76 h 76"/>
                  <a:gd name="T32" fmla="*/ 62 w 152"/>
                  <a:gd name="T33" fmla="*/ 47 h 76"/>
                  <a:gd name="T34" fmla="*/ 29 w 152"/>
                  <a:gd name="T35" fmla="*/ 47 h 76"/>
                  <a:gd name="T36" fmla="*/ 29 w 152"/>
                  <a:gd name="T37" fmla="*/ 29 h 76"/>
                  <a:gd name="T38" fmla="*/ 29 w 152"/>
                  <a:gd name="T39" fmla="*/ 29 h 76"/>
                  <a:gd name="T40" fmla="*/ 62 w 152"/>
                  <a:gd name="T41" fmla="*/ 29 h 76"/>
                  <a:gd name="T42" fmla="*/ 62 w 152"/>
                  <a:gd name="T43" fmla="*/ 0 h 76"/>
                  <a:gd name="T44" fmla="*/ 33 w 152"/>
                  <a:gd name="T45" fmla="*/ 0 h 76"/>
                  <a:gd name="T46" fmla="*/ 0 w 152"/>
                  <a:gd name="T47" fmla="*/ 0 h 76"/>
                  <a:gd name="T48" fmla="*/ 0 w 152"/>
                  <a:gd name="T4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76">
                    <a:moveTo>
                      <a:pt x="62" y="76"/>
                    </a:moveTo>
                    <a:lnTo>
                      <a:pt x="123" y="76"/>
                    </a:lnTo>
                    <a:lnTo>
                      <a:pt x="123" y="62"/>
                    </a:lnTo>
                    <a:lnTo>
                      <a:pt x="152" y="62"/>
                    </a:lnTo>
                    <a:lnTo>
                      <a:pt x="152" y="15"/>
                    </a:lnTo>
                    <a:lnTo>
                      <a:pt x="123" y="15"/>
                    </a:lnTo>
                    <a:lnTo>
                      <a:pt x="123" y="0"/>
                    </a:lnTo>
                    <a:lnTo>
                      <a:pt x="69" y="0"/>
                    </a:lnTo>
                    <a:lnTo>
                      <a:pt x="62" y="0"/>
                    </a:lnTo>
                    <a:lnTo>
                      <a:pt x="62" y="29"/>
                    </a:lnTo>
                    <a:lnTo>
                      <a:pt x="90" y="29"/>
                    </a:lnTo>
                    <a:lnTo>
                      <a:pt x="90" y="47"/>
                    </a:lnTo>
                    <a:lnTo>
                      <a:pt x="62" y="47"/>
                    </a:lnTo>
                    <a:lnTo>
                      <a:pt x="62" y="76"/>
                    </a:lnTo>
                    <a:close/>
                    <a:moveTo>
                      <a:pt x="0" y="76"/>
                    </a:moveTo>
                    <a:lnTo>
                      <a:pt x="62" y="76"/>
                    </a:lnTo>
                    <a:lnTo>
                      <a:pt x="62" y="47"/>
                    </a:lnTo>
                    <a:lnTo>
                      <a:pt x="29" y="47"/>
                    </a:lnTo>
                    <a:lnTo>
                      <a:pt x="29" y="29"/>
                    </a:lnTo>
                    <a:lnTo>
                      <a:pt x="29" y="29"/>
                    </a:lnTo>
                    <a:lnTo>
                      <a:pt x="62" y="29"/>
                    </a:lnTo>
                    <a:lnTo>
                      <a:pt x="62" y="0"/>
                    </a:lnTo>
                    <a:lnTo>
                      <a:pt x="33" y="0"/>
                    </a:lnTo>
                    <a:lnTo>
                      <a:pt x="0" y="0"/>
                    </a:lnTo>
                    <a:lnTo>
                      <a:pt x="0" y="76"/>
                    </a:lnTo>
                    <a:close/>
                  </a:path>
                </a:pathLst>
              </a:custGeom>
              <a:grpFill/>
              <a:ln>
                <a:noFill/>
              </a:ln>
            </p:spPr>
            <p:txBody>
              <a:bodyPr anchor="ctr"/>
              <a:lstStyle/>
              <a:p>
                <a:pPr algn="ctr"/>
                <a:endParaRPr>
                  <a:cs typeface="+mn-ea"/>
                  <a:sym typeface="+mn-lt"/>
                </a:endParaRPr>
              </a:p>
            </p:txBody>
          </p:sp>
          <p:sp>
            <p:nvSpPr>
              <p:cNvPr id="97" name="Freeform: Shape 124"/>
              <p:cNvSpPr/>
              <p:nvPr/>
            </p:nvSpPr>
            <p:spPr bwMode="auto">
              <a:xfrm>
                <a:off x="5064298" y="1038447"/>
                <a:ext cx="115189" cy="118865"/>
              </a:xfrm>
              <a:custGeom>
                <a:avLst/>
                <a:gdLst>
                  <a:gd name="T0" fmla="*/ 23 w 26"/>
                  <a:gd name="T1" fmla="*/ 19 h 27"/>
                  <a:gd name="T2" fmla="*/ 25 w 26"/>
                  <a:gd name="T3" fmla="*/ 20 h 27"/>
                  <a:gd name="T4" fmla="*/ 22 w 26"/>
                  <a:gd name="T5" fmla="*/ 24 h 27"/>
                  <a:gd name="T6" fmla="*/ 20 w 26"/>
                  <a:gd name="T7" fmla="*/ 22 h 27"/>
                  <a:gd name="T8" fmla="*/ 17 w 26"/>
                  <a:gd name="T9" fmla="*/ 24 h 27"/>
                  <a:gd name="T10" fmla="*/ 17 w 26"/>
                  <a:gd name="T11" fmla="*/ 26 h 27"/>
                  <a:gd name="T12" fmla="*/ 13 w 26"/>
                  <a:gd name="T13" fmla="*/ 27 h 27"/>
                  <a:gd name="T14" fmla="*/ 13 w 26"/>
                  <a:gd name="T15" fmla="*/ 21 h 27"/>
                  <a:gd name="T16" fmla="*/ 19 w 26"/>
                  <a:gd name="T17" fmla="*/ 18 h 27"/>
                  <a:gd name="T18" fmla="*/ 18 w 26"/>
                  <a:gd name="T19" fmla="*/ 8 h 27"/>
                  <a:gd name="T20" fmla="*/ 18 w 26"/>
                  <a:gd name="T21" fmla="*/ 8 h 27"/>
                  <a:gd name="T22" fmla="*/ 15 w 26"/>
                  <a:gd name="T23" fmla="*/ 6 h 27"/>
                  <a:gd name="T24" fmla="*/ 13 w 26"/>
                  <a:gd name="T25" fmla="*/ 6 h 27"/>
                  <a:gd name="T26" fmla="*/ 13 w 26"/>
                  <a:gd name="T27" fmla="*/ 0 h 27"/>
                  <a:gd name="T28" fmla="*/ 14 w 26"/>
                  <a:gd name="T29" fmla="*/ 0 h 27"/>
                  <a:gd name="T30" fmla="*/ 15 w 26"/>
                  <a:gd name="T31" fmla="*/ 2 h 27"/>
                  <a:gd name="T32" fmla="*/ 18 w 26"/>
                  <a:gd name="T33" fmla="*/ 3 h 27"/>
                  <a:gd name="T34" fmla="*/ 20 w 26"/>
                  <a:gd name="T35" fmla="*/ 2 h 27"/>
                  <a:gd name="T36" fmla="*/ 23 w 26"/>
                  <a:gd name="T37" fmla="*/ 5 h 27"/>
                  <a:gd name="T38" fmla="*/ 22 w 26"/>
                  <a:gd name="T39" fmla="*/ 7 h 27"/>
                  <a:gd name="T40" fmla="*/ 24 w 26"/>
                  <a:gd name="T41" fmla="*/ 10 h 27"/>
                  <a:gd name="T42" fmla="*/ 26 w 26"/>
                  <a:gd name="T43" fmla="*/ 10 h 27"/>
                  <a:gd name="T44" fmla="*/ 26 w 26"/>
                  <a:gd name="T45" fmla="*/ 15 h 27"/>
                  <a:gd name="T46" fmla="*/ 24 w 26"/>
                  <a:gd name="T47" fmla="*/ 15 h 27"/>
                  <a:gd name="T48" fmla="*/ 23 w 26"/>
                  <a:gd name="T49" fmla="*/ 19 h 27"/>
                  <a:gd name="T50" fmla="*/ 13 w 26"/>
                  <a:gd name="T51" fmla="*/ 27 h 27"/>
                  <a:gd name="T52" fmla="*/ 12 w 26"/>
                  <a:gd name="T53" fmla="*/ 27 h 27"/>
                  <a:gd name="T54" fmla="*/ 12 w 26"/>
                  <a:gd name="T55" fmla="*/ 25 h 27"/>
                  <a:gd name="T56" fmla="*/ 8 w 26"/>
                  <a:gd name="T57" fmla="*/ 24 h 27"/>
                  <a:gd name="T58" fmla="*/ 7 w 26"/>
                  <a:gd name="T59" fmla="*/ 25 h 27"/>
                  <a:gd name="T60" fmla="*/ 3 w 26"/>
                  <a:gd name="T61" fmla="*/ 22 h 27"/>
                  <a:gd name="T62" fmla="*/ 4 w 26"/>
                  <a:gd name="T63" fmla="*/ 20 h 27"/>
                  <a:gd name="T64" fmla="*/ 2 w 26"/>
                  <a:gd name="T65" fmla="*/ 17 h 27"/>
                  <a:gd name="T66" fmla="*/ 0 w 26"/>
                  <a:gd name="T67" fmla="*/ 17 h 27"/>
                  <a:gd name="T68" fmla="*/ 0 w 26"/>
                  <a:gd name="T69" fmla="*/ 12 h 27"/>
                  <a:gd name="T70" fmla="*/ 2 w 26"/>
                  <a:gd name="T71" fmla="*/ 12 h 27"/>
                  <a:gd name="T72" fmla="*/ 3 w 26"/>
                  <a:gd name="T73" fmla="*/ 8 h 27"/>
                  <a:gd name="T74" fmla="*/ 2 w 26"/>
                  <a:gd name="T75" fmla="*/ 7 h 27"/>
                  <a:gd name="T76" fmla="*/ 5 w 26"/>
                  <a:gd name="T77" fmla="*/ 3 h 27"/>
                  <a:gd name="T78" fmla="*/ 6 w 26"/>
                  <a:gd name="T79" fmla="*/ 4 h 27"/>
                  <a:gd name="T80" fmla="*/ 10 w 26"/>
                  <a:gd name="T81" fmla="*/ 3 h 27"/>
                  <a:gd name="T82" fmla="*/ 10 w 26"/>
                  <a:gd name="T83" fmla="*/ 1 h 27"/>
                  <a:gd name="T84" fmla="*/ 13 w 26"/>
                  <a:gd name="T85" fmla="*/ 0 h 27"/>
                  <a:gd name="T86" fmla="*/ 13 w 26"/>
                  <a:gd name="T87" fmla="*/ 6 h 27"/>
                  <a:gd name="T88" fmla="*/ 7 w 26"/>
                  <a:gd name="T89" fmla="*/ 9 h 27"/>
                  <a:gd name="T90" fmla="*/ 8 w 26"/>
                  <a:gd name="T91" fmla="*/ 19 h 27"/>
                  <a:gd name="T92" fmla="*/ 11 w 26"/>
                  <a:gd name="T93" fmla="*/ 21 h 27"/>
                  <a:gd name="T94" fmla="*/ 13 w 26"/>
                  <a:gd name="T95" fmla="*/ 21 h 27"/>
                  <a:gd name="T96" fmla="*/ 13 w 26"/>
                  <a:gd name="T9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7">
                    <a:moveTo>
                      <a:pt x="23" y="19"/>
                    </a:moveTo>
                    <a:cubicBezTo>
                      <a:pt x="25" y="20"/>
                      <a:pt x="25" y="20"/>
                      <a:pt x="25" y="20"/>
                    </a:cubicBezTo>
                    <a:cubicBezTo>
                      <a:pt x="22" y="24"/>
                      <a:pt x="22" y="24"/>
                      <a:pt x="22" y="24"/>
                    </a:cubicBezTo>
                    <a:cubicBezTo>
                      <a:pt x="20" y="22"/>
                      <a:pt x="20" y="22"/>
                      <a:pt x="20" y="22"/>
                    </a:cubicBezTo>
                    <a:cubicBezTo>
                      <a:pt x="19" y="23"/>
                      <a:pt x="18" y="24"/>
                      <a:pt x="17" y="24"/>
                    </a:cubicBezTo>
                    <a:cubicBezTo>
                      <a:pt x="17" y="26"/>
                      <a:pt x="17" y="26"/>
                      <a:pt x="17" y="26"/>
                    </a:cubicBezTo>
                    <a:cubicBezTo>
                      <a:pt x="13" y="27"/>
                      <a:pt x="13" y="27"/>
                      <a:pt x="13" y="27"/>
                    </a:cubicBezTo>
                    <a:cubicBezTo>
                      <a:pt x="13" y="21"/>
                      <a:pt x="13" y="21"/>
                      <a:pt x="13" y="21"/>
                    </a:cubicBezTo>
                    <a:cubicBezTo>
                      <a:pt x="15" y="21"/>
                      <a:pt x="17" y="20"/>
                      <a:pt x="19" y="18"/>
                    </a:cubicBezTo>
                    <a:cubicBezTo>
                      <a:pt x="22" y="15"/>
                      <a:pt x="21" y="10"/>
                      <a:pt x="18" y="8"/>
                    </a:cubicBezTo>
                    <a:cubicBezTo>
                      <a:pt x="18" y="8"/>
                      <a:pt x="18" y="8"/>
                      <a:pt x="18" y="8"/>
                    </a:cubicBezTo>
                    <a:cubicBezTo>
                      <a:pt x="17" y="7"/>
                      <a:pt x="16" y="7"/>
                      <a:pt x="15" y="6"/>
                    </a:cubicBezTo>
                    <a:cubicBezTo>
                      <a:pt x="15" y="6"/>
                      <a:pt x="14" y="6"/>
                      <a:pt x="13" y="6"/>
                    </a:cubicBezTo>
                    <a:cubicBezTo>
                      <a:pt x="13" y="0"/>
                      <a:pt x="13" y="0"/>
                      <a:pt x="13" y="0"/>
                    </a:cubicBezTo>
                    <a:cubicBezTo>
                      <a:pt x="14" y="0"/>
                      <a:pt x="14" y="0"/>
                      <a:pt x="14" y="0"/>
                    </a:cubicBezTo>
                    <a:cubicBezTo>
                      <a:pt x="15" y="2"/>
                      <a:pt x="15" y="2"/>
                      <a:pt x="15" y="2"/>
                    </a:cubicBezTo>
                    <a:cubicBezTo>
                      <a:pt x="16" y="2"/>
                      <a:pt x="17" y="3"/>
                      <a:pt x="18" y="3"/>
                    </a:cubicBezTo>
                    <a:cubicBezTo>
                      <a:pt x="20" y="2"/>
                      <a:pt x="20" y="2"/>
                      <a:pt x="20" y="2"/>
                    </a:cubicBezTo>
                    <a:cubicBezTo>
                      <a:pt x="23" y="5"/>
                      <a:pt x="23" y="5"/>
                      <a:pt x="23" y="5"/>
                    </a:cubicBezTo>
                    <a:cubicBezTo>
                      <a:pt x="22" y="7"/>
                      <a:pt x="22" y="7"/>
                      <a:pt x="22" y="7"/>
                    </a:cubicBezTo>
                    <a:cubicBezTo>
                      <a:pt x="23" y="8"/>
                      <a:pt x="24" y="9"/>
                      <a:pt x="24" y="10"/>
                    </a:cubicBezTo>
                    <a:cubicBezTo>
                      <a:pt x="26" y="10"/>
                      <a:pt x="26" y="10"/>
                      <a:pt x="26" y="10"/>
                    </a:cubicBezTo>
                    <a:cubicBezTo>
                      <a:pt x="26" y="15"/>
                      <a:pt x="26" y="15"/>
                      <a:pt x="26" y="15"/>
                    </a:cubicBezTo>
                    <a:cubicBezTo>
                      <a:pt x="24" y="15"/>
                      <a:pt x="24" y="15"/>
                      <a:pt x="24" y="15"/>
                    </a:cubicBezTo>
                    <a:cubicBezTo>
                      <a:pt x="24" y="16"/>
                      <a:pt x="24" y="18"/>
                      <a:pt x="23" y="19"/>
                    </a:cubicBezTo>
                    <a:close/>
                    <a:moveTo>
                      <a:pt x="13" y="27"/>
                    </a:moveTo>
                    <a:cubicBezTo>
                      <a:pt x="12" y="27"/>
                      <a:pt x="12" y="27"/>
                      <a:pt x="12" y="27"/>
                    </a:cubicBezTo>
                    <a:cubicBezTo>
                      <a:pt x="12" y="25"/>
                      <a:pt x="12" y="25"/>
                      <a:pt x="12" y="25"/>
                    </a:cubicBezTo>
                    <a:cubicBezTo>
                      <a:pt x="10" y="25"/>
                      <a:pt x="9" y="24"/>
                      <a:pt x="8" y="24"/>
                    </a:cubicBezTo>
                    <a:cubicBezTo>
                      <a:pt x="7" y="25"/>
                      <a:pt x="7" y="25"/>
                      <a:pt x="7" y="25"/>
                    </a:cubicBezTo>
                    <a:cubicBezTo>
                      <a:pt x="3" y="22"/>
                      <a:pt x="3" y="22"/>
                      <a:pt x="3" y="22"/>
                    </a:cubicBezTo>
                    <a:cubicBezTo>
                      <a:pt x="4" y="20"/>
                      <a:pt x="4" y="20"/>
                      <a:pt x="4" y="20"/>
                    </a:cubicBezTo>
                    <a:cubicBezTo>
                      <a:pt x="3" y="19"/>
                      <a:pt x="3" y="18"/>
                      <a:pt x="2" y="17"/>
                    </a:cubicBezTo>
                    <a:cubicBezTo>
                      <a:pt x="0" y="17"/>
                      <a:pt x="0" y="17"/>
                      <a:pt x="0" y="17"/>
                    </a:cubicBezTo>
                    <a:cubicBezTo>
                      <a:pt x="0" y="12"/>
                      <a:pt x="0" y="12"/>
                      <a:pt x="0" y="12"/>
                    </a:cubicBezTo>
                    <a:cubicBezTo>
                      <a:pt x="2" y="12"/>
                      <a:pt x="2" y="12"/>
                      <a:pt x="2" y="12"/>
                    </a:cubicBezTo>
                    <a:cubicBezTo>
                      <a:pt x="2" y="11"/>
                      <a:pt x="2" y="9"/>
                      <a:pt x="3" y="8"/>
                    </a:cubicBezTo>
                    <a:cubicBezTo>
                      <a:pt x="2" y="7"/>
                      <a:pt x="2" y="7"/>
                      <a:pt x="2" y="7"/>
                    </a:cubicBezTo>
                    <a:cubicBezTo>
                      <a:pt x="5" y="3"/>
                      <a:pt x="5" y="3"/>
                      <a:pt x="5" y="3"/>
                    </a:cubicBezTo>
                    <a:cubicBezTo>
                      <a:pt x="6" y="4"/>
                      <a:pt x="6" y="4"/>
                      <a:pt x="6" y="4"/>
                    </a:cubicBezTo>
                    <a:cubicBezTo>
                      <a:pt x="7" y="4"/>
                      <a:pt x="8" y="3"/>
                      <a:pt x="10" y="3"/>
                    </a:cubicBezTo>
                    <a:cubicBezTo>
                      <a:pt x="10" y="1"/>
                      <a:pt x="10" y="1"/>
                      <a:pt x="10" y="1"/>
                    </a:cubicBezTo>
                    <a:cubicBezTo>
                      <a:pt x="13" y="0"/>
                      <a:pt x="13" y="0"/>
                      <a:pt x="13" y="0"/>
                    </a:cubicBezTo>
                    <a:cubicBezTo>
                      <a:pt x="13" y="6"/>
                      <a:pt x="13" y="6"/>
                      <a:pt x="13" y="6"/>
                    </a:cubicBezTo>
                    <a:cubicBezTo>
                      <a:pt x="11" y="6"/>
                      <a:pt x="9" y="7"/>
                      <a:pt x="7" y="9"/>
                    </a:cubicBezTo>
                    <a:cubicBezTo>
                      <a:pt x="5" y="12"/>
                      <a:pt x="5" y="17"/>
                      <a:pt x="8" y="19"/>
                    </a:cubicBezTo>
                    <a:cubicBezTo>
                      <a:pt x="9" y="20"/>
                      <a:pt x="10" y="20"/>
                      <a:pt x="11" y="21"/>
                    </a:cubicBezTo>
                    <a:cubicBezTo>
                      <a:pt x="12" y="21"/>
                      <a:pt x="12" y="21"/>
                      <a:pt x="13" y="21"/>
                    </a:cubicBezTo>
                    <a:lnTo>
                      <a:pt x="13" y="27"/>
                    </a:lnTo>
                    <a:close/>
                  </a:path>
                </a:pathLst>
              </a:custGeom>
              <a:grpFill/>
              <a:ln>
                <a:noFill/>
              </a:ln>
            </p:spPr>
            <p:txBody>
              <a:bodyPr anchor="ctr"/>
              <a:lstStyle/>
              <a:p>
                <a:pPr algn="ctr"/>
                <a:endParaRPr>
                  <a:cs typeface="+mn-ea"/>
                  <a:sym typeface="+mn-lt"/>
                </a:endParaRPr>
              </a:p>
            </p:txBody>
          </p:sp>
          <p:sp>
            <p:nvSpPr>
              <p:cNvPr id="98" name="Freeform: Shape 125"/>
              <p:cNvSpPr/>
              <p:nvPr/>
            </p:nvSpPr>
            <p:spPr bwMode="auto">
              <a:xfrm>
                <a:off x="5430696" y="1236964"/>
                <a:ext cx="137246" cy="101709"/>
              </a:xfrm>
              <a:custGeom>
                <a:avLst/>
                <a:gdLst>
                  <a:gd name="T0" fmla="*/ 16 w 31"/>
                  <a:gd name="T1" fmla="*/ 0 h 23"/>
                  <a:gd name="T2" fmla="*/ 0 w 31"/>
                  <a:gd name="T3" fmla="*/ 15 h 23"/>
                  <a:gd name="T4" fmla="*/ 2 w 31"/>
                  <a:gd name="T5" fmla="*/ 23 h 23"/>
                  <a:gd name="T6" fmla="*/ 2 w 31"/>
                  <a:gd name="T7" fmla="*/ 19 h 23"/>
                  <a:gd name="T8" fmla="*/ 3 w 31"/>
                  <a:gd name="T9" fmla="*/ 17 h 23"/>
                  <a:gd name="T10" fmla="*/ 3 w 31"/>
                  <a:gd name="T11" fmla="*/ 15 h 23"/>
                  <a:gd name="T12" fmla="*/ 16 w 31"/>
                  <a:gd name="T13" fmla="*/ 3 h 23"/>
                  <a:gd name="T14" fmla="*/ 28 w 31"/>
                  <a:gd name="T15" fmla="*/ 15 h 23"/>
                  <a:gd name="T16" fmla="*/ 28 w 31"/>
                  <a:gd name="T17" fmla="*/ 17 h 23"/>
                  <a:gd name="T18" fmla="*/ 29 w 31"/>
                  <a:gd name="T19" fmla="*/ 19 h 23"/>
                  <a:gd name="T20" fmla="*/ 29 w 31"/>
                  <a:gd name="T21" fmla="*/ 23 h 23"/>
                  <a:gd name="T22" fmla="*/ 31 w 31"/>
                  <a:gd name="T23" fmla="*/ 15 h 23"/>
                  <a:gd name="T24" fmla="*/ 16 w 3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16" y="0"/>
                    </a:moveTo>
                    <a:cubicBezTo>
                      <a:pt x="7" y="0"/>
                      <a:pt x="0" y="7"/>
                      <a:pt x="0" y="15"/>
                    </a:cubicBezTo>
                    <a:cubicBezTo>
                      <a:pt x="0" y="18"/>
                      <a:pt x="1" y="21"/>
                      <a:pt x="2" y="23"/>
                    </a:cubicBezTo>
                    <a:cubicBezTo>
                      <a:pt x="2" y="19"/>
                      <a:pt x="2" y="19"/>
                      <a:pt x="2" y="19"/>
                    </a:cubicBezTo>
                    <a:cubicBezTo>
                      <a:pt x="2" y="18"/>
                      <a:pt x="3" y="17"/>
                      <a:pt x="3" y="17"/>
                    </a:cubicBezTo>
                    <a:cubicBezTo>
                      <a:pt x="3" y="16"/>
                      <a:pt x="3" y="16"/>
                      <a:pt x="3" y="15"/>
                    </a:cubicBezTo>
                    <a:cubicBezTo>
                      <a:pt x="3" y="8"/>
                      <a:pt x="9" y="3"/>
                      <a:pt x="16" y="3"/>
                    </a:cubicBezTo>
                    <a:cubicBezTo>
                      <a:pt x="23" y="3"/>
                      <a:pt x="28" y="8"/>
                      <a:pt x="28" y="15"/>
                    </a:cubicBezTo>
                    <a:cubicBezTo>
                      <a:pt x="28" y="16"/>
                      <a:pt x="28" y="16"/>
                      <a:pt x="28" y="17"/>
                    </a:cubicBezTo>
                    <a:cubicBezTo>
                      <a:pt x="29" y="17"/>
                      <a:pt x="29" y="18"/>
                      <a:pt x="29" y="19"/>
                    </a:cubicBezTo>
                    <a:cubicBezTo>
                      <a:pt x="29" y="23"/>
                      <a:pt x="29" y="23"/>
                      <a:pt x="29" y="23"/>
                    </a:cubicBezTo>
                    <a:cubicBezTo>
                      <a:pt x="30" y="21"/>
                      <a:pt x="31" y="18"/>
                      <a:pt x="31" y="15"/>
                    </a:cubicBezTo>
                    <a:cubicBezTo>
                      <a:pt x="31" y="7"/>
                      <a:pt x="24" y="0"/>
                      <a:pt x="16" y="0"/>
                    </a:cubicBezTo>
                    <a:close/>
                  </a:path>
                </a:pathLst>
              </a:custGeom>
              <a:grpFill/>
              <a:ln>
                <a:noFill/>
              </a:ln>
            </p:spPr>
            <p:txBody>
              <a:bodyPr anchor="ctr"/>
              <a:lstStyle/>
              <a:p>
                <a:pPr algn="ctr"/>
                <a:endParaRPr>
                  <a:cs typeface="+mn-ea"/>
                  <a:sym typeface="+mn-lt"/>
                </a:endParaRPr>
              </a:p>
            </p:txBody>
          </p:sp>
          <p:sp>
            <p:nvSpPr>
              <p:cNvPr id="99" name="Freeform: Shape 126"/>
              <p:cNvSpPr/>
              <p:nvPr/>
            </p:nvSpPr>
            <p:spPr bwMode="auto">
              <a:xfrm>
                <a:off x="5444176" y="1308038"/>
                <a:ext cx="30635" cy="52693"/>
              </a:xfrm>
              <a:custGeom>
                <a:avLst/>
                <a:gdLst>
                  <a:gd name="T0" fmla="*/ 0 w 7"/>
                  <a:gd name="T1" fmla="*/ 2 h 12"/>
                  <a:gd name="T2" fmla="*/ 0 w 7"/>
                  <a:gd name="T3" fmla="*/ 3 h 12"/>
                  <a:gd name="T4" fmla="*/ 0 w 7"/>
                  <a:gd name="T5" fmla="*/ 7 h 12"/>
                  <a:gd name="T6" fmla="*/ 0 w 7"/>
                  <a:gd name="T7" fmla="*/ 8 h 12"/>
                  <a:gd name="T8" fmla="*/ 5 w 7"/>
                  <a:gd name="T9" fmla="*/ 12 h 12"/>
                  <a:gd name="T10" fmla="*/ 7 w 7"/>
                  <a:gd name="T11" fmla="*/ 12 h 12"/>
                  <a:gd name="T12" fmla="*/ 7 w 7"/>
                  <a:gd name="T13" fmla="*/ 0 h 12"/>
                  <a:gd name="T14" fmla="*/ 5 w 7"/>
                  <a:gd name="T15" fmla="*/ 0 h 12"/>
                  <a:gd name="T16" fmla="*/ 0 w 7"/>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2"/>
                    </a:moveTo>
                    <a:cubicBezTo>
                      <a:pt x="0" y="2"/>
                      <a:pt x="0" y="2"/>
                      <a:pt x="0" y="3"/>
                    </a:cubicBezTo>
                    <a:cubicBezTo>
                      <a:pt x="0" y="7"/>
                      <a:pt x="0" y="7"/>
                      <a:pt x="0" y="7"/>
                    </a:cubicBezTo>
                    <a:cubicBezTo>
                      <a:pt x="0" y="8"/>
                      <a:pt x="0" y="8"/>
                      <a:pt x="0" y="8"/>
                    </a:cubicBezTo>
                    <a:cubicBezTo>
                      <a:pt x="0" y="10"/>
                      <a:pt x="2" y="12"/>
                      <a:pt x="5" y="12"/>
                    </a:cubicBezTo>
                    <a:cubicBezTo>
                      <a:pt x="7" y="12"/>
                      <a:pt x="7" y="12"/>
                      <a:pt x="7" y="12"/>
                    </a:cubicBezTo>
                    <a:cubicBezTo>
                      <a:pt x="7" y="0"/>
                      <a:pt x="7" y="0"/>
                      <a:pt x="7" y="0"/>
                    </a:cubicBezTo>
                    <a:cubicBezTo>
                      <a:pt x="5" y="0"/>
                      <a:pt x="5" y="0"/>
                      <a:pt x="5" y="0"/>
                    </a:cubicBezTo>
                    <a:cubicBezTo>
                      <a:pt x="3" y="0"/>
                      <a:pt x="1" y="1"/>
                      <a:pt x="0" y="2"/>
                    </a:cubicBezTo>
                    <a:close/>
                  </a:path>
                </a:pathLst>
              </a:custGeom>
              <a:grpFill/>
              <a:ln>
                <a:noFill/>
              </a:ln>
            </p:spPr>
            <p:txBody>
              <a:bodyPr anchor="ctr"/>
              <a:lstStyle/>
              <a:p>
                <a:pPr algn="ctr"/>
                <a:endParaRPr>
                  <a:cs typeface="+mn-ea"/>
                  <a:sym typeface="+mn-lt"/>
                </a:endParaRPr>
              </a:p>
            </p:txBody>
          </p:sp>
          <p:sp>
            <p:nvSpPr>
              <p:cNvPr id="100" name="Freeform: Shape 127"/>
              <p:cNvSpPr/>
              <p:nvPr/>
            </p:nvSpPr>
            <p:spPr bwMode="auto">
              <a:xfrm>
                <a:off x="5523828" y="1308038"/>
                <a:ext cx="30635" cy="52693"/>
              </a:xfrm>
              <a:custGeom>
                <a:avLst/>
                <a:gdLst>
                  <a:gd name="T0" fmla="*/ 7 w 7"/>
                  <a:gd name="T1" fmla="*/ 8 h 12"/>
                  <a:gd name="T2" fmla="*/ 7 w 7"/>
                  <a:gd name="T3" fmla="*/ 7 h 12"/>
                  <a:gd name="T4" fmla="*/ 7 w 7"/>
                  <a:gd name="T5" fmla="*/ 3 h 12"/>
                  <a:gd name="T6" fmla="*/ 7 w 7"/>
                  <a:gd name="T7" fmla="*/ 2 h 12"/>
                  <a:gd name="T8" fmla="*/ 2 w 7"/>
                  <a:gd name="T9" fmla="*/ 0 h 12"/>
                  <a:gd name="T10" fmla="*/ 0 w 7"/>
                  <a:gd name="T11" fmla="*/ 0 h 12"/>
                  <a:gd name="T12" fmla="*/ 0 w 7"/>
                  <a:gd name="T13" fmla="*/ 12 h 12"/>
                  <a:gd name="T14" fmla="*/ 2 w 7"/>
                  <a:gd name="T15" fmla="*/ 12 h 12"/>
                  <a:gd name="T16" fmla="*/ 7 w 7"/>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8"/>
                    </a:moveTo>
                    <a:cubicBezTo>
                      <a:pt x="7" y="7"/>
                      <a:pt x="7" y="7"/>
                      <a:pt x="7" y="7"/>
                    </a:cubicBezTo>
                    <a:cubicBezTo>
                      <a:pt x="7" y="3"/>
                      <a:pt x="7" y="3"/>
                      <a:pt x="7" y="3"/>
                    </a:cubicBezTo>
                    <a:cubicBezTo>
                      <a:pt x="7" y="3"/>
                      <a:pt x="7" y="2"/>
                      <a:pt x="7" y="2"/>
                    </a:cubicBezTo>
                    <a:cubicBezTo>
                      <a:pt x="7" y="1"/>
                      <a:pt x="5" y="0"/>
                      <a:pt x="2" y="0"/>
                    </a:cubicBezTo>
                    <a:cubicBezTo>
                      <a:pt x="0" y="0"/>
                      <a:pt x="0" y="0"/>
                      <a:pt x="0" y="0"/>
                    </a:cubicBezTo>
                    <a:cubicBezTo>
                      <a:pt x="0" y="12"/>
                      <a:pt x="0" y="12"/>
                      <a:pt x="0" y="12"/>
                    </a:cubicBezTo>
                    <a:cubicBezTo>
                      <a:pt x="2" y="12"/>
                      <a:pt x="2" y="12"/>
                      <a:pt x="2" y="12"/>
                    </a:cubicBezTo>
                    <a:cubicBezTo>
                      <a:pt x="5" y="12"/>
                      <a:pt x="7" y="10"/>
                      <a:pt x="7" y="8"/>
                    </a:cubicBezTo>
                    <a:close/>
                  </a:path>
                </a:pathLst>
              </a:custGeom>
              <a:grpFill/>
              <a:ln>
                <a:noFill/>
              </a:ln>
            </p:spPr>
            <p:txBody>
              <a:bodyPr anchor="ctr"/>
              <a:lstStyle/>
              <a:p>
                <a:pPr algn="ctr"/>
                <a:endParaRPr>
                  <a:cs typeface="+mn-ea"/>
                  <a:sym typeface="+mn-lt"/>
                </a:endParaRPr>
              </a:p>
            </p:txBody>
          </p:sp>
          <p:sp>
            <p:nvSpPr>
              <p:cNvPr id="101" name="Freeform: Shape 128"/>
              <p:cNvSpPr/>
              <p:nvPr/>
            </p:nvSpPr>
            <p:spPr bwMode="auto">
              <a:xfrm>
                <a:off x="5987034" y="2883918"/>
                <a:ext cx="186263" cy="137246"/>
              </a:xfrm>
              <a:custGeom>
                <a:avLst/>
                <a:gdLst>
                  <a:gd name="T0" fmla="*/ 28 w 42"/>
                  <a:gd name="T1" fmla="*/ 31 h 31"/>
                  <a:gd name="T2" fmla="*/ 42 w 42"/>
                  <a:gd name="T3" fmla="*/ 31 h 31"/>
                  <a:gd name="T4" fmla="*/ 42 w 42"/>
                  <a:gd name="T5" fmla="*/ 0 h 31"/>
                  <a:gd name="T6" fmla="*/ 28 w 42"/>
                  <a:gd name="T7" fmla="*/ 0 h 31"/>
                  <a:gd name="T8" fmla="*/ 28 w 42"/>
                  <a:gd name="T9" fmla="*/ 13 h 31"/>
                  <a:gd name="T10" fmla="*/ 38 w 42"/>
                  <a:gd name="T11" fmla="*/ 27 h 31"/>
                  <a:gd name="T12" fmla="*/ 28 w 42"/>
                  <a:gd name="T13" fmla="*/ 27 h 31"/>
                  <a:gd name="T14" fmla="*/ 28 w 42"/>
                  <a:gd name="T15" fmla="*/ 31 h 31"/>
                  <a:gd name="T16" fmla="*/ 19 w 42"/>
                  <a:gd name="T17" fmla="*/ 31 h 31"/>
                  <a:gd name="T18" fmla="*/ 28 w 42"/>
                  <a:gd name="T19" fmla="*/ 31 h 31"/>
                  <a:gd name="T20" fmla="*/ 28 w 42"/>
                  <a:gd name="T21" fmla="*/ 27 h 31"/>
                  <a:gd name="T22" fmla="*/ 22 w 42"/>
                  <a:gd name="T23" fmla="*/ 27 h 31"/>
                  <a:gd name="T24" fmla="*/ 21 w 42"/>
                  <a:gd name="T25" fmla="*/ 26 h 31"/>
                  <a:gd name="T26" fmla="*/ 19 w 42"/>
                  <a:gd name="T27" fmla="*/ 23 h 31"/>
                  <a:gd name="T28" fmla="*/ 19 w 42"/>
                  <a:gd name="T29" fmla="*/ 25 h 31"/>
                  <a:gd name="T30" fmla="*/ 20 w 42"/>
                  <a:gd name="T31" fmla="*/ 27 h 31"/>
                  <a:gd name="T32" fmla="*/ 19 w 42"/>
                  <a:gd name="T33" fmla="*/ 27 h 31"/>
                  <a:gd name="T34" fmla="*/ 19 w 42"/>
                  <a:gd name="T35" fmla="*/ 31 h 31"/>
                  <a:gd name="T36" fmla="*/ 28 w 42"/>
                  <a:gd name="T37" fmla="*/ 0 h 31"/>
                  <a:gd name="T38" fmla="*/ 19 w 42"/>
                  <a:gd name="T39" fmla="*/ 0 h 31"/>
                  <a:gd name="T40" fmla="*/ 19 w 42"/>
                  <a:gd name="T41" fmla="*/ 20 h 31"/>
                  <a:gd name="T42" fmla="*/ 26 w 42"/>
                  <a:gd name="T43" fmla="*/ 10 h 31"/>
                  <a:gd name="T44" fmla="*/ 26 w 42"/>
                  <a:gd name="T45" fmla="*/ 10 h 31"/>
                  <a:gd name="T46" fmla="*/ 28 w 42"/>
                  <a:gd name="T47" fmla="*/ 13 h 31"/>
                  <a:gd name="T48" fmla="*/ 28 w 42"/>
                  <a:gd name="T49" fmla="*/ 0 h 31"/>
                  <a:gd name="T50" fmla="*/ 12 w 42"/>
                  <a:gd name="T51" fmla="*/ 31 h 31"/>
                  <a:gd name="T52" fmla="*/ 19 w 42"/>
                  <a:gd name="T53" fmla="*/ 31 h 31"/>
                  <a:gd name="T54" fmla="*/ 19 w 42"/>
                  <a:gd name="T55" fmla="*/ 27 h 31"/>
                  <a:gd name="T56" fmla="*/ 14 w 42"/>
                  <a:gd name="T57" fmla="*/ 27 h 31"/>
                  <a:gd name="T58" fmla="*/ 12 w 42"/>
                  <a:gd name="T59" fmla="*/ 27 h 31"/>
                  <a:gd name="T60" fmla="*/ 12 w 42"/>
                  <a:gd name="T61" fmla="*/ 31 h 31"/>
                  <a:gd name="T62" fmla="*/ 19 w 42"/>
                  <a:gd name="T63" fmla="*/ 0 h 31"/>
                  <a:gd name="T64" fmla="*/ 12 w 42"/>
                  <a:gd name="T65" fmla="*/ 0 h 31"/>
                  <a:gd name="T66" fmla="*/ 12 w 42"/>
                  <a:gd name="T67" fmla="*/ 6 h 31"/>
                  <a:gd name="T68" fmla="*/ 13 w 42"/>
                  <a:gd name="T69" fmla="*/ 8 h 31"/>
                  <a:gd name="T70" fmla="*/ 12 w 42"/>
                  <a:gd name="T71" fmla="*/ 10 h 31"/>
                  <a:gd name="T72" fmla="*/ 12 w 42"/>
                  <a:gd name="T73" fmla="*/ 16 h 31"/>
                  <a:gd name="T74" fmla="*/ 12 w 42"/>
                  <a:gd name="T75" fmla="*/ 16 h 31"/>
                  <a:gd name="T76" fmla="*/ 17 w 42"/>
                  <a:gd name="T77" fmla="*/ 23 h 31"/>
                  <a:gd name="T78" fmla="*/ 19 w 42"/>
                  <a:gd name="T79" fmla="*/ 25 h 31"/>
                  <a:gd name="T80" fmla="*/ 19 w 42"/>
                  <a:gd name="T81" fmla="*/ 23 h 31"/>
                  <a:gd name="T82" fmla="*/ 18 w 42"/>
                  <a:gd name="T83" fmla="*/ 22 h 31"/>
                  <a:gd name="T84" fmla="*/ 19 w 42"/>
                  <a:gd name="T85" fmla="*/ 20 h 31"/>
                  <a:gd name="T86" fmla="*/ 19 w 42"/>
                  <a:gd name="T87" fmla="*/ 0 h 31"/>
                  <a:gd name="T88" fmla="*/ 0 w 42"/>
                  <a:gd name="T89" fmla="*/ 31 h 31"/>
                  <a:gd name="T90" fmla="*/ 12 w 42"/>
                  <a:gd name="T91" fmla="*/ 31 h 31"/>
                  <a:gd name="T92" fmla="*/ 12 w 42"/>
                  <a:gd name="T93" fmla="*/ 27 h 31"/>
                  <a:gd name="T94" fmla="*/ 4 w 42"/>
                  <a:gd name="T95" fmla="*/ 27 h 31"/>
                  <a:gd name="T96" fmla="*/ 4 w 42"/>
                  <a:gd name="T97" fmla="*/ 27 h 31"/>
                  <a:gd name="T98" fmla="*/ 12 w 42"/>
                  <a:gd name="T99" fmla="*/ 16 h 31"/>
                  <a:gd name="T100" fmla="*/ 12 w 42"/>
                  <a:gd name="T101" fmla="*/ 10 h 31"/>
                  <a:gd name="T102" fmla="*/ 10 w 42"/>
                  <a:gd name="T103" fmla="*/ 11 h 31"/>
                  <a:gd name="T104" fmla="*/ 6 w 42"/>
                  <a:gd name="T105" fmla="*/ 8 h 31"/>
                  <a:gd name="T106" fmla="*/ 10 w 42"/>
                  <a:gd name="T107" fmla="*/ 4 h 31"/>
                  <a:gd name="T108" fmla="*/ 10 w 42"/>
                  <a:gd name="T109" fmla="*/ 4 h 31"/>
                  <a:gd name="T110" fmla="*/ 12 w 42"/>
                  <a:gd name="T111" fmla="*/ 6 h 31"/>
                  <a:gd name="T112" fmla="*/ 12 w 42"/>
                  <a:gd name="T113" fmla="*/ 0 h 31"/>
                  <a:gd name="T114" fmla="*/ 0 w 42"/>
                  <a:gd name="T115" fmla="*/ 0 h 31"/>
                  <a:gd name="T116" fmla="*/ 0 w 42"/>
                  <a:gd name="T1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1">
                    <a:moveTo>
                      <a:pt x="28" y="31"/>
                    </a:moveTo>
                    <a:cubicBezTo>
                      <a:pt x="42" y="31"/>
                      <a:pt x="42" y="31"/>
                      <a:pt x="42" y="31"/>
                    </a:cubicBezTo>
                    <a:cubicBezTo>
                      <a:pt x="42" y="0"/>
                      <a:pt x="42" y="0"/>
                      <a:pt x="42" y="0"/>
                    </a:cubicBezTo>
                    <a:cubicBezTo>
                      <a:pt x="28" y="0"/>
                      <a:pt x="28" y="0"/>
                      <a:pt x="28" y="0"/>
                    </a:cubicBezTo>
                    <a:cubicBezTo>
                      <a:pt x="28" y="13"/>
                      <a:pt x="28" y="13"/>
                      <a:pt x="28" y="13"/>
                    </a:cubicBezTo>
                    <a:cubicBezTo>
                      <a:pt x="38" y="27"/>
                      <a:pt x="38" y="27"/>
                      <a:pt x="38" y="27"/>
                    </a:cubicBezTo>
                    <a:cubicBezTo>
                      <a:pt x="28" y="27"/>
                      <a:pt x="28" y="27"/>
                      <a:pt x="28" y="27"/>
                    </a:cubicBezTo>
                    <a:lnTo>
                      <a:pt x="28" y="31"/>
                    </a:lnTo>
                    <a:close/>
                    <a:moveTo>
                      <a:pt x="19" y="31"/>
                    </a:moveTo>
                    <a:cubicBezTo>
                      <a:pt x="28" y="31"/>
                      <a:pt x="28" y="31"/>
                      <a:pt x="28" y="31"/>
                    </a:cubicBezTo>
                    <a:cubicBezTo>
                      <a:pt x="28" y="27"/>
                      <a:pt x="28" y="27"/>
                      <a:pt x="28" y="27"/>
                    </a:cubicBezTo>
                    <a:cubicBezTo>
                      <a:pt x="22" y="27"/>
                      <a:pt x="22" y="27"/>
                      <a:pt x="22" y="27"/>
                    </a:cubicBezTo>
                    <a:cubicBezTo>
                      <a:pt x="21" y="26"/>
                      <a:pt x="21" y="26"/>
                      <a:pt x="21" y="26"/>
                    </a:cubicBezTo>
                    <a:cubicBezTo>
                      <a:pt x="19" y="23"/>
                      <a:pt x="19" y="23"/>
                      <a:pt x="19" y="23"/>
                    </a:cubicBezTo>
                    <a:cubicBezTo>
                      <a:pt x="19" y="25"/>
                      <a:pt x="19" y="25"/>
                      <a:pt x="19" y="25"/>
                    </a:cubicBezTo>
                    <a:cubicBezTo>
                      <a:pt x="20" y="27"/>
                      <a:pt x="20" y="27"/>
                      <a:pt x="20" y="27"/>
                    </a:cubicBezTo>
                    <a:cubicBezTo>
                      <a:pt x="19" y="27"/>
                      <a:pt x="19" y="27"/>
                      <a:pt x="19" y="27"/>
                    </a:cubicBezTo>
                    <a:cubicBezTo>
                      <a:pt x="19" y="31"/>
                      <a:pt x="19" y="31"/>
                      <a:pt x="19" y="31"/>
                    </a:cubicBezTo>
                    <a:close/>
                    <a:moveTo>
                      <a:pt x="28" y="0"/>
                    </a:moveTo>
                    <a:cubicBezTo>
                      <a:pt x="19" y="0"/>
                      <a:pt x="19" y="0"/>
                      <a:pt x="19" y="0"/>
                    </a:cubicBezTo>
                    <a:cubicBezTo>
                      <a:pt x="19" y="20"/>
                      <a:pt x="19" y="20"/>
                      <a:pt x="19" y="20"/>
                    </a:cubicBezTo>
                    <a:cubicBezTo>
                      <a:pt x="26" y="10"/>
                      <a:pt x="26" y="10"/>
                      <a:pt x="26" y="10"/>
                    </a:cubicBezTo>
                    <a:cubicBezTo>
                      <a:pt x="26" y="10"/>
                      <a:pt x="26" y="10"/>
                      <a:pt x="26" y="10"/>
                    </a:cubicBezTo>
                    <a:cubicBezTo>
                      <a:pt x="28" y="13"/>
                      <a:pt x="28" y="13"/>
                      <a:pt x="28" y="13"/>
                    </a:cubicBezTo>
                    <a:lnTo>
                      <a:pt x="28" y="0"/>
                    </a:lnTo>
                    <a:close/>
                    <a:moveTo>
                      <a:pt x="12" y="31"/>
                    </a:moveTo>
                    <a:cubicBezTo>
                      <a:pt x="19" y="31"/>
                      <a:pt x="19" y="31"/>
                      <a:pt x="19" y="31"/>
                    </a:cubicBezTo>
                    <a:cubicBezTo>
                      <a:pt x="19" y="27"/>
                      <a:pt x="19" y="27"/>
                      <a:pt x="19" y="27"/>
                    </a:cubicBezTo>
                    <a:cubicBezTo>
                      <a:pt x="14" y="27"/>
                      <a:pt x="14" y="27"/>
                      <a:pt x="14" y="27"/>
                    </a:cubicBezTo>
                    <a:cubicBezTo>
                      <a:pt x="12" y="27"/>
                      <a:pt x="12" y="27"/>
                      <a:pt x="12" y="27"/>
                    </a:cubicBezTo>
                    <a:cubicBezTo>
                      <a:pt x="12" y="31"/>
                      <a:pt x="12" y="31"/>
                      <a:pt x="12" y="31"/>
                    </a:cubicBezTo>
                    <a:close/>
                    <a:moveTo>
                      <a:pt x="19" y="0"/>
                    </a:moveTo>
                    <a:cubicBezTo>
                      <a:pt x="12" y="0"/>
                      <a:pt x="12" y="0"/>
                      <a:pt x="12" y="0"/>
                    </a:cubicBezTo>
                    <a:cubicBezTo>
                      <a:pt x="12" y="6"/>
                      <a:pt x="12" y="6"/>
                      <a:pt x="12" y="6"/>
                    </a:cubicBezTo>
                    <a:cubicBezTo>
                      <a:pt x="13" y="6"/>
                      <a:pt x="13" y="7"/>
                      <a:pt x="13" y="8"/>
                    </a:cubicBezTo>
                    <a:cubicBezTo>
                      <a:pt x="13" y="8"/>
                      <a:pt x="13" y="9"/>
                      <a:pt x="12" y="10"/>
                    </a:cubicBezTo>
                    <a:cubicBezTo>
                      <a:pt x="12" y="16"/>
                      <a:pt x="12" y="16"/>
                      <a:pt x="12" y="16"/>
                    </a:cubicBezTo>
                    <a:cubicBezTo>
                      <a:pt x="12" y="16"/>
                      <a:pt x="12" y="16"/>
                      <a:pt x="12" y="16"/>
                    </a:cubicBezTo>
                    <a:cubicBezTo>
                      <a:pt x="17" y="23"/>
                      <a:pt x="17" y="23"/>
                      <a:pt x="17" y="23"/>
                    </a:cubicBezTo>
                    <a:cubicBezTo>
                      <a:pt x="19" y="25"/>
                      <a:pt x="19" y="25"/>
                      <a:pt x="19" y="25"/>
                    </a:cubicBezTo>
                    <a:cubicBezTo>
                      <a:pt x="19" y="23"/>
                      <a:pt x="19" y="23"/>
                      <a:pt x="19" y="23"/>
                    </a:cubicBezTo>
                    <a:cubicBezTo>
                      <a:pt x="18" y="22"/>
                      <a:pt x="18" y="22"/>
                      <a:pt x="18" y="22"/>
                    </a:cubicBezTo>
                    <a:cubicBezTo>
                      <a:pt x="19" y="20"/>
                      <a:pt x="19" y="20"/>
                      <a:pt x="19" y="20"/>
                    </a:cubicBezTo>
                    <a:lnTo>
                      <a:pt x="19" y="0"/>
                    </a:lnTo>
                    <a:close/>
                    <a:moveTo>
                      <a:pt x="0" y="31"/>
                    </a:moveTo>
                    <a:cubicBezTo>
                      <a:pt x="12" y="31"/>
                      <a:pt x="12" y="31"/>
                      <a:pt x="12" y="31"/>
                    </a:cubicBezTo>
                    <a:cubicBezTo>
                      <a:pt x="12" y="27"/>
                      <a:pt x="12" y="27"/>
                      <a:pt x="12" y="27"/>
                    </a:cubicBezTo>
                    <a:cubicBezTo>
                      <a:pt x="4" y="27"/>
                      <a:pt x="4" y="27"/>
                      <a:pt x="4" y="27"/>
                    </a:cubicBezTo>
                    <a:cubicBezTo>
                      <a:pt x="4" y="27"/>
                      <a:pt x="4" y="27"/>
                      <a:pt x="4" y="27"/>
                    </a:cubicBezTo>
                    <a:cubicBezTo>
                      <a:pt x="12" y="16"/>
                      <a:pt x="12" y="16"/>
                      <a:pt x="12" y="16"/>
                    </a:cubicBezTo>
                    <a:cubicBezTo>
                      <a:pt x="12" y="10"/>
                      <a:pt x="12" y="10"/>
                      <a:pt x="12" y="10"/>
                    </a:cubicBezTo>
                    <a:cubicBezTo>
                      <a:pt x="12" y="10"/>
                      <a:pt x="11" y="11"/>
                      <a:pt x="10" y="11"/>
                    </a:cubicBezTo>
                    <a:cubicBezTo>
                      <a:pt x="8" y="11"/>
                      <a:pt x="6" y="9"/>
                      <a:pt x="6" y="8"/>
                    </a:cubicBezTo>
                    <a:cubicBezTo>
                      <a:pt x="6" y="6"/>
                      <a:pt x="8" y="4"/>
                      <a:pt x="10" y="4"/>
                    </a:cubicBezTo>
                    <a:cubicBezTo>
                      <a:pt x="10" y="4"/>
                      <a:pt x="10" y="4"/>
                      <a:pt x="10" y="4"/>
                    </a:cubicBezTo>
                    <a:cubicBezTo>
                      <a:pt x="11" y="4"/>
                      <a:pt x="12" y="5"/>
                      <a:pt x="12" y="6"/>
                    </a:cubicBezTo>
                    <a:cubicBezTo>
                      <a:pt x="12" y="0"/>
                      <a:pt x="12" y="0"/>
                      <a:pt x="12" y="0"/>
                    </a:cubicBezTo>
                    <a:cubicBezTo>
                      <a:pt x="0" y="0"/>
                      <a:pt x="0" y="0"/>
                      <a:pt x="0" y="0"/>
                    </a:cubicBezTo>
                    <a:lnTo>
                      <a:pt x="0" y="31"/>
                    </a:lnTo>
                    <a:close/>
                  </a:path>
                </a:pathLst>
              </a:custGeom>
              <a:grpFill/>
              <a:ln>
                <a:noFill/>
              </a:ln>
            </p:spPr>
            <p:txBody>
              <a:bodyPr anchor="ctr"/>
              <a:lstStyle/>
              <a:p>
                <a:pPr algn="ctr"/>
                <a:endParaRPr>
                  <a:cs typeface="+mn-ea"/>
                  <a:sym typeface="+mn-lt"/>
                </a:endParaRPr>
              </a:p>
            </p:txBody>
          </p:sp>
          <p:sp>
            <p:nvSpPr>
              <p:cNvPr id="102" name="Freeform: Shape 129"/>
              <p:cNvSpPr/>
              <p:nvPr/>
            </p:nvSpPr>
            <p:spPr bwMode="auto">
              <a:xfrm>
                <a:off x="5766459" y="1895010"/>
                <a:ext cx="93131" cy="115189"/>
              </a:xfrm>
              <a:custGeom>
                <a:avLst/>
                <a:gdLst>
                  <a:gd name="T0" fmla="*/ 3 w 21"/>
                  <a:gd name="T1" fmla="*/ 23 h 26"/>
                  <a:gd name="T2" fmla="*/ 3 w 21"/>
                  <a:gd name="T3" fmla="*/ 22 h 26"/>
                  <a:gd name="T4" fmla="*/ 3 w 21"/>
                  <a:gd name="T5" fmla="*/ 22 h 26"/>
                  <a:gd name="T6" fmla="*/ 3 w 21"/>
                  <a:gd name="T7" fmla="*/ 6 h 26"/>
                  <a:gd name="T8" fmla="*/ 18 w 21"/>
                  <a:gd name="T9" fmla="*/ 6 h 26"/>
                  <a:gd name="T10" fmla="*/ 18 w 21"/>
                  <a:gd name="T11" fmla="*/ 17 h 26"/>
                  <a:gd name="T12" fmla="*/ 17 w 21"/>
                  <a:gd name="T13" fmla="*/ 17 h 26"/>
                  <a:gd name="T14" fmla="*/ 12 w 21"/>
                  <a:gd name="T15" fmla="*/ 22 h 26"/>
                  <a:gd name="T16" fmla="*/ 17 w 21"/>
                  <a:gd name="T17" fmla="*/ 26 h 26"/>
                  <a:gd name="T18" fmla="*/ 21 w 21"/>
                  <a:gd name="T19" fmla="*/ 22 h 26"/>
                  <a:gd name="T20" fmla="*/ 21 w 21"/>
                  <a:gd name="T21" fmla="*/ 22 h 26"/>
                  <a:gd name="T22" fmla="*/ 21 w 21"/>
                  <a:gd name="T23" fmla="*/ 22 h 26"/>
                  <a:gd name="T24" fmla="*/ 21 w 21"/>
                  <a:gd name="T25" fmla="*/ 6 h 26"/>
                  <a:gd name="T26" fmla="*/ 21 w 21"/>
                  <a:gd name="T27" fmla="*/ 0 h 26"/>
                  <a:gd name="T28" fmla="*/ 18 w 21"/>
                  <a:gd name="T29" fmla="*/ 0 h 26"/>
                  <a:gd name="T30" fmla="*/ 3 w 21"/>
                  <a:gd name="T31" fmla="*/ 0 h 26"/>
                  <a:gd name="T32" fmla="*/ 0 w 21"/>
                  <a:gd name="T33" fmla="*/ 0 h 26"/>
                  <a:gd name="T34" fmla="*/ 0 w 21"/>
                  <a:gd name="T35" fmla="*/ 6 h 26"/>
                  <a:gd name="T36" fmla="*/ 0 w 21"/>
                  <a:gd name="T37" fmla="*/ 17 h 26"/>
                  <a:gd name="T38" fmla="*/ 0 w 21"/>
                  <a:gd name="T39" fmla="*/ 17 h 26"/>
                  <a:gd name="T40" fmla="*/ 3 w 21"/>
                  <a:gd name="T4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3" y="23"/>
                    </a:moveTo>
                    <a:cubicBezTo>
                      <a:pt x="3" y="22"/>
                      <a:pt x="3" y="22"/>
                      <a:pt x="3" y="22"/>
                    </a:cubicBezTo>
                    <a:cubicBezTo>
                      <a:pt x="3" y="22"/>
                      <a:pt x="3" y="22"/>
                      <a:pt x="3" y="22"/>
                    </a:cubicBezTo>
                    <a:cubicBezTo>
                      <a:pt x="3" y="6"/>
                      <a:pt x="3" y="6"/>
                      <a:pt x="3" y="6"/>
                    </a:cubicBezTo>
                    <a:cubicBezTo>
                      <a:pt x="18" y="6"/>
                      <a:pt x="18" y="6"/>
                      <a:pt x="18" y="6"/>
                    </a:cubicBezTo>
                    <a:cubicBezTo>
                      <a:pt x="18" y="17"/>
                      <a:pt x="18" y="17"/>
                      <a:pt x="18" y="17"/>
                    </a:cubicBezTo>
                    <a:cubicBezTo>
                      <a:pt x="18" y="17"/>
                      <a:pt x="17" y="17"/>
                      <a:pt x="17" y="17"/>
                    </a:cubicBezTo>
                    <a:cubicBezTo>
                      <a:pt x="14" y="17"/>
                      <a:pt x="12" y="19"/>
                      <a:pt x="12" y="22"/>
                    </a:cubicBezTo>
                    <a:cubicBezTo>
                      <a:pt x="12" y="24"/>
                      <a:pt x="14" y="26"/>
                      <a:pt x="17" y="26"/>
                    </a:cubicBezTo>
                    <a:cubicBezTo>
                      <a:pt x="19" y="26"/>
                      <a:pt x="21" y="24"/>
                      <a:pt x="21" y="22"/>
                    </a:cubicBezTo>
                    <a:cubicBezTo>
                      <a:pt x="21" y="22"/>
                      <a:pt x="21" y="22"/>
                      <a:pt x="21" y="22"/>
                    </a:cubicBezTo>
                    <a:cubicBezTo>
                      <a:pt x="21" y="22"/>
                      <a:pt x="21" y="22"/>
                      <a:pt x="21" y="22"/>
                    </a:cubicBezTo>
                    <a:cubicBezTo>
                      <a:pt x="21" y="6"/>
                      <a:pt x="21" y="6"/>
                      <a:pt x="21" y="6"/>
                    </a:cubicBezTo>
                    <a:cubicBezTo>
                      <a:pt x="21" y="0"/>
                      <a:pt x="21" y="0"/>
                      <a:pt x="21" y="0"/>
                    </a:cubicBezTo>
                    <a:cubicBezTo>
                      <a:pt x="18" y="0"/>
                      <a:pt x="18" y="0"/>
                      <a:pt x="18" y="0"/>
                    </a:cubicBezTo>
                    <a:cubicBezTo>
                      <a:pt x="3" y="0"/>
                      <a:pt x="3" y="0"/>
                      <a:pt x="3" y="0"/>
                    </a:cubicBezTo>
                    <a:cubicBezTo>
                      <a:pt x="0" y="0"/>
                      <a:pt x="0" y="0"/>
                      <a:pt x="0" y="0"/>
                    </a:cubicBezTo>
                    <a:cubicBezTo>
                      <a:pt x="0" y="6"/>
                      <a:pt x="0" y="6"/>
                      <a:pt x="0" y="6"/>
                    </a:cubicBezTo>
                    <a:cubicBezTo>
                      <a:pt x="0" y="17"/>
                      <a:pt x="0" y="17"/>
                      <a:pt x="0" y="17"/>
                    </a:cubicBezTo>
                    <a:cubicBezTo>
                      <a:pt x="0" y="17"/>
                      <a:pt x="0" y="17"/>
                      <a:pt x="0" y="17"/>
                    </a:cubicBezTo>
                    <a:cubicBezTo>
                      <a:pt x="1" y="19"/>
                      <a:pt x="2" y="21"/>
                      <a:pt x="3" y="23"/>
                    </a:cubicBezTo>
                    <a:close/>
                  </a:path>
                </a:pathLst>
              </a:custGeom>
              <a:grpFill/>
              <a:ln>
                <a:noFill/>
              </a:ln>
            </p:spPr>
            <p:txBody>
              <a:bodyPr anchor="ctr"/>
              <a:lstStyle/>
              <a:p>
                <a:pPr algn="ctr"/>
                <a:endParaRPr>
                  <a:cs typeface="+mn-ea"/>
                  <a:sym typeface="+mn-lt"/>
                </a:endParaRPr>
              </a:p>
            </p:txBody>
          </p:sp>
        </p:grpSp>
        <p:grpSp>
          <p:nvGrpSpPr>
            <p:cNvPr id="33" name="Group 59"/>
            <p:cNvGrpSpPr/>
            <p:nvPr/>
          </p:nvGrpSpPr>
          <p:grpSpPr>
            <a:xfrm>
              <a:off x="6698196" y="1819393"/>
              <a:ext cx="5062269" cy="5038607"/>
              <a:chOff x="4476326" y="1364544"/>
              <a:chExt cx="3796702" cy="3778956"/>
            </a:xfrm>
          </p:grpSpPr>
          <p:sp>
            <p:nvSpPr>
              <p:cNvPr id="34" name="Freeform: Shape 61"/>
              <p:cNvSpPr/>
              <p:nvPr/>
            </p:nvSpPr>
            <p:spPr bwMode="auto">
              <a:xfrm>
                <a:off x="4749783" y="1386364"/>
                <a:ext cx="2829064" cy="2829064"/>
              </a:xfrm>
              <a:custGeom>
                <a:avLst/>
                <a:gdLst>
                  <a:gd name="T0" fmla="*/ 315 w 630"/>
                  <a:gd name="T1" fmla="*/ 19 h 630"/>
                  <a:gd name="T2" fmla="*/ 611 w 630"/>
                  <a:gd name="T3" fmla="*/ 315 h 630"/>
                  <a:gd name="T4" fmla="*/ 315 w 630"/>
                  <a:gd name="T5" fmla="*/ 611 h 630"/>
                  <a:gd name="T6" fmla="*/ 315 w 630"/>
                  <a:gd name="T7" fmla="*/ 630 h 630"/>
                  <a:gd name="T8" fmla="*/ 630 w 630"/>
                  <a:gd name="T9" fmla="*/ 315 h 630"/>
                  <a:gd name="T10" fmla="*/ 315 w 630"/>
                  <a:gd name="T11" fmla="*/ 0 h 630"/>
                  <a:gd name="T12" fmla="*/ 315 w 630"/>
                  <a:gd name="T13" fmla="*/ 19 h 630"/>
                  <a:gd name="T14" fmla="*/ 315 w 630"/>
                  <a:gd name="T15" fmla="*/ 611 h 630"/>
                  <a:gd name="T16" fmla="*/ 19 w 630"/>
                  <a:gd name="T17" fmla="*/ 315 h 630"/>
                  <a:gd name="T18" fmla="*/ 315 w 630"/>
                  <a:gd name="T19" fmla="*/ 19 h 630"/>
                  <a:gd name="T20" fmla="*/ 315 w 630"/>
                  <a:gd name="T21" fmla="*/ 0 h 630"/>
                  <a:gd name="T22" fmla="*/ 0 w 630"/>
                  <a:gd name="T23" fmla="*/ 315 h 630"/>
                  <a:gd name="T24" fmla="*/ 315 w 630"/>
                  <a:gd name="T25" fmla="*/ 630 h 630"/>
                  <a:gd name="T26" fmla="*/ 315 w 630"/>
                  <a:gd name="T27" fmla="*/ 61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630">
                    <a:moveTo>
                      <a:pt x="315" y="19"/>
                    </a:moveTo>
                    <a:cubicBezTo>
                      <a:pt x="479" y="19"/>
                      <a:pt x="611" y="152"/>
                      <a:pt x="611" y="315"/>
                    </a:cubicBezTo>
                    <a:cubicBezTo>
                      <a:pt x="611" y="479"/>
                      <a:pt x="479" y="611"/>
                      <a:pt x="315" y="611"/>
                    </a:cubicBezTo>
                    <a:cubicBezTo>
                      <a:pt x="315" y="630"/>
                      <a:pt x="315" y="630"/>
                      <a:pt x="315" y="630"/>
                    </a:cubicBezTo>
                    <a:cubicBezTo>
                      <a:pt x="489" y="630"/>
                      <a:pt x="630" y="489"/>
                      <a:pt x="630" y="315"/>
                    </a:cubicBezTo>
                    <a:cubicBezTo>
                      <a:pt x="630" y="141"/>
                      <a:pt x="489" y="0"/>
                      <a:pt x="315" y="0"/>
                    </a:cubicBezTo>
                    <a:lnTo>
                      <a:pt x="315" y="19"/>
                    </a:lnTo>
                    <a:close/>
                    <a:moveTo>
                      <a:pt x="315" y="611"/>
                    </a:moveTo>
                    <a:cubicBezTo>
                      <a:pt x="152" y="611"/>
                      <a:pt x="19" y="479"/>
                      <a:pt x="19" y="315"/>
                    </a:cubicBezTo>
                    <a:cubicBezTo>
                      <a:pt x="19" y="152"/>
                      <a:pt x="152" y="19"/>
                      <a:pt x="315" y="19"/>
                    </a:cubicBezTo>
                    <a:cubicBezTo>
                      <a:pt x="315" y="0"/>
                      <a:pt x="315" y="0"/>
                      <a:pt x="315" y="0"/>
                    </a:cubicBezTo>
                    <a:cubicBezTo>
                      <a:pt x="141" y="0"/>
                      <a:pt x="0" y="141"/>
                      <a:pt x="0" y="315"/>
                    </a:cubicBezTo>
                    <a:cubicBezTo>
                      <a:pt x="0" y="489"/>
                      <a:pt x="141" y="630"/>
                      <a:pt x="315" y="630"/>
                    </a:cubicBezTo>
                    <a:lnTo>
                      <a:pt x="315" y="611"/>
                    </a:lnTo>
                    <a:close/>
                  </a:path>
                </a:pathLst>
              </a:custGeom>
              <a:solidFill>
                <a:schemeClr val="bg1">
                  <a:lumMod val="95000"/>
                  <a:alpha val="61000"/>
                </a:schemeClr>
              </a:solidFill>
              <a:ln>
                <a:noFill/>
              </a:ln>
            </p:spPr>
            <p:txBody>
              <a:bodyPr anchor="ctr"/>
              <a:lstStyle/>
              <a:p>
                <a:pPr algn="ctr"/>
                <a:endParaRPr>
                  <a:cs typeface="+mn-ea"/>
                  <a:sym typeface="+mn-lt"/>
                </a:endParaRPr>
              </a:p>
            </p:txBody>
          </p:sp>
          <p:sp>
            <p:nvSpPr>
              <p:cNvPr id="35" name="Freeform: Shape 62"/>
              <p:cNvSpPr/>
              <p:nvPr/>
            </p:nvSpPr>
            <p:spPr bwMode="auto">
              <a:xfrm>
                <a:off x="6896145" y="3801414"/>
                <a:ext cx="1376883" cy="1342086"/>
              </a:xfrm>
              <a:custGeom>
                <a:avLst/>
                <a:gdLst>
                  <a:gd name="connsiteX0" fmla="*/ 246478 w 1376883"/>
                  <a:gd name="connsiteY0" fmla="*/ 0 h 1342086"/>
                  <a:gd name="connsiteX1" fmla="*/ 1376883 w 1376883"/>
                  <a:gd name="connsiteY1" fmla="*/ 1342086 h 1342086"/>
                  <a:gd name="connsiteX2" fmla="*/ 964218 w 1376883"/>
                  <a:gd name="connsiteY2" fmla="*/ 1342086 h 1342086"/>
                  <a:gd name="connsiteX3" fmla="*/ 0 w 1376883"/>
                  <a:gd name="connsiteY3" fmla="*/ 201522 h 1342086"/>
                </a:gdLst>
                <a:ahLst/>
                <a:cxnLst>
                  <a:cxn ang="0">
                    <a:pos x="connsiteX0" y="connsiteY0"/>
                  </a:cxn>
                  <a:cxn ang="0">
                    <a:pos x="connsiteX1" y="connsiteY1"/>
                  </a:cxn>
                  <a:cxn ang="0">
                    <a:pos x="connsiteX2" y="connsiteY2"/>
                  </a:cxn>
                  <a:cxn ang="0">
                    <a:pos x="connsiteX3" y="connsiteY3"/>
                  </a:cxn>
                </a:cxnLst>
                <a:rect l="l" t="t" r="r" b="b"/>
                <a:pathLst>
                  <a:path w="1376883" h="1342086">
                    <a:moveTo>
                      <a:pt x="246478" y="0"/>
                    </a:moveTo>
                    <a:lnTo>
                      <a:pt x="1376883" y="1342086"/>
                    </a:lnTo>
                    <a:lnTo>
                      <a:pt x="964218" y="1342086"/>
                    </a:lnTo>
                    <a:lnTo>
                      <a:pt x="0" y="201522"/>
                    </a:lnTo>
                    <a:close/>
                  </a:path>
                </a:pathLst>
              </a:custGeom>
              <a:solidFill>
                <a:schemeClr val="tx2">
                  <a:lumMod val="60000"/>
                  <a:lumOff val="40000"/>
                </a:schemeClr>
              </a:solidFill>
              <a:ln>
                <a:noFill/>
              </a:ln>
            </p:spPr>
            <p:txBody>
              <a:bodyPr anchor="ctr"/>
              <a:lstStyle/>
              <a:p>
                <a:pPr algn="ctr"/>
                <a:endParaRPr>
                  <a:cs typeface="+mn-ea"/>
                  <a:sym typeface="+mn-lt"/>
                </a:endParaRPr>
              </a:p>
            </p:txBody>
          </p:sp>
          <p:sp>
            <p:nvSpPr>
              <p:cNvPr id="36" name="Freeform: Shape 63"/>
              <p:cNvSpPr/>
              <p:nvPr/>
            </p:nvSpPr>
            <p:spPr bwMode="auto">
              <a:xfrm>
                <a:off x="6810884" y="3702203"/>
                <a:ext cx="466602" cy="430948"/>
              </a:xfrm>
              <a:custGeom>
                <a:avLst/>
                <a:gdLst>
                  <a:gd name="T0" fmla="*/ 79 w 104"/>
                  <a:gd name="T1" fmla="*/ 0 h 96"/>
                  <a:gd name="T2" fmla="*/ 0 w 104"/>
                  <a:gd name="T3" fmla="*/ 65 h 96"/>
                  <a:gd name="T4" fmla="*/ 25 w 104"/>
                  <a:gd name="T5" fmla="*/ 96 h 96"/>
                  <a:gd name="T6" fmla="*/ 104 w 104"/>
                  <a:gd name="T7" fmla="*/ 31 h 96"/>
                  <a:gd name="T8" fmla="*/ 79 w 104"/>
                  <a:gd name="T9" fmla="*/ 0 h 96"/>
                </a:gdLst>
                <a:ahLst/>
                <a:cxnLst>
                  <a:cxn ang="0">
                    <a:pos x="T0" y="T1"/>
                  </a:cxn>
                  <a:cxn ang="0">
                    <a:pos x="T2" y="T3"/>
                  </a:cxn>
                  <a:cxn ang="0">
                    <a:pos x="T4" y="T5"/>
                  </a:cxn>
                  <a:cxn ang="0">
                    <a:pos x="T6" y="T7"/>
                  </a:cxn>
                  <a:cxn ang="0">
                    <a:pos x="T8" y="T9"/>
                  </a:cxn>
                </a:cxnLst>
                <a:rect l="0" t="0" r="r" b="b"/>
                <a:pathLst>
                  <a:path w="104" h="96">
                    <a:moveTo>
                      <a:pt x="79" y="0"/>
                    </a:moveTo>
                    <a:cubicBezTo>
                      <a:pt x="0" y="65"/>
                      <a:pt x="0" y="65"/>
                      <a:pt x="0" y="65"/>
                    </a:cubicBezTo>
                    <a:cubicBezTo>
                      <a:pt x="25" y="96"/>
                      <a:pt x="25" y="96"/>
                      <a:pt x="25" y="96"/>
                    </a:cubicBezTo>
                    <a:cubicBezTo>
                      <a:pt x="63" y="85"/>
                      <a:pt x="89" y="63"/>
                      <a:pt x="104" y="31"/>
                    </a:cubicBezTo>
                    <a:lnTo>
                      <a:pt x="79" y="0"/>
                    </a:lnTo>
                    <a:close/>
                  </a:path>
                </a:pathLst>
              </a:custGeom>
              <a:solidFill>
                <a:schemeClr val="tx2"/>
              </a:solidFill>
              <a:ln>
                <a:noFill/>
              </a:ln>
            </p:spPr>
            <p:txBody>
              <a:bodyPr anchor="ctr"/>
              <a:lstStyle/>
              <a:p>
                <a:pPr algn="ctr"/>
                <a:endParaRPr>
                  <a:cs typeface="+mn-ea"/>
                  <a:sym typeface="+mn-lt"/>
                </a:endParaRPr>
              </a:p>
            </p:txBody>
          </p:sp>
          <p:sp>
            <p:nvSpPr>
              <p:cNvPr id="37" name="Freeform: Shape 64"/>
              <p:cNvSpPr/>
              <p:nvPr/>
            </p:nvSpPr>
            <p:spPr bwMode="auto">
              <a:xfrm>
                <a:off x="4476326" y="1364544"/>
                <a:ext cx="3260012" cy="2853867"/>
              </a:xfrm>
              <a:custGeom>
                <a:avLst/>
                <a:gdLst>
                  <a:gd name="T0" fmla="*/ 363 w 726"/>
                  <a:gd name="T1" fmla="*/ 636 h 636"/>
                  <a:gd name="T2" fmla="*/ 516 w 726"/>
                  <a:gd name="T3" fmla="*/ 597 h 636"/>
                  <a:gd name="T4" fmla="*/ 642 w 726"/>
                  <a:gd name="T5" fmla="*/ 166 h 636"/>
                  <a:gd name="T6" fmla="*/ 363 w 726"/>
                  <a:gd name="T7" fmla="*/ 0 h 636"/>
                  <a:gd name="T8" fmla="*/ 363 w 726"/>
                  <a:gd name="T9" fmla="*/ 18 h 636"/>
                  <a:gd name="T10" fmla="*/ 627 w 726"/>
                  <a:gd name="T11" fmla="*/ 174 h 636"/>
                  <a:gd name="T12" fmla="*/ 507 w 726"/>
                  <a:gd name="T13" fmla="*/ 582 h 636"/>
                  <a:gd name="T14" fmla="*/ 363 w 726"/>
                  <a:gd name="T15" fmla="*/ 618 h 636"/>
                  <a:gd name="T16" fmla="*/ 363 w 726"/>
                  <a:gd name="T17" fmla="*/ 636 h 636"/>
                  <a:gd name="T18" fmla="*/ 211 w 726"/>
                  <a:gd name="T19" fmla="*/ 39 h 636"/>
                  <a:gd name="T20" fmla="*/ 84 w 726"/>
                  <a:gd name="T21" fmla="*/ 471 h 636"/>
                  <a:gd name="T22" fmla="*/ 363 w 726"/>
                  <a:gd name="T23" fmla="*/ 636 h 636"/>
                  <a:gd name="T24" fmla="*/ 363 w 726"/>
                  <a:gd name="T25" fmla="*/ 618 h 636"/>
                  <a:gd name="T26" fmla="*/ 100 w 726"/>
                  <a:gd name="T27" fmla="*/ 462 h 636"/>
                  <a:gd name="T28" fmla="*/ 219 w 726"/>
                  <a:gd name="T29" fmla="*/ 55 h 636"/>
                  <a:gd name="T30" fmla="*/ 363 w 726"/>
                  <a:gd name="T31" fmla="*/ 18 h 636"/>
                  <a:gd name="T32" fmla="*/ 363 w 726"/>
                  <a:gd name="T33" fmla="*/ 0 h 636"/>
                  <a:gd name="T34" fmla="*/ 211 w 726"/>
                  <a:gd name="T35" fmla="*/ 3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6" h="636">
                    <a:moveTo>
                      <a:pt x="363" y="636"/>
                    </a:moveTo>
                    <a:cubicBezTo>
                      <a:pt x="415" y="636"/>
                      <a:pt x="467" y="623"/>
                      <a:pt x="516" y="597"/>
                    </a:cubicBezTo>
                    <a:cubicBezTo>
                      <a:pt x="670" y="513"/>
                      <a:pt x="726" y="320"/>
                      <a:pt x="642" y="166"/>
                    </a:cubicBezTo>
                    <a:cubicBezTo>
                      <a:pt x="584" y="60"/>
                      <a:pt x="476" y="0"/>
                      <a:pt x="363" y="0"/>
                    </a:cubicBezTo>
                    <a:cubicBezTo>
                      <a:pt x="363" y="18"/>
                      <a:pt x="363" y="18"/>
                      <a:pt x="363" y="18"/>
                    </a:cubicBezTo>
                    <a:cubicBezTo>
                      <a:pt x="469" y="18"/>
                      <a:pt x="572" y="74"/>
                      <a:pt x="627" y="174"/>
                    </a:cubicBezTo>
                    <a:cubicBezTo>
                      <a:pt x="706" y="320"/>
                      <a:pt x="653" y="502"/>
                      <a:pt x="507" y="582"/>
                    </a:cubicBezTo>
                    <a:cubicBezTo>
                      <a:pt x="462" y="607"/>
                      <a:pt x="412" y="619"/>
                      <a:pt x="363" y="618"/>
                    </a:cubicBezTo>
                    <a:lnTo>
                      <a:pt x="363" y="636"/>
                    </a:lnTo>
                    <a:close/>
                    <a:moveTo>
                      <a:pt x="211" y="39"/>
                    </a:moveTo>
                    <a:cubicBezTo>
                      <a:pt x="57" y="124"/>
                      <a:pt x="0" y="317"/>
                      <a:pt x="84" y="471"/>
                    </a:cubicBezTo>
                    <a:cubicBezTo>
                      <a:pt x="142" y="576"/>
                      <a:pt x="251" y="636"/>
                      <a:pt x="363" y="636"/>
                    </a:cubicBezTo>
                    <a:cubicBezTo>
                      <a:pt x="363" y="618"/>
                      <a:pt x="363" y="618"/>
                      <a:pt x="363" y="618"/>
                    </a:cubicBezTo>
                    <a:cubicBezTo>
                      <a:pt x="257" y="618"/>
                      <a:pt x="154" y="562"/>
                      <a:pt x="100" y="462"/>
                    </a:cubicBezTo>
                    <a:cubicBezTo>
                      <a:pt x="20" y="317"/>
                      <a:pt x="74" y="134"/>
                      <a:pt x="219" y="55"/>
                    </a:cubicBezTo>
                    <a:cubicBezTo>
                      <a:pt x="265" y="30"/>
                      <a:pt x="315" y="18"/>
                      <a:pt x="363" y="18"/>
                    </a:cubicBezTo>
                    <a:cubicBezTo>
                      <a:pt x="363" y="0"/>
                      <a:pt x="363" y="0"/>
                      <a:pt x="363" y="0"/>
                    </a:cubicBezTo>
                    <a:cubicBezTo>
                      <a:pt x="312" y="0"/>
                      <a:pt x="259" y="13"/>
                      <a:pt x="211" y="39"/>
                    </a:cubicBezTo>
                    <a:close/>
                  </a:path>
                </a:pathLst>
              </a:custGeom>
              <a:solidFill>
                <a:schemeClr val="tx2">
                  <a:lumMod val="60000"/>
                  <a:lumOff val="40000"/>
                </a:schemeClr>
              </a:solidFill>
              <a:ln>
                <a:noFill/>
              </a:ln>
            </p:spPr>
            <p:txBody>
              <a:bodyPr anchor="ctr"/>
              <a:lstStyle/>
              <a:p>
                <a:pPr algn="ctr"/>
                <a:endParaRPr>
                  <a:cs typeface="+mn-ea"/>
                  <a:sym typeface="+mn-lt"/>
                </a:endParaRPr>
              </a:p>
            </p:txBody>
          </p:sp>
        </p:grpSp>
      </p:grpSp>
      <p:grpSp>
        <p:nvGrpSpPr>
          <p:cNvPr id="5" name="PA_组合 21"/>
          <p:cNvGrpSpPr/>
          <p:nvPr>
            <p:custDataLst>
              <p:tags r:id="rId2"/>
            </p:custDataLst>
          </p:nvPr>
        </p:nvGrpSpPr>
        <p:grpSpPr>
          <a:xfrm>
            <a:off x="8189952" y="3169126"/>
            <a:ext cx="1409700" cy="1005447"/>
            <a:chOff x="5069886" y="293530"/>
            <a:chExt cx="2052228" cy="1463723"/>
          </a:xfrm>
          <a:solidFill>
            <a:schemeClr val="bg1"/>
          </a:solidFill>
        </p:grpSpPr>
        <p:sp>
          <p:nvSpPr>
            <p:cNvPr id="27" name="TextBox 22"/>
            <p:cNvSpPr txBox="1"/>
            <p:nvPr/>
          </p:nvSpPr>
          <p:spPr>
            <a:xfrm>
              <a:off x="5069886" y="293530"/>
              <a:ext cx="2052228" cy="1120147"/>
            </a:xfrm>
            <a:prstGeom prst="rect">
              <a:avLst/>
            </a:prstGeom>
            <a:grpFill/>
          </p:spPr>
          <p:txBody>
            <a:bodyPr wrap="square">
              <a:normAutofit/>
            </a:bodyPr>
            <a:lstStyle/>
            <a:p>
              <a:pPr algn="ctr"/>
              <a:r>
                <a:rPr lang="zh-CN" altLang="en-US" sz="4400" b="1">
                  <a:solidFill>
                    <a:schemeClr val="tx2">
                      <a:lumMod val="75000"/>
                    </a:schemeClr>
                  </a:solidFill>
                  <a:cs typeface="+mn-ea"/>
                  <a:sym typeface="+mn-lt"/>
                </a:rPr>
                <a:t>目录</a:t>
              </a:r>
              <a:endParaRPr lang="zh-CN" altLang="en-US" sz="4400" b="1">
                <a:solidFill>
                  <a:schemeClr val="tx2">
                    <a:lumMod val="75000"/>
                  </a:schemeClr>
                </a:solidFill>
                <a:cs typeface="+mn-ea"/>
                <a:sym typeface="+mn-lt"/>
              </a:endParaRPr>
            </a:p>
          </p:txBody>
        </p:sp>
        <p:sp>
          <p:nvSpPr>
            <p:cNvPr id="28" name="TextBox 23"/>
            <p:cNvSpPr txBox="1"/>
            <p:nvPr/>
          </p:nvSpPr>
          <p:spPr>
            <a:xfrm>
              <a:off x="5069886" y="1309193"/>
              <a:ext cx="2052228" cy="448060"/>
            </a:xfrm>
            <a:prstGeom prst="rect">
              <a:avLst/>
            </a:prstGeom>
            <a:grpFill/>
          </p:spPr>
          <p:txBody>
            <a:bodyPr wrap="square">
              <a:normAutofit/>
            </a:bodyPr>
            <a:lstStyle/>
            <a:p>
              <a:pPr algn="ctr"/>
              <a:r>
                <a:rPr lang="en-US" altLang="zh-CN" sz="1400" b="1">
                  <a:solidFill>
                    <a:schemeClr val="tx2">
                      <a:lumMod val="75000"/>
                    </a:schemeClr>
                  </a:solidFill>
                  <a:cs typeface="+mn-ea"/>
                  <a:sym typeface="+mn-lt"/>
                </a:rPr>
                <a:t>CONTENT</a:t>
              </a:r>
              <a:endParaRPr lang="en-US" altLang="zh-CN" sz="1400" b="1">
                <a:solidFill>
                  <a:schemeClr val="tx2">
                    <a:lumMod val="75000"/>
                  </a:schemeClr>
                </a:solidFill>
                <a:cs typeface="+mn-ea"/>
                <a:sym typeface="+mn-lt"/>
              </a:endParaRPr>
            </a:p>
          </p:txBody>
        </p:sp>
      </p:grpSp>
      <p:grpSp>
        <p:nvGrpSpPr>
          <p:cNvPr id="6" name="Group 283"/>
          <p:cNvGrpSpPr/>
          <p:nvPr/>
        </p:nvGrpSpPr>
        <p:grpSpPr>
          <a:xfrm>
            <a:off x="712271" y="2225541"/>
            <a:ext cx="5581246" cy="2902998"/>
            <a:chOff x="6792409" y="1649954"/>
            <a:chExt cx="4586651" cy="2385676"/>
          </a:xfrm>
        </p:grpSpPr>
        <p:sp>
          <p:nvSpPr>
            <p:cNvPr id="23" name="TextBox 300"/>
            <p:cNvSpPr txBox="1"/>
            <p:nvPr/>
          </p:nvSpPr>
          <p:spPr>
            <a:xfrm>
              <a:off x="7369521" y="3487556"/>
              <a:ext cx="3962574" cy="242864"/>
            </a:xfrm>
            <a:prstGeom prst="rect">
              <a:avLst/>
            </a:prstGeom>
            <a:noFill/>
          </p:spPr>
          <p:txBody>
            <a:bodyPr wrap="none" lIns="360000" tIns="0" rIns="0" bIns="0" anchor="b" anchorCtr="0">
              <a:noAutofit/>
            </a:bodyPr>
            <a:lstStyle/>
            <a:p>
              <a:r>
                <a:rPr lang="zh-CN" altLang="en-US" sz="2400" b="1" spc="600" dirty="0">
                  <a:solidFill>
                    <a:schemeClr val="accent4">
                      <a:lumMod val="100000"/>
                    </a:schemeClr>
                  </a:solidFill>
                  <a:cs typeface="+mn-ea"/>
                  <a:sym typeface="+mn-lt"/>
                </a:rPr>
                <a:t>功能介绍</a:t>
              </a:r>
              <a:endParaRPr lang="zh-CN" altLang="en-US" sz="2400" b="1" spc="600" dirty="0">
                <a:solidFill>
                  <a:schemeClr val="accent4">
                    <a:lumMod val="100000"/>
                  </a:schemeClr>
                </a:solidFill>
                <a:cs typeface="+mn-ea"/>
                <a:sym typeface="+mn-lt"/>
              </a:endParaRPr>
            </a:p>
          </p:txBody>
        </p:sp>
        <p:sp>
          <p:nvSpPr>
            <p:cNvPr id="11" name="Diamond 288"/>
            <p:cNvSpPr/>
            <p:nvPr/>
          </p:nvSpPr>
          <p:spPr>
            <a:xfrm>
              <a:off x="6792409" y="3407106"/>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03</a:t>
              </a:r>
              <a:endParaRPr lang="en-US" altLang="zh-CN">
                <a:solidFill>
                  <a:schemeClr val="bg1"/>
                </a:solidFill>
                <a:cs typeface="+mn-ea"/>
                <a:sym typeface="+mn-lt"/>
              </a:endParaRPr>
            </a:p>
          </p:txBody>
        </p:sp>
        <p:sp>
          <p:nvSpPr>
            <p:cNvPr id="21" name="TextBox 298"/>
            <p:cNvSpPr txBox="1"/>
            <p:nvPr/>
          </p:nvSpPr>
          <p:spPr>
            <a:xfrm>
              <a:off x="7384654" y="2558883"/>
              <a:ext cx="3962340" cy="242656"/>
            </a:xfrm>
            <a:prstGeom prst="rect">
              <a:avLst/>
            </a:prstGeom>
            <a:noFill/>
          </p:spPr>
          <p:txBody>
            <a:bodyPr wrap="none" lIns="360000" tIns="0" rIns="0" bIns="0" anchor="b" anchorCtr="0">
              <a:noAutofit/>
            </a:bodyPr>
            <a:lstStyle/>
            <a:p>
              <a:r>
                <a:rPr lang="zh-CN" altLang="en-US" sz="2300" spc="600" dirty="0">
                  <a:solidFill>
                    <a:schemeClr val="accent3">
                      <a:lumMod val="100000"/>
                    </a:schemeClr>
                  </a:solidFill>
                  <a:cs typeface="+mn-ea"/>
                  <a:sym typeface="+mn-lt"/>
                </a:rPr>
                <a:t>市场行业分析</a:t>
              </a:r>
              <a:endParaRPr lang="zh-CN" altLang="en-US" sz="2300" spc="600" dirty="0">
                <a:solidFill>
                  <a:schemeClr val="accent3">
                    <a:lumMod val="100000"/>
                  </a:schemeClr>
                </a:solidFill>
                <a:cs typeface="+mn-ea"/>
                <a:sym typeface="+mn-lt"/>
              </a:endParaRPr>
            </a:p>
          </p:txBody>
        </p:sp>
        <p:sp>
          <p:nvSpPr>
            <p:cNvPr id="13" name="Diamond 290"/>
            <p:cNvSpPr/>
            <p:nvPr/>
          </p:nvSpPr>
          <p:spPr>
            <a:xfrm>
              <a:off x="6792409" y="2528530"/>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02</a:t>
              </a:r>
              <a:endParaRPr lang="en-US" altLang="zh-CN">
                <a:solidFill>
                  <a:schemeClr val="bg1"/>
                </a:solidFill>
                <a:cs typeface="+mn-ea"/>
                <a:sym typeface="+mn-lt"/>
              </a:endParaRPr>
            </a:p>
          </p:txBody>
        </p:sp>
        <p:sp>
          <p:nvSpPr>
            <p:cNvPr id="19" name="TextBox 296"/>
            <p:cNvSpPr txBox="1"/>
            <p:nvPr/>
          </p:nvSpPr>
          <p:spPr>
            <a:xfrm>
              <a:off x="7384654" y="1719967"/>
              <a:ext cx="3962574" cy="242864"/>
            </a:xfrm>
            <a:prstGeom prst="rect">
              <a:avLst/>
            </a:prstGeom>
            <a:noFill/>
          </p:spPr>
          <p:txBody>
            <a:bodyPr wrap="none" lIns="360000" tIns="0" rIns="0" bIns="0" anchor="b" anchorCtr="0">
              <a:noAutofit/>
            </a:bodyPr>
            <a:lstStyle/>
            <a:p>
              <a:r>
                <a:rPr lang="zh-CN" altLang="en-US" sz="2300" spc="600" dirty="0" smtClean="0">
                  <a:solidFill>
                    <a:schemeClr val="accent2">
                      <a:lumMod val="100000"/>
                    </a:schemeClr>
                  </a:solidFill>
                  <a:cs typeface="+mn-ea"/>
                  <a:sym typeface="+mn-lt"/>
                </a:rPr>
                <a:t>项目概述</a:t>
              </a:r>
              <a:endParaRPr lang="zh-CN" altLang="en-US" sz="2300" spc="600" dirty="0" smtClean="0">
                <a:solidFill>
                  <a:schemeClr val="accent2">
                    <a:lumMod val="100000"/>
                  </a:schemeClr>
                </a:solidFill>
                <a:cs typeface="+mn-ea"/>
                <a:sym typeface="+mn-lt"/>
              </a:endParaRPr>
            </a:p>
          </p:txBody>
        </p:sp>
        <p:sp>
          <p:nvSpPr>
            <p:cNvPr id="15" name="Diamond 292"/>
            <p:cNvSpPr/>
            <p:nvPr/>
          </p:nvSpPr>
          <p:spPr>
            <a:xfrm>
              <a:off x="6792411" y="1649954"/>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01</a:t>
              </a:r>
              <a:endParaRPr lang="en-US" altLang="zh-CN">
                <a:solidFill>
                  <a:schemeClr val="bg1"/>
                </a:solidFill>
                <a:cs typeface="+mn-ea"/>
                <a:sym typeface="+mn-lt"/>
              </a:endParaRPr>
            </a:p>
          </p:txBody>
        </p:sp>
        <p:grpSp>
          <p:nvGrpSpPr>
            <p:cNvPr id="16" name="Group 293"/>
            <p:cNvGrpSpPr/>
            <p:nvPr/>
          </p:nvGrpSpPr>
          <p:grpSpPr>
            <a:xfrm>
              <a:off x="7259934" y="1680512"/>
              <a:ext cx="4119126" cy="558535"/>
              <a:chOff x="6444107" y="1469392"/>
              <a:chExt cx="4399310" cy="558535"/>
            </a:xfrm>
          </p:grpSpPr>
          <p:sp>
            <p:nvSpPr>
              <p:cNvPr id="17" name="TextBox 294"/>
              <p:cNvSpPr txBox="1"/>
              <p:nvPr/>
            </p:nvSpPr>
            <p:spPr>
              <a:xfrm>
                <a:off x="6444107" y="1469392"/>
                <a:ext cx="4232109" cy="242864"/>
              </a:xfrm>
              <a:prstGeom prst="rect">
                <a:avLst/>
              </a:prstGeom>
              <a:noFill/>
            </p:spPr>
            <p:txBody>
              <a:bodyPr wrap="none" lIns="360000" tIns="0" rIns="0" bIns="0" anchor="b" anchorCtr="0">
                <a:noAutofit/>
              </a:bodyPr>
              <a:lstStyle/>
              <a:p>
                <a:endParaRPr lang="zh-CN" altLang="en-US" sz="2400" spc="600" dirty="0">
                  <a:solidFill>
                    <a:schemeClr val="accent1">
                      <a:lumMod val="100000"/>
                    </a:schemeClr>
                  </a:solidFill>
                  <a:cs typeface="+mn-ea"/>
                  <a:sym typeface="+mn-lt"/>
                </a:endParaRPr>
              </a:p>
            </p:txBody>
          </p:sp>
          <p:sp>
            <p:nvSpPr>
              <p:cNvPr id="18" name="TextBox 295"/>
              <p:cNvSpPr txBox="1"/>
              <p:nvPr/>
            </p:nvSpPr>
            <p:spPr>
              <a:xfrm>
                <a:off x="6611308" y="1707559"/>
                <a:ext cx="4232109" cy="320368"/>
              </a:xfrm>
              <a:prstGeom prst="rect">
                <a:avLst/>
              </a:prstGeom>
            </p:spPr>
            <p:txBody>
              <a:bodyPr vert="horz" wrap="square" lIns="360000" tIns="0" rIns="0" bIns="0" anchor="ctr" anchorCtr="0">
                <a:normAutofit/>
              </a:bodyPr>
              <a:lstStyle/>
              <a:p>
                <a:pPr algn="l">
                  <a:lnSpc>
                    <a:spcPct val="120000"/>
                  </a:lnSpc>
                </a:pPr>
                <a:r>
                  <a:rPr lang="en-US" altLang="zh-CN" sz="1400" dirty="0" smtClean="0">
                    <a:solidFill>
                      <a:schemeClr val="dk1">
                        <a:lumMod val="100000"/>
                      </a:schemeClr>
                    </a:solidFill>
                    <a:cs typeface="+mn-ea"/>
                    <a:sym typeface="+mn-lt"/>
                  </a:rPr>
                  <a:t>Project Overview</a:t>
                </a:r>
                <a:endParaRPr lang="en-US" altLang="zh-CN" sz="1400" dirty="0" smtClean="0">
                  <a:solidFill>
                    <a:schemeClr val="dk1">
                      <a:lumMod val="100000"/>
                    </a:schemeClr>
                  </a:solidFill>
                  <a:cs typeface="+mn-ea"/>
                  <a:sym typeface="+mn-lt"/>
                </a:endParaRPr>
              </a:p>
            </p:txBody>
          </p:sp>
        </p:grpSp>
        <p:sp>
          <p:nvSpPr>
            <p:cNvPr id="2" name="Diamond 288"/>
            <p:cNvSpPr/>
            <p:nvPr/>
          </p:nvSpPr>
          <p:spPr>
            <a:xfrm>
              <a:off x="6792409" y="3411281"/>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p>
              <a:pPr algn="ctr"/>
              <a:r>
                <a:rPr lang="en-US" altLang="zh-CN">
                  <a:solidFill>
                    <a:schemeClr val="bg1"/>
                  </a:solidFill>
                  <a:cs typeface="+mn-ea"/>
                  <a:sym typeface="+mn-lt"/>
                </a:rPr>
                <a:t>03</a:t>
              </a:r>
              <a:endParaRPr lang="en-US" altLang="zh-CN">
                <a:solidFill>
                  <a:schemeClr val="bg1"/>
                </a:solidFill>
                <a:cs typeface="+mn-ea"/>
                <a:sym typeface="+mn-lt"/>
              </a:endParaRPr>
            </a:p>
          </p:txBody>
        </p:sp>
      </p:grpSp>
      <p:grpSp>
        <p:nvGrpSpPr>
          <p:cNvPr id="7" name="Group 283"/>
          <p:cNvGrpSpPr/>
          <p:nvPr/>
        </p:nvGrpSpPr>
        <p:grpSpPr>
          <a:xfrm>
            <a:off x="712271" y="2219826"/>
            <a:ext cx="5623791" cy="2902998"/>
            <a:chOff x="6792409" y="1649954"/>
            <a:chExt cx="4621615" cy="2385676"/>
          </a:xfrm>
        </p:grpSpPr>
        <p:sp>
          <p:nvSpPr>
            <p:cNvPr id="8" name="TextBox 300"/>
            <p:cNvSpPr txBox="1"/>
            <p:nvPr/>
          </p:nvSpPr>
          <p:spPr>
            <a:xfrm>
              <a:off x="7369521" y="3487556"/>
              <a:ext cx="3962574" cy="242864"/>
            </a:xfrm>
            <a:prstGeom prst="rect">
              <a:avLst/>
            </a:prstGeom>
            <a:noFill/>
          </p:spPr>
          <p:txBody>
            <a:bodyPr wrap="none" lIns="360000" tIns="0" rIns="0" bIns="0" anchor="b" anchorCtr="0">
              <a:noAutofit/>
            </a:bodyPr>
            <a:p>
              <a:r>
                <a:rPr lang="zh-CN" altLang="en-US" sz="2400" b="1" spc="600" dirty="0">
                  <a:solidFill>
                    <a:schemeClr val="accent4">
                      <a:lumMod val="100000"/>
                    </a:schemeClr>
                  </a:solidFill>
                  <a:cs typeface="+mn-ea"/>
                  <a:sym typeface="+mn-lt"/>
                </a:rPr>
                <a:t>功能介绍</a:t>
              </a:r>
              <a:endParaRPr lang="zh-CN" altLang="en-US" sz="2400" b="1" spc="600" dirty="0">
                <a:solidFill>
                  <a:schemeClr val="accent4">
                    <a:lumMod val="100000"/>
                  </a:schemeClr>
                </a:solidFill>
                <a:cs typeface="+mn-ea"/>
                <a:sym typeface="+mn-lt"/>
              </a:endParaRPr>
            </a:p>
          </p:txBody>
        </p:sp>
        <p:sp>
          <p:nvSpPr>
            <p:cNvPr id="9" name="Diamond 288"/>
            <p:cNvSpPr/>
            <p:nvPr/>
          </p:nvSpPr>
          <p:spPr>
            <a:xfrm>
              <a:off x="6792409" y="3407106"/>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p>
              <a:pPr algn="ctr"/>
              <a:r>
                <a:rPr lang="en-US" altLang="zh-CN">
                  <a:solidFill>
                    <a:schemeClr val="bg1"/>
                  </a:solidFill>
                  <a:cs typeface="+mn-ea"/>
                  <a:sym typeface="+mn-lt"/>
                </a:rPr>
                <a:t>03</a:t>
              </a:r>
              <a:endParaRPr lang="en-US" altLang="zh-CN">
                <a:solidFill>
                  <a:schemeClr val="bg1"/>
                </a:solidFill>
                <a:cs typeface="+mn-ea"/>
                <a:sym typeface="+mn-lt"/>
              </a:endParaRPr>
            </a:p>
          </p:txBody>
        </p:sp>
        <p:grpSp>
          <p:nvGrpSpPr>
            <p:cNvPr id="10" name="Group 289"/>
            <p:cNvGrpSpPr/>
            <p:nvPr/>
          </p:nvGrpSpPr>
          <p:grpSpPr>
            <a:xfrm>
              <a:off x="7384654" y="2558883"/>
              <a:ext cx="3962340" cy="1472637"/>
              <a:chOff x="6577311" y="590611"/>
              <a:chExt cx="4231859" cy="1472637"/>
            </a:xfrm>
          </p:grpSpPr>
          <p:sp>
            <p:nvSpPr>
              <p:cNvPr id="24" name="TextBox 298"/>
              <p:cNvSpPr txBox="1"/>
              <p:nvPr/>
            </p:nvSpPr>
            <p:spPr>
              <a:xfrm>
                <a:off x="6577311" y="590611"/>
                <a:ext cx="4231859" cy="242656"/>
              </a:xfrm>
              <a:prstGeom prst="rect">
                <a:avLst/>
              </a:prstGeom>
              <a:noFill/>
            </p:spPr>
            <p:txBody>
              <a:bodyPr wrap="none" lIns="360000" tIns="0" rIns="0" bIns="0" anchor="b" anchorCtr="0">
                <a:noAutofit/>
              </a:bodyPr>
              <a:p>
                <a:r>
                  <a:rPr lang="zh-CN" altLang="en-US" sz="2300" spc="600" dirty="0">
                    <a:solidFill>
                      <a:schemeClr val="accent3">
                        <a:lumMod val="100000"/>
                      </a:schemeClr>
                    </a:solidFill>
                    <a:cs typeface="+mn-ea"/>
                    <a:sym typeface="+mn-lt"/>
                  </a:rPr>
                  <a:t>市场行业分析</a:t>
                </a:r>
                <a:endParaRPr lang="zh-CN" altLang="en-US" sz="2300" spc="600" dirty="0">
                  <a:solidFill>
                    <a:schemeClr val="accent3">
                      <a:lumMod val="100000"/>
                    </a:schemeClr>
                  </a:solidFill>
                  <a:cs typeface="+mn-ea"/>
                  <a:sym typeface="+mn-lt"/>
                </a:endParaRPr>
              </a:p>
            </p:txBody>
          </p:sp>
          <p:sp>
            <p:nvSpPr>
              <p:cNvPr id="26" name="TextBox 299"/>
              <p:cNvSpPr txBox="1"/>
              <p:nvPr/>
            </p:nvSpPr>
            <p:spPr>
              <a:xfrm>
                <a:off x="6633603" y="1742837"/>
                <a:ext cx="3852870" cy="320411"/>
              </a:xfrm>
              <a:prstGeom prst="rect">
                <a:avLst/>
              </a:prstGeom>
            </p:spPr>
            <p:txBody>
              <a:bodyPr vert="horz" wrap="square" lIns="360000" tIns="0" rIns="0" bIns="0" anchor="ctr" anchorCtr="0">
                <a:normAutofit/>
              </a:bodyPr>
              <a:p>
                <a:pPr>
                  <a:lnSpc>
                    <a:spcPct val="120000"/>
                  </a:lnSpc>
                </a:pPr>
                <a:r>
                  <a:rPr lang="en-US" altLang="zh-CN" sz="1400" dirty="0" smtClean="0">
                    <a:solidFill>
                      <a:schemeClr val="dk1">
                        <a:lumMod val="100000"/>
                      </a:schemeClr>
                    </a:solidFill>
                    <a:cs typeface="+mn-ea"/>
                    <a:sym typeface="+mn-lt"/>
                  </a:rPr>
                  <a:t>Function introduction</a:t>
                </a:r>
                <a:endParaRPr lang="en-US" altLang="zh-CN" sz="1400" dirty="0" smtClean="0">
                  <a:solidFill>
                    <a:schemeClr val="dk1">
                      <a:lumMod val="100000"/>
                    </a:schemeClr>
                  </a:solidFill>
                  <a:cs typeface="+mn-ea"/>
                  <a:sym typeface="+mn-lt"/>
                </a:endParaRPr>
              </a:p>
            </p:txBody>
          </p:sp>
        </p:grpSp>
        <p:sp>
          <p:nvSpPr>
            <p:cNvPr id="256" name="Diamond 290"/>
            <p:cNvSpPr/>
            <p:nvPr/>
          </p:nvSpPr>
          <p:spPr>
            <a:xfrm>
              <a:off x="6792409" y="2528530"/>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p>
              <a:pPr algn="ctr"/>
              <a:r>
                <a:rPr lang="en-US" altLang="zh-CN">
                  <a:solidFill>
                    <a:schemeClr val="bg1"/>
                  </a:solidFill>
                  <a:cs typeface="+mn-ea"/>
                  <a:sym typeface="+mn-lt"/>
                </a:rPr>
                <a:t>02</a:t>
              </a:r>
              <a:endParaRPr lang="en-US" altLang="zh-CN">
                <a:solidFill>
                  <a:schemeClr val="bg1"/>
                </a:solidFill>
                <a:cs typeface="+mn-ea"/>
                <a:sym typeface="+mn-lt"/>
              </a:endParaRPr>
            </a:p>
          </p:txBody>
        </p:sp>
        <p:grpSp>
          <p:nvGrpSpPr>
            <p:cNvPr id="257" name="Group 291"/>
            <p:cNvGrpSpPr/>
            <p:nvPr/>
          </p:nvGrpSpPr>
          <p:grpSpPr>
            <a:xfrm>
              <a:off x="7384654" y="1719967"/>
              <a:ext cx="4029369" cy="1362693"/>
              <a:chOff x="6577311" y="630271"/>
              <a:chExt cx="4303448" cy="1362693"/>
            </a:xfrm>
          </p:grpSpPr>
          <p:sp>
            <p:nvSpPr>
              <p:cNvPr id="258" name="TextBox 296"/>
              <p:cNvSpPr txBox="1"/>
              <p:nvPr/>
            </p:nvSpPr>
            <p:spPr>
              <a:xfrm>
                <a:off x="6577311" y="630271"/>
                <a:ext cx="4232109" cy="242864"/>
              </a:xfrm>
              <a:prstGeom prst="rect">
                <a:avLst/>
              </a:prstGeom>
              <a:noFill/>
            </p:spPr>
            <p:txBody>
              <a:bodyPr wrap="none" lIns="360000" tIns="0" rIns="0" bIns="0" anchor="b" anchorCtr="0">
                <a:noAutofit/>
              </a:bodyPr>
              <a:p>
                <a:r>
                  <a:rPr lang="zh-CN" altLang="en-US" sz="2300" spc="600" dirty="0" smtClean="0">
                    <a:solidFill>
                      <a:schemeClr val="accent2">
                        <a:lumMod val="100000"/>
                      </a:schemeClr>
                    </a:solidFill>
                    <a:cs typeface="+mn-ea"/>
                    <a:sym typeface="+mn-lt"/>
                  </a:rPr>
                  <a:t>项目概述</a:t>
                </a:r>
                <a:endParaRPr lang="zh-CN" altLang="en-US" sz="2300" spc="600" dirty="0" smtClean="0">
                  <a:solidFill>
                    <a:schemeClr val="accent2">
                      <a:lumMod val="100000"/>
                    </a:schemeClr>
                  </a:solidFill>
                  <a:cs typeface="+mn-ea"/>
                  <a:sym typeface="+mn-lt"/>
                </a:endParaRPr>
              </a:p>
            </p:txBody>
          </p:sp>
          <p:sp>
            <p:nvSpPr>
              <p:cNvPr id="259" name="TextBox 297"/>
              <p:cNvSpPr txBox="1"/>
              <p:nvPr/>
            </p:nvSpPr>
            <p:spPr>
              <a:xfrm>
                <a:off x="6648650" y="1672596"/>
                <a:ext cx="4232109" cy="320368"/>
              </a:xfrm>
              <a:prstGeom prst="rect">
                <a:avLst/>
              </a:prstGeom>
            </p:spPr>
            <p:txBody>
              <a:bodyPr vert="horz" wrap="square" lIns="360000" tIns="0" rIns="0" bIns="0" anchor="ctr" anchorCtr="0">
                <a:normAutofit/>
              </a:bodyPr>
              <a:p>
                <a:pPr>
                  <a:lnSpc>
                    <a:spcPct val="120000"/>
                  </a:lnSpc>
                </a:pPr>
                <a:r>
                  <a:rPr lang="en-US" altLang="zh-CN" sz="1400" dirty="0" smtClean="0">
                    <a:solidFill>
                      <a:schemeClr val="dk1">
                        <a:lumMod val="100000"/>
                      </a:schemeClr>
                    </a:solidFill>
                    <a:cs typeface="+mn-ea"/>
                    <a:sym typeface="+mn-lt"/>
                  </a:rPr>
                  <a:t>Market industry analysis</a:t>
                </a:r>
                <a:endParaRPr lang="en-US" altLang="zh-CN" sz="1400" dirty="0" smtClean="0">
                  <a:solidFill>
                    <a:schemeClr val="dk1">
                      <a:lumMod val="100000"/>
                    </a:schemeClr>
                  </a:solidFill>
                  <a:cs typeface="+mn-ea"/>
                  <a:sym typeface="+mn-lt"/>
                </a:endParaRPr>
              </a:p>
            </p:txBody>
          </p:sp>
        </p:grpSp>
        <p:sp>
          <p:nvSpPr>
            <p:cNvPr id="260" name="Diamond 292"/>
            <p:cNvSpPr/>
            <p:nvPr/>
          </p:nvSpPr>
          <p:spPr>
            <a:xfrm>
              <a:off x="6792411" y="1649954"/>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p>
              <a:pPr algn="ctr"/>
              <a:r>
                <a:rPr lang="en-US" altLang="zh-CN">
                  <a:solidFill>
                    <a:schemeClr val="bg1"/>
                  </a:solidFill>
                  <a:cs typeface="+mn-ea"/>
                  <a:sym typeface="+mn-lt"/>
                </a:rPr>
                <a:t>01</a:t>
              </a:r>
              <a:endParaRPr lang="en-US" altLang="zh-CN">
                <a:solidFill>
                  <a:schemeClr val="bg1"/>
                </a:solidFill>
                <a:cs typeface="+mn-ea"/>
                <a:sym typeface="+mn-lt"/>
              </a:endParaRPr>
            </a:p>
          </p:txBody>
        </p:sp>
        <p:sp>
          <p:nvSpPr>
            <p:cNvPr id="262" name="TextBox 294"/>
            <p:cNvSpPr txBox="1"/>
            <p:nvPr/>
          </p:nvSpPr>
          <p:spPr>
            <a:xfrm>
              <a:off x="7259934" y="1680512"/>
              <a:ext cx="3962574" cy="242864"/>
            </a:xfrm>
            <a:prstGeom prst="rect">
              <a:avLst/>
            </a:prstGeom>
            <a:noFill/>
          </p:spPr>
          <p:txBody>
            <a:bodyPr wrap="none" lIns="360000" tIns="0" rIns="0" bIns="0" anchor="b" anchorCtr="0">
              <a:noAutofit/>
            </a:bodyPr>
            <a:p>
              <a:endParaRPr lang="zh-CN" altLang="en-US" sz="2400" spc="600" dirty="0">
                <a:solidFill>
                  <a:schemeClr val="accent1">
                    <a:lumMod val="100000"/>
                  </a:schemeClr>
                </a:solidFill>
                <a:cs typeface="+mn-ea"/>
                <a:sym typeface="+mn-lt"/>
              </a:endParaRPr>
            </a:p>
          </p:txBody>
        </p:sp>
        <p:sp>
          <p:nvSpPr>
            <p:cNvPr id="264" name="Diamond 288"/>
            <p:cNvSpPr/>
            <p:nvPr/>
          </p:nvSpPr>
          <p:spPr>
            <a:xfrm>
              <a:off x="6792409" y="3411281"/>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p>
              <a:pPr algn="ctr"/>
              <a:r>
                <a:rPr lang="en-US" altLang="zh-CN">
                  <a:solidFill>
                    <a:schemeClr val="bg1"/>
                  </a:solidFill>
                  <a:cs typeface="+mn-ea"/>
                  <a:sym typeface="+mn-lt"/>
                </a:rPr>
                <a:t>03</a:t>
              </a:r>
              <a:endParaRPr lang="en-US" altLang="zh-CN">
                <a:solidFill>
                  <a:schemeClr val="bg1"/>
                </a:solidFill>
                <a:cs typeface="+mn-ea"/>
                <a:sym typeface="+mn-lt"/>
              </a:endParaRPr>
            </a:p>
          </p:txBody>
        </p:sp>
        <p:sp>
          <p:nvSpPr>
            <p:cNvPr id="265" name="Diamond 288"/>
            <p:cNvSpPr/>
            <p:nvPr/>
          </p:nvSpPr>
          <p:spPr>
            <a:xfrm>
              <a:off x="6792409" y="3407628"/>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p>
              <a:pPr algn="ctr"/>
              <a:r>
                <a:rPr lang="en-US" altLang="zh-CN">
                  <a:solidFill>
                    <a:schemeClr val="bg1"/>
                  </a:solidFill>
                  <a:cs typeface="+mn-ea"/>
                  <a:sym typeface="+mn-lt"/>
                </a:rPr>
                <a:t>03</a:t>
              </a:r>
              <a:endParaRPr lang="en-US" altLang="zh-CN">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2"/>
            </p:custDataLst>
          </p:nvPr>
        </p:nvSpPr>
        <p:spPr>
          <a:xfrm>
            <a:off x="1395570" y="1023846"/>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4800" b="1" dirty="0">
                <a:solidFill>
                  <a:srgbClr val="FFFFFF"/>
                </a:solidFill>
                <a:cs typeface="+mn-ea"/>
                <a:sym typeface="+mn-lt"/>
              </a:rPr>
              <a:t>1</a:t>
            </a:r>
            <a:endParaRPr lang="zh-CN" altLang="en-US" sz="4800" b="1" dirty="0">
              <a:solidFill>
                <a:srgbClr val="FFFFFF"/>
              </a:solidFill>
              <a:cs typeface="+mn-ea"/>
              <a:sym typeface="+mn-lt"/>
            </a:endParaRPr>
          </a:p>
        </p:txBody>
      </p:sp>
      <p:sp>
        <p:nvSpPr>
          <p:cNvPr id="23" name="PA_MH_Title"/>
          <p:cNvSpPr txBox="1"/>
          <p:nvPr>
            <p:custDataLst>
              <p:tags r:id="rId3"/>
            </p:custDataLst>
          </p:nvPr>
        </p:nvSpPr>
        <p:spPr>
          <a:xfrm>
            <a:off x="2817833" y="94466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600" spc="600" dirty="0">
                <a:ln w="9525" cmpd="sng">
                  <a:solidFill>
                    <a:schemeClr val="accent1"/>
                  </a:solidFill>
                  <a:prstDash val="solid"/>
                </a:ln>
                <a:solidFill>
                  <a:srgbClr val="70AD47">
                    <a:tint val="1000"/>
                  </a:srgbClr>
                </a:solidFill>
                <a:effectLst>
                  <a:glow rad="38100">
                    <a:schemeClr val="accent1">
                      <a:alpha val="40000"/>
                    </a:schemeClr>
                  </a:glow>
                </a:effectLst>
                <a:cs typeface="+mn-ea"/>
                <a:sym typeface="+mn-lt"/>
              </a:rPr>
              <a:t>项目概述</a:t>
            </a:r>
            <a:endParaRPr lang="zh-CN" altLang="en-US" sz="3600" spc="600" dirty="0">
              <a:ln w="9525" cmpd="sng">
                <a:solidFill>
                  <a:schemeClr val="accent1"/>
                </a:solidFill>
                <a:prstDash val="solid"/>
              </a:ln>
              <a:solidFill>
                <a:srgbClr val="70AD47">
                  <a:tint val="1000"/>
                </a:srgbClr>
              </a:solidFill>
              <a:effectLst>
                <a:glow rad="38100">
                  <a:schemeClr val="accent1">
                    <a:alpha val="40000"/>
                  </a:schemeClr>
                </a:glow>
              </a:effectLst>
              <a:cs typeface="+mn-ea"/>
              <a:sym typeface="+mn-lt"/>
            </a:endParaRPr>
          </a:p>
        </p:txBody>
      </p:sp>
      <p:sp>
        <p:nvSpPr>
          <p:cNvPr id="6" name="MH_Title"/>
          <p:cNvSpPr txBox="1">
            <a:spLocks noChangeArrowheads="1"/>
          </p:cNvSpPr>
          <p:nvPr>
            <p:custDataLst>
              <p:tags r:id="rId4"/>
            </p:custDataLst>
          </p:nvPr>
        </p:nvSpPr>
        <p:spPr bwMode="auto">
          <a:xfrm>
            <a:off x="1395730" y="3070860"/>
            <a:ext cx="604393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en-US" altLang="zh-CN" sz="1600" dirty="0">
                <a:latin typeface="+mn-lt"/>
                <a:ea typeface="+mn-ea"/>
                <a:cs typeface="+mn-ea"/>
                <a:sym typeface="+mn-lt"/>
              </a:rPr>
              <a:t>      </a:t>
            </a:r>
            <a:r>
              <a:rPr lang="zh-CN" altLang="en-US" dirty="0">
                <a:latin typeface="+mn-lt"/>
                <a:ea typeface="+mn-ea"/>
                <a:cs typeface="+mn-ea"/>
                <a:sym typeface="+mn-lt"/>
              </a:rPr>
              <a:t>为开各个开源插件平台做出贡献，日常使用中浏览器插件众多，但是寻找和下载不是十分方便。而小程序有便捷和聚合的作用，故在微信小程序可以轻松查找自己需要的插件。内置插件排行榜和插件收藏功能，关注插件的实时动态。在个人中心查看收藏的插件和插件类型偏好，找到最合适的插件吧。简单的操作，让您在手机端也能轻松管理</a:t>
            </a:r>
            <a:r>
              <a:rPr lang="zh-CN" altLang="en-US" dirty="0">
                <a:latin typeface="+mn-lt"/>
                <a:ea typeface="+mn-ea"/>
                <a:cs typeface="+mn-ea"/>
                <a:sym typeface="+mn-lt"/>
              </a:rPr>
              <a:t>各种浏览器插件。</a:t>
            </a:r>
            <a:endParaRPr lang="zh-CN" altLang="en-US" dirty="0">
              <a:latin typeface="+mn-lt"/>
              <a:ea typeface="+mn-ea"/>
              <a:cs typeface="+mn-ea"/>
              <a:sym typeface="+mn-lt"/>
            </a:endParaRPr>
          </a:p>
        </p:txBody>
      </p:sp>
      <p:sp>
        <p:nvSpPr>
          <p:cNvPr id="2" name="MH_Others_1"/>
          <p:cNvSpPr txBox="1"/>
          <p:nvPr>
            <p:custDataLst>
              <p:tags r:id="rId5"/>
            </p:custDataLst>
          </p:nvPr>
        </p:nvSpPr>
        <p:spPr>
          <a:xfrm>
            <a:off x="611507" y="313871"/>
            <a:ext cx="883953" cy="1026952"/>
          </a:xfrm>
          <a:prstGeom prst="rect">
            <a:avLst/>
          </a:prstGeom>
          <a:noFill/>
        </p:spPr>
        <p:txBody>
          <a:bodyPr wrap="square" lIns="0" tIns="0" rIns="0" bIns="0" rtlCol="0" anchor="ctr" anchorCtr="0">
            <a:noAutofit/>
          </a:bodyPr>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endParaRPr lang="zh-CN" altLang="en-US" sz="5400" spc="200" dirty="0">
              <a:solidFill>
                <a:schemeClr val="accent1"/>
              </a:solidFill>
              <a:effectLst>
                <a:innerShdw blurRad="63500" dist="50800" dir="13500000">
                  <a:prstClr val="black">
                    <a:alpha val="50000"/>
                  </a:prstClr>
                </a:innerShdw>
              </a:effectLst>
              <a:cs typeface="+mn-ea"/>
              <a:sym typeface="+mn-lt"/>
            </a:endParaRPr>
          </a:p>
        </p:txBody>
      </p:sp>
      <p:pic>
        <p:nvPicPr>
          <p:cNvPr id="3" name="图片 2"/>
          <p:cNvPicPr>
            <a:picLocks noChangeAspect="1"/>
          </p:cNvPicPr>
          <p:nvPr/>
        </p:nvPicPr>
        <p:blipFill>
          <a:blip r:embed="rId6"/>
          <a:stretch>
            <a:fillRect/>
          </a:stretch>
        </p:blipFill>
        <p:spPr>
          <a:xfrm>
            <a:off x="8001000" y="781685"/>
            <a:ext cx="3926840" cy="1090930"/>
          </a:xfrm>
          <a:prstGeom prst="rect">
            <a:avLst/>
          </a:prstGeom>
        </p:spPr>
      </p:pic>
      <p:pic>
        <p:nvPicPr>
          <p:cNvPr id="4" name="图片 3"/>
          <p:cNvPicPr>
            <a:picLocks noChangeAspect="1"/>
          </p:cNvPicPr>
          <p:nvPr/>
        </p:nvPicPr>
        <p:blipFill>
          <a:blip r:embed="rId7"/>
          <a:stretch>
            <a:fillRect/>
          </a:stretch>
        </p:blipFill>
        <p:spPr>
          <a:xfrm>
            <a:off x="8001000" y="2231390"/>
            <a:ext cx="3457575" cy="645160"/>
          </a:xfrm>
          <a:prstGeom prst="rect">
            <a:avLst/>
          </a:prstGeom>
        </p:spPr>
      </p:pic>
      <p:pic>
        <p:nvPicPr>
          <p:cNvPr id="5" name="图片 4"/>
          <p:cNvPicPr>
            <a:picLocks noChangeAspect="1"/>
          </p:cNvPicPr>
          <p:nvPr/>
        </p:nvPicPr>
        <p:blipFill>
          <a:blip r:embed="rId8"/>
          <a:stretch>
            <a:fillRect/>
          </a:stretch>
        </p:blipFill>
        <p:spPr>
          <a:xfrm>
            <a:off x="8001000" y="3389630"/>
            <a:ext cx="2830830" cy="682625"/>
          </a:xfrm>
          <a:prstGeom prst="rect">
            <a:avLst/>
          </a:prstGeom>
        </p:spPr>
      </p:pic>
    </p:spTree>
    <p:custDataLst>
      <p:tags r:id="rId9"/>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by="(-#ppt_w*2)" calcmode="lin" valueType="num">
                                      <p:cBhvr rctx="PPT">
                                        <p:cTn id="13" dur="500" autoRev="1" fill="hold">
                                          <p:stCondLst>
                                            <p:cond delay="0"/>
                                          </p:stCondLst>
                                        </p:cTn>
                                        <p:tgtEl>
                                          <p:spTgt spid="23"/>
                                        </p:tgtEl>
                                        <p:attrNameLst>
                                          <p:attrName>ppt_w</p:attrName>
                                        </p:attrNameLst>
                                      </p:cBhvr>
                                    </p:anim>
                                    <p:anim by="(#ppt_w*0.50)" calcmode="lin" valueType="num">
                                      <p:cBhvr>
                                        <p:cTn id="14" dur="500" decel="50000" autoRev="1" fill="hold">
                                          <p:stCondLst>
                                            <p:cond delay="0"/>
                                          </p:stCondLst>
                                        </p:cTn>
                                        <p:tgtEl>
                                          <p:spTgt spid="23"/>
                                        </p:tgtEl>
                                        <p:attrNameLst>
                                          <p:attrName>ppt_x</p:attrName>
                                        </p:attrNameLst>
                                      </p:cBhvr>
                                    </p:anim>
                                    <p:anim from="(-#ppt_h/2)" to="(#ppt_y)" calcmode="lin" valueType="num">
                                      <p:cBhvr>
                                        <p:cTn id="15" dur="1000" fill="hold">
                                          <p:stCondLst>
                                            <p:cond delay="0"/>
                                          </p:stCondLst>
                                        </p:cTn>
                                        <p:tgtEl>
                                          <p:spTgt spid="23"/>
                                        </p:tgtEl>
                                        <p:attrNameLst>
                                          <p:attrName>ppt_y</p:attrName>
                                        </p:attrNameLst>
                                      </p:cBhvr>
                                    </p:anim>
                                    <p:animRot by="21600000">
                                      <p:cBhvr>
                                        <p:cTn id="16" dur="1000" fill="hold">
                                          <p:stCondLst>
                                            <p:cond delay="0"/>
                                          </p:stCondLst>
                                        </p:cTn>
                                        <p:tgtEl>
                                          <p:spTgt spid="2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23" grpId="0"/>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smtClean="0">
                  <a:cs typeface="+mn-ea"/>
                  <a:sym typeface="+mn-lt"/>
                </a:rPr>
                <a:t>项目介绍</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de1ffbe9-936a-4bc2-91a5-102e309e1217"/>
          <p:cNvGrpSpPr>
            <a:grpSpLocks noChangeAspect="1"/>
          </p:cNvGrpSpPr>
          <p:nvPr/>
        </p:nvGrpSpPr>
        <p:grpSpPr>
          <a:xfrm>
            <a:off x="1932423" y="1133575"/>
            <a:ext cx="8902966" cy="4738580"/>
            <a:chOff x="1932423" y="1133575"/>
            <a:chExt cx="8902966" cy="4738580"/>
          </a:xfrm>
        </p:grpSpPr>
        <p:sp>
          <p:nvSpPr>
            <p:cNvPr id="6" name="矩形 5"/>
            <p:cNvSpPr/>
            <p:nvPr/>
          </p:nvSpPr>
          <p:spPr>
            <a:xfrm>
              <a:off x="4300823" y="1133575"/>
              <a:ext cx="3591892" cy="957148"/>
            </a:xfrm>
            <a:prstGeom prst="rect">
              <a:avLst/>
            </a:prstGeom>
          </p:spPr>
          <p:txBody>
            <a:bodyPr wrap="square" lIns="0" tIns="0" rIns="0" bIns="0" anchor="ctr">
              <a:normAutofit/>
            </a:bodyPr>
            <a:lstStyle/>
            <a:p>
              <a:pPr algn="ctr">
                <a:lnSpc>
                  <a:spcPct val="120000"/>
                </a:lnSpc>
              </a:pPr>
              <a:r>
                <a:rPr lang="zh-CN" altLang="en-US" sz="3200" b="1" dirty="0">
                  <a:cs typeface="+mn-ea"/>
                  <a:sym typeface="+mn-lt"/>
                </a:rPr>
                <a:t>浏览器</a:t>
              </a:r>
              <a:endParaRPr lang="zh-CN" altLang="en-US" sz="3200" b="1" dirty="0">
                <a:cs typeface="+mn-ea"/>
                <a:sym typeface="+mn-lt"/>
              </a:endParaRPr>
            </a:p>
          </p:txBody>
        </p:sp>
        <p:sp>
          <p:nvSpPr>
            <p:cNvPr id="7" name="任意多边形: 形状 36"/>
            <p:cNvSpPr/>
            <p:nvPr/>
          </p:nvSpPr>
          <p:spPr>
            <a:xfrm flipV="1">
              <a:off x="1932423" y="3684203"/>
              <a:ext cx="3515258" cy="2187952"/>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任意多边形: 形状 35"/>
            <p:cNvSpPr/>
            <p:nvPr/>
          </p:nvSpPr>
          <p:spPr>
            <a:xfrm flipH="1">
              <a:off x="7778506" y="2935815"/>
              <a:ext cx="1754659" cy="506627"/>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任意多边形: 形状 34"/>
            <p:cNvSpPr/>
            <p:nvPr/>
          </p:nvSpPr>
          <p:spPr>
            <a:xfrm>
              <a:off x="2717423" y="2935816"/>
              <a:ext cx="1754659" cy="506627"/>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3" name="组合 12"/>
            <p:cNvGrpSpPr>
              <a:grpSpLocks noChangeAspect="1"/>
            </p:cNvGrpSpPr>
            <p:nvPr/>
          </p:nvGrpSpPr>
          <p:grpSpPr bwMode="auto">
            <a:xfrm>
              <a:off x="4294837" y="2060848"/>
              <a:ext cx="3609328" cy="3642193"/>
              <a:chOff x="1973" y="280"/>
              <a:chExt cx="3734" cy="3768"/>
            </a:xfrm>
          </p:grpSpPr>
          <p:sp>
            <p:nvSpPr>
              <p:cNvPr id="27" name="任意多边形: 形状 2"/>
              <p:cNvSpPr/>
              <p:nvPr/>
            </p:nvSpPr>
            <p:spPr bwMode="auto">
              <a:xfrm>
                <a:off x="3681" y="280"/>
                <a:ext cx="327" cy="423"/>
              </a:xfrm>
              <a:custGeom>
                <a:avLst/>
                <a:gdLst>
                  <a:gd name="T0" fmla="*/ 105 w 138"/>
                  <a:gd name="T1" fmla="*/ 117 h 179"/>
                  <a:gd name="T2" fmla="*/ 93 w 138"/>
                  <a:gd name="T3" fmla="*/ 117 h 179"/>
                  <a:gd name="T4" fmla="*/ 85 w 138"/>
                  <a:gd name="T5" fmla="*/ 25 h 179"/>
                  <a:gd name="T6" fmla="*/ 67 w 138"/>
                  <a:gd name="T7" fmla="*/ 0 h 179"/>
                  <a:gd name="T8" fmla="*/ 65 w 138"/>
                  <a:gd name="T9" fmla="*/ 0 h 179"/>
                  <a:gd name="T10" fmla="*/ 51 w 138"/>
                  <a:gd name="T11" fmla="*/ 25 h 179"/>
                  <a:gd name="T12" fmla="*/ 43 w 138"/>
                  <a:gd name="T13" fmla="*/ 117 h 179"/>
                  <a:gd name="T14" fmla="*/ 31 w 138"/>
                  <a:gd name="T15" fmla="*/ 117 h 179"/>
                  <a:gd name="T16" fmla="*/ 28 w 138"/>
                  <a:gd name="T17" fmla="*/ 117 h 179"/>
                  <a:gd name="T18" fmla="*/ 1 w 138"/>
                  <a:gd name="T19" fmla="*/ 150 h 179"/>
                  <a:gd name="T20" fmla="*/ 31 w 138"/>
                  <a:gd name="T21" fmla="*/ 179 h 179"/>
                  <a:gd name="T22" fmla="*/ 77 w 138"/>
                  <a:gd name="T23" fmla="*/ 179 h 179"/>
                  <a:gd name="T24" fmla="*/ 77 w 138"/>
                  <a:gd name="T25" fmla="*/ 179 h 179"/>
                  <a:gd name="T26" fmla="*/ 72 w 138"/>
                  <a:gd name="T27" fmla="*/ 172 h 179"/>
                  <a:gd name="T28" fmla="*/ 65 w 138"/>
                  <a:gd name="T29" fmla="*/ 154 h 179"/>
                  <a:gd name="T30" fmla="*/ 72 w 138"/>
                  <a:gd name="T31" fmla="*/ 134 h 179"/>
                  <a:gd name="T32" fmla="*/ 95 w 138"/>
                  <a:gd name="T33" fmla="*/ 124 h 179"/>
                  <a:gd name="T34" fmla="*/ 118 w 138"/>
                  <a:gd name="T35" fmla="*/ 134 h 179"/>
                  <a:gd name="T36" fmla="*/ 124 w 138"/>
                  <a:gd name="T37" fmla="*/ 154 h 179"/>
                  <a:gd name="T38" fmla="*/ 118 w 138"/>
                  <a:gd name="T39" fmla="*/ 171 h 179"/>
                  <a:gd name="T40" fmla="*/ 114 w 138"/>
                  <a:gd name="T41" fmla="*/ 177 h 179"/>
                  <a:gd name="T42" fmla="*/ 114 w 138"/>
                  <a:gd name="T43" fmla="*/ 178 h 179"/>
                  <a:gd name="T44" fmla="*/ 128 w 138"/>
                  <a:gd name="T45" fmla="*/ 171 h 179"/>
                  <a:gd name="T46" fmla="*/ 138 w 138"/>
                  <a:gd name="T47" fmla="*/ 148 h 179"/>
                  <a:gd name="T48" fmla="*/ 128 w 138"/>
                  <a:gd name="T49" fmla="*/ 126 h 179"/>
                  <a:gd name="T50" fmla="*/ 105 w 138"/>
                  <a:gd name="T51"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79">
                    <a:moveTo>
                      <a:pt x="105" y="117"/>
                    </a:moveTo>
                    <a:cubicBezTo>
                      <a:pt x="93" y="117"/>
                      <a:pt x="93" y="117"/>
                      <a:pt x="93" y="117"/>
                    </a:cubicBezTo>
                    <a:cubicBezTo>
                      <a:pt x="85" y="25"/>
                      <a:pt x="85" y="25"/>
                      <a:pt x="85" y="25"/>
                    </a:cubicBezTo>
                    <a:cubicBezTo>
                      <a:pt x="85" y="12"/>
                      <a:pt x="81" y="0"/>
                      <a:pt x="67" y="0"/>
                    </a:cubicBezTo>
                    <a:cubicBezTo>
                      <a:pt x="67" y="0"/>
                      <a:pt x="66" y="0"/>
                      <a:pt x="65" y="0"/>
                    </a:cubicBezTo>
                    <a:cubicBezTo>
                      <a:pt x="53" y="1"/>
                      <a:pt x="51" y="13"/>
                      <a:pt x="51" y="25"/>
                    </a:cubicBezTo>
                    <a:cubicBezTo>
                      <a:pt x="43" y="117"/>
                      <a:pt x="43" y="117"/>
                      <a:pt x="43" y="117"/>
                    </a:cubicBezTo>
                    <a:cubicBezTo>
                      <a:pt x="31" y="117"/>
                      <a:pt x="31" y="117"/>
                      <a:pt x="31" y="117"/>
                    </a:cubicBezTo>
                    <a:cubicBezTo>
                      <a:pt x="30" y="117"/>
                      <a:pt x="29" y="117"/>
                      <a:pt x="28" y="117"/>
                    </a:cubicBezTo>
                    <a:cubicBezTo>
                      <a:pt x="12" y="119"/>
                      <a:pt x="0" y="134"/>
                      <a:pt x="1" y="150"/>
                    </a:cubicBezTo>
                    <a:cubicBezTo>
                      <a:pt x="1" y="165"/>
                      <a:pt x="15" y="179"/>
                      <a:pt x="31" y="179"/>
                    </a:cubicBezTo>
                    <a:cubicBezTo>
                      <a:pt x="77" y="179"/>
                      <a:pt x="77" y="179"/>
                      <a:pt x="77" y="179"/>
                    </a:cubicBezTo>
                    <a:cubicBezTo>
                      <a:pt x="77" y="179"/>
                      <a:pt x="77" y="179"/>
                      <a:pt x="77" y="179"/>
                    </a:cubicBezTo>
                    <a:cubicBezTo>
                      <a:pt x="77" y="177"/>
                      <a:pt x="76" y="177"/>
                      <a:pt x="72" y="172"/>
                    </a:cubicBezTo>
                    <a:cubicBezTo>
                      <a:pt x="69" y="168"/>
                      <a:pt x="65" y="162"/>
                      <a:pt x="65" y="154"/>
                    </a:cubicBezTo>
                    <a:cubicBezTo>
                      <a:pt x="65" y="147"/>
                      <a:pt x="67" y="140"/>
                      <a:pt x="72" y="134"/>
                    </a:cubicBezTo>
                    <a:cubicBezTo>
                      <a:pt x="76" y="128"/>
                      <a:pt x="85" y="124"/>
                      <a:pt x="95" y="124"/>
                    </a:cubicBezTo>
                    <a:cubicBezTo>
                      <a:pt x="104" y="124"/>
                      <a:pt x="113" y="128"/>
                      <a:pt x="118" y="134"/>
                    </a:cubicBezTo>
                    <a:cubicBezTo>
                      <a:pt x="123" y="140"/>
                      <a:pt x="124" y="147"/>
                      <a:pt x="124" y="154"/>
                    </a:cubicBezTo>
                    <a:cubicBezTo>
                      <a:pt x="124" y="162"/>
                      <a:pt x="121" y="168"/>
                      <a:pt x="118" y="171"/>
                    </a:cubicBezTo>
                    <a:cubicBezTo>
                      <a:pt x="114" y="176"/>
                      <a:pt x="114" y="176"/>
                      <a:pt x="114" y="177"/>
                    </a:cubicBezTo>
                    <a:cubicBezTo>
                      <a:pt x="114" y="178"/>
                      <a:pt x="114" y="178"/>
                      <a:pt x="114" y="178"/>
                    </a:cubicBezTo>
                    <a:cubicBezTo>
                      <a:pt x="119" y="177"/>
                      <a:pt x="124" y="175"/>
                      <a:pt x="128" y="171"/>
                    </a:cubicBezTo>
                    <a:cubicBezTo>
                      <a:pt x="135" y="165"/>
                      <a:pt x="138" y="157"/>
                      <a:pt x="138" y="148"/>
                    </a:cubicBezTo>
                    <a:cubicBezTo>
                      <a:pt x="138" y="140"/>
                      <a:pt x="135" y="131"/>
                      <a:pt x="128" y="126"/>
                    </a:cubicBezTo>
                    <a:cubicBezTo>
                      <a:pt x="122" y="120"/>
                      <a:pt x="113" y="117"/>
                      <a:pt x="105" y="117"/>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28" name="任意多边形: 形状 3"/>
              <p:cNvSpPr/>
              <p:nvPr/>
            </p:nvSpPr>
            <p:spPr bwMode="auto">
              <a:xfrm>
                <a:off x="2396" y="701"/>
                <a:ext cx="1274" cy="734"/>
              </a:xfrm>
              <a:custGeom>
                <a:avLst/>
                <a:gdLst>
                  <a:gd name="T0" fmla="*/ 522 w 538"/>
                  <a:gd name="T1" fmla="*/ 0 h 310"/>
                  <a:gd name="T2" fmla="*/ 522 w 538"/>
                  <a:gd name="T3" fmla="*/ 0 h 310"/>
                  <a:gd name="T4" fmla="*/ 521 w 538"/>
                  <a:gd name="T5" fmla="*/ 0 h 310"/>
                  <a:gd name="T6" fmla="*/ 0 w 538"/>
                  <a:gd name="T7" fmla="*/ 267 h 310"/>
                  <a:gd name="T8" fmla="*/ 108 w 538"/>
                  <a:gd name="T9" fmla="*/ 249 h 310"/>
                  <a:gd name="T10" fmla="*/ 141 w 538"/>
                  <a:gd name="T11" fmla="*/ 248 h 310"/>
                  <a:gd name="T12" fmla="*/ 149 w 538"/>
                  <a:gd name="T13" fmla="*/ 249 h 310"/>
                  <a:gd name="T14" fmla="*/ 149 w 538"/>
                  <a:gd name="T15" fmla="*/ 247 h 310"/>
                  <a:gd name="T16" fmla="*/ 147 w 538"/>
                  <a:gd name="T17" fmla="*/ 239 h 310"/>
                  <a:gd name="T18" fmla="*/ 146 w 538"/>
                  <a:gd name="T19" fmla="*/ 219 h 310"/>
                  <a:gd name="T20" fmla="*/ 158 w 538"/>
                  <a:gd name="T21" fmla="*/ 202 h 310"/>
                  <a:gd name="T22" fmla="*/ 182 w 538"/>
                  <a:gd name="T23" fmla="*/ 200 h 310"/>
                  <a:gd name="T24" fmla="*/ 202 w 538"/>
                  <a:gd name="T25" fmla="*/ 216 h 310"/>
                  <a:gd name="T26" fmla="*/ 202 w 538"/>
                  <a:gd name="T27" fmla="*/ 237 h 310"/>
                  <a:gd name="T28" fmla="*/ 190 w 538"/>
                  <a:gd name="T29" fmla="*/ 252 h 310"/>
                  <a:gd name="T30" fmla="*/ 189 w 538"/>
                  <a:gd name="T31" fmla="*/ 253 h 310"/>
                  <a:gd name="T32" fmla="*/ 318 w 538"/>
                  <a:gd name="T33" fmla="*/ 310 h 310"/>
                  <a:gd name="T34" fmla="*/ 385 w 538"/>
                  <a:gd name="T35" fmla="*/ 190 h 310"/>
                  <a:gd name="T36" fmla="*/ 384 w 538"/>
                  <a:gd name="T37" fmla="*/ 189 h 310"/>
                  <a:gd name="T38" fmla="*/ 376 w 538"/>
                  <a:gd name="T39" fmla="*/ 190 h 310"/>
                  <a:gd name="T40" fmla="*/ 357 w 538"/>
                  <a:gd name="T41" fmla="*/ 186 h 310"/>
                  <a:gd name="T42" fmla="*/ 343 w 538"/>
                  <a:gd name="T43" fmla="*/ 170 h 310"/>
                  <a:gd name="T44" fmla="*/ 347 w 538"/>
                  <a:gd name="T45" fmla="*/ 146 h 310"/>
                  <a:gd name="T46" fmla="*/ 368 w 538"/>
                  <a:gd name="T47" fmla="*/ 131 h 310"/>
                  <a:gd name="T48" fmla="*/ 388 w 538"/>
                  <a:gd name="T49" fmla="*/ 136 h 310"/>
                  <a:gd name="T50" fmla="*/ 399 w 538"/>
                  <a:gd name="T51" fmla="*/ 151 h 310"/>
                  <a:gd name="T52" fmla="*/ 403 w 538"/>
                  <a:gd name="T53" fmla="*/ 157 h 310"/>
                  <a:gd name="T54" fmla="*/ 406 w 538"/>
                  <a:gd name="T55" fmla="*/ 159 h 310"/>
                  <a:gd name="T56" fmla="*/ 531 w 538"/>
                  <a:gd name="T57" fmla="*/ 25 h 310"/>
                  <a:gd name="T58" fmla="*/ 536 w 538"/>
                  <a:gd name="T59" fmla="*/ 9 h 310"/>
                  <a:gd name="T60" fmla="*/ 522 w 538"/>
                  <a:gd name="T61"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310">
                    <a:moveTo>
                      <a:pt x="522" y="0"/>
                    </a:moveTo>
                    <a:cubicBezTo>
                      <a:pt x="522" y="0"/>
                      <a:pt x="522" y="0"/>
                      <a:pt x="522" y="0"/>
                    </a:cubicBezTo>
                    <a:cubicBezTo>
                      <a:pt x="521" y="0"/>
                      <a:pt x="521" y="0"/>
                      <a:pt x="521" y="0"/>
                    </a:cubicBezTo>
                    <a:cubicBezTo>
                      <a:pt x="302" y="23"/>
                      <a:pt x="128" y="131"/>
                      <a:pt x="0" y="267"/>
                    </a:cubicBezTo>
                    <a:cubicBezTo>
                      <a:pt x="35" y="257"/>
                      <a:pt x="71" y="250"/>
                      <a:pt x="108" y="249"/>
                    </a:cubicBezTo>
                    <a:cubicBezTo>
                      <a:pt x="119" y="248"/>
                      <a:pt x="130" y="248"/>
                      <a:pt x="141" y="248"/>
                    </a:cubicBezTo>
                    <a:cubicBezTo>
                      <a:pt x="143" y="248"/>
                      <a:pt x="146" y="248"/>
                      <a:pt x="149" y="249"/>
                    </a:cubicBezTo>
                    <a:cubicBezTo>
                      <a:pt x="149" y="247"/>
                      <a:pt x="149" y="247"/>
                      <a:pt x="149" y="247"/>
                    </a:cubicBezTo>
                    <a:cubicBezTo>
                      <a:pt x="150" y="245"/>
                      <a:pt x="149" y="244"/>
                      <a:pt x="147" y="239"/>
                    </a:cubicBezTo>
                    <a:cubicBezTo>
                      <a:pt x="145" y="234"/>
                      <a:pt x="143" y="227"/>
                      <a:pt x="146" y="219"/>
                    </a:cubicBezTo>
                    <a:cubicBezTo>
                      <a:pt x="148" y="213"/>
                      <a:pt x="151" y="206"/>
                      <a:pt x="158" y="202"/>
                    </a:cubicBezTo>
                    <a:cubicBezTo>
                      <a:pt x="164" y="198"/>
                      <a:pt x="173" y="197"/>
                      <a:pt x="182" y="200"/>
                    </a:cubicBezTo>
                    <a:cubicBezTo>
                      <a:pt x="192" y="202"/>
                      <a:pt x="199" y="209"/>
                      <a:pt x="202" y="216"/>
                    </a:cubicBezTo>
                    <a:cubicBezTo>
                      <a:pt x="205" y="223"/>
                      <a:pt x="204" y="230"/>
                      <a:pt x="202" y="237"/>
                    </a:cubicBezTo>
                    <a:cubicBezTo>
                      <a:pt x="200" y="244"/>
                      <a:pt x="194" y="249"/>
                      <a:pt x="190" y="252"/>
                    </a:cubicBezTo>
                    <a:cubicBezTo>
                      <a:pt x="189" y="252"/>
                      <a:pt x="189" y="253"/>
                      <a:pt x="189" y="253"/>
                    </a:cubicBezTo>
                    <a:cubicBezTo>
                      <a:pt x="236" y="261"/>
                      <a:pt x="281" y="279"/>
                      <a:pt x="318" y="310"/>
                    </a:cubicBezTo>
                    <a:cubicBezTo>
                      <a:pt x="338" y="266"/>
                      <a:pt x="360" y="226"/>
                      <a:pt x="385" y="190"/>
                    </a:cubicBezTo>
                    <a:cubicBezTo>
                      <a:pt x="384" y="189"/>
                      <a:pt x="384" y="189"/>
                      <a:pt x="384" y="189"/>
                    </a:cubicBezTo>
                    <a:cubicBezTo>
                      <a:pt x="383" y="189"/>
                      <a:pt x="382" y="189"/>
                      <a:pt x="376" y="190"/>
                    </a:cubicBezTo>
                    <a:cubicBezTo>
                      <a:pt x="371" y="190"/>
                      <a:pt x="364" y="190"/>
                      <a:pt x="357" y="186"/>
                    </a:cubicBezTo>
                    <a:cubicBezTo>
                      <a:pt x="351" y="183"/>
                      <a:pt x="346" y="178"/>
                      <a:pt x="343" y="170"/>
                    </a:cubicBezTo>
                    <a:cubicBezTo>
                      <a:pt x="341" y="164"/>
                      <a:pt x="342" y="154"/>
                      <a:pt x="347" y="146"/>
                    </a:cubicBezTo>
                    <a:cubicBezTo>
                      <a:pt x="352" y="137"/>
                      <a:pt x="360" y="132"/>
                      <a:pt x="368" y="131"/>
                    </a:cubicBezTo>
                    <a:cubicBezTo>
                      <a:pt x="375" y="130"/>
                      <a:pt x="382" y="133"/>
                      <a:pt x="388" y="136"/>
                    </a:cubicBezTo>
                    <a:cubicBezTo>
                      <a:pt x="395" y="140"/>
                      <a:pt x="398" y="146"/>
                      <a:pt x="399" y="151"/>
                    </a:cubicBezTo>
                    <a:cubicBezTo>
                      <a:pt x="402" y="156"/>
                      <a:pt x="402" y="157"/>
                      <a:pt x="403" y="157"/>
                    </a:cubicBezTo>
                    <a:cubicBezTo>
                      <a:pt x="406" y="159"/>
                      <a:pt x="406" y="159"/>
                      <a:pt x="406" y="159"/>
                    </a:cubicBezTo>
                    <a:cubicBezTo>
                      <a:pt x="443" y="108"/>
                      <a:pt x="485" y="64"/>
                      <a:pt x="531" y="25"/>
                    </a:cubicBezTo>
                    <a:cubicBezTo>
                      <a:pt x="536" y="21"/>
                      <a:pt x="538" y="14"/>
                      <a:pt x="536" y="9"/>
                    </a:cubicBezTo>
                    <a:cubicBezTo>
                      <a:pt x="533" y="3"/>
                      <a:pt x="527" y="0"/>
                      <a:pt x="52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29" name="任意多边形: 形状 4"/>
              <p:cNvSpPr/>
              <p:nvPr/>
            </p:nvSpPr>
            <p:spPr bwMode="auto">
              <a:xfrm>
                <a:off x="1973" y="1198"/>
                <a:ext cx="1152" cy="878"/>
              </a:xfrm>
              <a:custGeom>
                <a:avLst/>
                <a:gdLst>
                  <a:gd name="T0" fmla="*/ 353 w 487"/>
                  <a:gd name="T1" fmla="*/ 43 h 371"/>
                  <a:gd name="T2" fmla="*/ 362 w 487"/>
                  <a:gd name="T3" fmla="*/ 32 h 371"/>
                  <a:gd name="T4" fmla="*/ 370 w 487"/>
                  <a:gd name="T5" fmla="*/ 23 h 371"/>
                  <a:gd name="T6" fmla="*/ 370 w 487"/>
                  <a:gd name="T7" fmla="*/ 10 h 371"/>
                  <a:gd name="T8" fmla="*/ 358 w 487"/>
                  <a:gd name="T9" fmla="*/ 1 h 371"/>
                  <a:gd name="T10" fmla="*/ 351 w 487"/>
                  <a:gd name="T11" fmla="*/ 0 h 371"/>
                  <a:gd name="T12" fmla="*/ 343 w 487"/>
                  <a:gd name="T13" fmla="*/ 2 h 371"/>
                  <a:gd name="T14" fmla="*/ 336 w 487"/>
                  <a:gd name="T15" fmla="*/ 13 h 371"/>
                  <a:gd name="T16" fmla="*/ 337 w 487"/>
                  <a:gd name="T17" fmla="*/ 24 h 371"/>
                  <a:gd name="T18" fmla="*/ 340 w 487"/>
                  <a:gd name="T19" fmla="*/ 39 h 371"/>
                  <a:gd name="T20" fmla="*/ 340 w 487"/>
                  <a:gd name="T21" fmla="*/ 39 h 371"/>
                  <a:gd name="T22" fmla="*/ 332 w 487"/>
                  <a:gd name="T23" fmla="*/ 63 h 371"/>
                  <a:gd name="T24" fmla="*/ 303 w 487"/>
                  <a:gd name="T25" fmla="*/ 62 h 371"/>
                  <a:gd name="T26" fmla="*/ 288 w 487"/>
                  <a:gd name="T27" fmla="*/ 63 h 371"/>
                  <a:gd name="T28" fmla="*/ 147 w 487"/>
                  <a:gd name="T29" fmla="*/ 94 h 371"/>
                  <a:gd name="T30" fmla="*/ 9 w 487"/>
                  <a:gd name="T31" fmla="*/ 303 h 371"/>
                  <a:gd name="T32" fmla="*/ 9 w 487"/>
                  <a:gd name="T33" fmla="*/ 303 h 371"/>
                  <a:gd name="T34" fmla="*/ 18 w 487"/>
                  <a:gd name="T35" fmla="*/ 357 h 371"/>
                  <a:gd name="T36" fmla="*/ 72 w 487"/>
                  <a:gd name="T37" fmla="*/ 354 h 371"/>
                  <a:gd name="T38" fmla="*/ 73 w 487"/>
                  <a:gd name="T39" fmla="*/ 354 h 371"/>
                  <a:gd name="T40" fmla="*/ 73 w 487"/>
                  <a:gd name="T41" fmla="*/ 354 h 371"/>
                  <a:gd name="T42" fmla="*/ 394 w 487"/>
                  <a:gd name="T43" fmla="*/ 361 h 371"/>
                  <a:gd name="T44" fmla="*/ 407 w 487"/>
                  <a:gd name="T45" fmla="*/ 362 h 371"/>
                  <a:gd name="T46" fmla="*/ 416 w 487"/>
                  <a:gd name="T47" fmla="*/ 352 h 371"/>
                  <a:gd name="T48" fmla="*/ 442 w 487"/>
                  <a:gd name="T49" fmla="*/ 251 h 371"/>
                  <a:gd name="T50" fmla="*/ 434 w 487"/>
                  <a:gd name="T51" fmla="*/ 253 h 371"/>
                  <a:gd name="T52" fmla="*/ 415 w 487"/>
                  <a:gd name="T53" fmla="*/ 256 h 371"/>
                  <a:gd name="T54" fmla="*/ 397 w 487"/>
                  <a:gd name="T55" fmla="*/ 245 h 371"/>
                  <a:gd name="T56" fmla="*/ 393 w 487"/>
                  <a:gd name="T57" fmla="*/ 220 h 371"/>
                  <a:gd name="T58" fmla="*/ 408 w 487"/>
                  <a:gd name="T59" fmla="*/ 200 h 371"/>
                  <a:gd name="T60" fmla="*/ 430 w 487"/>
                  <a:gd name="T61" fmla="*/ 199 h 371"/>
                  <a:gd name="T62" fmla="*/ 445 w 487"/>
                  <a:gd name="T63" fmla="*/ 210 h 371"/>
                  <a:gd name="T64" fmla="*/ 450 w 487"/>
                  <a:gd name="T65" fmla="*/ 215 h 371"/>
                  <a:gd name="T66" fmla="*/ 453 w 487"/>
                  <a:gd name="T67" fmla="*/ 215 h 371"/>
                  <a:gd name="T68" fmla="*/ 487 w 487"/>
                  <a:gd name="T69" fmla="*/ 123 h 371"/>
                  <a:gd name="T70" fmla="*/ 346 w 487"/>
                  <a:gd name="T71" fmla="*/ 64 h 371"/>
                  <a:gd name="T72" fmla="*/ 353 w 487"/>
                  <a:gd name="T73" fmla="*/ 4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371">
                    <a:moveTo>
                      <a:pt x="353" y="43"/>
                    </a:moveTo>
                    <a:cubicBezTo>
                      <a:pt x="355" y="37"/>
                      <a:pt x="359" y="35"/>
                      <a:pt x="362" y="32"/>
                    </a:cubicBezTo>
                    <a:cubicBezTo>
                      <a:pt x="366" y="30"/>
                      <a:pt x="368" y="27"/>
                      <a:pt x="370" y="23"/>
                    </a:cubicBezTo>
                    <a:cubicBezTo>
                      <a:pt x="371" y="19"/>
                      <a:pt x="371" y="14"/>
                      <a:pt x="370" y="10"/>
                    </a:cubicBezTo>
                    <a:cubicBezTo>
                      <a:pt x="368" y="6"/>
                      <a:pt x="365" y="3"/>
                      <a:pt x="358" y="1"/>
                    </a:cubicBezTo>
                    <a:cubicBezTo>
                      <a:pt x="355" y="0"/>
                      <a:pt x="353" y="0"/>
                      <a:pt x="351" y="0"/>
                    </a:cubicBezTo>
                    <a:cubicBezTo>
                      <a:pt x="348" y="0"/>
                      <a:pt x="345" y="0"/>
                      <a:pt x="343" y="2"/>
                    </a:cubicBezTo>
                    <a:cubicBezTo>
                      <a:pt x="340" y="4"/>
                      <a:pt x="337" y="8"/>
                      <a:pt x="336" y="13"/>
                    </a:cubicBezTo>
                    <a:cubicBezTo>
                      <a:pt x="334" y="17"/>
                      <a:pt x="335" y="20"/>
                      <a:pt x="337" y="24"/>
                    </a:cubicBezTo>
                    <a:cubicBezTo>
                      <a:pt x="339" y="29"/>
                      <a:pt x="341" y="33"/>
                      <a:pt x="340" y="39"/>
                    </a:cubicBezTo>
                    <a:cubicBezTo>
                      <a:pt x="340" y="39"/>
                      <a:pt x="340" y="39"/>
                      <a:pt x="340" y="39"/>
                    </a:cubicBezTo>
                    <a:cubicBezTo>
                      <a:pt x="332" y="63"/>
                      <a:pt x="332" y="63"/>
                      <a:pt x="332" y="63"/>
                    </a:cubicBezTo>
                    <a:cubicBezTo>
                      <a:pt x="323" y="62"/>
                      <a:pt x="313" y="62"/>
                      <a:pt x="303" y="62"/>
                    </a:cubicBezTo>
                    <a:cubicBezTo>
                      <a:pt x="298" y="62"/>
                      <a:pt x="293" y="62"/>
                      <a:pt x="288" y="63"/>
                    </a:cubicBezTo>
                    <a:cubicBezTo>
                      <a:pt x="240" y="65"/>
                      <a:pt x="191" y="76"/>
                      <a:pt x="147" y="94"/>
                    </a:cubicBezTo>
                    <a:cubicBezTo>
                      <a:pt x="91" y="160"/>
                      <a:pt x="45" y="232"/>
                      <a:pt x="9" y="303"/>
                    </a:cubicBezTo>
                    <a:cubicBezTo>
                      <a:pt x="9" y="303"/>
                      <a:pt x="9" y="303"/>
                      <a:pt x="9" y="303"/>
                    </a:cubicBezTo>
                    <a:cubicBezTo>
                      <a:pt x="0" y="321"/>
                      <a:pt x="3" y="343"/>
                      <a:pt x="18" y="357"/>
                    </a:cubicBezTo>
                    <a:cubicBezTo>
                      <a:pt x="33" y="371"/>
                      <a:pt x="55" y="365"/>
                      <a:pt x="72" y="354"/>
                    </a:cubicBezTo>
                    <a:cubicBezTo>
                      <a:pt x="73" y="354"/>
                      <a:pt x="73" y="354"/>
                      <a:pt x="73" y="354"/>
                    </a:cubicBezTo>
                    <a:cubicBezTo>
                      <a:pt x="73" y="354"/>
                      <a:pt x="73" y="354"/>
                      <a:pt x="73" y="354"/>
                    </a:cubicBezTo>
                    <a:cubicBezTo>
                      <a:pt x="191" y="283"/>
                      <a:pt x="289" y="293"/>
                      <a:pt x="394" y="361"/>
                    </a:cubicBezTo>
                    <a:cubicBezTo>
                      <a:pt x="398" y="363"/>
                      <a:pt x="403" y="364"/>
                      <a:pt x="407" y="362"/>
                    </a:cubicBezTo>
                    <a:cubicBezTo>
                      <a:pt x="411" y="360"/>
                      <a:pt x="415" y="356"/>
                      <a:pt x="416" y="352"/>
                    </a:cubicBezTo>
                    <a:cubicBezTo>
                      <a:pt x="423" y="317"/>
                      <a:pt x="432" y="283"/>
                      <a:pt x="442" y="251"/>
                    </a:cubicBezTo>
                    <a:cubicBezTo>
                      <a:pt x="440" y="251"/>
                      <a:pt x="439" y="251"/>
                      <a:pt x="434" y="253"/>
                    </a:cubicBezTo>
                    <a:cubicBezTo>
                      <a:pt x="430" y="255"/>
                      <a:pt x="423" y="258"/>
                      <a:pt x="415" y="256"/>
                    </a:cubicBezTo>
                    <a:cubicBezTo>
                      <a:pt x="408" y="254"/>
                      <a:pt x="402" y="251"/>
                      <a:pt x="397" y="245"/>
                    </a:cubicBezTo>
                    <a:cubicBezTo>
                      <a:pt x="393" y="239"/>
                      <a:pt x="391" y="230"/>
                      <a:pt x="393" y="220"/>
                    </a:cubicBezTo>
                    <a:cubicBezTo>
                      <a:pt x="396" y="210"/>
                      <a:pt x="402" y="203"/>
                      <a:pt x="408" y="200"/>
                    </a:cubicBezTo>
                    <a:cubicBezTo>
                      <a:pt x="416" y="197"/>
                      <a:pt x="423" y="197"/>
                      <a:pt x="430" y="199"/>
                    </a:cubicBezTo>
                    <a:cubicBezTo>
                      <a:pt x="437" y="201"/>
                      <a:pt x="442" y="206"/>
                      <a:pt x="445" y="210"/>
                    </a:cubicBezTo>
                    <a:cubicBezTo>
                      <a:pt x="449" y="214"/>
                      <a:pt x="449" y="214"/>
                      <a:pt x="450" y="215"/>
                    </a:cubicBezTo>
                    <a:cubicBezTo>
                      <a:pt x="453" y="215"/>
                      <a:pt x="453" y="215"/>
                      <a:pt x="453" y="215"/>
                    </a:cubicBezTo>
                    <a:cubicBezTo>
                      <a:pt x="463" y="183"/>
                      <a:pt x="475" y="152"/>
                      <a:pt x="487" y="123"/>
                    </a:cubicBezTo>
                    <a:cubicBezTo>
                      <a:pt x="448" y="89"/>
                      <a:pt x="399" y="70"/>
                      <a:pt x="346" y="64"/>
                    </a:cubicBezTo>
                    <a:lnTo>
                      <a:pt x="353" y="4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0" name="任意多边形: 形状 5"/>
              <p:cNvSpPr/>
              <p:nvPr/>
            </p:nvSpPr>
            <p:spPr bwMode="auto">
              <a:xfrm>
                <a:off x="4013" y="701"/>
                <a:ext cx="1270" cy="736"/>
              </a:xfrm>
              <a:custGeom>
                <a:avLst/>
                <a:gdLst>
                  <a:gd name="T0" fmla="*/ 17 w 537"/>
                  <a:gd name="T1" fmla="*/ 0 h 311"/>
                  <a:gd name="T2" fmla="*/ 14 w 537"/>
                  <a:gd name="T3" fmla="*/ 0 h 311"/>
                  <a:gd name="T4" fmla="*/ 2 w 537"/>
                  <a:gd name="T5" fmla="*/ 10 h 311"/>
                  <a:gd name="T6" fmla="*/ 7 w 537"/>
                  <a:gd name="T7" fmla="*/ 25 h 311"/>
                  <a:gd name="T8" fmla="*/ 132 w 537"/>
                  <a:gd name="T9" fmla="*/ 160 h 311"/>
                  <a:gd name="T10" fmla="*/ 136 w 537"/>
                  <a:gd name="T11" fmla="*/ 157 h 311"/>
                  <a:gd name="T12" fmla="*/ 139 w 537"/>
                  <a:gd name="T13" fmla="*/ 151 h 311"/>
                  <a:gd name="T14" fmla="*/ 151 w 537"/>
                  <a:gd name="T15" fmla="*/ 136 h 311"/>
                  <a:gd name="T16" fmla="*/ 171 w 537"/>
                  <a:gd name="T17" fmla="*/ 131 h 311"/>
                  <a:gd name="T18" fmla="*/ 192 w 537"/>
                  <a:gd name="T19" fmla="*/ 146 h 311"/>
                  <a:gd name="T20" fmla="*/ 195 w 537"/>
                  <a:gd name="T21" fmla="*/ 170 h 311"/>
                  <a:gd name="T22" fmla="*/ 182 w 537"/>
                  <a:gd name="T23" fmla="*/ 186 h 311"/>
                  <a:gd name="T24" fmla="*/ 163 w 537"/>
                  <a:gd name="T25" fmla="*/ 190 h 311"/>
                  <a:gd name="T26" fmla="*/ 154 w 537"/>
                  <a:gd name="T27" fmla="*/ 189 h 311"/>
                  <a:gd name="T28" fmla="*/ 153 w 537"/>
                  <a:gd name="T29" fmla="*/ 190 h 311"/>
                  <a:gd name="T30" fmla="*/ 220 w 537"/>
                  <a:gd name="T31" fmla="*/ 311 h 311"/>
                  <a:gd name="T32" fmla="*/ 353 w 537"/>
                  <a:gd name="T33" fmla="*/ 253 h 311"/>
                  <a:gd name="T34" fmla="*/ 351 w 537"/>
                  <a:gd name="T35" fmla="*/ 252 h 311"/>
                  <a:gd name="T36" fmla="*/ 340 w 537"/>
                  <a:gd name="T37" fmla="*/ 237 h 311"/>
                  <a:gd name="T38" fmla="*/ 340 w 537"/>
                  <a:gd name="T39" fmla="*/ 216 h 311"/>
                  <a:gd name="T40" fmla="*/ 359 w 537"/>
                  <a:gd name="T41" fmla="*/ 200 h 311"/>
                  <a:gd name="T42" fmla="*/ 384 w 537"/>
                  <a:gd name="T43" fmla="*/ 202 h 311"/>
                  <a:gd name="T44" fmla="*/ 396 w 537"/>
                  <a:gd name="T45" fmla="*/ 219 h 311"/>
                  <a:gd name="T46" fmla="*/ 395 w 537"/>
                  <a:gd name="T47" fmla="*/ 239 h 311"/>
                  <a:gd name="T48" fmla="*/ 392 w 537"/>
                  <a:gd name="T49" fmla="*/ 247 h 311"/>
                  <a:gd name="T50" fmla="*/ 393 w 537"/>
                  <a:gd name="T51" fmla="*/ 248 h 311"/>
                  <a:gd name="T52" fmla="*/ 398 w 537"/>
                  <a:gd name="T53" fmla="*/ 248 h 311"/>
                  <a:gd name="T54" fmla="*/ 431 w 537"/>
                  <a:gd name="T55" fmla="*/ 249 h 311"/>
                  <a:gd name="T56" fmla="*/ 537 w 537"/>
                  <a:gd name="T57" fmla="*/ 267 h 311"/>
                  <a:gd name="T58" fmla="*/ 17 w 537"/>
                  <a:gd name="T5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7" h="311">
                    <a:moveTo>
                      <a:pt x="17" y="0"/>
                    </a:moveTo>
                    <a:cubicBezTo>
                      <a:pt x="16" y="0"/>
                      <a:pt x="15" y="0"/>
                      <a:pt x="14" y="0"/>
                    </a:cubicBezTo>
                    <a:cubicBezTo>
                      <a:pt x="9" y="0"/>
                      <a:pt x="4" y="4"/>
                      <a:pt x="2" y="10"/>
                    </a:cubicBezTo>
                    <a:cubicBezTo>
                      <a:pt x="0" y="15"/>
                      <a:pt x="2" y="21"/>
                      <a:pt x="7" y="25"/>
                    </a:cubicBezTo>
                    <a:cubicBezTo>
                      <a:pt x="53" y="64"/>
                      <a:pt x="95" y="109"/>
                      <a:pt x="132" y="160"/>
                    </a:cubicBezTo>
                    <a:cubicBezTo>
                      <a:pt x="136" y="157"/>
                      <a:pt x="136" y="157"/>
                      <a:pt x="136" y="157"/>
                    </a:cubicBezTo>
                    <a:cubicBezTo>
                      <a:pt x="137" y="157"/>
                      <a:pt x="137" y="156"/>
                      <a:pt x="139" y="151"/>
                    </a:cubicBezTo>
                    <a:cubicBezTo>
                      <a:pt x="141" y="146"/>
                      <a:pt x="144" y="140"/>
                      <a:pt x="151" y="136"/>
                    </a:cubicBezTo>
                    <a:cubicBezTo>
                      <a:pt x="156" y="133"/>
                      <a:pt x="163" y="130"/>
                      <a:pt x="171" y="131"/>
                    </a:cubicBezTo>
                    <a:cubicBezTo>
                      <a:pt x="178" y="132"/>
                      <a:pt x="187" y="137"/>
                      <a:pt x="192" y="146"/>
                    </a:cubicBezTo>
                    <a:cubicBezTo>
                      <a:pt x="197" y="154"/>
                      <a:pt x="198" y="164"/>
                      <a:pt x="195" y="170"/>
                    </a:cubicBezTo>
                    <a:cubicBezTo>
                      <a:pt x="193" y="178"/>
                      <a:pt x="188" y="183"/>
                      <a:pt x="182" y="186"/>
                    </a:cubicBezTo>
                    <a:cubicBezTo>
                      <a:pt x="175" y="190"/>
                      <a:pt x="168" y="190"/>
                      <a:pt x="163" y="190"/>
                    </a:cubicBezTo>
                    <a:cubicBezTo>
                      <a:pt x="157" y="189"/>
                      <a:pt x="155" y="189"/>
                      <a:pt x="154" y="189"/>
                    </a:cubicBezTo>
                    <a:cubicBezTo>
                      <a:pt x="153" y="190"/>
                      <a:pt x="153" y="190"/>
                      <a:pt x="153" y="190"/>
                    </a:cubicBezTo>
                    <a:cubicBezTo>
                      <a:pt x="178" y="227"/>
                      <a:pt x="200" y="267"/>
                      <a:pt x="220" y="311"/>
                    </a:cubicBezTo>
                    <a:cubicBezTo>
                      <a:pt x="258" y="279"/>
                      <a:pt x="304" y="260"/>
                      <a:pt x="353" y="253"/>
                    </a:cubicBezTo>
                    <a:cubicBezTo>
                      <a:pt x="352" y="252"/>
                      <a:pt x="352" y="252"/>
                      <a:pt x="351" y="252"/>
                    </a:cubicBezTo>
                    <a:cubicBezTo>
                      <a:pt x="348" y="249"/>
                      <a:pt x="342" y="244"/>
                      <a:pt x="340" y="237"/>
                    </a:cubicBezTo>
                    <a:cubicBezTo>
                      <a:pt x="338" y="230"/>
                      <a:pt x="337" y="223"/>
                      <a:pt x="340" y="216"/>
                    </a:cubicBezTo>
                    <a:cubicBezTo>
                      <a:pt x="343" y="209"/>
                      <a:pt x="350" y="202"/>
                      <a:pt x="359" y="200"/>
                    </a:cubicBezTo>
                    <a:cubicBezTo>
                      <a:pt x="369" y="197"/>
                      <a:pt x="378" y="198"/>
                      <a:pt x="384" y="202"/>
                    </a:cubicBezTo>
                    <a:cubicBezTo>
                      <a:pt x="391" y="206"/>
                      <a:pt x="394" y="213"/>
                      <a:pt x="396" y="219"/>
                    </a:cubicBezTo>
                    <a:cubicBezTo>
                      <a:pt x="399" y="227"/>
                      <a:pt x="397" y="234"/>
                      <a:pt x="395" y="239"/>
                    </a:cubicBezTo>
                    <a:cubicBezTo>
                      <a:pt x="393" y="244"/>
                      <a:pt x="392" y="245"/>
                      <a:pt x="392" y="247"/>
                    </a:cubicBezTo>
                    <a:cubicBezTo>
                      <a:pt x="393" y="248"/>
                      <a:pt x="393" y="248"/>
                      <a:pt x="393" y="248"/>
                    </a:cubicBezTo>
                    <a:cubicBezTo>
                      <a:pt x="395" y="248"/>
                      <a:pt x="396" y="248"/>
                      <a:pt x="398" y="248"/>
                    </a:cubicBezTo>
                    <a:cubicBezTo>
                      <a:pt x="409" y="248"/>
                      <a:pt x="420" y="248"/>
                      <a:pt x="431" y="249"/>
                    </a:cubicBezTo>
                    <a:cubicBezTo>
                      <a:pt x="467" y="250"/>
                      <a:pt x="502" y="257"/>
                      <a:pt x="537" y="267"/>
                    </a:cubicBezTo>
                    <a:cubicBezTo>
                      <a:pt x="409" y="130"/>
                      <a:pt x="236" y="23"/>
                      <a:pt x="17"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1" name="任意多边形: 形状 6"/>
              <p:cNvSpPr/>
              <p:nvPr/>
            </p:nvSpPr>
            <p:spPr bwMode="auto">
              <a:xfrm>
                <a:off x="4557" y="1198"/>
                <a:ext cx="1150" cy="876"/>
              </a:xfrm>
              <a:custGeom>
                <a:avLst/>
                <a:gdLst>
                  <a:gd name="T0" fmla="*/ 478 w 486"/>
                  <a:gd name="T1" fmla="*/ 303 h 370"/>
                  <a:gd name="T2" fmla="*/ 339 w 486"/>
                  <a:gd name="T3" fmla="*/ 93 h 370"/>
                  <a:gd name="T4" fmla="*/ 200 w 486"/>
                  <a:gd name="T5" fmla="*/ 63 h 370"/>
                  <a:gd name="T6" fmla="*/ 184 w 486"/>
                  <a:gd name="T7" fmla="*/ 62 h 370"/>
                  <a:gd name="T8" fmla="*/ 158 w 486"/>
                  <a:gd name="T9" fmla="*/ 63 h 370"/>
                  <a:gd name="T10" fmla="*/ 151 w 486"/>
                  <a:gd name="T11" fmla="*/ 39 h 370"/>
                  <a:gd name="T12" fmla="*/ 151 w 486"/>
                  <a:gd name="T13" fmla="*/ 39 h 370"/>
                  <a:gd name="T14" fmla="*/ 154 w 486"/>
                  <a:gd name="T15" fmla="*/ 24 h 370"/>
                  <a:gd name="T16" fmla="*/ 155 w 486"/>
                  <a:gd name="T17" fmla="*/ 13 h 370"/>
                  <a:gd name="T18" fmla="*/ 148 w 486"/>
                  <a:gd name="T19" fmla="*/ 2 h 370"/>
                  <a:gd name="T20" fmla="*/ 140 w 486"/>
                  <a:gd name="T21" fmla="*/ 0 h 370"/>
                  <a:gd name="T22" fmla="*/ 133 w 486"/>
                  <a:gd name="T23" fmla="*/ 1 h 370"/>
                  <a:gd name="T24" fmla="*/ 121 w 486"/>
                  <a:gd name="T25" fmla="*/ 10 h 370"/>
                  <a:gd name="T26" fmla="*/ 121 w 486"/>
                  <a:gd name="T27" fmla="*/ 23 h 370"/>
                  <a:gd name="T28" fmla="*/ 128 w 486"/>
                  <a:gd name="T29" fmla="*/ 32 h 370"/>
                  <a:gd name="T30" fmla="*/ 138 w 486"/>
                  <a:gd name="T31" fmla="*/ 43 h 370"/>
                  <a:gd name="T32" fmla="*/ 145 w 486"/>
                  <a:gd name="T33" fmla="*/ 64 h 370"/>
                  <a:gd name="T34" fmla="*/ 0 w 486"/>
                  <a:gd name="T35" fmla="*/ 124 h 370"/>
                  <a:gd name="T36" fmla="*/ 34 w 486"/>
                  <a:gd name="T37" fmla="*/ 213 h 370"/>
                  <a:gd name="T38" fmla="*/ 37 w 486"/>
                  <a:gd name="T39" fmla="*/ 210 h 370"/>
                  <a:gd name="T40" fmla="*/ 52 w 486"/>
                  <a:gd name="T41" fmla="*/ 199 h 370"/>
                  <a:gd name="T42" fmla="*/ 73 w 486"/>
                  <a:gd name="T43" fmla="*/ 200 h 370"/>
                  <a:gd name="T44" fmla="*/ 88 w 486"/>
                  <a:gd name="T45" fmla="*/ 220 h 370"/>
                  <a:gd name="T46" fmla="*/ 85 w 486"/>
                  <a:gd name="T47" fmla="*/ 245 h 370"/>
                  <a:gd name="T48" fmla="*/ 67 w 486"/>
                  <a:gd name="T49" fmla="*/ 256 h 370"/>
                  <a:gd name="T50" fmla="*/ 47 w 486"/>
                  <a:gd name="T51" fmla="*/ 253 h 370"/>
                  <a:gd name="T52" fmla="*/ 46 w 486"/>
                  <a:gd name="T53" fmla="*/ 253 h 370"/>
                  <a:gd name="T54" fmla="*/ 71 w 486"/>
                  <a:gd name="T55" fmla="*/ 352 h 370"/>
                  <a:gd name="T56" fmla="*/ 91 w 486"/>
                  <a:gd name="T57" fmla="*/ 362 h 370"/>
                  <a:gd name="T58" fmla="*/ 413 w 486"/>
                  <a:gd name="T59" fmla="*/ 353 h 370"/>
                  <a:gd name="T60" fmla="*/ 414 w 486"/>
                  <a:gd name="T61" fmla="*/ 353 h 370"/>
                  <a:gd name="T62" fmla="*/ 467 w 486"/>
                  <a:gd name="T63" fmla="*/ 356 h 370"/>
                  <a:gd name="T64" fmla="*/ 478 w 486"/>
                  <a:gd name="T65" fmla="*/ 304 h 370"/>
                  <a:gd name="T66" fmla="*/ 478 w 486"/>
                  <a:gd name="T67" fmla="*/ 30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6" h="370">
                    <a:moveTo>
                      <a:pt x="478" y="303"/>
                    </a:moveTo>
                    <a:cubicBezTo>
                      <a:pt x="442" y="232"/>
                      <a:pt x="396" y="160"/>
                      <a:pt x="339" y="93"/>
                    </a:cubicBezTo>
                    <a:cubicBezTo>
                      <a:pt x="295" y="76"/>
                      <a:pt x="247" y="65"/>
                      <a:pt x="200" y="63"/>
                    </a:cubicBezTo>
                    <a:cubicBezTo>
                      <a:pt x="195" y="62"/>
                      <a:pt x="190" y="62"/>
                      <a:pt x="184" y="62"/>
                    </a:cubicBezTo>
                    <a:cubicBezTo>
                      <a:pt x="176" y="62"/>
                      <a:pt x="167" y="62"/>
                      <a:pt x="158" y="63"/>
                    </a:cubicBezTo>
                    <a:cubicBezTo>
                      <a:pt x="151" y="39"/>
                      <a:pt x="151" y="39"/>
                      <a:pt x="151" y="39"/>
                    </a:cubicBezTo>
                    <a:cubicBezTo>
                      <a:pt x="151" y="39"/>
                      <a:pt x="151" y="39"/>
                      <a:pt x="151" y="39"/>
                    </a:cubicBezTo>
                    <a:cubicBezTo>
                      <a:pt x="150" y="33"/>
                      <a:pt x="152" y="29"/>
                      <a:pt x="154" y="24"/>
                    </a:cubicBezTo>
                    <a:cubicBezTo>
                      <a:pt x="155" y="20"/>
                      <a:pt x="156" y="17"/>
                      <a:pt x="155" y="13"/>
                    </a:cubicBezTo>
                    <a:cubicBezTo>
                      <a:pt x="154" y="8"/>
                      <a:pt x="151" y="4"/>
                      <a:pt x="148" y="2"/>
                    </a:cubicBezTo>
                    <a:cubicBezTo>
                      <a:pt x="146" y="0"/>
                      <a:pt x="143" y="0"/>
                      <a:pt x="140" y="0"/>
                    </a:cubicBezTo>
                    <a:cubicBezTo>
                      <a:pt x="138" y="0"/>
                      <a:pt x="135" y="0"/>
                      <a:pt x="133" y="1"/>
                    </a:cubicBezTo>
                    <a:cubicBezTo>
                      <a:pt x="125" y="3"/>
                      <a:pt x="122" y="6"/>
                      <a:pt x="121" y="10"/>
                    </a:cubicBezTo>
                    <a:cubicBezTo>
                      <a:pt x="119" y="14"/>
                      <a:pt x="120" y="19"/>
                      <a:pt x="121" y="23"/>
                    </a:cubicBezTo>
                    <a:cubicBezTo>
                      <a:pt x="122" y="27"/>
                      <a:pt x="125" y="30"/>
                      <a:pt x="128" y="32"/>
                    </a:cubicBezTo>
                    <a:cubicBezTo>
                      <a:pt x="132" y="35"/>
                      <a:pt x="136" y="37"/>
                      <a:pt x="138" y="43"/>
                    </a:cubicBezTo>
                    <a:cubicBezTo>
                      <a:pt x="145" y="64"/>
                      <a:pt x="145" y="64"/>
                      <a:pt x="145" y="64"/>
                    </a:cubicBezTo>
                    <a:cubicBezTo>
                      <a:pt x="90" y="69"/>
                      <a:pt x="40" y="88"/>
                      <a:pt x="0" y="124"/>
                    </a:cubicBezTo>
                    <a:cubicBezTo>
                      <a:pt x="12" y="152"/>
                      <a:pt x="23" y="182"/>
                      <a:pt x="34" y="213"/>
                    </a:cubicBezTo>
                    <a:cubicBezTo>
                      <a:pt x="34" y="212"/>
                      <a:pt x="35" y="212"/>
                      <a:pt x="37" y="210"/>
                    </a:cubicBezTo>
                    <a:cubicBezTo>
                      <a:pt x="40" y="206"/>
                      <a:pt x="45" y="201"/>
                      <a:pt x="52" y="199"/>
                    </a:cubicBezTo>
                    <a:cubicBezTo>
                      <a:pt x="59" y="197"/>
                      <a:pt x="66" y="197"/>
                      <a:pt x="73" y="200"/>
                    </a:cubicBezTo>
                    <a:cubicBezTo>
                      <a:pt x="80" y="203"/>
                      <a:pt x="86" y="210"/>
                      <a:pt x="88" y="220"/>
                    </a:cubicBezTo>
                    <a:cubicBezTo>
                      <a:pt x="91" y="230"/>
                      <a:pt x="89" y="239"/>
                      <a:pt x="85" y="245"/>
                    </a:cubicBezTo>
                    <a:cubicBezTo>
                      <a:pt x="80" y="251"/>
                      <a:pt x="73" y="254"/>
                      <a:pt x="67" y="256"/>
                    </a:cubicBezTo>
                    <a:cubicBezTo>
                      <a:pt x="59" y="258"/>
                      <a:pt x="52" y="255"/>
                      <a:pt x="47" y="253"/>
                    </a:cubicBezTo>
                    <a:cubicBezTo>
                      <a:pt x="47" y="253"/>
                      <a:pt x="46" y="253"/>
                      <a:pt x="46" y="253"/>
                    </a:cubicBezTo>
                    <a:cubicBezTo>
                      <a:pt x="55" y="284"/>
                      <a:pt x="64" y="317"/>
                      <a:pt x="71" y="352"/>
                    </a:cubicBezTo>
                    <a:cubicBezTo>
                      <a:pt x="73" y="360"/>
                      <a:pt x="84" y="365"/>
                      <a:pt x="91" y="362"/>
                    </a:cubicBezTo>
                    <a:cubicBezTo>
                      <a:pt x="210" y="301"/>
                      <a:pt x="311" y="287"/>
                      <a:pt x="413" y="353"/>
                    </a:cubicBezTo>
                    <a:cubicBezTo>
                      <a:pt x="414" y="353"/>
                      <a:pt x="414" y="353"/>
                      <a:pt x="414" y="353"/>
                    </a:cubicBezTo>
                    <a:cubicBezTo>
                      <a:pt x="431" y="363"/>
                      <a:pt x="452" y="370"/>
                      <a:pt x="467" y="356"/>
                    </a:cubicBezTo>
                    <a:cubicBezTo>
                      <a:pt x="482" y="343"/>
                      <a:pt x="486" y="322"/>
                      <a:pt x="478" y="304"/>
                    </a:cubicBezTo>
                    <a:cubicBezTo>
                      <a:pt x="478" y="303"/>
                      <a:pt x="478" y="303"/>
                      <a:pt x="478" y="303"/>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2" name="任意多边形: 形状 7"/>
              <p:cNvSpPr/>
              <p:nvPr/>
            </p:nvSpPr>
            <p:spPr bwMode="auto">
              <a:xfrm>
                <a:off x="3719" y="601"/>
                <a:ext cx="758" cy="853"/>
              </a:xfrm>
              <a:custGeom>
                <a:avLst/>
                <a:gdLst>
                  <a:gd name="T0" fmla="*/ 273 w 320"/>
                  <a:gd name="T1" fmla="*/ 221 h 360"/>
                  <a:gd name="T2" fmla="*/ 273 w 320"/>
                  <a:gd name="T3" fmla="*/ 221 h 360"/>
                  <a:gd name="T4" fmla="*/ 288 w 320"/>
                  <a:gd name="T5" fmla="*/ 220 h 360"/>
                  <a:gd name="T6" fmla="*/ 300 w 320"/>
                  <a:gd name="T7" fmla="*/ 218 h 360"/>
                  <a:gd name="T8" fmla="*/ 308 w 320"/>
                  <a:gd name="T9" fmla="*/ 209 h 360"/>
                  <a:gd name="T10" fmla="*/ 306 w 320"/>
                  <a:gd name="T11" fmla="*/ 194 h 360"/>
                  <a:gd name="T12" fmla="*/ 294 w 320"/>
                  <a:gd name="T13" fmla="*/ 185 h 360"/>
                  <a:gd name="T14" fmla="*/ 281 w 320"/>
                  <a:gd name="T15" fmla="*/ 188 h 360"/>
                  <a:gd name="T16" fmla="*/ 274 w 320"/>
                  <a:gd name="T17" fmla="*/ 197 h 360"/>
                  <a:gd name="T18" fmla="*/ 266 w 320"/>
                  <a:gd name="T19" fmla="*/ 209 h 360"/>
                  <a:gd name="T20" fmla="*/ 245 w 320"/>
                  <a:gd name="T21" fmla="*/ 222 h 360"/>
                  <a:gd name="T22" fmla="*/ 86 w 320"/>
                  <a:gd name="T23" fmla="*/ 59 h 360"/>
                  <a:gd name="T24" fmla="*/ 86 w 320"/>
                  <a:gd name="T25" fmla="*/ 41 h 360"/>
                  <a:gd name="T26" fmla="*/ 92 w 320"/>
                  <a:gd name="T27" fmla="*/ 29 h 360"/>
                  <a:gd name="T28" fmla="*/ 96 w 320"/>
                  <a:gd name="T29" fmla="*/ 18 h 360"/>
                  <a:gd name="T30" fmla="*/ 93 w 320"/>
                  <a:gd name="T31" fmla="*/ 5 h 360"/>
                  <a:gd name="T32" fmla="*/ 79 w 320"/>
                  <a:gd name="T33" fmla="*/ 0 h 360"/>
                  <a:gd name="T34" fmla="*/ 65 w 320"/>
                  <a:gd name="T35" fmla="*/ 5 h 360"/>
                  <a:gd name="T36" fmla="*/ 61 w 320"/>
                  <a:gd name="T37" fmla="*/ 18 h 360"/>
                  <a:gd name="T38" fmla="*/ 66 w 320"/>
                  <a:gd name="T39" fmla="*/ 29 h 360"/>
                  <a:gd name="T40" fmla="*/ 73 w 320"/>
                  <a:gd name="T41" fmla="*/ 42 h 360"/>
                  <a:gd name="T42" fmla="*/ 73 w 320"/>
                  <a:gd name="T43" fmla="*/ 42 h 360"/>
                  <a:gd name="T44" fmla="*/ 73 w 320"/>
                  <a:gd name="T45" fmla="*/ 55 h 360"/>
                  <a:gd name="T46" fmla="*/ 62 w 320"/>
                  <a:gd name="T47" fmla="*/ 68 h 360"/>
                  <a:gd name="T48" fmla="*/ 62 w 320"/>
                  <a:gd name="T49" fmla="*/ 219 h 360"/>
                  <a:gd name="T50" fmla="*/ 42 w 320"/>
                  <a:gd name="T51" fmla="*/ 219 h 360"/>
                  <a:gd name="T52" fmla="*/ 29 w 320"/>
                  <a:gd name="T53" fmla="*/ 213 h 360"/>
                  <a:gd name="T54" fmla="*/ 19 w 320"/>
                  <a:gd name="T55" fmla="*/ 209 h 360"/>
                  <a:gd name="T56" fmla="*/ 6 w 320"/>
                  <a:gd name="T57" fmla="*/ 213 h 360"/>
                  <a:gd name="T58" fmla="*/ 1 w 320"/>
                  <a:gd name="T59" fmla="*/ 227 h 360"/>
                  <a:gd name="T60" fmla="*/ 6 w 320"/>
                  <a:gd name="T61" fmla="*/ 241 h 360"/>
                  <a:gd name="T62" fmla="*/ 19 w 320"/>
                  <a:gd name="T63" fmla="*/ 245 h 360"/>
                  <a:gd name="T64" fmla="*/ 30 w 320"/>
                  <a:gd name="T65" fmla="*/ 240 h 360"/>
                  <a:gd name="T66" fmla="*/ 42 w 320"/>
                  <a:gd name="T67" fmla="*/ 233 h 360"/>
                  <a:gd name="T68" fmla="*/ 43 w 320"/>
                  <a:gd name="T69" fmla="*/ 233 h 360"/>
                  <a:gd name="T70" fmla="*/ 62 w 320"/>
                  <a:gd name="T71" fmla="*/ 233 h 360"/>
                  <a:gd name="T72" fmla="*/ 62 w 320"/>
                  <a:gd name="T73" fmla="*/ 360 h 360"/>
                  <a:gd name="T74" fmla="*/ 176 w 320"/>
                  <a:gd name="T75" fmla="*/ 324 h 360"/>
                  <a:gd name="T76" fmla="*/ 177 w 320"/>
                  <a:gd name="T77" fmla="*/ 324 h 360"/>
                  <a:gd name="T78" fmla="*/ 170 w 320"/>
                  <a:gd name="T79" fmla="*/ 309 h 360"/>
                  <a:gd name="T80" fmla="*/ 174 w 320"/>
                  <a:gd name="T81" fmla="*/ 289 h 360"/>
                  <a:gd name="T82" fmla="*/ 196 w 320"/>
                  <a:gd name="T83" fmla="*/ 276 h 360"/>
                  <a:gd name="T84" fmla="*/ 220 w 320"/>
                  <a:gd name="T85" fmla="*/ 283 h 360"/>
                  <a:gd name="T86" fmla="*/ 229 w 320"/>
                  <a:gd name="T87" fmla="*/ 303 h 360"/>
                  <a:gd name="T88" fmla="*/ 224 w 320"/>
                  <a:gd name="T89" fmla="*/ 321 h 360"/>
                  <a:gd name="T90" fmla="*/ 221 w 320"/>
                  <a:gd name="T91" fmla="*/ 326 h 360"/>
                  <a:gd name="T92" fmla="*/ 320 w 320"/>
                  <a:gd name="T93" fmla="*/ 351 h 360"/>
                  <a:gd name="T94" fmla="*/ 253 w 320"/>
                  <a:gd name="T95" fmla="*/ 233 h 360"/>
                  <a:gd name="T96" fmla="*/ 273 w 320"/>
                  <a:gd name="T97" fmla="*/ 22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60">
                    <a:moveTo>
                      <a:pt x="273" y="221"/>
                    </a:moveTo>
                    <a:cubicBezTo>
                      <a:pt x="273" y="221"/>
                      <a:pt x="273" y="221"/>
                      <a:pt x="273" y="221"/>
                    </a:cubicBezTo>
                    <a:cubicBezTo>
                      <a:pt x="279" y="218"/>
                      <a:pt x="284" y="220"/>
                      <a:pt x="288" y="220"/>
                    </a:cubicBezTo>
                    <a:cubicBezTo>
                      <a:pt x="292" y="221"/>
                      <a:pt x="296" y="221"/>
                      <a:pt x="300" y="218"/>
                    </a:cubicBezTo>
                    <a:cubicBezTo>
                      <a:pt x="304" y="216"/>
                      <a:pt x="307" y="213"/>
                      <a:pt x="308" y="209"/>
                    </a:cubicBezTo>
                    <a:cubicBezTo>
                      <a:pt x="310" y="205"/>
                      <a:pt x="310" y="200"/>
                      <a:pt x="306" y="194"/>
                    </a:cubicBezTo>
                    <a:cubicBezTo>
                      <a:pt x="302" y="187"/>
                      <a:pt x="298" y="185"/>
                      <a:pt x="294" y="185"/>
                    </a:cubicBezTo>
                    <a:cubicBezTo>
                      <a:pt x="290" y="184"/>
                      <a:pt x="285" y="186"/>
                      <a:pt x="281" y="188"/>
                    </a:cubicBezTo>
                    <a:cubicBezTo>
                      <a:pt x="277" y="190"/>
                      <a:pt x="276" y="194"/>
                      <a:pt x="274" y="197"/>
                    </a:cubicBezTo>
                    <a:cubicBezTo>
                      <a:pt x="272" y="201"/>
                      <a:pt x="271" y="206"/>
                      <a:pt x="266" y="209"/>
                    </a:cubicBezTo>
                    <a:cubicBezTo>
                      <a:pt x="245" y="222"/>
                      <a:pt x="245" y="222"/>
                      <a:pt x="245" y="222"/>
                    </a:cubicBezTo>
                    <a:cubicBezTo>
                      <a:pt x="200" y="158"/>
                      <a:pt x="147" y="104"/>
                      <a:pt x="86" y="59"/>
                    </a:cubicBezTo>
                    <a:cubicBezTo>
                      <a:pt x="86" y="41"/>
                      <a:pt x="86" y="41"/>
                      <a:pt x="86" y="41"/>
                    </a:cubicBezTo>
                    <a:cubicBezTo>
                      <a:pt x="86" y="36"/>
                      <a:pt x="90" y="32"/>
                      <a:pt x="92" y="29"/>
                    </a:cubicBezTo>
                    <a:cubicBezTo>
                      <a:pt x="95" y="25"/>
                      <a:pt x="96" y="22"/>
                      <a:pt x="96" y="18"/>
                    </a:cubicBezTo>
                    <a:cubicBezTo>
                      <a:pt x="96" y="13"/>
                      <a:pt x="95" y="8"/>
                      <a:pt x="93" y="5"/>
                    </a:cubicBezTo>
                    <a:cubicBezTo>
                      <a:pt x="90" y="2"/>
                      <a:pt x="86" y="0"/>
                      <a:pt x="79" y="0"/>
                    </a:cubicBezTo>
                    <a:cubicBezTo>
                      <a:pt x="71" y="0"/>
                      <a:pt x="67" y="2"/>
                      <a:pt x="65" y="5"/>
                    </a:cubicBezTo>
                    <a:cubicBezTo>
                      <a:pt x="62" y="8"/>
                      <a:pt x="61" y="13"/>
                      <a:pt x="61" y="18"/>
                    </a:cubicBezTo>
                    <a:cubicBezTo>
                      <a:pt x="61" y="22"/>
                      <a:pt x="63" y="25"/>
                      <a:pt x="66" y="29"/>
                    </a:cubicBezTo>
                    <a:cubicBezTo>
                      <a:pt x="68" y="32"/>
                      <a:pt x="72" y="36"/>
                      <a:pt x="73" y="42"/>
                    </a:cubicBezTo>
                    <a:cubicBezTo>
                      <a:pt x="73" y="42"/>
                      <a:pt x="73" y="42"/>
                      <a:pt x="73" y="42"/>
                    </a:cubicBezTo>
                    <a:cubicBezTo>
                      <a:pt x="73" y="55"/>
                      <a:pt x="73" y="55"/>
                      <a:pt x="73" y="55"/>
                    </a:cubicBezTo>
                    <a:cubicBezTo>
                      <a:pt x="67" y="56"/>
                      <a:pt x="62" y="62"/>
                      <a:pt x="62" y="68"/>
                    </a:cubicBezTo>
                    <a:cubicBezTo>
                      <a:pt x="62" y="219"/>
                      <a:pt x="62" y="219"/>
                      <a:pt x="62" y="219"/>
                    </a:cubicBezTo>
                    <a:cubicBezTo>
                      <a:pt x="42" y="219"/>
                      <a:pt x="42" y="219"/>
                      <a:pt x="42" y="219"/>
                    </a:cubicBezTo>
                    <a:cubicBezTo>
                      <a:pt x="36" y="219"/>
                      <a:pt x="33" y="216"/>
                      <a:pt x="29" y="213"/>
                    </a:cubicBezTo>
                    <a:cubicBezTo>
                      <a:pt x="26" y="211"/>
                      <a:pt x="23" y="209"/>
                      <a:pt x="19" y="209"/>
                    </a:cubicBezTo>
                    <a:cubicBezTo>
                      <a:pt x="14" y="209"/>
                      <a:pt x="9" y="210"/>
                      <a:pt x="6" y="213"/>
                    </a:cubicBezTo>
                    <a:cubicBezTo>
                      <a:pt x="3" y="216"/>
                      <a:pt x="0" y="219"/>
                      <a:pt x="1" y="227"/>
                    </a:cubicBezTo>
                    <a:cubicBezTo>
                      <a:pt x="1" y="235"/>
                      <a:pt x="3" y="239"/>
                      <a:pt x="6" y="241"/>
                    </a:cubicBezTo>
                    <a:cubicBezTo>
                      <a:pt x="9" y="244"/>
                      <a:pt x="14" y="245"/>
                      <a:pt x="19" y="245"/>
                    </a:cubicBezTo>
                    <a:cubicBezTo>
                      <a:pt x="23" y="245"/>
                      <a:pt x="26" y="243"/>
                      <a:pt x="30" y="240"/>
                    </a:cubicBezTo>
                    <a:cubicBezTo>
                      <a:pt x="33" y="237"/>
                      <a:pt x="37" y="233"/>
                      <a:pt x="42" y="233"/>
                    </a:cubicBezTo>
                    <a:cubicBezTo>
                      <a:pt x="43" y="233"/>
                      <a:pt x="43" y="233"/>
                      <a:pt x="43" y="233"/>
                    </a:cubicBezTo>
                    <a:cubicBezTo>
                      <a:pt x="62" y="233"/>
                      <a:pt x="62" y="233"/>
                      <a:pt x="62" y="233"/>
                    </a:cubicBezTo>
                    <a:cubicBezTo>
                      <a:pt x="62" y="360"/>
                      <a:pt x="62" y="360"/>
                      <a:pt x="62" y="360"/>
                    </a:cubicBezTo>
                    <a:cubicBezTo>
                      <a:pt x="94" y="337"/>
                      <a:pt x="134" y="326"/>
                      <a:pt x="176" y="324"/>
                    </a:cubicBezTo>
                    <a:cubicBezTo>
                      <a:pt x="176" y="324"/>
                      <a:pt x="177" y="324"/>
                      <a:pt x="177" y="324"/>
                    </a:cubicBezTo>
                    <a:cubicBezTo>
                      <a:pt x="174" y="321"/>
                      <a:pt x="171" y="316"/>
                      <a:pt x="170" y="309"/>
                    </a:cubicBezTo>
                    <a:cubicBezTo>
                      <a:pt x="169" y="303"/>
                      <a:pt x="170" y="295"/>
                      <a:pt x="174" y="289"/>
                    </a:cubicBezTo>
                    <a:cubicBezTo>
                      <a:pt x="178" y="282"/>
                      <a:pt x="187" y="277"/>
                      <a:pt x="196" y="276"/>
                    </a:cubicBezTo>
                    <a:cubicBezTo>
                      <a:pt x="206" y="275"/>
                      <a:pt x="215" y="278"/>
                      <a:pt x="220" y="283"/>
                    </a:cubicBezTo>
                    <a:cubicBezTo>
                      <a:pt x="226" y="289"/>
                      <a:pt x="228" y="296"/>
                      <a:pt x="229" y="303"/>
                    </a:cubicBezTo>
                    <a:cubicBezTo>
                      <a:pt x="230" y="311"/>
                      <a:pt x="226" y="317"/>
                      <a:pt x="224" y="321"/>
                    </a:cubicBezTo>
                    <a:cubicBezTo>
                      <a:pt x="222" y="324"/>
                      <a:pt x="222" y="325"/>
                      <a:pt x="221" y="326"/>
                    </a:cubicBezTo>
                    <a:cubicBezTo>
                      <a:pt x="255" y="329"/>
                      <a:pt x="288" y="338"/>
                      <a:pt x="320" y="351"/>
                    </a:cubicBezTo>
                    <a:cubicBezTo>
                      <a:pt x="300" y="308"/>
                      <a:pt x="277" y="269"/>
                      <a:pt x="253" y="233"/>
                    </a:cubicBezTo>
                    <a:lnTo>
                      <a:pt x="273" y="22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3" name="任意多边形: 形状 8"/>
              <p:cNvSpPr/>
              <p:nvPr/>
            </p:nvSpPr>
            <p:spPr bwMode="auto">
              <a:xfrm>
                <a:off x="3866" y="1283"/>
                <a:ext cx="878" cy="767"/>
              </a:xfrm>
              <a:custGeom>
                <a:avLst/>
                <a:gdLst>
                  <a:gd name="T0" fmla="*/ 360 w 371"/>
                  <a:gd name="T1" fmla="*/ 175 h 324"/>
                  <a:gd name="T2" fmla="*/ 347 w 371"/>
                  <a:gd name="T3" fmla="*/ 174 h 324"/>
                  <a:gd name="T4" fmla="*/ 338 w 371"/>
                  <a:gd name="T5" fmla="*/ 181 h 324"/>
                  <a:gd name="T6" fmla="*/ 327 w 371"/>
                  <a:gd name="T7" fmla="*/ 190 h 324"/>
                  <a:gd name="T8" fmla="*/ 309 w 371"/>
                  <a:gd name="T9" fmla="*/ 195 h 324"/>
                  <a:gd name="T10" fmla="*/ 273 w 371"/>
                  <a:gd name="T11" fmla="*/ 97 h 324"/>
                  <a:gd name="T12" fmla="*/ 148 w 371"/>
                  <a:gd name="T13" fmla="*/ 61 h 324"/>
                  <a:gd name="T14" fmla="*/ 146 w 371"/>
                  <a:gd name="T15" fmla="*/ 41 h 324"/>
                  <a:gd name="T16" fmla="*/ 146 w 371"/>
                  <a:gd name="T17" fmla="*/ 41 h 324"/>
                  <a:gd name="T18" fmla="*/ 152 w 371"/>
                  <a:gd name="T19" fmla="*/ 27 h 324"/>
                  <a:gd name="T20" fmla="*/ 155 w 371"/>
                  <a:gd name="T21" fmla="*/ 16 h 324"/>
                  <a:gd name="T22" fmla="*/ 150 w 371"/>
                  <a:gd name="T23" fmla="*/ 4 h 324"/>
                  <a:gd name="T24" fmla="*/ 138 w 371"/>
                  <a:gd name="T25" fmla="*/ 0 h 324"/>
                  <a:gd name="T26" fmla="*/ 135 w 371"/>
                  <a:gd name="T27" fmla="*/ 0 h 324"/>
                  <a:gd name="T28" fmla="*/ 122 w 371"/>
                  <a:gd name="T29" fmla="*/ 7 h 324"/>
                  <a:gd name="T30" fmla="*/ 120 w 371"/>
                  <a:gd name="T31" fmla="*/ 20 h 324"/>
                  <a:gd name="T32" fmla="*/ 125 w 371"/>
                  <a:gd name="T33" fmla="*/ 30 h 324"/>
                  <a:gd name="T34" fmla="*/ 133 w 371"/>
                  <a:gd name="T35" fmla="*/ 42 h 324"/>
                  <a:gd name="T36" fmla="*/ 135 w 371"/>
                  <a:gd name="T37" fmla="*/ 60 h 324"/>
                  <a:gd name="T38" fmla="*/ 127 w 371"/>
                  <a:gd name="T39" fmla="*/ 60 h 324"/>
                  <a:gd name="T40" fmla="*/ 0 w 371"/>
                  <a:gd name="T41" fmla="*/ 103 h 324"/>
                  <a:gd name="T42" fmla="*/ 0 w 371"/>
                  <a:gd name="T43" fmla="*/ 175 h 324"/>
                  <a:gd name="T44" fmla="*/ 4 w 371"/>
                  <a:gd name="T45" fmla="*/ 172 h 324"/>
                  <a:gd name="T46" fmla="*/ 22 w 371"/>
                  <a:gd name="T47" fmla="*/ 165 h 324"/>
                  <a:gd name="T48" fmla="*/ 42 w 371"/>
                  <a:gd name="T49" fmla="*/ 172 h 324"/>
                  <a:gd name="T50" fmla="*/ 52 w 371"/>
                  <a:gd name="T51" fmla="*/ 195 h 324"/>
                  <a:gd name="T52" fmla="*/ 42 w 371"/>
                  <a:gd name="T53" fmla="*/ 218 h 324"/>
                  <a:gd name="T54" fmla="*/ 22 w 371"/>
                  <a:gd name="T55" fmla="*/ 224 h 324"/>
                  <a:gd name="T56" fmla="*/ 4 w 371"/>
                  <a:gd name="T57" fmla="*/ 217 h 324"/>
                  <a:gd name="T58" fmla="*/ 0 w 371"/>
                  <a:gd name="T59" fmla="*/ 214 h 324"/>
                  <a:gd name="T60" fmla="*/ 0 w 371"/>
                  <a:gd name="T61" fmla="*/ 309 h 324"/>
                  <a:gd name="T62" fmla="*/ 7 w 371"/>
                  <a:gd name="T63" fmla="*/ 321 h 324"/>
                  <a:gd name="T64" fmla="*/ 21 w 371"/>
                  <a:gd name="T65" fmla="*/ 321 h 324"/>
                  <a:gd name="T66" fmla="*/ 317 w 371"/>
                  <a:gd name="T67" fmla="*/ 316 h 324"/>
                  <a:gd name="T68" fmla="*/ 332 w 371"/>
                  <a:gd name="T69" fmla="*/ 314 h 324"/>
                  <a:gd name="T70" fmla="*/ 337 w 371"/>
                  <a:gd name="T71" fmla="*/ 300 h 324"/>
                  <a:gd name="T72" fmla="*/ 313 w 371"/>
                  <a:gd name="T73" fmla="*/ 208 h 324"/>
                  <a:gd name="T74" fmla="*/ 329 w 371"/>
                  <a:gd name="T75" fmla="*/ 203 h 324"/>
                  <a:gd name="T76" fmla="*/ 330 w 371"/>
                  <a:gd name="T77" fmla="*/ 203 h 324"/>
                  <a:gd name="T78" fmla="*/ 344 w 371"/>
                  <a:gd name="T79" fmla="*/ 207 h 324"/>
                  <a:gd name="T80" fmla="*/ 356 w 371"/>
                  <a:gd name="T81" fmla="*/ 209 h 324"/>
                  <a:gd name="T82" fmla="*/ 367 w 371"/>
                  <a:gd name="T83" fmla="*/ 202 h 324"/>
                  <a:gd name="T84" fmla="*/ 369 w 371"/>
                  <a:gd name="T85" fmla="*/ 187 h 324"/>
                  <a:gd name="T86" fmla="*/ 360 w 371"/>
                  <a:gd name="T87" fmla="*/ 17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1" h="324">
                    <a:moveTo>
                      <a:pt x="360" y="175"/>
                    </a:moveTo>
                    <a:cubicBezTo>
                      <a:pt x="357" y="173"/>
                      <a:pt x="352" y="173"/>
                      <a:pt x="347" y="174"/>
                    </a:cubicBezTo>
                    <a:cubicBezTo>
                      <a:pt x="343" y="175"/>
                      <a:pt x="340" y="178"/>
                      <a:pt x="338" y="181"/>
                    </a:cubicBezTo>
                    <a:cubicBezTo>
                      <a:pt x="335" y="184"/>
                      <a:pt x="332" y="189"/>
                      <a:pt x="327" y="190"/>
                    </a:cubicBezTo>
                    <a:cubicBezTo>
                      <a:pt x="309" y="195"/>
                      <a:pt x="309" y="195"/>
                      <a:pt x="309" y="195"/>
                    </a:cubicBezTo>
                    <a:cubicBezTo>
                      <a:pt x="298" y="160"/>
                      <a:pt x="286" y="127"/>
                      <a:pt x="273" y="97"/>
                    </a:cubicBezTo>
                    <a:cubicBezTo>
                      <a:pt x="235" y="77"/>
                      <a:pt x="191" y="64"/>
                      <a:pt x="148" y="61"/>
                    </a:cubicBezTo>
                    <a:cubicBezTo>
                      <a:pt x="146" y="41"/>
                      <a:pt x="146" y="41"/>
                      <a:pt x="146" y="41"/>
                    </a:cubicBezTo>
                    <a:cubicBezTo>
                      <a:pt x="146" y="41"/>
                      <a:pt x="146" y="41"/>
                      <a:pt x="146" y="41"/>
                    </a:cubicBezTo>
                    <a:cubicBezTo>
                      <a:pt x="146" y="35"/>
                      <a:pt x="150" y="31"/>
                      <a:pt x="152" y="27"/>
                    </a:cubicBezTo>
                    <a:cubicBezTo>
                      <a:pt x="154" y="24"/>
                      <a:pt x="156" y="20"/>
                      <a:pt x="155" y="16"/>
                    </a:cubicBezTo>
                    <a:cubicBezTo>
                      <a:pt x="155" y="11"/>
                      <a:pt x="153" y="7"/>
                      <a:pt x="150" y="4"/>
                    </a:cubicBezTo>
                    <a:cubicBezTo>
                      <a:pt x="148" y="1"/>
                      <a:pt x="144" y="0"/>
                      <a:pt x="138" y="0"/>
                    </a:cubicBezTo>
                    <a:cubicBezTo>
                      <a:pt x="137" y="0"/>
                      <a:pt x="136" y="0"/>
                      <a:pt x="135" y="0"/>
                    </a:cubicBezTo>
                    <a:cubicBezTo>
                      <a:pt x="128" y="1"/>
                      <a:pt x="124" y="3"/>
                      <a:pt x="122" y="7"/>
                    </a:cubicBezTo>
                    <a:cubicBezTo>
                      <a:pt x="120" y="10"/>
                      <a:pt x="119" y="15"/>
                      <a:pt x="120" y="20"/>
                    </a:cubicBezTo>
                    <a:cubicBezTo>
                      <a:pt x="120" y="24"/>
                      <a:pt x="123" y="27"/>
                      <a:pt x="125" y="30"/>
                    </a:cubicBezTo>
                    <a:cubicBezTo>
                      <a:pt x="128" y="33"/>
                      <a:pt x="132" y="37"/>
                      <a:pt x="133" y="42"/>
                    </a:cubicBezTo>
                    <a:cubicBezTo>
                      <a:pt x="135" y="60"/>
                      <a:pt x="135" y="60"/>
                      <a:pt x="135" y="60"/>
                    </a:cubicBezTo>
                    <a:cubicBezTo>
                      <a:pt x="132" y="60"/>
                      <a:pt x="130" y="60"/>
                      <a:pt x="127" y="60"/>
                    </a:cubicBezTo>
                    <a:cubicBezTo>
                      <a:pt x="77" y="60"/>
                      <a:pt x="32" y="73"/>
                      <a:pt x="0" y="103"/>
                    </a:cubicBezTo>
                    <a:cubicBezTo>
                      <a:pt x="0" y="175"/>
                      <a:pt x="0" y="175"/>
                      <a:pt x="0" y="175"/>
                    </a:cubicBezTo>
                    <a:cubicBezTo>
                      <a:pt x="1" y="174"/>
                      <a:pt x="2" y="174"/>
                      <a:pt x="4" y="172"/>
                    </a:cubicBezTo>
                    <a:cubicBezTo>
                      <a:pt x="8" y="169"/>
                      <a:pt x="14" y="165"/>
                      <a:pt x="22" y="165"/>
                    </a:cubicBezTo>
                    <a:cubicBezTo>
                      <a:pt x="28" y="165"/>
                      <a:pt x="36" y="167"/>
                      <a:pt x="42" y="172"/>
                    </a:cubicBezTo>
                    <a:cubicBezTo>
                      <a:pt x="48" y="176"/>
                      <a:pt x="52" y="185"/>
                      <a:pt x="52" y="195"/>
                    </a:cubicBezTo>
                    <a:cubicBezTo>
                      <a:pt x="51" y="205"/>
                      <a:pt x="47" y="213"/>
                      <a:pt x="42" y="218"/>
                    </a:cubicBezTo>
                    <a:cubicBezTo>
                      <a:pt x="36" y="223"/>
                      <a:pt x="29" y="224"/>
                      <a:pt x="22" y="224"/>
                    </a:cubicBezTo>
                    <a:cubicBezTo>
                      <a:pt x="14" y="224"/>
                      <a:pt x="8" y="220"/>
                      <a:pt x="4" y="217"/>
                    </a:cubicBezTo>
                    <a:cubicBezTo>
                      <a:pt x="2" y="216"/>
                      <a:pt x="1" y="215"/>
                      <a:pt x="0" y="214"/>
                    </a:cubicBezTo>
                    <a:cubicBezTo>
                      <a:pt x="0" y="309"/>
                      <a:pt x="0" y="309"/>
                      <a:pt x="0" y="309"/>
                    </a:cubicBezTo>
                    <a:cubicBezTo>
                      <a:pt x="0" y="314"/>
                      <a:pt x="3" y="319"/>
                      <a:pt x="7" y="321"/>
                    </a:cubicBezTo>
                    <a:cubicBezTo>
                      <a:pt x="12" y="324"/>
                      <a:pt x="17" y="324"/>
                      <a:pt x="21" y="321"/>
                    </a:cubicBezTo>
                    <a:cubicBezTo>
                      <a:pt x="134" y="253"/>
                      <a:pt x="222" y="264"/>
                      <a:pt x="317" y="316"/>
                    </a:cubicBezTo>
                    <a:cubicBezTo>
                      <a:pt x="322" y="318"/>
                      <a:pt x="328" y="318"/>
                      <a:pt x="332" y="314"/>
                    </a:cubicBezTo>
                    <a:cubicBezTo>
                      <a:pt x="337" y="311"/>
                      <a:pt x="339" y="305"/>
                      <a:pt x="337" y="300"/>
                    </a:cubicBezTo>
                    <a:cubicBezTo>
                      <a:pt x="330" y="268"/>
                      <a:pt x="322" y="237"/>
                      <a:pt x="313" y="208"/>
                    </a:cubicBezTo>
                    <a:cubicBezTo>
                      <a:pt x="329" y="203"/>
                      <a:pt x="329" y="203"/>
                      <a:pt x="329" y="203"/>
                    </a:cubicBezTo>
                    <a:cubicBezTo>
                      <a:pt x="330" y="203"/>
                      <a:pt x="330" y="203"/>
                      <a:pt x="330" y="203"/>
                    </a:cubicBezTo>
                    <a:cubicBezTo>
                      <a:pt x="336" y="202"/>
                      <a:pt x="340" y="205"/>
                      <a:pt x="344" y="207"/>
                    </a:cubicBezTo>
                    <a:cubicBezTo>
                      <a:pt x="348" y="209"/>
                      <a:pt x="352" y="210"/>
                      <a:pt x="356" y="209"/>
                    </a:cubicBezTo>
                    <a:cubicBezTo>
                      <a:pt x="361" y="207"/>
                      <a:pt x="365" y="205"/>
                      <a:pt x="367" y="202"/>
                    </a:cubicBezTo>
                    <a:cubicBezTo>
                      <a:pt x="369" y="199"/>
                      <a:pt x="371" y="194"/>
                      <a:pt x="369" y="187"/>
                    </a:cubicBezTo>
                    <a:cubicBezTo>
                      <a:pt x="367" y="180"/>
                      <a:pt x="364" y="176"/>
                      <a:pt x="360" y="17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4" name="任意多边形: 形状 9"/>
              <p:cNvSpPr/>
              <p:nvPr/>
            </p:nvSpPr>
            <p:spPr bwMode="auto">
              <a:xfrm>
                <a:off x="3211" y="732"/>
                <a:ext cx="605" cy="733"/>
              </a:xfrm>
              <a:custGeom>
                <a:avLst/>
                <a:gdLst>
                  <a:gd name="T0" fmla="*/ 242 w 256"/>
                  <a:gd name="T1" fmla="*/ 0 h 310"/>
                  <a:gd name="T2" fmla="*/ 234 w 256"/>
                  <a:gd name="T3" fmla="*/ 3 h 310"/>
                  <a:gd name="T4" fmla="*/ 73 w 256"/>
                  <a:gd name="T5" fmla="*/ 167 h 310"/>
                  <a:gd name="T6" fmla="*/ 52 w 256"/>
                  <a:gd name="T7" fmla="*/ 154 h 310"/>
                  <a:gd name="T8" fmla="*/ 45 w 256"/>
                  <a:gd name="T9" fmla="*/ 142 h 310"/>
                  <a:gd name="T10" fmla="*/ 38 w 256"/>
                  <a:gd name="T11" fmla="*/ 133 h 310"/>
                  <a:gd name="T12" fmla="*/ 25 w 256"/>
                  <a:gd name="T13" fmla="*/ 130 h 310"/>
                  <a:gd name="T14" fmla="*/ 13 w 256"/>
                  <a:gd name="T15" fmla="*/ 139 h 310"/>
                  <a:gd name="T16" fmla="*/ 10 w 256"/>
                  <a:gd name="T17" fmla="*/ 154 h 310"/>
                  <a:gd name="T18" fmla="*/ 19 w 256"/>
                  <a:gd name="T19" fmla="*/ 163 h 310"/>
                  <a:gd name="T20" fmla="*/ 31 w 256"/>
                  <a:gd name="T21" fmla="*/ 165 h 310"/>
                  <a:gd name="T22" fmla="*/ 46 w 256"/>
                  <a:gd name="T23" fmla="*/ 166 h 310"/>
                  <a:gd name="T24" fmla="*/ 46 w 256"/>
                  <a:gd name="T25" fmla="*/ 166 h 310"/>
                  <a:gd name="T26" fmla="*/ 66 w 256"/>
                  <a:gd name="T27" fmla="*/ 178 h 310"/>
                  <a:gd name="T28" fmla="*/ 0 w 256"/>
                  <a:gd name="T29" fmla="*/ 293 h 310"/>
                  <a:gd name="T30" fmla="*/ 100 w 256"/>
                  <a:gd name="T31" fmla="*/ 270 h 310"/>
                  <a:gd name="T32" fmla="*/ 98 w 256"/>
                  <a:gd name="T33" fmla="*/ 266 h 310"/>
                  <a:gd name="T34" fmla="*/ 93 w 256"/>
                  <a:gd name="T35" fmla="*/ 248 h 310"/>
                  <a:gd name="T36" fmla="*/ 102 w 256"/>
                  <a:gd name="T37" fmla="*/ 228 h 310"/>
                  <a:gd name="T38" fmla="*/ 125 w 256"/>
                  <a:gd name="T39" fmla="*/ 221 h 310"/>
                  <a:gd name="T40" fmla="*/ 148 w 256"/>
                  <a:gd name="T41" fmla="*/ 234 h 310"/>
                  <a:gd name="T42" fmla="*/ 151 w 256"/>
                  <a:gd name="T43" fmla="*/ 254 h 310"/>
                  <a:gd name="T44" fmla="*/ 144 w 256"/>
                  <a:gd name="T45" fmla="*/ 270 h 310"/>
                  <a:gd name="T46" fmla="*/ 256 w 256"/>
                  <a:gd name="T47" fmla="*/ 310 h 310"/>
                  <a:gd name="T48" fmla="*/ 256 w 256"/>
                  <a:gd name="T49" fmla="*/ 191 h 310"/>
                  <a:gd name="T50" fmla="*/ 252 w 256"/>
                  <a:gd name="T51" fmla="*/ 194 h 310"/>
                  <a:gd name="T52" fmla="*/ 234 w 256"/>
                  <a:gd name="T53" fmla="*/ 201 h 310"/>
                  <a:gd name="T54" fmla="*/ 214 w 256"/>
                  <a:gd name="T55" fmla="*/ 195 h 310"/>
                  <a:gd name="T56" fmla="*/ 204 w 256"/>
                  <a:gd name="T57" fmla="*/ 172 h 310"/>
                  <a:gd name="T58" fmla="*/ 214 w 256"/>
                  <a:gd name="T59" fmla="*/ 149 h 310"/>
                  <a:gd name="T60" fmla="*/ 234 w 256"/>
                  <a:gd name="T61" fmla="*/ 142 h 310"/>
                  <a:gd name="T62" fmla="*/ 251 w 256"/>
                  <a:gd name="T63" fmla="*/ 149 h 310"/>
                  <a:gd name="T64" fmla="*/ 256 w 256"/>
                  <a:gd name="T65" fmla="*/ 152 h 310"/>
                  <a:gd name="T66" fmla="*/ 256 w 256"/>
                  <a:gd name="T67" fmla="*/ 14 h 310"/>
                  <a:gd name="T68" fmla="*/ 242 w 256"/>
                  <a:gd name="T6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0">
                    <a:moveTo>
                      <a:pt x="242" y="0"/>
                    </a:moveTo>
                    <a:cubicBezTo>
                      <a:pt x="239" y="1"/>
                      <a:pt x="236" y="2"/>
                      <a:pt x="234" y="3"/>
                    </a:cubicBezTo>
                    <a:cubicBezTo>
                      <a:pt x="173" y="49"/>
                      <a:pt x="119" y="103"/>
                      <a:pt x="73" y="167"/>
                    </a:cubicBezTo>
                    <a:cubicBezTo>
                      <a:pt x="52" y="154"/>
                      <a:pt x="52" y="154"/>
                      <a:pt x="52" y="154"/>
                    </a:cubicBezTo>
                    <a:cubicBezTo>
                      <a:pt x="47" y="151"/>
                      <a:pt x="46" y="146"/>
                      <a:pt x="45" y="142"/>
                    </a:cubicBezTo>
                    <a:cubicBezTo>
                      <a:pt x="43" y="139"/>
                      <a:pt x="41" y="135"/>
                      <a:pt x="38" y="133"/>
                    </a:cubicBezTo>
                    <a:cubicBezTo>
                      <a:pt x="34" y="131"/>
                      <a:pt x="29" y="129"/>
                      <a:pt x="25" y="130"/>
                    </a:cubicBezTo>
                    <a:cubicBezTo>
                      <a:pt x="21" y="130"/>
                      <a:pt x="17" y="132"/>
                      <a:pt x="13" y="139"/>
                    </a:cubicBezTo>
                    <a:cubicBezTo>
                      <a:pt x="9" y="145"/>
                      <a:pt x="9" y="150"/>
                      <a:pt x="10" y="154"/>
                    </a:cubicBezTo>
                    <a:cubicBezTo>
                      <a:pt x="12" y="158"/>
                      <a:pt x="15" y="161"/>
                      <a:pt x="19" y="163"/>
                    </a:cubicBezTo>
                    <a:cubicBezTo>
                      <a:pt x="23" y="166"/>
                      <a:pt x="26" y="166"/>
                      <a:pt x="31" y="165"/>
                    </a:cubicBezTo>
                    <a:cubicBezTo>
                      <a:pt x="35" y="165"/>
                      <a:pt x="40" y="163"/>
                      <a:pt x="46" y="166"/>
                    </a:cubicBezTo>
                    <a:cubicBezTo>
                      <a:pt x="46" y="166"/>
                      <a:pt x="46" y="166"/>
                      <a:pt x="46" y="166"/>
                    </a:cubicBezTo>
                    <a:cubicBezTo>
                      <a:pt x="66" y="178"/>
                      <a:pt x="66" y="178"/>
                      <a:pt x="66" y="178"/>
                    </a:cubicBezTo>
                    <a:cubicBezTo>
                      <a:pt x="42" y="213"/>
                      <a:pt x="20" y="251"/>
                      <a:pt x="0" y="293"/>
                    </a:cubicBezTo>
                    <a:cubicBezTo>
                      <a:pt x="32" y="281"/>
                      <a:pt x="66" y="273"/>
                      <a:pt x="100" y="270"/>
                    </a:cubicBezTo>
                    <a:cubicBezTo>
                      <a:pt x="100" y="269"/>
                      <a:pt x="99" y="268"/>
                      <a:pt x="98" y="266"/>
                    </a:cubicBezTo>
                    <a:cubicBezTo>
                      <a:pt x="95" y="262"/>
                      <a:pt x="92" y="256"/>
                      <a:pt x="93" y="248"/>
                    </a:cubicBezTo>
                    <a:cubicBezTo>
                      <a:pt x="94" y="241"/>
                      <a:pt x="96" y="234"/>
                      <a:pt x="102" y="228"/>
                    </a:cubicBezTo>
                    <a:cubicBezTo>
                      <a:pt x="107" y="223"/>
                      <a:pt x="116" y="220"/>
                      <a:pt x="125" y="221"/>
                    </a:cubicBezTo>
                    <a:cubicBezTo>
                      <a:pt x="135" y="222"/>
                      <a:pt x="144" y="227"/>
                      <a:pt x="148" y="234"/>
                    </a:cubicBezTo>
                    <a:cubicBezTo>
                      <a:pt x="152" y="240"/>
                      <a:pt x="152" y="248"/>
                      <a:pt x="151" y="254"/>
                    </a:cubicBezTo>
                    <a:cubicBezTo>
                      <a:pt x="151" y="261"/>
                      <a:pt x="147" y="266"/>
                      <a:pt x="144" y="270"/>
                    </a:cubicBezTo>
                    <a:cubicBezTo>
                      <a:pt x="186" y="273"/>
                      <a:pt x="225" y="286"/>
                      <a:pt x="256" y="310"/>
                    </a:cubicBezTo>
                    <a:cubicBezTo>
                      <a:pt x="256" y="191"/>
                      <a:pt x="256" y="191"/>
                      <a:pt x="256" y="191"/>
                    </a:cubicBezTo>
                    <a:cubicBezTo>
                      <a:pt x="255" y="192"/>
                      <a:pt x="254" y="193"/>
                      <a:pt x="252" y="194"/>
                    </a:cubicBezTo>
                    <a:cubicBezTo>
                      <a:pt x="248" y="197"/>
                      <a:pt x="242" y="201"/>
                      <a:pt x="234" y="201"/>
                    </a:cubicBezTo>
                    <a:cubicBezTo>
                      <a:pt x="227" y="201"/>
                      <a:pt x="220" y="200"/>
                      <a:pt x="214" y="195"/>
                    </a:cubicBezTo>
                    <a:cubicBezTo>
                      <a:pt x="208" y="190"/>
                      <a:pt x="204" y="182"/>
                      <a:pt x="204" y="172"/>
                    </a:cubicBezTo>
                    <a:cubicBezTo>
                      <a:pt x="204" y="162"/>
                      <a:pt x="208" y="153"/>
                      <a:pt x="214" y="149"/>
                    </a:cubicBezTo>
                    <a:cubicBezTo>
                      <a:pt x="220" y="144"/>
                      <a:pt x="227" y="142"/>
                      <a:pt x="234" y="142"/>
                    </a:cubicBezTo>
                    <a:cubicBezTo>
                      <a:pt x="241" y="142"/>
                      <a:pt x="247" y="146"/>
                      <a:pt x="251" y="149"/>
                    </a:cubicBezTo>
                    <a:cubicBezTo>
                      <a:pt x="254" y="151"/>
                      <a:pt x="255" y="152"/>
                      <a:pt x="256" y="152"/>
                    </a:cubicBezTo>
                    <a:cubicBezTo>
                      <a:pt x="256" y="14"/>
                      <a:pt x="256" y="14"/>
                      <a:pt x="256" y="14"/>
                    </a:cubicBezTo>
                    <a:cubicBezTo>
                      <a:pt x="256" y="7"/>
                      <a:pt x="249" y="0"/>
                      <a:pt x="24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5" name="任意多边形: 形状 10"/>
              <p:cNvSpPr/>
              <p:nvPr/>
            </p:nvSpPr>
            <p:spPr bwMode="auto">
              <a:xfrm>
                <a:off x="2927" y="1283"/>
                <a:ext cx="1034" cy="767"/>
              </a:xfrm>
              <a:custGeom>
                <a:avLst/>
                <a:gdLst>
                  <a:gd name="T0" fmla="*/ 432 w 437"/>
                  <a:gd name="T1" fmla="*/ 181 h 324"/>
                  <a:gd name="T2" fmla="*/ 419 w 437"/>
                  <a:gd name="T3" fmla="*/ 177 h 324"/>
                  <a:gd name="T4" fmla="*/ 408 w 437"/>
                  <a:gd name="T5" fmla="*/ 181 h 324"/>
                  <a:gd name="T6" fmla="*/ 395 w 437"/>
                  <a:gd name="T7" fmla="*/ 187 h 324"/>
                  <a:gd name="T8" fmla="*/ 376 w 437"/>
                  <a:gd name="T9" fmla="*/ 187 h 324"/>
                  <a:gd name="T10" fmla="*/ 376 w 437"/>
                  <a:gd name="T11" fmla="*/ 110 h 324"/>
                  <a:gd name="T12" fmla="*/ 245 w 437"/>
                  <a:gd name="T13" fmla="*/ 60 h 324"/>
                  <a:gd name="T14" fmla="*/ 247 w 437"/>
                  <a:gd name="T15" fmla="*/ 42 h 324"/>
                  <a:gd name="T16" fmla="*/ 254 w 437"/>
                  <a:gd name="T17" fmla="*/ 30 h 324"/>
                  <a:gd name="T18" fmla="*/ 260 w 437"/>
                  <a:gd name="T19" fmla="*/ 20 h 324"/>
                  <a:gd name="T20" fmla="*/ 258 w 437"/>
                  <a:gd name="T21" fmla="*/ 7 h 324"/>
                  <a:gd name="T22" fmla="*/ 244 w 437"/>
                  <a:gd name="T23" fmla="*/ 0 h 324"/>
                  <a:gd name="T24" fmla="*/ 242 w 437"/>
                  <a:gd name="T25" fmla="*/ 0 h 324"/>
                  <a:gd name="T26" fmla="*/ 230 w 437"/>
                  <a:gd name="T27" fmla="*/ 4 h 324"/>
                  <a:gd name="T28" fmla="*/ 225 w 437"/>
                  <a:gd name="T29" fmla="*/ 16 h 324"/>
                  <a:gd name="T30" fmla="*/ 228 w 437"/>
                  <a:gd name="T31" fmla="*/ 27 h 324"/>
                  <a:gd name="T32" fmla="*/ 234 w 437"/>
                  <a:gd name="T33" fmla="*/ 41 h 324"/>
                  <a:gd name="T34" fmla="*/ 234 w 437"/>
                  <a:gd name="T35" fmla="*/ 41 h 324"/>
                  <a:gd name="T36" fmla="*/ 231 w 437"/>
                  <a:gd name="T37" fmla="*/ 60 h 324"/>
                  <a:gd name="T38" fmla="*/ 230 w 437"/>
                  <a:gd name="T39" fmla="*/ 60 h 324"/>
                  <a:gd name="T40" fmla="*/ 105 w 437"/>
                  <a:gd name="T41" fmla="*/ 93 h 324"/>
                  <a:gd name="T42" fmla="*/ 67 w 437"/>
                  <a:gd name="T43" fmla="*/ 196 h 324"/>
                  <a:gd name="T44" fmla="*/ 44 w 437"/>
                  <a:gd name="T45" fmla="*/ 190 h 324"/>
                  <a:gd name="T46" fmla="*/ 33 w 437"/>
                  <a:gd name="T47" fmla="*/ 181 h 324"/>
                  <a:gd name="T48" fmla="*/ 24 w 437"/>
                  <a:gd name="T49" fmla="*/ 174 h 324"/>
                  <a:gd name="T50" fmla="*/ 10 w 437"/>
                  <a:gd name="T51" fmla="*/ 175 h 324"/>
                  <a:gd name="T52" fmla="*/ 2 w 437"/>
                  <a:gd name="T53" fmla="*/ 187 h 324"/>
                  <a:gd name="T54" fmla="*/ 3 w 437"/>
                  <a:gd name="T55" fmla="*/ 202 h 324"/>
                  <a:gd name="T56" fmla="*/ 15 w 437"/>
                  <a:gd name="T57" fmla="*/ 209 h 324"/>
                  <a:gd name="T58" fmla="*/ 26 w 437"/>
                  <a:gd name="T59" fmla="*/ 207 h 324"/>
                  <a:gd name="T60" fmla="*/ 41 w 437"/>
                  <a:gd name="T61" fmla="*/ 203 h 324"/>
                  <a:gd name="T62" fmla="*/ 41 w 437"/>
                  <a:gd name="T63" fmla="*/ 203 h 324"/>
                  <a:gd name="T64" fmla="*/ 63 w 437"/>
                  <a:gd name="T65" fmla="*/ 209 h 324"/>
                  <a:gd name="T66" fmla="*/ 38 w 437"/>
                  <a:gd name="T67" fmla="*/ 300 h 324"/>
                  <a:gd name="T68" fmla="*/ 43 w 437"/>
                  <a:gd name="T69" fmla="*/ 314 h 324"/>
                  <a:gd name="T70" fmla="*/ 58 w 437"/>
                  <a:gd name="T71" fmla="*/ 315 h 324"/>
                  <a:gd name="T72" fmla="*/ 355 w 437"/>
                  <a:gd name="T73" fmla="*/ 321 h 324"/>
                  <a:gd name="T74" fmla="*/ 369 w 437"/>
                  <a:gd name="T75" fmla="*/ 321 h 324"/>
                  <a:gd name="T76" fmla="*/ 376 w 437"/>
                  <a:gd name="T77" fmla="*/ 309 h 324"/>
                  <a:gd name="T78" fmla="*/ 376 w 437"/>
                  <a:gd name="T79" fmla="*/ 201 h 324"/>
                  <a:gd name="T80" fmla="*/ 395 w 437"/>
                  <a:gd name="T81" fmla="*/ 201 h 324"/>
                  <a:gd name="T82" fmla="*/ 395 w 437"/>
                  <a:gd name="T83" fmla="*/ 201 h 324"/>
                  <a:gd name="T84" fmla="*/ 408 w 437"/>
                  <a:gd name="T85" fmla="*/ 208 h 324"/>
                  <a:gd name="T86" fmla="*/ 419 w 437"/>
                  <a:gd name="T87" fmla="*/ 213 h 324"/>
                  <a:gd name="T88" fmla="*/ 431 w 437"/>
                  <a:gd name="T89" fmla="*/ 209 h 324"/>
                  <a:gd name="T90" fmla="*/ 437 w 437"/>
                  <a:gd name="T91" fmla="*/ 195 h 324"/>
                  <a:gd name="T92" fmla="*/ 432 w 437"/>
                  <a:gd name="T93" fmla="*/ 1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324">
                    <a:moveTo>
                      <a:pt x="432" y="181"/>
                    </a:moveTo>
                    <a:cubicBezTo>
                      <a:pt x="428" y="178"/>
                      <a:pt x="424" y="177"/>
                      <a:pt x="419" y="177"/>
                    </a:cubicBezTo>
                    <a:cubicBezTo>
                      <a:pt x="415" y="177"/>
                      <a:pt x="411" y="179"/>
                      <a:pt x="408" y="181"/>
                    </a:cubicBezTo>
                    <a:cubicBezTo>
                      <a:pt x="405" y="184"/>
                      <a:pt x="401" y="187"/>
                      <a:pt x="395" y="187"/>
                    </a:cubicBezTo>
                    <a:cubicBezTo>
                      <a:pt x="376" y="187"/>
                      <a:pt x="376" y="187"/>
                      <a:pt x="376" y="187"/>
                    </a:cubicBezTo>
                    <a:cubicBezTo>
                      <a:pt x="376" y="110"/>
                      <a:pt x="376" y="110"/>
                      <a:pt x="376" y="110"/>
                    </a:cubicBezTo>
                    <a:cubicBezTo>
                      <a:pt x="345" y="76"/>
                      <a:pt x="297" y="60"/>
                      <a:pt x="245" y="60"/>
                    </a:cubicBezTo>
                    <a:cubicBezTo>
                      <a:pt x="247" y="42"/>
                      <a:pt x="247" y="42"/>
                      <a:pt x="247" y="42"/>
                    </a:cubicBezTo>
                    <a:cubicBezTo>
                      <a:pt x="248" y="37"/>
                      <a:pt x="252" y="33"/>
                      <a:pt x="254" y="30"/>
                    </a:cubicBezTo>
                    <a:cubicBezTo>
                      <a:pt x="257" y="27"/>
                      <a:pt x="259" y="24"/>
                      <a:pt x="260" y="20"/>
                    </a:cubicBezTo>
                    <a:cubicBezTo>
                      <a:pt x="261" y="15"/>
                      <a:pt x="260" y="10"/>
                      <a:pt x="258" y="7"/>
                    </a:cubicBezTo>
                    <a:cubicBezTo>
                      <a:pt x="255" y="3"/>
                      <a:pt x="252" y="1"/>
                      <a:pt x="244" y="0"/>
                    </a:cubicBezTo>
                    <a:cubicBezTo>
                      <a:pt x="243" y="0"/>
                      <a:pt x="243" y="0"/>
                      <a:pt x="242" y="0"/>
                    </a:cubicBezTo>
                    <a:cubicBezTo>
                      <a:pt x="236" y="0"/>
                      <a:pt x="232" y="1"/>
                      <a:pt x="230" y="4"/>
                    </a:cubicBezTo>
                    <a:cubicBezTo>
                      <a:pt x="227" y="7"/>
                      <a:pt x="225" y="11"/>
                      <a:pt x="225" y="16"/>
                    </a:cubicBezTo>
                    <a:cubicBezTo>
                      <a:pt x="224" y="20"/>
                      <a:pt x="226" y="24"/>
                      <a:pt x="228" y="27"/>
                    </a:cubicBezTo>
                    <a:cubicBezTo>
                      <a:pt x="230" y="31"/>
                      <a:pt x="234" y="35"/>
                      <a:pt x="234" y="41"/>
                    </a:cubicBezTo>
                    <a:cubicBezTo>
                      <a:pt x="234" y="41"/>
                      <a:pt x="234" y="41"/>
                      <a:pt x="234" y="41"/>
                    </a:cubicBezTo>
                    <a:cubicBezTo>
                      <a:pt x="231" y="60"/>
                      <a:pt x="231" y="60"/>
                      <a:pt x="231" y="60"/>
                    </a:cubicBezTo>
                    <a:cubicBezTo>
                      <a:pt x="231" y="60"/>
                      <a:pt x="231" y="60"/>
                      <a:pt x="230" y="60"/>
                    </a:cubicBezTo>
                    <a:cubicBezTo>
                      <a:pt x="188" y="62"/>
                      <a:pt x="144" y="74"/>
                      <a:pt x="105" y="93"/>
                    </a:cubicBezTo>
                    <a:cubicBezTo>
                      <a:pt x="91" y="125"/>
                      <a:pt x="78" y="159"/>
                      <a:pt x="67" y="196"/>
                    </a:cubicBezTo>
                    <a:cubicBezTo>
                      <a:pt x="44" y="190"/>
                      <a:pt x="44" y="190"/>
                      <a:pt x="44" y="190"/>
                    </a:cubicBezTo>
                    <a:cubicBezTo>
                      <a:pt x="38" y="189"/>
                      <a:pt x="36" y="184"/>
                      <a:pt x="33" y="181"/>
                    </a:cubicBezTo>
                    <a:cubicBezTo>
                      <a:pt x="30" y="178"/>
                      <a:pt x="28" y="175"/>
                      <a:pt x="24" y="174"/>
                    </a:cubicBezTo>
                    <a:cubicBezTo>
                      <a:pt x="19" y="173"/>
                      <a:pt x="14" y="173"/>
                      <a:pt x="10" y="175"/>
                    </a:cubicBezTo>
                    <a:cubicBezTo>
                      <a:pt x="7" y="176"/>
                      <a:pt x="3" y="180"/>
                      <a:pt x="2" y="187"/>
                    </a:cubicBezTo>
                    <a:cubicBezTo>
                      <a:pt x="0" y="194"/>
                      <a:pt x="1" y="199"/>
                      <a:pt x="3" y="202"/>
                    </a:cubicBezTo>
                    <a:cubicBezTo>
                      <a:pt x="6" y="205"/>
                      <a:pt x="10" y="207"/>
                      <a:pt x="15" y="209"/>
                    </a:cubicBezTo>
                    <a:cubicBezTo>
                      <a:pt x="19" y="210"/>
                      <a:pt x="22" y="209"/>
                      <a:pt x="26" y="207"/>
                    </a:cubicBezTo>
                    <a:cubicBezTo>
                      <a:pt x="30" y="205"/>
                      <a:pt x="35" y="202"/>
                      <a:pt x="41" y="203"/>
                    </a:cubicBezTo>
                    <a:cubicBezTo>
                      <a:pt x="41" y="203"/>
                      <a:pt x="41" y="203"/>
                      <a:pt x="41" y="203"/>
                    </a:cubicBezTo>
                    <a:cubicBezTo>
                      <a:pt x="63" y="209"/>
                      <a:pt x="63" y="209"/>
                      <a:pt x="63" y="209"/>
                    </a:cubicBezTo>
                    <a:cubicBezTo>
                      <a:pt x="54" y="238"/>
                      <a:pt x="46" y="268"/>
                      <a:pt x="38" y="300"/>
                    </a:cubicBezTo>
                    <a:cubicBezTo>
                      <a:pt x="37" y="305"/>
                      <a:pt x="39" y="311"/>
                      <a:pt x="43" y="314"/>
                    </a:cubicBezTo>
                    <a:cubicBezTo>
                      <a:pt x="48" y="317"/>
                      <a:pt x="54" y="318"/>
                      <a:pt x="58" y="315"/>
                    </a:cubicBezTo>
                    <a:cubicBezTo>
                      <a:pt x="161" y="259"/>
                      <a:pt x="252" y="259"/>
                      <a:pt x="355" y="321"/>
                    </a:cubicBezTo>
                    <a:cubicBezTo>
                      <a:pt x="359" y="324"/>
                      <a:pt x="365" y="324"/>
                      <a:pt x="369" y="321"/>
                    </a:cubicBezTo>
                    <a:cubicBezTo>
                      <a:pt x="373" y="319"/>
                      <a:pt x="376" y="314"/>
                      <a:pt x="376" y="309"/>
                    </a:cubicBezTo>
                    <a:cubicBezTo>
                      <a:pt x="376" y="201"/>
                      <a:pt x="376" y="201"/>
                      <a:pt x="376" y="201"/>
                    </a:cubicBezTo>
                    <a:cubicBezTo>
                      <a:pt x="395" y="201"/>
                      <a:pt x="395" y="201"/>
                      <a:pt x="395" y="201"/>
                    </a:cubicBezTo>
                    <a:cubicBezTo>
                      <a:pt x="395" y="201"/>
                      <a:pt x="395" y="201"/>
                      <a:pt x="395" y="201"/>
                    </a:cubicBezTo>
                    <a:cubicBezTo>
                      <a:pt x="401" y="201"/>
                      <a:pt x="405" y="205"/>
                      <a:pt x="408" y="208"/>
                    </a:cubicBezTo>
                    <a:cubicBezTo>
                      <a:pt x="411" y="211"/>
                      <a:pt x="414" y="213"/>
                      <a:pt x="419" y="213"/>
                    </a:cubicBezTo>
                    <a:cubicBezTo>
                      <a:pt x="424" y="213"/>
                      <a:pt x="428" y="212"/>
                      <a:pt x="431" y="209"/>
                    </a:cubicBezTo>
                    <a:cubicBezTo>
                      <a:pt x="434" y="207"/>
                      <a:pt x="437" y="203"/>
                      <a:pt x="437" y="195"/>
                    </a:cubicBezTo>
                    <a:cubicBezTo>
                      <a:pt x="437" y="187"/>
                      <a:pt x="435" y="184"/>
                      <a:pt x="432" y="18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6" name="任意多边形: 形状 11"/>
              <p:cNvSpPr/>
              <p:nvPr/>
            </p:nvSpPr>
            <p:spPr bwMode="auto">
              <a:xfrm>
                <a:off x="3757" y="2100"/>
                <a:ext cx="168" cy="563"/>
              </a:xfrm>
              <a:custGeom>
                <a:avLst/>
                <a:gdLst>
                  <a:gd name="T0" fmla="*/ 0 w 71"/>
                  <a:gd name="T1" fmla="*/ 238 h 238"/>
                  <a:gd name="T2" fmla="*/ 18 w 71"/>
                  <a:gd name="T3" fmla="*/ 238 h 238"/>
                  <a:gd name="T4" fmla="*/ 18 w 71"/>
                  <a:gd name="T5" fmla="*/ 233 h 238"/>
                  <a:gd name="T6" fmla="*/ 13 w 71"/>
                  <a:gd name="T7" fmla="*/ 226 h 238"/>
                  <a:gd name="T8" fmla="*/ 6 w 71"/>
                  <a:gd name="T9" fmla="*/ 208 h 238"/>
                  <a:gd name="T10" fmla="*/ 12 w 71"/>
                  <a:gd name="T11" fmla="*/ 188 h 238"/>
                  <a:gd name="T12" fmla="*/ 35 w 71"/>
                  <a:gd name="T13" fmla="*/ 178 h 238"/>
                  <a:gd name="T14" fmla="*/ 59 w 71"/>
                  <a:gd name="T15" fmla="*/ 188 h 238"/>
                  <a:gd name="T16" fmla="*/ 65 w 71"/>
                  <a:gd name="T17" fmla="*/ 208 h 238"/>
                  <a:gd name="T18" fmla="*/ 59 w 71"/>
                  <a:gd name="T19" fmla="*/ 225 h 238"/>
                  <a:gd name="T20" fmla="*/ 55 w 71"/>
                  <a:gd name="T21" fmla="*/ 231 h 238"/>
                  <a:gd name="T22" fmla="*/ 55 w 71"/>
                  <a:gd name="T23" fmla="*/ 238 h 238"/>
                  <a:gd name="T24" fmla="*/ 71 w 71"/>
                  <a:gd name="T25" fmla="*/ 238 h 238"/>
                  <a:gd name="T26" fmla="*/ 71 w 71"/>
                  <a:gd name="T27" fmla="*/ 0 h 238"/>
                  <a:gd name="T28" fmla="*/ 0 w 71"/>
                  <a:gd name="T29" fmla="*/ 0 h 238"/>
                  <a:gd name="T30" fmla="*/ 0 w 71"/>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38">
                    <a:moveTo>
                      <a:pt x="0" y="238"/>
                    </a:moveTo>
                    <a:cubicBezTo>
                      <a:pt x="18" y="238"/>
                      <a:pt x="18" y="238"/>
                      <a:pt x="18" y="238"/>
                    </a:cubicBezTo>
                    <a:cubicBezTo>
                      <a:pt x="18" y="233"/>
                      <a:pt x="18" y="233"/>
                      <a:pt x="18" y="233"/>
                    </a:cubicBezTo>
                    <a:cubicBezTo>
                      <a:pt x="18" y="231"/>
                      <a:pt x="17" y="231"/>
                      <a:pt x="13" y="226"/>
                    </a:cubicBezTo>
                    <a:cubicBezTo>
                      <a:pt x="10" y="222"/>
                      <a:pt x="6" y="216"/>
                      <a:pt x="6" y="208"/>
                    </a:cubicBezTo>
                    <a:cubicBezTo>
                      <a:pt x="6" y="201"/>
                      <a:pt x="8" y="194"/>
                      <a:pt x="12" y="188"/>
                    </a:cubicBezTo>
                    <a:cubicBezTo>
                      <a:pt x="17" y="182"/>
                      <a:pt x="26" y="178"/>
                      <a:pt x="35" y="178"/>
                    </a:cubicBezTo>
                    <a:cubicBezTo>
                      <a:pt x="45" y="178"/>
                      <a:pt x="54" y="182"/>
                      <a:pt x="59" y="188"/>
                    </a:cubicBezTo>
                    <a:cubicBezTo>
                      <a:pt x="64" y="194"/>
                      <a:pt x="65" y="201"/>
                      <a:pt x="65" y="208"/>
                    </a:cubicBezTo>
                    <a:cubicBezTo>
                      <a:pt x="65" y="216"/>
                      <a:pt x="61" y="222"/>
                      <a:pt x="59" y="225"/>
                    </a:cubicBezTo>
                    <a:cubicBezTo>
                      <a:pt x="55" y="230"/>
                      <a:pt x="55" y="230"/>
                      <a:pt x="55" y="231"/>
                    </a:cubicBezTo>
                    <a:cubicBezTo>
                      <a:pt x="55" y="238"/>
                      <a:pt x="55" y="238"/>
                      <a:pt x="55" y="238"/>
                    </a:cubicBezTo>
                    <a:cubicBezTo>
                      <a:pt x="71" y="238"/>
                      <a:pt x="71" y="238"/>
                      <a:pt x="71" y="238"/>
                    </a:cubicBezTo>
                    <a:cubicBezTo>
                      <a:pt x="71" y="0"/>
                      <a:pt x="71" y="0"/>
                      <a:pt x="71" y="0"/>
                    </a:cubicBezTo>
                    <a:cubicBezTo>
                      <a:pt x="0" y="0"/>
                      <a:pt x="0" y="0"/>
                      <a:pt x="0" y="0"/>
                    </a:cubicBezTo>
                    <a:lnTo>
                      <a:pt x="0" y="23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7" name="任意多边形: 形状 12"/>
              <p:cNvSpPr/>
              <p:nvPr/>
            </p:nvSpPr>
            <p:spPr bwMode="auto">
              <a:xfrm>
                <a:off x="3757" y="2549"/>
                <a:ext cx="168" cy="642"/>
              </a:xfrm>
              <a:custGeom>
                <a:avLst/>
                <a:gdLst>
                  <a:gd name="T0" fmla="*/ 71 w 71"/>
                  <a:gd name="T1" fmla="*/ 72 h 271"/>
                  <a:gd name="T2" fmla="*/ 43 w 71"/>
                  <a:gd name="T3" fmla="*/ 72 h 271"/>
                  <a:gd name="T4" fmla="*/ 43 w 71"/>
                  <a:gd name="T5" fmla="*/ 41 h 271"/>
                  <a:gd name="T6" fmla="*/ 49 w 71"/>
                  <a:gd name="T7" fmla="*/ 29 h 271"/>
                  <a:gd name="T8" fmla="*/ 53 w 71"/>
                  <a:gd name="T9" fmla="*/ 18 h 271"/>
                  <a:gd name="T10" fmla="*/ 50 w 71"/>
                  <a:gd name="T11" fmla="*/ 5 h 271"/>
                  <a:gd name="T12" fmla="*/ 36 w 71"/>
                  <a:gd name="T13" fmla="*/ 0 h 271"/>
                  <a:gd name="T14" fmla="*/ 21 w 71"/>
                  <a:gd name="T15" fmla="*/ 5 h 271"/>
                  <a:gd name="T16" fmla="*/ 18 w 71"/>
                  <a:gd name="T17" fmla="*/ 18 h 271"/>
                  <a:gd name="T18" fmla="*/ 22 w 71"/>
                  <a:gd name="T19" fmla="*/ 29 h 271"/>
                  <a:gd name="T20" fmla="*/ 30 w 71"/>
                  <a:gd name="T21" fmla="*/ 42 h 271"/>
                  <a:gd name="T22" fmla="*/ 30 w 71"/>
                  <a:gd name="T23" fmla="*/ 42 h 271"/>
                  <a:gd name="T24" fmla="*/ 30 w 71"/>
                  <a:gd name="T25" fmla="*/ 72 h 271"/>
                  <a:gd name="T26" fmla="*/ 0 w 71"/>
                  <a:gd name="T27" fmla="*/ 72 h 271"/>
                  <a:gd name="T28" fmla="*/ 0 w 71"/>
                  <a:gd name="T29" fmla="*/ 271 h 271"/>
                  <a:gd name="T30" fmla="*/ 71 w 71"/>
                  <a:gd name="T31" fmla="*/ 257 h 271"/>
                  <a:gd name="T32" fmla="*/ 71 w 71"/>
                  <a:gd name="T33" fmla="*/ 7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271">
                    <a:moveTo>
                      <a:pt x="71" y="72"/>
                    </a:moveTo>
                    <a:cubicBezTo>
                      <a:pt x="43" y="72"/>
                      <a:pt x="43" y="72"/>
                      <a:pt x="43" y="72"/>
                    </a:cubicBezTo>
                    <a:cubicBezTo>
                      <a:pt x="43" y="41"/>
                      <a:pt x="43" y="41"/>
                      <a:pt x="43" y="41"/>
                    </a:cubicBezTo>
                    <a:cubicBezTo>
                      <a:pt x="43" y="36"/>
                      <a:pt x="47" y="32"/>
                      <a:pt x="49" y="29"/>
                    </a:cubicBezTo>
                    <a:cubicBezTo>
                      <a:pt x="52" y="25"/>
                      <a:pt x="53" y="22"/>
                      <a:pt x="53" y="18"/>
                    </a:cubicBezTo>
                    <a:cubicBezTo>
                      <a:pt x="53" y="13"/>
                      <a:pt x="52" y="8"/>
                      <a:pt x="50" y="5"/>
                    </a:cubicBezTo>
                    <a:cubicBezTo>
                      <a:pt x="47" y="2"/>
                      <a:pt x="43" y="0"/>
                      <a:pt x="36" y="0"/>
                    </a:cubicBezTo>
                    <a:cubicBezTo>
                      <a:pt x="28" y="0"/>
                      <a:pt x="24" y="2"/>
                      <a:pt x="21" y="5"/>
                    </a:cubicBezTo>
                    <a:cubicBezTo>
                      <a:pt x="19" y="8"/>
                      <a:pt x="18" y="13"/>
                      <a:pt x="18" y="18"/>
                    </a:cubicBezTo>
                    <a:cubicBezTo>
                      <a:pt x="18" y="22"/>
                      <a:pt x="20" y="25"/>
                      <a:pt x="22" y="29"/>
                    </a:cubicBezTo>
                    <a:cubicBezTo>
                      <a:pt x="25" y="32"/>
                      <a:pt x="29" y="36"/>
                      <a:pt x="30" y="42"/>
                    </a:cubicBezTo>
                    <a:cubicBezTo>
                      <a:pt x="30" y="42"/>
                      <a:pt x="30" y="42"/>
                      <a:pt x="30" y="42"/>
                    </a:cubicBezTo>
                    <a:cubicBezTo>
                      <a:pt x="30" y="72"/>
                      <a:pt x="30" y="72"/>
                      <a:pt x="30" y="72"/>
                    </a:cubicBezTo>
                    <a:cubicBezTo>
                      <a:pt x="0" y="72"/>
                      <a:pt x="0" y="72"/>
                      <a:pt x="0" y="72"/>
                    </a:cubicBezTo>
                    <a:cubicBezTo>
                      <a:pt x="0" y="271"/>
                      <a:pt x="0" y="271"/>
                      <a:pt x="0" y="271"/>
                    </a:cubicBezTo>
                    <a:cubicBezTo>
                      <a:pt x="71" y="257"/>
                      <a:pt x="71" y="257"/>
                      <a:pt x="71" y="257"/>
                    </a:cubicBezTo>
                    <a:lnTo>
                      <a:pt x="71" y="7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8" name="任意多边形: 形状 13"/>
              <p:cNvSpPr/>
              <p:nvPr/>
            </p:nvSpPr>
            <p:spPr bwMode="auto">
              <a:xfrm>
                <a:off x="3842" y="3676"/>
                <a:ext cx="112" cy="163"/>
              </a:xfrm>
              <a:custGeom>
                <a:avLst/>
                <a:gdLst>
                  <a:gd name="T0" fmla="*/ 35 w 47"/>
                  <a:gd name="T1" fmla="*/ 34 h 69"/>
                  <a:gd name="T2" fmla="*/ 24 w 47"/>
                  <a:gd name="T3" fmla="*/ 25 h 69"/>
                  <a:gd name="T4" fmla="*/ 23 w 47"/>
                  <a:gd name="T5" fmla="*/ 25 h 69"/>
                  <a:gd name="T6" fmla="*/ 13 w 47"/>
                  <a:gd name="T7" fmla="*/ 0 h 69"/>
                  <a:gd name="T8" fmla="*/ 0 w 47"/>
                  <a:gd name="T9" fmla="*/ 5 h 69"/>
                  <a:gd name="T10" fmla="*/ 11 w 47"/>
                  <a:gd name="T11" fmla="*/ 31 h 69"/>
                  <a:gd name="T12" fmla="*/ 11 w 47"/>
                  <a:gd name="T13" fmla="*/ 45 h 69"/>
                  <a:gd name="T14" fmla="*/ 11 w 47"/>
                  <a:gd name="T15" fmla="*/ 56 h 69"/>
                  <a:gd name="T16" fmla="*/ 20 w 47"/>
                  <a:gd name="T17" fmla="*/ 67 h 69"/>
                  <a:gd name="T18" fmla="*/ 35 w 47"/>
                  <a:gd name="T19" fmla="*/ 66 h 69"/>
                  <a:gd name="T20" fmla="*/ 46 w 47"/>
                  <a:gd name="T21" fmla="*/ 55 h 69"/>
                  <a:gd name="T22" fmla="*/ 44 w 47"/>
                  <a:gd name="T23" fmla="*/ 42 h 69"/>
                  <a:gd name="T24" fmla="*/ 35 w 47"/>
                  <a:gd name="T2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9">
                    <a:moveTo>
                      <a:pt x="35" y="34"/>
                    </a:moveTo>
                    <a:cubicBezTo>
                      <a:pt x="32" y="32"/>
                      <a:pt x="26" y="30"/>
                      <a:pt x="24" y="25"/>
                    </a:cubicBezTo>
                    <a:cubicBezTo>
                      <a:pt x="24" y="25"/>
                      <a:pt x="24" y="25"/>
                      <a:pt x="23" y="25"/>
                    </a:cubicBezTo>
                    <a:cubicBezTo>
                      <a:pt x="13" y="0"/>
                      <a:pt x="13" y="0"/>
                      <a:pt x="13" y="0"/>
                    </a:cubicBezTo>
                    <a:cubicBezTo>
                      <a:pt x="0" y="5"/>
                      <a:pt x="0" y="5"/>
                      <a:pt x="0" y="5"/>
                    </a:cubicBezTo>
                    <a:cubicBezTo>
                      <a:pt x="11" y="31"/>
                      <a:pt x="11" y="31"/>
                      <a:pt x="11" y="31"/>
                    </a:cubicBezTo>
                    <a:cubicBezTo>
                      <a:pt x="14" y="36"/>
                      <a:pt x="12" y="41"/>
                      <a:pt x="11" y="45"/>
                    </a:cubicBezTo>
                    <a:cubicBezTo>
                      <a:pt x="10" y="49"/>
                      <a:pt x="10" y="52"/>
                      <a:pt x="11" y="56"/>
                    </a:cubicBezTo>
                    <a:cubicBezTo>
                      <a:pt x="13" y="61"/>
                      <a:pt x="16" y="65"/>
                      <a:pt x="20" y="67"/>
                    </a:cubicBezTo>
                    <a:cubicBezTo>
                      <a:pt x="24" y="69"/>
                      <a:pt x="28" y="69"/>
                      <a:pt x="35" y="66"/>
                    </a:cubicBezTo>
                    <a:cubicBezTo>
                      <a:pt x="42" y="63"/>
                      <a:pt x="45" y="59"/>
                      <a:pt x="46" y="55"/>
                    </a:cubicBezTo>
                    <a:cubicBezTo>
                      <a:pt x="47" y="51"/>
                      <a:pt x="46" y="47"/>
                      <a:pt x="44" y="42"/>
                    </a:cubicBezTo>
                    <a:cubicBezTo>
                      <a:pt x="42" y="38"/>
                      <a:pt x="39" y="36"/>
                      <a:pt x="35" y="34"/>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9" name="任意多边形: 形状 14"/>
              <p:cNvSpPr/>
              <p:nvPr/>
            </p:nvSpPr>
            <p:spPr bwMode="auto">
              <a:xfrm>
                <a:off x="3790" y="3479"/>
                <a:ext cx="795" cy="569"/>
              </a:xfrm>
              <a:custGeom>
                <a:avLst/>
                <a:gdLst>
                  <a:gd name="T0" fmla="*/ 300 w 336"/>
                  <a:gd name="T1" fmla="*/ 0 h 240"/>
                  <a:gd name="T2" fmla="*/ 274 w 336"/>
                  <a:gd name="T3" fmla="*/ 11 h 240"/>
                  <a:gd name="T4" fmla="*/ 264 w 336"/>
                  <a:gd name="T5" fmla="*/ 38 h 240"/>
                  <a:gd name="T6" fmla="*/ 231 w 336"/>
                  <a:gd name="T7" fmla="*/ 143 h 240"/>
                  <a:gd name="T8" fmla="*/ 164 w 336"/>
                  <a:gd name="T9" fmla="*/ 165 h 240"/>
                  <a:gd name="T10" fmla="*/ 70 w 336"/>
                  <a:gd name="T11" fmla="*/ 95 h 240"/>
                  <a:gd name="T12" fmla="*/ 54 w 336"/>
                  <a:gd name="T13" fmla="*/ 99 h 240"/>
                  <a:gd name="T14" fmla="*/ 56 w 336"/>
                  <a:gd name="T15" fmla="*/ 102 h 240"/>
                  <a:gd name="T16" fmla="*/ 63 w 336"/>
                  <a:gd name="T17" fmla="*/ 107 h 240"/>
                  <a:gd name="T18" fmla="*/ 77 w 336"/>
                  <a:gd name="T19" fmla="*/ 120 h 240"/>
                  <a:gd name="T20" fmla="*/ 79 w 336"/>
                  <a:gd name="T21" fmla="*/ 141 h 240"/>
                  <a:gd name="T22" fmla="*/ 62 w 336"/>
                  <a:gd name="T23" fmla="*/ 159 h 240"/>
                  <a:gd name="T24" fmla="*/ 37 w 336"/>
                  <a:gd name="T25" fmla="*/ 160 h 240"/>
                  <a:gd name="T26" fmla="*/ 23 w 336"/>
                  <a:gd name="T27" fmla="*/ 144 h 240"/>
                  <a:gd name="T28" fmla="*/ 22 w 336"/>
                  <a:gd name="T29" fmla="*/ 125 h 240"/>
                  <a:gd name="T30" fmla="*/ 23 w 336"/>
                  <a:gd name="T31" fmla="*/ 118 h 240"/>
                  <a:gd name="T32" fmla="*/ 18 w 336"/>
                  <a:gd name="T33" fmla="*/ 108 h 240"/>
                  <a:gd name="T34" fmla="*/ 0 w 336"/>
                  <a:gd name="T35" fmla="*/ 112 h 240"/>
                  <a:gd name="T36" fmla="*/ 156 w 336"/>
                  <a:gd name="T37" fmla="*/ 235 h 240"/>
                  <a:gd name="T38" fmla="*/ 281 w 336"/>
                  <a:gd name="T39" fmla="*/ 193 h 240"/>
                  <a:gd name="T40" fmla="*/ 335 w 336"/>
                  <a:gd name="T41" fmla="*/ 38 h 240"/>
                  <a:gd name="T42" fmla="*/ 326 w 336"/>
                  <a:gd name="T43" fmla="*/ 11 h 240"/>
                  <a:gd name="T44" fmla="*/ 300 w 336"/>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240">
                    <a:moveTo>
                      <a:pt x="300" y="0"/>
                    </a:moveTo>
                    <a:cubicBezTo>
                      <a:pt x="290" y="0"/>
                      <a:pt x="280" y="4"/>
                      <a:pt x="274" y="11"/>
                    </a:cubicBezTo>
                    <a:cubicBezTo>
                      <a:pt x="267" y="18"/>
                      <a:pt x="264" y="28"/>
                      <a:pt x="264" y="38"/>
                    </a:cubicBezTo>
                    <a:cubicBezTo>
                      <a:pt x="264" y="93"/>
                      <a:pt x="249" y="125"/>
                      <a:pt x="231" y="143"/>
                    </a:cubicBezTo>
                    <a:cubicBezTo>
                      <a:pt x="213" y="161"/>
                      <a:pt x="190" y="167"/>
                      <a:pt x="164" y="165"/>
                    </a:cubicBezTo>
                    <a:cubicBezTo>
                      <a:pt x="128" y="161"/>
                      <a:pt x="89" y="136"/>
                      <a:pt x="70" y="95"/>
                    </a:cubicBezTo>
                    <a:cubicBezTo>
                      <a:pt x="54" y="99"/>
                      <a:pt x="54" y="99"/>
                      <a:pt x="54" y="99"/>
                    </a:cubicBezTo>
                    <a:cubicBezTo>
                      <a:pt x="56" y="102"/>
                      <a:pt x="56" y="102"/>
                      <a:pt x="56" y="102"/>
                    </a:cubicBezTo>
                    <a:cubicBezTo>
                      <a:pt x="56" y="104"/>
                      <a:pt x="58" y="104"/>
                      <a:pt x="63" y="107"/>
                    </a:cubicBezTo>
                    <a:cubicBezTo>
                      <a:pt x="67" y="109"/>
                      <a:pt x="74" y="113"/>
                      <a:pt x="77" y="120"/>
                    </a:cubicBezTo>
                    <a:cubicBezTo>
                      <a:pt x="79" y="127"/>
                      <a:pt x="81" y="134"/>
                      <a:pt x="79" y="141"/>
                    </a:cubicBezTo>
                    <a:cubicBezTo>
                      <a:pt x="77" y="148"/>
                      <a:pt x="71" y="155"/>
                      <a:pt x="62" y="159"/>
                    </a:cubicBezTo>
                    <a:cubicBezTo>
                      <a:pt x="53" y="164"/>
                      <a:pt x="43" y="163"/>
                      <a:pt x="37" y="160"/>
                    </a:cubicBezTo>
                    <a:cubicBezTo>
                      <a:pt x="30" y="156"/>
                      <a:pt x="25" y="150"/>
                      <a:pt x="23" y="144"/>
                    </a:cubicBezTo>
                    <a:cubicBezTo>
                      <a:pt x="20" y="137"/>
                      <a:pt x="21" y="130"/>
                      <a:pt x="22" y="125"/>
                    </a:cubicBezTo>
                    <a:cubicBezTo>
                      <a:pt x="23" y="120"/>
                      <a:pt x="23" y="119"/>
                      <a:pt x="23" y="118"/>
                    </a:cubicBezTo>
                    <a:cubicBezTo>
                      <a:pt x="18" y="108"/>
                      <a:pt x="18" y="108"/>
                      <a:pt x="18" y="108"/>
                    </a:cubicBezTo>
                    <a:cubicBezTo>
                      <a:pt x="0" y="112"/>
                      <a:pt x="0" y="112"/>
                      <a:pt x="0" y="112"/>
                    </a:cubicBezTo>
                    <a:cubicBezTo>
                      <a:pt x="27" y="182"/>
                      <a:pt x="90" y="228"/>
                      <a:pt x="156" y="235"/>
                    </a:cubicBezTo>
                    <a:cubicBezTo>
                      <a:pt x="200" y="240"/>
                      <a:pt x="247" y="227"/>
                      <a:pt x="281" y="193"/>
                    </a:cubicBezTo>
                    <a:cubicBezTo>
                      <a:pt x="315" y="159"/>
                      <a:pt x="335" y="106"/>
                      <a:pt x="335" y="38"/>
                    </a:cubicBezTo>
                    <a:cubicBezTo>
                      <a:pt x="336" y="28"/>
                      <a:pt x="332" y="18"/>
                      <a:pt x="326" y="11"/>
                    </a:cubicBezTo>
                    <a:cubicBezTo>
                      <a:pt x="319" y="4"/>
                      <a:pt x="309" y="0"/>
                      <a:pt x="300"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40" name="任意多边形: 形状 15"/>
              <p:cNvSpPr/>
              <p:nvPr/>
            </p:nvSpPr>
            <p:spPr bwMode="auto">
              <a:xfrm>
                <a:off x="3241" y="3027"/>
                <a:ext cx="864" cy="710"/>
              </a:xfrm>
              <a:custGeom>
                <a:avLst/>
                <a:gdLst>
                  <a:gd name="T0" fmla="*/ 300 w 365"/>
                  <a:gd name="T1" fmla="*/ 158 h 300"/>
                  <a:gd name="T2" fmla="*/ 345 w 365"/>
                  <a:gd name="T3" fmla="*/ 147 h 300"/>
                  <a:gd name="T4" fmla="*/ 361 w 365"/>
                  <a:gd name="T5" fmla="*/ 110 h 300"/>
                  <a:gd name="T6" fmla="*/ 343 w 365"/>
                  <a:gd name="T7" fmla="*/ 88 h 300"/>
                  <a:gd name="T8" fmla="*/ 293 w 365"/>
                  <a:gd name="T9" fmla="*/ 100 h 300"/>
                  <a:gd name="T10" fmla="*/ 286 w 365"/>
                  <a:gd name="T11" fmla="*/ 96 h 300"/>
                  <a:gd name="T12" fmla="*/ 290 w 365"/>
                  <a:gd name="T13" fmla="*/ 89 h 300"/>
                  <a:gd name="T14" fmla="*/ 317 w 365"/>
                  <a:gd name="T15" fmla="*/ 80 h 300"/>
                  <a:gd name="T16" fmla="*/ 334 w 365"/>
                  <a:gd name="T17" fmla="*/ 75 h 300"/>
                  <a:gd name="T18" fmla="*/ 353 w 365"/>
                  <a:gd name="T19" fmla="*/ 39 h 300"/>
                  <a:gd name="T20" fmla="*/ 316 w 365"/>
                  <a:gd name="T21" fmla="*/ 19 h 300"/>
                  <a:gd name="T22" fmla="*/ 209 w 365"/>
                  <a:gd name="T23" fmla="*/ 45 h 300"/>
                  <a:gd name="T24" fmla="*/ 201 w 365"/>
                  <a:gd name="T25" fmla="*/ 41 h 300"/>
                  <a:gd name="T26" fmla="*/ 206 w 365"/>
                  <a:gd name="T27" fmla="*/ 34 h 300"/>
                  <a:gd name="T28" fmla="*/ 218 w 365"/>
                  <a:gd name="T29" fmla="*/ 30 h 300"/>
                  <a:gd name="T30" fmla="*/ 218 w 365"/>
                  <a:gd name="T31" fmla="*/ 0 h 300"/>
                  <a:gd name="T32" fmla="*/ 199 w 365"/>
                  <a:gd name="T33" fmla="*/ 0 h 300"/>
                  <a:gd name="T34" fmla="*/ 143 w 365"/>
                  <a:gd name="T35" fmla="*/ 4 h 300"/>
                  <a:gd name="T36" fmla="*/ 68 w 365"/>
                  <a:gd name="T37" fmla="*/ 99 h 300"/>
                  <a:gd name="T38" fmla="*/ 48 w 365"/>
                  <a:gd name="T39" fmla="*/ 114 h 300"/>
                  <a:gd name="T40" fmla="*/ 0 w 365"/>
                  <a:gd name="T41" fmla="*/ 133 h 300"/>
                  <a:gd name="T42" fmla="*/ 41 w 365"/>
                  <a:gd name="T43" fmla="*/ 297 h 300"/>
                  <a:gd name="T44" fmla="*/ 113 w 365"/>
                  <a:gd name="T45" fmla="*/ 282 h 300"/>
                  <a:gd name="T46" fmla="*/ 267 w 365"/>
                  <a:gd name="T47" fmla="*/ 283 h 300"/>
                  <a:gd name="T48" fmla="*/ 267 w 365"/>
                  <a:gd name="T49" fmla="*/ 283 h 300"/>
                  <a:gd name="T50" fmla="*/ 323 w 365"/>
                  <a:gd name="T51" fmla="*/ 268 h 300"/>
                  <a:gd name="T52" fmla="*/ 339 w 365"/>
                  <a:gd name="T53" fmla="*/ 256 h 300"/>
                  <a:gd name="T54" fmla="*/ 341 w 365"/>
                  <a:gd name="T55" fmla="*/ 237 h 300"/>
                  <a:gd name="T56" fmla="*/ 335 w 365"/>
                  <a:gd name="T57" fmla="*/ 226 h 300"/>
                  <a:gd name="T58" fmla="*/ 293 w 365"/>
                  <a:gd name="T59" fmla="*/ 235 h 300"/>
                  <a:gd name="T60" fmla="*/ 286 w 365"/>
                  <a:gd name="T61" fmla="*/ 230 h 300"/>
                  <a:gd name="T62" fmla="*/ 291 w 365"/>
                  <a:gd name="T63" fmla="*/ 223 h 300"/>
                  <a:gd name="T64" fmla="*/ 339 w 365"/>
                  <a:gd name="T65" fmla="*/ 212 h 300"/>
                  <a:gd name="T66" fmla="*/ 357 w 365"/>
                  <a:gd name="T67" fmla="*/ 199 h 300"/>
                  <a:gd name="T68" fmla="*/ 361 w 365"/>
                  <a:gd name="T69" fmla="*/ 177 h 300"/>
                  <a:gd name="T70" fmla="*/ 347 w 365"/>
                  <a:gd name="T71" fmla="*/ 159 h 300"/>
                  <a:gd name="T72" fmla="*/ 344 w 365"/>
                  <a:gd name="T73" fmla="*/ 160 h 300"/>
                  <a:gd name="T74" fmla="*/ 303 w 365"/>
                  <a:gd name="T75" fmla="*/ 169 h 300"/>
                  <a:gd name="T76" fmla="*/ 296 w 365"/>
                  <a:gd name="T77" fmla="*/ 165 h 300"/>
                  <a:gd name="T78" fmla="*/ 300 w 365"/>
                  <a:gd name="T79" fmla="*/ 1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300">
                    <a:moveTo>
                      <a:pt x="300" y="158"/>
                    </a:moveTo>
                    <a:cubicBezTo>
                      <a:pt x="345" y="147"/>
                      <a:pt x="345" y="147"/>
                      <a:pt x="345" y="147"/>
                    </a:cubicBezTo>
                    <a:cubicBezTo>
                      <a:pt x="359" y="144"/>
                      <a:pt x="365" y="124"/>
                      <a:pt x="361" y="110"/>
                    </a:cubicBezTo>
                    <a:cubicBezTo>
                      <a:pt x="359" y="101"/>
                      <a:pt x="352" y="93"/>
                      <a:pt x="343" y="88"/>
                    </a:cubicBezTo>
                    <a:cubicBezTo>
                      <a:pt x="293" y="100"/>
                      <a:pt x="293" y="100"/>
                      <a:pt x="293" y="100"/>
                    </a:cubicBezTo>
                    <a:cubicBezTo>
                      <a:pt x="290" y="101"/>
                      <a:pt x="287" y="99"/>
                      <a:pt x="286" y="96"/>
                    </a:cubicBezTo>
                    <a:cubicBezTo>
                      <a:pt x="285" y="93"/>
                      <a:pt x="287" y="89"/>
                      <a:pt x="290" y="89"/>
                    </a:cubicBezTo>
                    <a:cubicBezTo>
                      <a:pt x="317" y="80"/>
                      <a:pt x="317" y="80"/>
                      <a:pt x="317" y="80"/>
                    </a:cubicBezTo>
                    <a:cubicBezTo>
                      <a:pt x="334" y="75"/>
                      <a:pt x="334" y="75"/>
                      <a:pt x="334" y="75"/>
                    </a:cubicBezTo>
                    <a:cubicBezTo>
                      <a:pt x="354" y="69"/>
                      <a:pt x="356" y="51"/>
                      <a:pt x="353" y="39"/>
                    </a:cubicBezTo>
                    <a:cubicBezTo>
                      <a:pt x="350" y="25"/>
                      <a:pt x="338" y="13"/>
                      <a:pt x="316" y="19"/>
                    </a:cubicBezTo>
                    <a:cubicBezTo>
                      <a:pt x="237" y="39"/>
                      <a:pt x="288" y="23"/>
                      <a:pt x="209" y="45"/>
                    </a:cubicBezTo>
                    <a:cubicBezTo>
                      <a:pt x="206" y="46"/>
                      <a:pt x="202" y="44"/>
                      <a:pt x="201" y="41"/>
                    </a:cubicBezTo>
                    <a:cubicBezTo>
                      <a:pt x="201" y="38"/>
                      <a:pt x="203" y="35"/>
                      <a:pt x="206" y="34"/>
                    </a:cubicBezTo>
                    <a:cubicBezTo>
                      <a:pt x="218" y="30"/>
                      <a:pt x="218" y="30"/>
                      <a:pt x="218" y="30"/>
                    </a:cubicBezTo>
                    <a:cubicBezTo>
                      <a:pt x="218" y="0"/>
                      <a:pt x="218" y="0"/>
                      <a:pt x="218" y="0"/>
                    </a:cubicBezTo>
                    <a:cubicBezTo>
                      <a:pt x="212" y="0"/>
                      <a:pt x="206" y="0"/>
                      <a:pt x="199" y="0"/>
                    </a:cubicBezTo>
                    <a:cubicBezTo>
                      <a:pt x="173" y="0"/>
                      <a:pt x="148" y="2"/>
                      <a:pt x="143" y="4"/>
                    </a:cubicBezTo>
                    <a:cubicBezTo>
                      <a:pt x="115" y="17"/>
                      <a:pt x="119" y="32"/>
                      <a:pt x="68" y="99"/>
                    </a:cubicBezTo>
                    <a:cubicBezTo>
                      <a:pt x="48" y="114"/>
                      <a:pt x="48" y="114"/>
                      <a:pt x="48" y="114"/>
                    </a:cubicBezTo>
                    <a:cubicBezTo>
                      <a:pt x="0" y="133"/>
                      <a:pt x="0" y="133"/>
                      <a:pt x="0" y="133"/>
                    </a:cubicBezTo>
                    <a:cubicBezTo>
                      <a:pt x="41" y="297"/>
                      <a:pt x="41" y="297"/>
                      <a:pt x="41" y="297"/>
                    </a:cubicBezTo>
                    <a:cubicBezTo>
                      <a:pt x="113" y="282"/>
                      <a:pt x="113" y="282"/>
                      <a:pt x="113" y="282"/>
                    </a:cubicBezTo>
                    <a:cubicBezTo>
                      <a:pt x="176" y="296"/>
                      <a:pt x="203" y="300"/>
                      <a:pt x="267" y="283"/>
                    </a:cubicBezTo>
                    <a:cubicBezTo>
                      <a:pt x="267" y="283"/>
                      <a:pt x="267" y="283"/>
                      <a:pt x="267" y="283"/>
                    </a:cubicBezTo>
                    <a:cubicBezTo>
                      <a:pt x="323" y="268"/>
                      <a:pt x="323" y="268"/>
                      <a:pt x="323" y="268"/>
                    </a:cubicBezTo>
                    <a:cubicBezTo>
                      <a:pt x="330" y="266"/>
                      <a:pt x="335" y="262"/>
                      <a:pt x="339" y="256"/>
                    </a:cubicBezTo>
                    <a:cubicBezTo>
                      <a:pt x="342" y="250"/>
                      <a:pt x="343" y="243"/>
                      <a:pt x="341" y="237"/>
                    </a:cubicBezTo>
                    <a:cubicBezTo>
                      <a:pt x="340" y="233"/>
                      <a:pt x="338" y="229"/>
                      <a:pt x="335" y="226"/>
                    </a:cubicBezTo>
                    <a:cubicBezTo>
                      <a:pt x="293" y="235"/>
                      <a:pt x="293" y="235"/>
                      <a:pt x="293" y="235"/>
                    </a:cubicBezTo>
                    <a:cubicBezTo>
                      <a:pt x="290" y="236"/>
                      <a:pt x="287" y="233"/>
                      <a:pt x="286" y="230"/>
                    </a:cubicBezTo>
                    <a:cubicBezTo>
                      <a:pt x="285" y="227"/>
                      <a:pt x="288" y="224"/>
                      <a:pt x="291" y="223"/>
                    </a:cubicBezTo>
                    <a:cubicBezTo>
                      <a:pt x="307" y="220"/>
                      <a:pt x="322" y="216"/>
                      <a:pt x="339" y="212"/>
                    </a:cubicBezTo>
                    <a:cubicBezTo>
                      <a:pt x="346" y="210"/>
                      <a:pt x="353" y="206"/>
                      <a:pt x="357" y="199"/>
                    </a:cubicBezTo>
                    <a:cubicBezTo>
                      <a:pt x="361" y="193"/>
                      <a:pt x="363" y="185"/>
                      <a:pt x="361" y="177"/>
                    </a:cubicBezTo>
                    <a:cubicBezTo>
                      <a:pt x="359" y="169"/>
                      <a:pt x="354" y="162"/>
                      <a:pt x="347" y="159"/>
                    </a:cubicBezTo>
                    <a:cubicBezTo>
                      <a:pt x="346" y="159"/>
                      <a:pt x="345" y="159"/>
                      <a:pt x="344" y="160"/>
                    </a:cubicBezTo>
                    <a:cubicBezTo>
                      <a:pt x="303" y="169"/>
                      <a:pt x="303" y="169"/>
                      <a:pt x="303" y="169"/>
                    </a:cubicBezTo>
                    <a:cubicBezTo>
                      <a:pt x="300" y="170"/>
                      <a:pt x="296" y="168"/>
                      <a:pt x="296" y="165"/>
                    </a:cubicBezTo>
                    <a:cubicBezTo>
                      <a:pt x="295" y="162"/>
                      <a:pt x="297" y="158"/>
                      <a:pt x="300" y="15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41" name="任意多边形: 形状 16"/>
              <p:cNvSpPr/>
              <p:nvPr/>
            </p:nvSpPr>
            <p:spPr bwMode="auto">
              <a:xfrm>
                <a:off x="2898" y="3283"/>
                <a:ext cx="445" cy="717"/>
              </a:xfrm>
              <a:custGeom>
                <a:avLst/>
                <a:gdLst>
                  <a:gd name="T0" fmla="*/ 125 w 188"/>
                  <a:gd name="T1" fmla="*/ 15 h 303"/>
                  <a:gd name="T2" fmla="*/ 111 w 188"/>
                  <a:gd name="T3" fmla="*/ 1 h 303"/>
                  <a:gd name="T4" fmla="*/ 101 w 188"/>
                  <a:gd name="T5" fmla="*/ 1 h 303"/>
                  <a:gd name="T6" fmla="*/ 17 w 188"/>
                  <a:gd name="T7" fmla="*/ 24 h 303"/>
                  <a:gd name="T8" fmla="*/ 3 w 188"/>
                  <a:gd name="T9" fmla="*/ 49 h 303"/>
                  <a:gd name="T10" fmla="*/ 64 w 188"/>
                  <a:gd name="T11" fmla="*/ 287 h 303"/>
                  <a:gd name="T12" fmla="*/ 89 w 188"/>
                  <a:gd name="T13" fmla="*/ 300 h 303"/>
                  <a:gd name="T14" fmla="*/ 171 w 188"/>
                  <a:gd name="T15" fmla="*/ 273 h 303"/>
                  <a:gd name="T16" fmla="*/ 185 w 188"/>
                  <a:gd name="T17" fmla="*/ 247 h 303"/>
                  <a:gd name="T18" fmla="*/ 125 w 188"/>
                  <a:gd name="T19" fmla="*/ 15 h 303"/>
                  <a:gd name="T20" fmla="*/ 158 w 188"/>
                  <a:gd name="T21" fmla="*/ 240 h 303"/>
                  <a:gd name="T22" fmla="*/ 120 w 188"/>
                  <a:gd name="T23" fmla="*/ 265 h 303"/>
                  <a:gd name="T24" fmla="*/ 94 w 188"/>
                  <a:gd name="T25" fmla="*/ 227 h 303"/>
                  <a:gd name="T26" fmla="*/ 133 w 188"/>
                  <a:gd name="T27" fmla="*/ 202 h 303"/>
                  <a:gd name="T28" fmla="*/ 158 w 188"/>
                  <a:gd name="T29" fmla="*/ 2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303">
                    <a:moveTo>
                      <a:pt x="125" y="15"/>
                    </a:moveTo>
                    <a:cubicBezTo>
                      <a:pt x="123" y="8"/>
                      <a:pt x="118" y="3"/>
                      <a:pt x="111" y="1"/>
                    </a:cubicBezTo>
                    <a:cubicBezTo>
                      <a:pt x="108" y="0"/>
                      <a:pt x="104" y="0"/>
                      <a:pt x="101" y="1"/>
                    </a:cubicBezTo>
                    <a:cubicBezTo>
                      <a:pt x="17" y="24"/>
                      <a:pt x="17" y="24"/>
                      <a:pt x="17" y="24"/>
                    </a:cubicBezTo>
                    <a:cubicBezTo>
                      <a:pt x="7" y="27"/>
                      <a:pt x="0" y="39"/>
                      <a:pt x="3" y="49"/>
                    </a:cubicBezTo>
                    <a:cubicBezTo>
                      <a:pt x="64" y="287"/>
                      <a:pt x="64" y="287"/>
                      <a:pt x="64" y="287"/>
                    </a:cubicBezTo>
                    <a:cubicBezTo>
                      <a:pt x="67" y="297"/>
                      <a:pt x="79" y="303"/>
                      <a:pt x="89" y="300"/>
                    </a:cubicBezTo>
                    <a:cubicBezTo>
                      <a:pt x="171" y="273"/>
                      <a:pt x="171" y="273"/>
                      <a:pt x="171" y="273"/>
                    </a:cubicBezTo>
                    <a:cubicBezTo>
                      <a:pt x="181" y="269"/>
                      <a:pt x="188" y="257"/>
                      <a:pt x="185" y="247"/>
                    </a:cubicBezTo>
                    <a:lnTo>
                      <a:pt x="125" y="15"/>
                    </a:lnTo>
                    <a:close/>
                    <a:moveTo>
                      <a:pt x="158" y="240"/>
                    </a:moveTo>
                    <a:cubicBezTo>
                      <a:pt x="154" y="258"/>
                      <a:pt x="137" y="269"/>
                      <a:pt x="120" y="265"/>
                    </a:cubicBezTo>
                    <a:cubicBezTo>
                      <a:pt x="102" y="262"/>
                      <a:pt x="91" y="245"/>
                      <a:pt x="94" y="227"/>
                    </a:cubicBezTo>
                    <a:cubicBezTo>
                      <a:pt x="98" y="210"/>
                      <a:pt x="115" y="198"/>
                      <a:pt x="133" y="202"/>
                    </a:cubicBezTo>
                    <a:cubicBezTo>
                      <a:pt x="150" y="205"/>
                      <a:pt x="161" y="222"/>
                      <a:pt x="158" y="24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sp>
          <p:nvSpPr>
            <p:cNvPr id="14" name="任意多边形: 形状 40"/>
            <p:cNvSpPr/>
            <p:nvPr/>
          </p:nvSpPr>
          <p:spPr>
            <a:xfrm flipH="1" flipV="1">
              <a:off x="6715233" y="3683580"/>
              <a:ext cx="3515258" cy="2187952"/>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矩形 25"/>
            <p:cNvSpPr/>
            <p:nvPr/>
          </p:nvSpPr>
          <p:spPr>
            <a:xfrm>
              <a:off x="2100063" y="5504280"/>
              <a:ext cx="1391285" cy="306070"/>
            </a:xfrm>
            <a:prstGeom prst="rect">
              <a:avLst/>
            </a:prstGeom>
          </p:spPr>
          <p:txBody>
            <a:bodyPr wrap="none" lIns="0" tIns="0" rIns="0" bIns="0" anchor="ctr">
              <a:noAutofit/>
            </a:bodyPr>
            <a:lstStyle/>
            <a:p>
              <a:pPr lvl="0" algn="r" defTabSz="914400">
                <a:spcBef>
                  <a:spcPct val="0"/>
                </a:spcBef>
                <a:defRPr/>
              </a:pPr>
              <a:r>
                <a:rPr lang="zh-CN" altLang="en-US" sz="1900" b="1" dirty="0">
                  <a:solidFill>
                    <a:srgbClr val="1F608B"/>
                  </a:solidFill>
                  <a:cs typeface="+mn-ea"/>
                  <a:sym typeface="+mn-lt"/>
                </a:rPr>
                <a:t>××插件</a:t>
              </a:r>
              <a:endParaRPr lang="zh-CN" altLang="en-US" sz="1900" b="1" dirty="0">
                <a:solidFill>
                  <a:srgbClr val="1F608B"/>
                </a:solidFill>
                <a:cs typeface="+mn-ea"/>
                <a:sym typeface="+mn-lt"/>
              </a:endParaRPr>
            </a:p>
          </p:txBody>
        </p:sp>
        <p:sp>
          <p:nvSpPr>
            <p:cNvPr id="22" name="矩形 21"/>
            <p:cNvSpPr/>
            <p:nvPr/>
          </p:nvSpPr>
          <p:spPr>
            <a:xfrm>
              <a:off x="8257360" y="3036075"/>
              <a:ext cx="2578029" cy="306375"/>
            </a:xfrm>
            <a:prstGeom prst="rect">
              <a:avLst/>
            </a:prstGeom>
          </p:spPr>
          <p:txBody>
            <a:bodyPr wrap="none" lIns="0" tIns="0" rIns="0" bIns="0" anchor="ctr">
              <a:noAutofit/>
            </a:bodyPr>
            <a:lstStyle/>
            <a:p>
              <a:pPr lvl="0" algn="l" defTabSz="914400">
                <a:spcBef>
                  <a:spcPct val="0"/>
                </a:spcBef>
                <a:defRPr/>
              </a:pPr>
              <a:r>
                <a:rPr lang="zh-CN" altLang="en-US" sz="1900" b="1" dirty="0">
                  <a:solidFill>
                    <a:srgbClr val="1F608B"/>
                  </a:solidFill>
                  <a:cs typeface="+mn-ea"/>
                  <a:sym typeface="+mn-lt"/>
                </a:rPr>
                <a:t>××插件</a:t>
              </a:r>
              <a:endParaRPr lang="zh-CN" altLang="en-US" sz="1900" b="1" dirty="0">
                <a:solidFill>
                  <a:srgbClr val="1F608B"/>
                </a:solidFill>
                <a:cs typeface="+mn-ea"/>
                <a:sym typeface="+mn-lt"/>
              </a:endParaRPr>
            </a:p>
          </p:txBody>
        </p:sp>
        <p:sp>
          <p:nvSpPr>
            <p:cNvPr id="20" name="矩形 19"/>
            <p:cNvSpPr/>
            <p:nvPr/>
          </p:nvSpPr>
          <p:spPr>
            <a:xfrm>
              <a:off x="8257360" y="5501020"/>
              <a:ext cx="2578029" cy="306375"/>
            </a:xfrm>
            <a:prstGeom prst="rect">
              <a:avLst/>
            </a:prstGeom>
          </p:spPr>
          <p:txBody>
            <a:bodyPr wrap="none" lIns="0" tIns="0" rIns="0" bIns="0" anchor="ctr">
              <a:noAutofit/>
            </a:bodyPr>
            <a:lstStyle/>
            <a:p>
              <a:pPr lvl="0" algn="l" defTabSz="914400">
                <a:spcBef>
                  <a:spcPct val="0"/>
                </a:spcBef>
                <a:defRPr/>
              </a:pPr>
              <a:endParaRPr lang="zh-CN" altLang="en-US" sz="1900" b="1" dirty="0">
                <a:solidFill>
                  <a:srgbClr val="1F608B"/>
                </a:solidFill>
                <a:cs typeface="+mn-ea"/>
                <a:sym typeface="+mn-lt"/>
              </a:endParaRPr>
            </a:p>
          </p:txBody>
        </p:sp>
      </p:grpSp>
      <p:pic>
        <p:nvPicPr>
          <p:cNvPr id="2" name="图片 1"/>
          <p:cNvPicPr>
            <a:picLocks noChangeAspect="1"/>
          </p:cNvPicPr>
          <p:nvPr/>
        </p:nvPicPr>
        <p:blipFill>
          <a:blip r:embed="rId1"/>
          <a:stretch>
            <a:fillRect/>
          </a:stretch>
        </p:blipFill>
        <p:spPr>
          <a:xfrm>
            <a:off x="7981950" y="153670"/>
            <a:ext cx="3857625" cy="3288665"/>
          </a:xfrm>
          <a:prstGeom prst="rect">
            <a:avLst/>
          </a:prstGeom>
        </p:spPr>
      </p:pic>
      <p:pic>
        <p:nvPicPr>
          <p:cNvPr id="3" name="图片 2"/>
          <p:cNvPicPr>
            <a:picLocks noChangeAspect="1"/>
          </p:cNvPicPr>
          <p:nvPr/>
        </p:nvPicPr>
        <p:blipFill>
          <a:blip r:embed="rId2"/>
          <a:stretch>
            <a:fillRect/>
          </a:stretch>
        </p:blipFill>
        <p:spPr>
          <a:xfrm>
            <a:off x="118110" y="3771900"/>
            <a:ext cx="5440045" cy="2458085"/>
          </a:xfrm>
          <a:prstGeom prst="rect">
            <a:avLst/>
          </a:prstGeom>
        </p:spPr>
      </p:pic>
      <p:sp>
        <p:nvSpPr>
          <p:cNvPr id="4" name="文本框 3"/>
          <p:cNvSpPr txBox="1"/>
          <p:nvPr/>
        </p:nvSpPr>
        <p:spPr>
          <a:xfrm>
            <a:off x="8157845" y="3478530"/>
            <a:ext cx="3134360" cy="368300"/>
          </a:xfrm>
          <a:prstGeom prst="rect">
            <a:avLst/>
          </a:prstGeom>
          <a:noFill/>
        </p:spPr>
        <p:txBody>
          <a:bodyPr wrap="square" rtlCol="0">
            <a:spAutoFit/>
          </a:bodyPr>
          <a:p>
            <a:r>
              <a:rPr lang="zh-CN" altLang="en-US"/>
              <a:t>火狐插件</a:t>
            </a:r>
            <a:endParaRPr lang="zh-CN" altLang="en-US"/>
          </a:p>
        </p:txBody>
      </p:sp>
      <p:sp>
        <p:nvSpPr>
          <p:cNvPr id="15" name="文本框 14"/>
          <p:cNvSpPr txBox="1"/>
          <p:nvPr/>
        </p:nvSpPr>
        <p:spPr>
          <a:xfrm>
            <a:off x="611505" y="2980055"/>
            <a:ext cx="2056130" cy="368300"/>
          </a:xfrm>
          <a:prstGeom prst="rect">
            <a:avLst/>
          </a:prstGeom>
          <a:noFill/>
        </p:spPr>
        <p:txBody>
          <a:bodyPr wrap="square" rtlCol="0">
            <a:spAutoFit/>
          </a:bodyPr>
          <a:p>
            <a:r>
              <a:rPr lang="en-US" altLang="zh-CN"/>
              <a:t>choreme</a:t>
            </a:r>
            <a:r>
              <a:rPr lang="zh-CN" altLang="en-US"/>
              <a:t>插件</a:t>
            </a:r>
            <a:endParaRPr lang="zh-CN" altLang="en-US"/>
          </a:p>
        </p:txBody>
      </p:sp>
      <p:sp>
        <p:nvSpPr>
          <p:cNvPr id="16" name="文本框 15"/>
          <p:cNvSpPr txBox="1"/>
          <p:nvPr/>
        </p:nvSpPr>
        <p:spPr>
          <a:xfrm>
            <a:off x="8021955" y="4610735"/>
            <a:ext cx="3442335" cy="1476375"/>
          </a:xfrm>
          <a:prstGeom prst="rect">
            <a:avLst/>
          </a:prstGeom>
          <a:noFill/>
        </p:spPr>
        <p:txBody>
          <a:bodyPr wrap="square" rtlCol="0">
            <a:spAutoFit/>
          </a:bodyPr>
          <a:p>
            <a:r>
              <a:rPr lang="zh-CN" altLang="en-US"/>
              <a:t>这些都是插件，但是直接搜索的话我们容易被网页大量的垃圾信息所填充，我们的浏览器就是为了直达这些社区，并且找到我们所需要的</a:t>
            </a:r>
            <a:r>
              <a:rPr lang="zh-CN" altLang="en-US"/>
              <a:t>插件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2"/>
            </p:custDataLst>
          </p:nvPr>
        </p:nvSpPr>
        <p:spPr>
          <a:xfrm>
            <a:off x="1493995" y="115656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4800" b="1" dirty="0">
                <a:solidFill>
                  <a:srgbClr val="FFFFFF"/>
                </a:solidFill>
                <a:cs typeface="+mn-ea"/>
                <a:sym typeface="+mn-lt"/>
              </a:rPr>
              <a:t>2</a:t>
            </a:r>
            <a:endParaRPr lang="zh-CN" altLang="en-US" sz="4800" b="1" dirty="0">
              <a:solidFill>
                <a:srgbClr val="FFFFFF"/>
              </a:solidFill>
              <a:cs typeface="+mn-ea"/>
              <a:sym typeface="+mn-lt"/>
            </a:endParaRPr>
          </a:p>
        </p:txBody>
      </p:sp>
      <p:sp>
        <p:nvSpPr>
          <p:cNvPr id="23" name="PA_MH_Title"/>
          <p:cNvSpPr txBox="1"/>
          <p:nvPr>
            <p:custDataLst>
              <p:tags r:id="rId3"/>
            </p:custDataLst>
          </p:nvPr>
        </p:nvSpPr>
        <p:spPr>
          <a:xfrm>
            <a:off x="2854663" y="1077376"/>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b="1" spc="600" dirty="0" smtClean="0">
                <a:ln w="9525" cmpd="sng">
                  <a:solidFill>
                    <a:schemeClr val="accent1"/>
                  </a:solidFill>
                  <a:prstDash val="solid"/>
                </a:ln>
                <a:solidFill>
                  <a:srgbClr val="70AD47">
                    <a:tint val="1000"/>
                  </a:srgbClr>
                </a:solidFill>
                <a:effectLst>
                  <a:glow rad="38100">
                    <a:schemeClr val="accent1">
                      <a:alpha val="40000"/>
                    </a:schemeClr>
                  </a:glow>
                </a:effectLst>
                <a:cs typeface="+mn-ea"/>
                <a:sym typeface="+mn-lt"/>
              </a:rPr>
              <a:t>行业市场分析</a:t>
            </a:r>
            <a:endParaRPr lang="zh-CN" altLang="en-US" sz="3200" b="1" spc="600" dirty="0" smtClean="0">
              <a:ln w="9525" cmpd="sng">
                <a:solidFill>
                  <a:schemeClr val="accent1"/>
                </a:solidFill>
                <a:prstDash val="solid"/>
              </a:ln>
              <a:solidFill>
                <a:srgbClr val="70AD47">
                  <a:tint val="1000"/>
                </a:srgbClr>
              </a:solidFill>
              <a:effectLst>
                <a:glow rad="38100">
                  <a:schemeClr val="accent1">
                    <a:alpha val="40000"/>
                  </a:schemeClr>
                </a:glow>
              </a:effectLst>
              <a:cs typeface="+mn-ea"/>
              <a:sym typeface="+mn-lt"/>
            </a:endParaRPr>
          </a:p>
        </p:txBody>
      </p:sp>
      <p:sp>
        <p:nvSpPr>
          <p:cNvPr id="16" name="MH_Others_1"/>
          <p:cNvSpPr txBox="1"/>
          <p:nvPr>
            <p:custDataLst>
              <p:tags r:id="rId4"/>
            </p:custDataLst>
          </p:nvPr>
        </p:nvSpPr>
        <p:spPr>
          <a:xfrm>
            <a:off x="946787" y="32276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endParaRPr lang="zh-CN" altLang="en-US" sz="5400" spc="200" dirty="0">
              <a:solidFill>
                <a:schemeClr val="accent1"/>
              </a:solidFill>
              <a:effectLst>
                <a:innerShdw blurRad="63500" dist="50800" dir="13500000">
                  <a:prstClr val="black">
                    <a:alpha val="50000"/>
                  </a:prstClr>
                </a:innerShdw>
              </a:effectLst>
              <a:cs typeface="+mn-ea"/>
              <a:sym typeface="+mn-lt"/>
            </a:endParaRPr>
          </a:p>
        </p:txBody>
      </p:sp>
      <p:sp>
        <p:nvSpPr>
          <p:cNvPr id="17" name="MH_Others_2"/>
          <p:cNvSpPr txBox="1"/>
          <p:nvPr>
            <p:custDataLst>
              <p:tags r:id="rId5"/>
            </p:custDataLst>
          </p:nvPr>
        </p:nvSpPr>
        <p:spPr>
          <a:xfrm>
            <a:off x="2422250" y="2200634"/>
            <a:ext cx="631466" cy="756378"/>
          </a:xfrm>
          <a:prstGeom prst="rect">
            <a:avLst/>
          </a:prstGeom>
          <a:noFill/>
        </p:spPr>
        <p:txBody>
          <a:bodyPr wrap="square" lIns="0" tIns="0" rIns="0" bIns="0" rtlCol="0" anchor="ctr" anchorCtr="0">
            <a:normAutofit/>
          </a:bodyPr>
          <a:lstStyle/>
          <a:p>
            <a:pPr algn="ctr">
              <a:lnSpc>
                <a:spcPct val="130000"/>
              </a:lnSpc>
            </a:pPr>
            <a:endParaRPr lang="zh-CN" altLang="en-US" sz="3200" spc="200">
              <a:solidFill>
                <a:schemeClr val="accent1"/>
              </a:solidFill>
              <a:effectLst>
                <a:innerShdw blurRad="63500" dist="50800" dir="13500000">
                  <a:prstClr val="black">
                    <a:alpha val="50000"/>
                  </a:prstClr>
                </a:innerShdw>
              </a:effectLst>
              <a:cs typeface="+mn-ea"/>
              <a:sym typeface="+mn-lt"/>
            </a:endParaRPr>
          </a:p>
        </p:txBody>
      </p:sp>
      <p:sp>
        <p:nvSpPr>
          <p:cNvPr id="2" name="文本框 1"/>
          <p:cNvSpPr txBox="1"/>
          <p:nvPr/>
        </p:nvSpPr>
        <p:spPr>
          <a:xfrm>
            <a:off x="1385570" y="2842895"/>
            <a:ext cx="7174865" cy="2030095"/>
          </a:xfrm>
          <a:prstGeom prst="rect">
            <a:avLst/>
          </a:prstGeom>
          <a:noFill/>
        </p:spPr>
        <p:txBody>
          <a:bodyPr wrap="square" rtlCol="0">
            <a:spAutoFit/>
          </a:bodyPr>
          <a:p>
            <a:r>
              <a:rPr lang="zh-CN" altLang="en-US"/>
              <a:t>为什么需要我们这样子的一个</a:t>
            </a:r>
            <a:r>
              <a:rPr lang="zh-CN" altLang="en-US"/>
              <a:t>小程序？</a:t>
            </a:r>
            <a:endParaRPr lang="zh-CN" altLang="en-US"/>
          </a:p>
          <a:p>
            <a:r>
              <a:rPr lang="en-US" altLang="zh-CN"/>
              <a:t>1.</a:t>
            </a:r>
            <a:r>
              <a:rPr lang="zh-CN" altLang="en-US"/>
              <a:t>我们为开源平台服务让更多人享受开源带来的</a:t>
            </a:r>
            <a:r>
              <a:rPr lang="zh-CN" altLang="en-US"/>
              <a:t>便捷。</a:t>
            </a:r>
            <a:endParaRPr lang="zh-CN" altLang="en-US"/>
          </a:p>
          <a:p>
            <a:r>
              <a:rPr lang="en-US" altLang="zh-CN"/>
              <a:t>2.</a:t>
            </a:r>
            <a:r>
              <a:rPr lang="zh-CN" altLang="en-US"/>
              <a:t>提供一定的帮助，帮助使用者去开发或者发布</a:t>
            </a:r>
            <a:r>
              <a:rPr lang="zh-CN" altLang="en-US"/>
              <a:t>插件。</a:t>
            </a:r>
            <a:endParaRPr lang="zh-CN" altLang="en-US"/>
          </a:p>
          <a:p>
            <a:r>
              <a:rPr lang="en-US" altLang="zh-CN"/>
              <a:t>3.</a:t>
            </a:r>
            <a:r>
              <a:rPr lang="zh-CN" altLang="en-US"/>
              <a:t>强大的聚合功能，让你不需要在浏览器浏览器大量的无用信息中寻找有用的</a:t>
            </a:r>
            <a:r>
              <a:rPr lang="zh-CN" altLang="en-US"/>
              <a:t>插件。</a:t>
            </a:r>
            <a:endParaRPr lang="zh-CN" altLang="en-US"/>
          </a:p>
          <a:p>
            <a:r>
              <a:rPr lang="en-US" altLang="zh-CN"/>
              <a:t>4.</a:t>
            </a:r>
            <a:r>
              <a:rPr lang="zh-CN" altLang="en-US"/>
              <a:t>就算换了电脑后插件没有同步，可以通过小程序找到你曾经收藏的</a:t>
            </a:r>
            <a:r>
              <a:rPr lang="zh-CN" altLang="en-US"/>
              <a:t>插件。</a:t>
            </a:r>
            <a:endParaRPr lang="zh-CN" altLang="en-US"/>
          </a:p>
        </p:txBody>
      </p:sp>
    </p:spTree>
    <p:custDataLst>
      <p:tags r:id="rId6"/>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23"/>
                                        </p:tgtEl>
                                        <p:attrNameLst>
                                          <p:attrName>style.visibility</p:attrName>
                                        </p:attrNameLst>
                                      </p:cBhvr>
                                      <p:to>
                                        <p:strVal val="visible"/>
                                      </p:to>
                                    </p:set>
                                    <p:anim by="(-#ppt_w*2)" calcmode="lin" valueType="num">
                                      <p:cBhvr rctx="PPT">
                                        <p:cTn id="16" dur="500" autoRev="1" fill="hold">
                                          <p:stCondLst>
                                            <p:cond delay="0"/>
                                          </p:stCondLst>
                                        </p:cTn>
                                        <p:tgtEl>
                                          <p:spTgt spid="23"/>
                                        </p:tgtEl>
                                        <p:attrNameLst>
                                          <p:attrName>ppt_w</p:attrName>
                                        </p:attrNameLst>
                                      </p:cBhvr>
                                    </p:anim>
                                    <p:anim by="(#ppt_w*0.50)" calcmode="lin" valueType="num">
                                      <p:cBhvr>
                                        <p:cTn id="17" dur="500" decel="50000" autoRev="1" fill="hold">
                                          <p:stCondLst>
                                            <p:cond delay="0"/>
                                          </p:stCondLst>
                                        </p:cTn>
                                        <p:tgtEl>
                                          <p:spTgt spid="23"/>
                                        </p:tgtEl>
                                        <p:attrNameLst>
                                          <p:attrName>ppt_x</p:attrName>
                                        </p:attrNameLst>
                                      </p:cBhvr>
                                    </p:anim>
                                    <p:anim from="(-#ppt_h/2)" to="(#ppt_y)" calcmode="lin" valueType="num">
                                      <p:cBhvr>
                                        <p:cTn id="18" dur="1000" fill="hold">
                                          <p:stCondLst>
                                            <p:cond delay="0"/>
                                          </p:stCondLst>
                                        </p:cTn>
                                        <p:tgtEl>
                                          <p:spTgt spid="23"/>
                                        </p:tgtEl>
                                        <p:attrNameLst>
                                          <p:attrName>ppt_y</p:attrName>
                                        </p:attrNameLst>
                                      </p:cBhvr>
                                    </p:anim>
                                    <p:animRot by="21600000">
                                      <p:cBhvr>
                                        <p:cTn id="19" dur="1000"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23"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tile tx="-11430000" ty="323850" sx="100000" sy="100000" flip="xy" algn="tl"/>
        </a:blipFill>
        <a:effectLst/>
      </p:bgPr>
    </p:bg>
    <p:spTree>
      <p:nvGrpSpPr>
        <p:cNvPr id="1" name=""/>
        <p:cNvGrpSpPr/>
        <p:nvPr/>
      </p:nvGrpSpPr>
      <p:grpSpPr>
        <a:xfrm>
          <a:off x="0" y="0"/>
          <a:ext cx="0" cy="0"/>
          <a:chOff x="0" y="0"/>
          <a:chExt cx="0" cy="0"/>
        </a:xfrm>
      </p:grpSpPr>
      <p:grpSp>
        <p:nvGrpSpPr>
          <p:cNvPr id="4" name="组合 3"/>
          <p:cNvGrpSpPr/>
          <p:nvPr/>
        </p:nvGrpSpPr>
        <p:grpSpPr>
          <a:xfrm>
            <a:off x="904875" y="640080"/>
            <a:ext cx="6024245" cy="2041525"/>
            <a:chOff x="1291" y="979"/>
            <a:chExt cx="9487" cy="3215"/>
          </a:xfrm>
        </p:grpSpPr>
        <p:sp>
          <p:nvSpPr>
            <p:cNvPr id="88" name="MH_Number"/>
            <p:cNvSpPr/>
            <p:nvPr>
              <p:custDataLst>
                <p:tags r:id="rId2"/>
              </p:custDataLst>
            </p:nvPr>
          </p:nvSpPr>
          <p:spPr>
            <a:xfrm>
              <a:off x="2153" y="2292"/>
              <a:ext cx="1779" cy="1779"/>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4800" b="1" dirty="0">
                  <a:solidFill>
                    <a:srgbClr val="FFFFFF"/>
                  </a:solidFill>
                  <a:cs typeface="+mn-ea"/>
                  <a:sym typeface="+mn-lt"/>
                </a:rPr>
                <a:t>3</a:t>
              </a:r>
              <a:endParaRPr lang="en-US" altLang="zh-CN" sz="4800" b="1" dirty="0">
                <a:solidFill>
                  <a:srgbClr val="FFFFFF"/>
                </a:solidFill>
                <a:cs typeface="+mn-ea"/>
                <a:sym typeface="+mn-lt"/>
              </a:endParaRPr>
            </a:p>
          </p:txBody>
        </p:sp>
        <p:sp>
          <p:nvSpPr>
            <p:cNvPr id="23" name="PA_MH_Title"/>
            <p:cNvSpPr txBox="1"/>
            <p:nvPr>
              <p:custDataLst>
                <p:tags r:id="rId3"/>
              </p:custDataLst>
            </p:nvPr>
          </p:nvSpPr>
          <p:spPr>
            <a:xfrm>
              <a:off x="4296" y="2168"/>
              <a:ext cx="6483" cy="2026"/>
            </a:xfrm>
            <a:prstGeom prst="rect">
              <a:avLst/>
            </a:prstGeom>
            <a:noFill/>
          </p:spPr>
          <p:txBody>
            <a:bodyPr wrap="square" lIns="0" tIns="0" rIns="0" bIns="0" rtlCol="0" anchor="ctr" anchorCtr="0">
              <a:normAutofit/>
            </a:bodyPr>
            <a:lstStyle/>
            <a:p>
              <a:pPr algn="just">
                <a:lnSpc>
                  <a:spcPct val="130000"/>
                </a:lnSpc>
              </a:pPr>
              <a:r>
                <a:rPr lang="zh-CN" altLang="en-US" sz="3200" b="1" spc="600" dirty="0" smtClean="0">
                  <a:ln w="9525" cmpd="sng">
                    <a:solidFill>
                      <a:schemeClr val="accent1"/>
                    </a:solidFill>
                    <a:prstDash val="solid"/>
                  </a:ln>
                  <a:solidFill>
                    <a:srgbClr val="70AD47">
                      <a:tint val="1000"/>
                    </a:srgbClr>
                  </a:solidFill>
                  <a:effectLst>
                    <a:glow rad="38100">
                      <a:schemeClr val="accent1">
                        <a:alpha val="40000"/>
                      </a:schemeClr>
                    </a:glow>
                  </a:effectLst>
                  <a:cs typeface="+mn-ea"/>
                  <a:sym typeface="+mn-lt"/>
                </a:rPr>
                <a:t>功能</a:t>
              </a:r>
              <a:r>
                <a:rPr lang="zh-CN" altLang="en-US" sz="3200" b="1" spc="600" dirty="0" smtClean="0">
                  <a:ln w="9525" cmpd="sng">
                    <a:solidFill>
                      <a:schemeClr val="accent1"/>
                    </a:solidFill>
                    <a:prstDash val="solid"/>
                  </a:ln>
                  <a:solidFill>
                    <a:srgbClr val="70AD47">
                      <a:tint val="1000"/>
                    </a:srgbClr>
                  </a:solidFill>
                  <a:effectLst>
                    <a:glow rad="38100">
                      <a:schemeClr val="accent1">
                        <a:alpha val="40000"/>
                      </a:schemeClr>
                    </a:glow>
                  </a:effectLst>
                  <a:cs typeface="+mn-ea"/>
                  <a:sym typeface="+mn-lt"/>
                </a:rPr>
                <a:t>介绍</a:t>
              </a:r>
              <a:endParaRPr lang="zh-CN" altLang="en-US" sz="3200" b="1" spc="600" dirty="0" smtClean="0">
                <a:ln w="9525" cmpd="sng">
                  <a:solidFill>
                    <a:schemeClr val="accent1"/>
                  </a:solidFill>
                  <a:prstDash val="solid"/>
                </a:ln>
                <a:solidFill>
                  <a:srgbClr val="70AD47">
                    <a:tint val="1000"/>
                  </a:srgbClr>
                </a:solidFill>
                <a:effectLst>
                  <a:glow rad="38100">
                    <a:schemeClr val="accent1">
                      <a:alpha val="40000"/>
                    </a:schemeClr>
                  </a:glow>
                </a:effectLst>
                <a:cs typeface="+mn-ea"/>
                <a:sym typeface="+mn-lt"/>
              </a:endParaRPr>
            </a:p>
          </p:txBody>
        </p:sp>
        <p:sp>
          <p:nvSpPr>
            <p:cNvPr id="16" name="MH_Others_1"/>
            <p:cNvSpPr txBox="1"/>
            <p:nvPr>
              <p:custDataLst>
                <p:tags r:id="rId4"/>
              </p:custDataLst>
            </p:nvPr>
          </p:nvSpPr>
          <p:spPr>
            <a:xfrm>
              <a:off x="1291" y="979"/>
              <a:ext cx="1392" cy="1617"/>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endParaRPr lang="zh-CN" altLang="en-US" sz="5400" spc="200" dirty="0">
                <a:solidFill>
                  <a:schemeClr val="accent1"/>
                </a:solidFill>
                <a:effectLst>
                  <a:innerShdw blurRad="63500" dist="50800" dir="13500000">
                    <a:prstClr val="black">
                      <a:alpha val="50000"/>
                    </a:prstClr>
                  </a:innerShdw>
                </a:effectLst>
                <a:cs typeface="+mn-ea"/>
                <a:sym typeface="+mn-lt"/>
              </a:endParaRPr>
            </a:p>
          </p:txBody>
        </p:sp>
      </p:grpSp>
      <p:sp>
        <p:nvSpPr>
          <p:cNvPr id="3" name="文本框 2"/>
          <p:cNvSpPr txBox="1"/>
          <p:nvPr/>
        </p:nvSpPr>
        <p:spPr>
          <a:xfrm>
            <a:off x="3025140" y="3823335"/>
            <a:ext cx="5843270" cy="368300"/>
          </a:xfrm>
          <a:prstGeom prst="rect">
            <a:avLst/>
          </a:prstGeom>
          <a:noFill/>
        </p:spPr>
        <p:txBody>
          <a:bodyPr wrap="square" rtlCol="0">
            <a:spAutoFit/>
          </a:bodyPr>
          <a:p>
            <a:r>
              <a:rPr lang="zh-CN" altLang="en-US"/>
              <a:t>它可以</a:t>
            </a:r>
            <a:r>
              <a:rPr lang="zh-CN" altLang="en-US"/>
              <a:t>干什么？</a:t>
            </a:r>
            <a:endParaRPr lang="zh-CN" altLang="en-US"/>
          </a:p>
        </p:txBody>
      </p:sp>
    </p:spTree>
    <p:custDataLst>
      <p:tags r:id="rId5"/>
    </p:custData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首页</a:t>
              </a:r>
              <a:r>
                <a:rPr lang="zh-CN" altLang="en-US" sz="2400" spc="600" dirty="0">
                  <a:cs typeface="+mn-ea"/>
                  <a:sym typeface="+mn-lt"/>
                </a:rPr>
                <a:t>功能</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 name="文本框 1"/>
          <p:cNvSpPr txBox="1"/>
          <p:nvPr/>
        </p:nvSpPr>
        <p:spPr>
          <a:xfrm>
            <a:off x="3260090" y="2787015"/>
            <a:ext cx="8199755" cy="922020"/>
          </a:xfrm>
          <a:prstGeom prst="rect">
            <a:avLst/>
          </a:prstGeom>
          <a:noFill/>
        </p:spPr>
        <p:txBody>
          <a:bodyPr wrap="square" rtlCol="0">
            <a:spAutoFit/>
          </a:bodyPr>
          <a:p>
            <a:r>
              <a:rPr lang="en-US" altLang="zh-CN"/>
              <a:t>  </a:t>
            </a:r>
            <a:r>
              <a:rPr lang="zh-CN" altLang="en-US"/>
              <a:t>每日推荐。会在页面内</a:t>
            </a:r>
            <a:r>
              <a:rPr lang="zh-CN" altLang="en-US"/>
              <a:t>推荐一些社区内最受欢迎的插件，并且提供一些有关插件开发的知识和</a:t>
            </a:r>
            <a:r>
              <a:rPr lang="zh-CN" altLang="en-US"/>
              <a:t>最新发布的</a:t>
            </a:r>
            <a:r>
              <a:rPr lang="zh-CN" altLang="en-US"/>
              <a:t>信息。</a:t>
            </a:r>
            <a:endParaRPr lang="zh-CN" altLang="en-US"/>
          </a:p>
          <a:p>
            <a:r>
              <a:rPr lang="en-US" altLang="zh-CN"/>
              <a:t>  </a:t>
            </a:r>
            <a:r>
              <a:rPr lang="zh-CN" altLang="en-US"/>
              <a:t>最多搜索。将在我们平台搜索最多的插件依次排列，制作成</a:t>
            </a:r>
            <a:r>
              <a:rPr lang="zh-CN" altLang="en-US"/>
              <a:t>排行榜。</a:t>
            </a:r>
            <a:endParaRPr lang="zh-CN" altLang="en-US"/>
          </a:p>
        </p:txBody>
      </p:sp>
      <p:pic>
        <p:nvPicPr>
          <p:cNvPr id="5" name="图片 4"/>
          <p:cNvPicPr>
            <a:picLocks noChangeAspect="1"/>
          </p:cNvPicPr>
          <p:nvPr/>
        </p:nvPicPr>
        <p:blipFill>
          <a:blip r:embed="rId1"/>
          <a:stretch>
            <a:fillRect/>
          </a:stretch>
        </p:blipFill>
        <p:spPr>
          <a:xfrm>
            <a:off x="792480" y="1419860"/>
            <a:ext cx="2359025" cy="3511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首页</a:t>
              </a:r>
              <a:r>
                <a:rPr lang="zh-CN" altLang="en-US" sz="2400" spc="600" dirty="0">
                  <a:cs typeface="+mn-ea"/>
                  <a:sym typeface="+mn-lt"/>
                </a:rPr>
                <a:t>特色</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63" name="矩形 62"/>
          <p:cNvSpPr/>
          <p:nvPr/>
        </p:nvSpPr>
        <p:spPr>
          <a:xfrm>
            <a:off x="5888980" y="5810403"/>
            <a:ext cx="5715635" cy="498475"/>
          </a:xfrm>
          <a:prstGeom prst="rect">
            <a:avLst/>
          </a:prstGeom>
          <a:noFill/>
          <a:ln>
            <a:noFill/>
          </a:ln>
        </p:spPr>
        <p:txBody>
          <a:bodyPr wrap="none" anchor="ctr">
            <a:noAutofit/>
          </a:bodyPr>
          <a:p>
            <a:pPr lvl="0" algn="l" fontAlgn="base">
              <a:lnSpc>
                <a:spcPct val="110000"/>
              </a:lnSpc>
              <a:spcBef>
                <a:spcPct val="0"/>
              </a:spcBef>
              <a:spcAft>
                <a:spcPct val="0"/>
              </a:spcAft>
              <a:tabLst>
                <a:tab pos="227965" algn="l"/>
              </a:tabLst>
              <a:defRPr/>
            </a:pPr>
            <a:r>
              <a:rPr lang="zh-CN" altLang="en-US" sz="2000" b="1" dirty="0">
                <a:cs typeface="+mn-ea"/>
                <a:sym typeface="+mn-lt"/>
              </a:rPr>
              <a:t>将最新或最热门的插件列出，供用户选择与浏览。</a:t>
            </a:r>
            <a:endParaRPr lang="zh-CN" altLang="en-US" sz="2000" b="1" dirty="0">
              <a:cs typeface="+mn-ea"/>
              <a:sym typeface="+mn-lt"/>
            </a:endParaRPr>
          </a:p>
        </p:txBody>
      </p:sp>
      <p:grpSp>
        <p:nvGrpSpPr>
          <p:cNvPr id="71" name="组合 70"/>
          <p:cNvGrpSpPr/>
          <p:nvPr/>
        </p:nvGrpSpPr>
        <p:grpSpPr>
          <a:xfrm>
            <a:off x="6322060" y="1473200"/>
            <a:ext cx="5087620" cy="2382520"/>
            <a:chOff x="9956" y="2320"/>
            <a:chExt cx="8012" cy="3752"/>
          </a:xfrm>
        </p:grpSpPr>
        <p:sp>
          <p:nvSpPr>
            <p:cNvPr id="67" name="箭头: 五边形 20"/>
            <p:cNvSpPr/>
            <p:nvPr>
              <p:custDataLst>
                <p:tags r:id="rId1"/>
              </p:custDataLst>
            </p:nvPr>
          </p:nvSpPr>
          <p:spPr>
            <a:xfrm flipH="1">
              <a:off x="9968" y="2321"/>
              <a:ext cx="8001" cy="3744"/>
            </a:xfrm>
            <a:prstGeom prst="homePlate">
              <a:avLst/>
            </a:prstGeom>
            <a:blipFill dpi="0" rotWithShape="1">
              <a:blip r:embed="rId2"/>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cs typeface="+mn-ea"/>
                <a:sym typeface="+mn-lt"/>
              </a:endParaRPr>
            </a:p>
          </p:txBody>
        </p:sp>
        <p:sp>
          <p:nvSpPr>
            <p:cNvPr id="68" name="任意多边形: 形状 22"/>
            <p:cNvSpPr/>
            <p:nvPr/>
          </p:nvSpPr>
          <p:spPr>
            <a:xfrm rot="10800000">
              <a:off x="9956" y="2320"/>
              <a:ext cx="2824" cy="3752"/>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1" fmla="*/ 0 w 21563"/>
                <a:gd name="connsiteY0-2" fmla="*/ 29 h 21521"/>
                <a:gd name="connsiteX1-3" fmla="*/ 11774 w 21563"/>
                <a:gd name="connsiteY1-4" fmla="*/ 21521 h 21521"/>
                <a:gd name="connsiteX2-5" fmla="*/ 21563 w 21563"/>
                <a:gd name="connsiteY2-6" fmla="*/ 11094 h 21521"/>
                <a:gd name="connsiteX3-7" fmla="*/ 11798 w 21563"/>
                <a:gd name="connsiteY3-8" fmla="*/ 0 h 21521"/>
                <a:gd name="connsiteX4-9" fmla="*/ 0 w 21563"/>
                <a:gd name="connsiteY4-10" fmla="*/ 29 h 215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p>
              <a:pPr algn="ctr"/>
              <a:endParaRPr>
                <a:cs typeface="+mn-ea"/>
                <a:sym typeface="+mn-lt"/>
              </a:endParaRPr>
            </a:p>
          </p:txBody>
        </p:sp>
        <p:sp>
          <p:nvSpPr>
            <p:cNvPr id="69" name="矩形 68"/>
            <p:cNvSpPr/>
            <p:nvPr/>
          </p:nvSpPr>
          <p:spPr>
            <a:xfrm flipH="1">
              <a:off x="10402" y="3512"/>
              <a:ext cx="1464" cy="1361"/>
            </a:xfrm>
            <a:prstGeom prst="rect">
              <a:avLst/>
            </a:prstGeom>
            <a:ln w="12700">
              <a:miter lim="400000"/>
            </a:ln>
          </p:spPr>
          <p:txBody>
            <a:bodyPr wrap="none" lIns="25400" tIns="25400" rIns="25400" bIns="25400" anchor="ctr">
              <a:normAutofit/>
            </a:bodyPr>
            <a:p>
              <a:pPr lvl="0" algn="ctr">
                <a:defRPr sz="1800" b="0">
                  <a:solidFill>
                    <a:srgbClr val="000000"/>
                  </a:solidFill>
                </a:defRPr>
              </a:pPr>
              <a:r>
                <a:rPr lang="zh-CN" altLang="en-US" sz="3200">
                  <a:solidFill>
                    <a:schemeClr val="bg1">
                      <a:lumMod val="100000"/>
                    </a:schemeClr>
                  </a:solidFill>
                  <a:cs typeface="+mn-ea"/>
                  <a:sym typeface="+mn-lt"/>
                </a:rPr>
                <a:t>排行榜</a:t>
              </a:r>
              <a:endParaRPr lang="zh-CN" altLang="en-US" sz="3200">
                <a:solidFill>
                  <a:schemeClr val="bg1">
                    <a:lumMod val="100000"/>
                  </a:schemeClr>
                </a:solidFill>
                <a:cs typeface="+mn-ea"/>
                <a:sym typeface="+mn-lt"/>
              </a:endParaRPr>
            </a:p>
          </p:txBody>
        </p:sp>
      </p:grpSp>
      <p:pic>
        <p:nvPicPr>
          <p:cNvPr id="70" name="图片 69"/>
          <p:cNvPicPr>
            <a:picLocks noChangeAspect="1"/>
          </p:cNvPicPr>
          <p:nvPr>
            <p:custDataLst>
              <p:tags r:id="rId3"/>
            </p:custDataLst>
          </p:nvPr>
        </p:nvPicPr>
        <p:blipFill>
          <a:blip r:embed="rId4"/>
          <a:stretch>
            <a:fillRect/>
          </a:stretch>
        </p:blipFill>
        <p:spPr>
          <a:xfrm>
            <a:off x="1461770" y="1373505"/>
            <a:ext cx="3124200" cy="4530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个人信息</a:t>
              </a:r>
              <a:r>
                <a:rPr lang="zh-CN" altLang="en-US" sz="2400" spc="600" dirty="0">
                  <a:cs typeface="+mn-ea"/>
                  <a:sym typeface="+mn-lt"/>
                </a:rPr>
                <a:t>展示</a:t>
              </a:r>
              <a:endParaRPr lang="zh-CN" altLang="en-US" sz="2400" spc="600" dirty="0">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31" name="组合 30"/>
          <p:cNvGrpSpPr/>
          <p:nvPr/>
        </p:nvGrpSpPr>
        <p:grpSpPr>
          <a:xfrm>
            <a:off x="3731260" y="4136390"/>
            <a:ext cx="796290" cy="797560"/>
            <a:chOff x="2919" y="6926"/>
            <a:chExt cx="1254" cy="1256"/>
          </a:xfrm>
        </p:grpSpPr>
        <p:sp>
          <p:nvSpPr>
            <p:cNvPr id="19" name="椭圆 18"/>
            <p:cNvSpPr/>
            <p:nvPr/>
          </p:nvSpPr>
          <p:spPr>
            <a:xfrm flipH="1">
              <a:off x="2919" y="6926"/>
              <a:ext cx="1254" cy="1256"/>
            </a:xfrm>
            <a:prstGeom prst="ellipse">
              <a:avLst/>
            </a:prstGeom>
            <a:solidFill>
              <a:srgbClr val="FFFFFF"/>
            </a:solidFill>
            <a:ln w="12700">
              <a:miter lim="400000"/>
            </a:ln>
          </p:spPr>
          <p:txBody>
            <a:bodyPr anchor="ctr"/>
            <a:lstStyle/>
            <a:p>
              <a:pPr algn="ctr"/>
              <a:endParaRPr>
                <a:cs typeface="+mn-ea"/>
                <a:sym typeface="+mn-lt"/>
              </a:endParaRPr>
            </a:p>
          </p:txBody>
        </p:sp>
        <p:sp>
          <p:nvSpPr>
            <p:cNvPr id="20" name="任意多边形: 形状 12"/>
            <p:cNvSpPr/>
            <p:nvPr/>
          </p:nvSpPr>
          <p:spPr>
            <a:xfrm>
              <a:off x="3322" y="7393"/>
              <a:ext cx="410" cy="360"/>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a:cs typeface="+mn-ea"/>
                <a:sym typeface="+mn-lt"/>
              </a:endParaRPr>
            </a:p>
          </p:txBody>
        </p:sp>
      </p:grpSp>
      <p:grpSp>
        <p:nvGrpSpPr>
          <p:cNvPr id="30" name="组合 29"/>
          <p:cNvGrpSpPr/>
          <p:nvPr/>
        </p:nvGrpSpPr>
        <p:grpSpPr>
          <a:xfrm>
            <a:off x="3736975" y="2903855"/>
            <a:ext cx="789940" cy="791210"/>
            <a:chOff x="4547" y="5260"/>
            <a:chExt cx="1244" cy="1246"/>
          </a:xfrm>
        </p:grpSpPr>
        <p:sp>
          <p:nvSpPr>
            <p:cNvPr id="21" name="椭圆 20"/>
            <p:cNvSpPr/>
            <p:nvPr/>
          </p:nvSpPr>
          <p:spPr>
            <a:xfrm flipH="1">
              <a:off x="4547" y="5260"/>
              <a:ext cx="1245" cy="1247"/>
            </a:xfrm>
            <a:prstGeom prst="ellipse">
              <a:avLst/>
            </a:prstGeom>
            <a:solidFill>
              <a:srgbClr val="FFFFFF"/>
            </a:solidFill>
            <a:ln w="12700">
              <a:miter lim="400000"/>
            </a:ln>
          </p:spPr>
          <p:txBody>
            <a:bodyPr anchor="ctr"/>
            <a:lstStyle/>
            <a:p>
              <a:pPr algn="ctr"/>
              <a:endParaRPr>
                <a:cs typeface="+mn-ea"/>
                <a:sym typeface="+mn-lt"/>
              </a:endParaRPr>
            </a:p>
          </p:txBody>
        </p:sp>
        <p:sp>
          <p:nvSpPr>
            <p:cNvPr id="22" name="任意多边形: 形状 14"/>
            <p:cNvSpPr/>
            <p:nvPr/>
          </p:nvSpPr>
          <p:spPr>
            <a:xfrm>
              <a:off x="4936" y="5650"/>
              <a:ext cx="466" cy="4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a:cs typeface="+mn-ea"/>
                <a:sym typeface="+mn-lt"/>
              </a:endParaRPr>
            </a:p>
          </p:txBody>
        </p:sp>
      </p:grpSp>
      <p:grpSp>
        <p:nvGrpSpPr>
          <p:cNvPr id="4" name="组合 3"/>
          <p:cNvGrpSpPr/>
          <p:nvPr/>
        </p:nvGrpSpPr>
        <p:grpSpPr>
          <a:xfrm>
            <a:off x="3719195" y="1569085"/>
            <a:ext cx="796290" cy="797560"/>
            <a:chOff x="7414" y="3175"/>
            <a:chExt cx="1254" cy="1256"/>
          </a:xfrm>
        </p:grpSpPr>
        <p:sp>
          <p:nvSpPr>
            <p:cNvPr id="18" name="椭圆 17"/>
            <p:cNvSpPr/>
            <p:nvPr/>
          </p:nvSpPr>
          <p:spPr>
            <a:xfrm flipH="1">
              <a:off x="7414" y="3175"/>
              <a:ext cx="1254" cy="1256"/>
            </a:xfrm>
            <a:prstGeom prst="ellipse">
              <a:avLst/>
            </a:prstGeom>
            <a:solidFill>
              <a:srgbClr val="FFFFFF"/>
            </a:solidFill>
            <a:ln w="12700">
              <a:miter lim="400000"/>
            </a:ln>
          </p:spPr>
          <p:txBody>
            <a:bodyPr anchor="ctr"/>
            <a:lstStyle/>
            <a:p>
              <a:pPr algn="ctr"/>
              <a:endParaRPr>
                <a:cs typeface="+mn-ea"/>
                <a:sym typeface="+mn-lt"/>
              </a:endParaRPr>
            </a:p>
          </p:txBody>
        </p:sp>
        <p:sp>
          <p:nvSpPr>
            <p:cNvPr id="23" name="任意多边形: 形状 15"/>
            <p:cNvSpPr/>
            <p:nvPr/>
          </p:nvSpPr>
          <p:spPr>
            <a:xfrm>
              <a:off x="7791" y="3665"/>
              <a:ext cx="466" cy="27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a:cs typeface="+mn-ea"/>
                <a:sym typeface="+mn-lt"/>
              </a:endParaRPr>
            </a:p>
          </p:txBody>
        </p:sp>
      </p:grpSp>
      <p:sp>
        <p:nvSpPr>
          <p:cNvPr id="24" name="文本框 16"/>
          <p:cNvSpPr txBox="1"/>
          <p:nvPr/>
        </p:nvSpPr>
        <p:spPr>
          <a:xfrm>
            <a:off x="5257165" y="1976755"/>
            <a:ext cx="3228975" cy="1055370"/>
          </a:xfrm>
          <a:prstGeom prst="rect">
            <a:avLst/>
          </a:prstGeom>
          <a:noFill/>
        </p:spPr>
        <p:txBody>
          <a:bodyPr wrap="square" anchor="ctr">
            <a:noAutofit/>
          </a:bodyPr>
          <a:lstStyle/>
          <a:p>
            <a:pPr defTabSz="914400">
              <a:lnSpc>
                <a:spcPct val="120000"/>
              </a:lnSpc>
              <a:spcBef>
                <a:spcPct val="0"/>
              </a:spcBef>
              <a:defRPr/>
            </a:pPr>
            <a:r>
              <a:rPr lang="zh-CN" altLang="en-US" sz="2000" dirty="0">
                <a:cs typeface="+mn-ea"/>
                <a:sym typeface="+mn-lt"/>
              </a:rPr>
              <a:t>获取微信信息并登录</a:t>
            </a:r>
            <a:r>
              <a:rPr lang="en-US" altLang="zh-CN" sz="2000" dirty="0">
                <a:cs typeface="+mn-ea"/>
                <a:sym typeface="+mn-lt"/>
              </a:rPr>
              <a:t> </a:t>
            </a:r>
            <a:r>
              <a:rPr lang="zh-CN" altLang="en-US" sz="2000" dirty="0">
                <a:ea typeface="宋体" panose="02010600030101010101" pitchFamily="2" charset="-122"/>
                <a:cs typeface="+mn-ea"/>
                <a:sym typeface="+mn-lt"/>
              </a:rPr>
              <a:t>，显示</a:t>
            </a:r>
            <a:r>
              <a:rPr lang="zh-CN" altLang="en-US" sz="2000">
                <a:sym typeface="+mn-ea"/>
              </a:rPr>
              <a:t>微信头像以及昵称</a:t>
            </a:r>
            <a:endParaRPr lang="zh-CN" altLang="en-US" sz="2000" dirty="0">
              <a:cs typeface="+mn-ea"/>
              <a:sym typeface="+mn-lt"/>
            </a:endParaRPr>
          </a:p>
          <a:p>
            <a:pPr defTabSz="914400">
              <a:lnSpc>
                <a:spcPct val="120000"/>
              </a:lnSpc>
              <a:spcBef>
                <a:spcPct val="0"/>
              </a:spcBef>
              <a:defRPr/>
            </a:pPr>
            <a:endParaRPr lang="zh-CN" altLang="en-US" sz="2000" dirty="0">
              <a:cs typeface="+mn-ea"/>
              <a:sym typeface="+mn-lt"/>
            </a:endParaRPr>
          </a:p>
        </p:txBody>
      </p:sp>
      <p:sp>
        <p:nvSpPr>
          <p:cNvPr id="25" name="文本框 17"/>
          <p:cNvSpPr txBox="1"/>
          <p:nvPr/>
        </p:nvSpPr>
        <p:spPr>
          <a:xfrm>
            <a:off x="4667885" y="1569085"/>
            <a:ext cx="1767205" cy="349885"/>
          </a:xfrm>
          <a:prstGeom prst="rect">
            <a:avLst/>
          </a:prstGeom>
          <a:noFill/>
        </p:spPr>
        <p:txBody>
          <a:bodyPr wrap="none" lIns="0" tIns="0" rIns="0" bIns="0">
            <a:noAutofit/>
          </a:bodyPr>
          <a:lstStyle/>
          <a:p>
            <a:pPr>
              <a:lnSpc>
                <a:spcPct val="120000"/>
              </a:lnSpc>
            </a:pPr>
            <a:r>
              <a:rPr lang="zh-CN" altLang="en-US" sz="2400" b="1" dirty="0">
                <a:solidFill>
                  <a:schemeClr val="accent1">
                    <a:lumMod val="100000"/>
                  </a:schemeClr>
                </a:solidFill>
                <a:cs typeface="+mn-ea"/>
                <a:sym typeface="+mn-lt"/>
              </a:rPr>
              <a:t>用户登录和个人信息</a:t>
            </a:r>
            <a:endParaRPr lang="zh-CN" altLang="en-US" sz="2400" b="1" dirty="0">
              <a:solidFill>
                <a:schemeClr val="accent1">
                  <a:lumMod val="100000"/>
                </a:schemeClr>
              </a:solidFill>
              <a:cs typeface="+mn-ea"/>
              <a:sym typeface="+mn-lt"/>
            </a:endParaRPr>
          </a:p>
        </p:txBody>
      </p:sp>
      <p:sp>
        <p:nvSpPr>
          <p:cNvPr id="26" name="文本框 18"/>
          <p:cNvSpPr txBox="1"/>
          <p:nvPr/>
        </p:nvSpPr>
        <p:spPr>
          <a:xfrm>
            <a:off x="5121275" y="3384550"/>
            <a:ext cx="3825240" cy="592455"/>
          </a:xfrm>
          <a:prstGeom prst="rect">
            <a:avLst/>
          </a:prstGeom>
          <a:noFill/>
        </p:spPr>
        <p:txBody>
          <a:bodyPr wrap="square" anchor="ctr">
            <a:noAutofit/>
          </a:bodyPr>
          <a:lstStyle/>
          <a:p>
            <a:pPr defTabSz="914400">
              <a:lnSpc>
                <a:spcPct val="120000"/>
              </a:lnSpc>
              <a:spcBef>
                <a:spcPct val="0"/>
              </a:spcBef>
              <a:defRPr/>
            </a:pPr>
            <a:r>
              <a:rPr lang="zh-CN" altLang="en-US" sz="2000" dirty="0">
                <a:cs typeface="+mn-ea"/>
                <a:sym typeface="+mn-lt"/>
              </a:rPr>
              <a:t>可以查看近期浏览过的插件，同样可以点击进入详情页面</a:t>
            </a:r>
            <a:endParaRPr lang="zh-CN" altLang="en-US" sz="2000" dirty="0">
              <a:cs typeface="+mn-ea"/>
              <a:sym typeface="+mn-lt"/>
            </a:endParaRPr>
          </a:p>
        </p:txBody>
      </p:sp>
      <p:sp>
        <p:nvSpPr>
          <p:cNvPr id="27" name="文本框 19"/>
          <p:cNvSpPr txBox="1"/>
          <p:nvPr/>
        </p:nvSpPr>
        <p:spPr>
          <a:xfrm>
            <a:off x="4667885" y="2948940"/>
            <a:ext cx="1767205" cy="349885"/>
          </a:xfrm>
          <a:prstGeom prst="rect">
            <a:avLst/>
          </a:prstGeom>
          <a:noFill/>
        </p:spPr>
        <p:txBody>
          <a:bodyPr wrap="none" lIns="0" tIns="0" rIns="0" bIns="0">
            <a:noAutofit/>
          </a:bodyPr>
          <a:lstStyle/>
          <a:p>
            <a:pPr algn="l">
              <a:lnSpc>
                <a:spcPct val="120000"/>
              </a:lnSpc>
            </a:pPr>
            <a:r>
              <a:rPr lang="zh-CN" altLang="en-US" sz="2400" b="1" dirty="0">
                <a:solidFill>
                  <a:srgbClr val="7BB8E1"/>
                </a:solidFill>
                <a:cs typeface="+mn-ea"/>
                <a:sym typeface="+mn-lt"/>
              </a:rPr>
              <a:t>浏览历史</a:t>
            </a:r>
            <a:endParaRPr lang="zh-CN" altLang="en-US" sz="2400" b="1" dirty="0">
              <a:solidFill>
                <a:srgbClr val="7BB8E1"/>
              </a:solidFill>
              <a:cs typeface="+mn-ea"/>
              <a:sym typeface="+mn-lt"/>
            </a:endParaRPr>
          </a:p>
        </p:txBody>
      </p:sp>
      <p:sp>
        <p:nvSpPr>
          <p:cNvPr id="28" name="文本框 20"/>
          <p:cNvSpPr txBox="1"/>
          <p:nvPr/>
        </p:nvSpPr>
        <p:spPr>
          <a:xfrm>
            <a:off x="5121275" y="4577715"/>
            <a:ext cx="2958465" cy="592455"/>
          </a:xfrm>
          <a:prstGeom prst="rect">
            <a:avLst/>
          </a:prstGeom>
          <a:noFill/>
        </p:spPr>
        <p:txBody>
          <a:bodyPr wrap="square" anchor="ctr">
            <a:noAutofit/>
          </a:bodyPr>
          <a:lstStyle/>
          <a:p>
            <a:pPr defTabSz="914400">
              <a:lnSpc>
                <a:spcPct val="120000"/>
              </a:lnSpc>
              <a:spcBef>
                <a:spcPct val="0"/>
              </a:spcBef>
              <a:defRPr/>
            </a:pPr>
            <a:r>
              <a:rPr lang="zh-CN" altLang="en-US" sz="2000" dirty="0">
                <a:cs typeface="+mn-ea"/>
                <a:sym typeface="+mn-lt"/>
              </a:rPr>
              <a:t>收藏过的插件</a:t>
            </a:r>
            <a:endParaRPr lang="zh-CN" altLang="en-US" sz="2000" dirty="0">
              <a:cs typeface="+mn-ea"/>
              <a:sym typeface="+mn-lt"/>
            </a:endParaRPr>
          </a:p>
        </p:txBody>
      </p:sp>
      <p:sp>
        <p:nvSpPr>
          <p:cNvPr id="29" name="文本框 21"/>
          <p:cNvSpPr txBox="1"/>
          <p:nvPr/>
        </p:nvSpPr>
        <p:spPr>
          <a:xfrm>
            <a:off x="4667885" y="4328795"/>
            <a:ext cx="1188720" cy="412750"/>
          </a:xfrm>
          <a:prstGeom prst="rect">
            <a:avLst/>
          </a:prstGeom>
          <a:noFill/>
        </p:spPr>
        <p:txBody>
          <a:bodyPr wrap="none" lIns="0" tIns="0" rIns="0" bIns="0">
            <a:noAutofit/>
          </a:bodyPr>
          <a:lstStyle/>
          <a:p>
            <a:pPr algn="r"/>
            <a:r>
              <a:rPr lang="zh-CN" altLang="en-US" sz="2400" b="1" dirty="0">
                <a:solidFill>
                  <a:srgbClr val="2980B9"/>
                </a:solidFill>
                <a:cs typeface="+mn-ea"/>
                <a:sym typeface="+mn-lt"/>
              </a:rPr>
              <a:t>我的收藏</a:t>
            </a:r>
            <a:endParaRPr lang="zh-CN" altLang="en-US" sz="2400" b="1" dirty="0">
              <a:solidFill>
                <a:srgbClr val="2980B9"/>
              </a:solidFill>
              <a:cs typeface="+mn-ea"/>
              <a:sym typeface="+mn-lt"/>
            </a:endParaRPr>
          </a:p>
        </p:txBody>
      </p:sp>
      <p:sp>
        <p:nvSpPr>
          <p:cNvPr id="3" name="文本框 2"/>
          <p:cNvSpPr txBox="1"/>
          <p:nvPr/>
        </p:nvSpPr>
        <p:spPr>
          <a:xfrm>
            <a:off x="828040" y="5770245"/>
            <a:ext cx="10536555" cy="645160"/>
          </a:xfrm>
          <a:prstGeom prst="rect">
            <a:avLst/>
          </a:prstGeom>
          <a:noFill/>
        </p:spPr>
        <p:txBody>
          <a:bodyPr wrap="square" rtlCol="0">
            <a:spAutoFit/>
          </a:bodyPr>
          <a:p>
            <a:r>
              <a:rPr lang="en-US" altLang="zh-CN"/>
              <a:t>      </a:t>
            </a:r>
            <a:r>
              <a:rPr lang="zh-CN" altLang="en-US"/>
              <a:t>当用户浏览了插件的功能后可以选择收藏以便日后使用，之后可以在个人主页的收藏夹中找到自己收藏过的插件并且点击链接跳转</a:t>
            </a:r>
            <a:r>
              <a:rPr lang="zh-CN" altLang="en-US"/>
              <a:t>下载。</a:t>
            </a:r>
            <a:endParaRPr lang="zh-CN" altLang="en-US"/>
          </a:p>
        </p:txBody>
      </p:sp>
      <p:pic>
        <p:nvPicPr>
          <p:cNvPr id="2" name="图片 1"/>
          <p:cNvPicPr>
            <a:picLocks noChangeAspect="1"/>
          </p:cNvPicPr>
          <p:nvPr/>
        </p:nvPicPr>
        <p:blipFill>
          <a:blip r:embed="rId1"/>
          <a:stretch>
            <a:fillRect/>
          </a:stretch>
        </p:blipFill>
        <p:spPr>
          <a:xfrm>
            <a:off x="454025" y="1504950"/>
            <a:ext cx="2783205" cy="4102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MH" val="20170725010702"/>
  <p:tag name="MH_LIBRARY" val="CONTENTS"/>
  <p:tag name="MH_TYPE" val="NUMBER"/>
  <p:tag name="ID" val="626769"/>
  <p:tag name="MH_ORDER" val="NUMBER"/>
</p:tagLst>
</file>

<file path=ppt/tags/tag11.xml><?xml version="1.0" encoding="utf-8"?>
<p:tagLst xmlns:p="http://schemas.openxmlformats.org/presentationml/2006/main">
  <p:tag name="MH" val="20170725010702"/>
  <p:tag name="MH_LIBRARY" val="CONTENTS"/>
  <p:tag name="MH_TYPE" val="TITLE"/>
  <p:tag name="ID" val="626769"/>
  <p:tag name="MH_ORDER" val="NUMBER"/>
  <p:tag name="PA" val="v3.2.0"/>
</p:tagLst>
</file>

<file path=ppt/tags/tag12.xml><?xml version="1.0" encoding="utf-8"?>
<p:tagLst xmlns:p="http://schemas.openxmlformats.org/presentationml/2006/main">
  <p:tag name="MH" val="20170725010702"/>
  <p:tag name="MH_LIBRARY" val="CONTENTS"/>
  <p:tag name="MH_TYPE" val="OTHERS"/>
  <p:tag name="ID" val="626769"/>
  <p:tag name="MH_ORDER" val="NUMBER"/>
</p:tagLst>
</file>

<file path=ppt/tags/tag13.xml><?xml version="1.0" encoding="utf-8"?>
<p:tagLst xmlns:p="http://schemas.openxmlformats.org/presentationml/2006/main">
  <p:tag name="MH" val="20170725010702"/>
  <p:tag name="MH_LIBRARY" val="CONTENTS"/>
  <p:tag name="MH_TYPE" val="OTHERS"/>
  <p:tag name="ID" val="626769"/>
  <p:tag name="MH_ORDER" val="NUMBER"/>
</p:tagLst>
</file>

<file path=ppt/tags/tag14.xml><?xml version="1.0" encoding="utf-8"?>
<p:tagLst xmlns:p="http://schemas.openxmlformats.org/presentationml/2006/main">
  <p:tag name="MH" val="20170725010702"/>
  <p:tag name="MH_LIBRARY" val="CONTENTS"/>
  <p:tag name="MH_AUTOCOLOR" val="TRUE"/>
  <p:tag name="MH_TYPE" val="SECTION"/>
  <p:tag name="ID" val="626769"/>
</p:tagLst>
</file>

<file path=ppt/tags/tag15.xml><?xml version="1.0" encoding="utf-8"?>
<p:tagLst xmlns:p="http://schemas.openxmlformats.org/presentationml/2006/main">
  <p:tag name="MH" val="20170725010702"/>
  <p:tag name="MH_LIBRARY" val="CONTENTS"/>
  <p:tag name="MH_TYPE" val="NUMBER"/>
  <p:tag name="ID" val="626769"/>
  <p:tag name="MH_ORDER" val="NUMBER"/>
</p:tagLst>
</file>

<file path=ppt/tags/tag16.xml><?xml version="1.0" encoding="utf-8"?>
<p:tagLst xmlns:p="http://schemas.openxmlformats.org/presentationml/2006/main">
  <p:tag name="MH" val="20170725010702"/>
  <p:tag name="MH_LIBRARY" val="CONTENTS"/>
  <p:tag name="MH_TYPE" val="TITLE"/>
  <p:tag name="ID" val="626769"/>
  <p:tag name="MH_ORDER" val="NUMBER"/>
  <p:tag name="PA" val="v3.2.0"/>
</p:tagLst>
</file>

<file path=ppt/tags/tag17.xml><?xml version="1.0" encoding="utf-8"?>
<p:tagLst xmlns:p="http://schemas.openxmlformats.org/presentationml/2006/main">
  <p:tag name="MH" val="20170725010702"/>
  <p:tag name="MH_LIBRARY" val="CONTENTS"/>
  <p:tag name="MH_TYPE" val="OTHERS"/>
  <p:tag name="ID" val="626769"/>
  <p:tag name="MH_ORDER" val="NUMBER"/>
</p:tagLst>
</file>

<file path=ppt/tags/tag18.xml><?xml version="1.0" encoding="utf-8"?>
<p:tagLst xmlns:p="http://schemas.openxmlformats.org/presentationml/2006/main">
  <p:tag name="MH" val="20170725010702"/>
  <p:tag name="MH_LIBRARY" val="CONTENTS"/>
  <p:tag name="MH_AUTOCOLOR" val="TRUE"/>
  <p:tag name="MH_TYPE" val="SECTION"/>
  <p:tag name="ID" val="626769"/>
</p:tagLst>
</file>

<file path=ppt/tags/tag19.xml><?xml version="1.0" encoding="utf-8"?>
<p:tagLst xmlns:p="http://schemas.openxmlformats.org/presentationml/2006/main">
  <p:tag name="KSO_WM_UNIT_PLACING_PICTURE_USER_VIEWPORT" val="{&quot;height&quot;:3744.116535433071,&quot;width&quot;:8001.1968503937005}"/>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KSO_WM_UNIT_PLACING_PICTURE_USER_VIEWPORT" val="{&quot;height&quot;:6474,&quot;width&quot;:4465}"/>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MH_CONTENTSID" val="259"/>
  <p:tag name="MH_SECTIONID" val="260,261,262,263,"/>
  <p:tag name="ISPRING_PRESENTATION_TITLE" val="网络科技4"/>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MH" val="20170725010702"/>
  <p:tag name="MH_LIBRARY" val="CONTENTS"/>
  <p:tag name="MH_TYPE" val="NUMBER"/>
  <p:tag name="ID" val="626769"/>
  <p:tag name="MH_ORDER" val="NUMBER"/>
</p:tagLst>
</file>

<file path=ppt/tags/tag6.xml><?xml version="1.0" encoding="utf-8"?>
<p:tagLst xmlns:p="http://schemas.openxmlformats.org/presentationml/2006/main">
  <p:tag name="MH" val="20170725010702"/>
  <p:tag name="MH_LIBRARY" val="CONTENTS"/>
  <p:tag name="MH_TYPE" val="TITLE"/>
  <p:tag name="ID" val="626769"/>
  <p:tag name="MH_ORDER" val="NUMBER"/>
  <p:tag name="PA" val="v3.2.0"/>
</p:tagLst>
</file>

<file path=ppt/tags/tag7.xml><?xml version="1.0" encoding="utf-8"?>
<p:tagLst xmlns:p="http://schemas.openxmlformats.org/presentationml/2006/main">
  <p:tag name="MH" val="20170721170040"/>
  <p:tag name="MH_LIBRARY" val="CONTENTS"/>
  <p:tag name="MH_TYPE" val="TITLE"/>
  <p:tag name="ID" val="626775"/>
  <p:tag name="MH_ORDER" val="NUMBER"/>
</p:tagLst>
</file>

<file path=ppt/tags/tag8.xml><?xml version="1.0" encoding="utf-8"?>
<p:tagLst xmlns:p="http://schemas.openxmlformats.org/presentationml/2006/main">
  <p:tag name="MH" val="20170725010702"/>
  <p:tag name="MH_LIBRARY" val="CONTENTS"/>
  <p:tag name="MH_TYPE" val="OTHERS"/>
  <p:tag name="ID" val="626769"/>
  <p:tag name="MH_ORDER" val="NUMBER"/>
</p:tagLst>
</file>

<file path=ppt/tags/tag9.xml><?xml version="1.0" encoding="utf-8"?>
<p:tagLst xmlns:p="http://schemas.openxmlformats.org/presentationml/2006/main">
  <p:tag name="MH" val="20170725010702"/>
  <p:tag name="MH_LIBRARY" val="CONTENTS"/>
  <p:tag name="MH_AUTOCOLOR" val="TRUE"/>
  <p:tag name="MH_TYPE" val="SECTION"/>
  <p:tag name="ID" val="626769"/>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fontScheme name="temp">
      <a:majorFont>
        <a:latin typeface="微软雅黑 Light"/>
        <a:ea typeface="锐字工房云字库细圆GBK"/>
        <a:cs typeface=""/>
      </a:majorFont>
      <a:minorFont>
        <a:latin typeface="微软雅黑 Light"/>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1025</Words>
  <Application>WPS 演示</Application>
  <PresentationFormat>宽屏</PresentationFormat>
  <Paragraphs>136</Paragraphs>
  <Slides>11</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华文细黑</vt:lpstr>
      <vt:lpstr>Arial Narrow</vt:lpstr>
      <vt:lpstr>微软雅黑 Light</vt:lpstr>
      <vt:lpstr>锐字工房云字库细圆GBK</vt:lpstr>
      <vt:lpstr>Segoe Print</vt:lpstr>
      <vt:lpstr>微软雅黑</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yjc2bhlq</cp:lastModifiedBy>
  <cp:revision>26</cp:revision>
  <dcterms:created xsi:type="dcterms:W3CDTF">2017-07-24T17:10:00Z</dcterms:created>
  <dcterms:modified xsi:type="dcterms:W3CDTF">2021-10-22T15:45:00Z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77FCA6821E89456EBEBB1B6359F73E79</vt:lpwstr>
  </property>
  <property fmtid="{D5CDD505-2E9C-101B-9397-08002B2CF9AE}" pid="3" name="KSOProductBuildVer">
    <vt:lpwstr>2052-11.1.0.10723</vt:lpwstr>
  </property>
</Properties>
</file>