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9.svg" ContentType="image/svg+xml"/>
  <Override PartName="/ppt/media/image30.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5"/>
  </p:notesMasterIdLst>
  <p:sldIdLst>
    <p:sldId id="267" r:id="rId4"/>
    <p:sldId id="277" r:id="rId6"/>
    <p:sldId id="1130" r:id="rId7"/>
    <p:sldId id="1131" r:id="rId8"/>
    <p:sldId id="1144" r:id="rId9"/>
    <p:sldId id="265" r:id="rId10"/>
    <p:sldId id="1158" r:id="rId11"/>
    <p:sldId id="1132" r:id="rId12"/>
    <p:sldId id="272" r:id="rId13"/>
    <p:sldId id="1133" r:id="rId14"/>
    <p:sldId id="1137" r:id="rId15"/>
    <p:sldId id="1138" r:id="rId16"/>
    <p:sldId id="1139" r:id="rId17"/>
    <p:sldId id="1140" r:id="rId18"/>
    <p:sldId id="1141" r:id="rId19"/>
    <p:sldId id="1142" r:id="rId20"/>
    <p:sldId id="1143" r:id="rId21"/>
    <p:sldId id="1170" r:id="rId22"/>
    <p:sldId id="271"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75932"/>
    <a:srgbClr val="D93D5C"/>
    <a:srgbClr val="BBD053"/>
    <a:srgbClr val="B16D2E"/>
    <a:srgbClr val="E65B21"/>
    <a:srgbClr val="B5BCC7"/>
    <a:srgbClr val="93A0B1"/>
    <a:srgbClr val="BFE4F4"/>
    <a:srgbClr val="86D0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8" d="100"/>
          <a:sy n="98" d="100"/>
        </p:scale>
        <p:origin x="102" y="174"/>
      </p:cViewPr>
      <p:guideLst/>
    </p:cSldViewPr>
  </p:slideViewPr>
  <p:notesTextViewPr>
    <p:cViewPr>
      <p:scale>
        <a:sx n="1" d="1"/>
        <a:sy n="1" d="1"/>
      </p:scale>
      <p:origin x="0" y="0"/>
    </p:cViewPr>
  </p:notesTextViewPr>
  <p:sorterViewPr>
    <p:cViewPr varScale="1">
      <p:scale>
        <a:sx n="1" d="1"/>
        <a:sy n="1" d="1"/>
      </p:scale>
      <p:origin x="0" y="-535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gs" Target="tags/tag119.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BF84D-0330-4443-B52E-77325201A2B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7B7DAB-854D-4C16-A994-884FD3F6A35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07B7DAB-854D-4C16-A994-884FD3F6A35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07B7DAB-854D-4C16-A994-884FD3F6A35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07B7DAB-854D-4C16-A994-884FD3F6A35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07B7DAB-854D-4C16-A994-884FD3F6A35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07B7DAB-854D-4C16-A994-884FD3F6A35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07B7DAB-854D-4C16-A994-884FD3F6A35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07B7DAB-854D-4C16-A994-884FD3F6A35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07B7DAB-854D-4C16-A994-884FD3F6A35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07B7DAB-854D-4C16-A994-884FD3F6A35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07B7DAB-854D-4C16-A994-884FD3F6A35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07B7DAB-854D-4C16-A994-884FD3F6A35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07B7DAB-854D-4C16-A994-884FD3F6A35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07B7DAB-854D-4C16-A994-884FD3F6A35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07B7DAB-854D-4C16-A994-884FD3F6A35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07B7DAB-854D-4C16-A994-884FD3F6A35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CCA7647-35AE-458A-9732-FF67313B287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A3176-0A61-4C06-B33C-4D0B88F96E4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CCA7647-35AE-458A-9732-FF67313B287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6A3176-0A61-4C06-B33C-4D0B88F96E4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CA7647-35AE-458A-9732-FF67313B287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6A3176-0A61-4C06-B33C-4D0B88F96E4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CA7647-35AE-458A-9732-FF67313B287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6A3176-0A61-4C06-B33C-4D0B88F96E4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tags" Target="../tags/tag1.xml"/><Relationship Id="rId16" Type="http://schemas.openxmlformats.org/officeDocument/2006/relationships/notesSlide" Target="../notesSlides/notesSlide1.xml"/><Relationship Id="rId15" Type="http://schemas.openxmlformats.org/officeDocument/2006/relationships/slideLayout" Target="../slideLayouts/slideLayout1.xml"/><Relationship Id="rId14" Type="http://schemas.openxmlformats.org/officeDocument/2006/relationships/image" Target="../media/image12.png"/><Relationship Id="rId13" Type="http://schemas.openxmlformats.org/officeDocument/2006/relationships/image" Target="../media/image11.png"/><Relationship Id="rId12" Type="http://schemas.openxmlformats.org/officeDocument/2006/relationships/image" Target="../media/image10.png"/><Relationship Id="rId11" Type="http://schemas.openxmlformats.org/officeDocument/2006/relationships/tags" Target="../tags/tag2.xml"/><Relationship Id="rId10" Type="http://schemas.openxmlformats.org/officeDocument/2006/relationships/image" Target="../media/image9.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2.xml"/><Relationship Id="rId7" Type="http://schemas.openxmlformats.org/officeDocument/2006/relationships/image" Target="../media/image23.png"/><Relationship Id="rId6" Type="http://schemas.openxmlformats.org/officeDocument/2006/relationships/image" Target="../media/image31.png"/><Relationship Id="rId5" Type="http://schemas.openxmlformats.org/officeDocument/2006/relationships/image" Target="../media/image22.png"/><Relationship Id="rId4" Type="http://schemas.openxmlformats.org/officeDocument/2006/relationships/image" Target="../media/image7.png"/><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2.xml"/><Relationship Id="rId7" Type="http://schemas.openxmlformats.org/officeDocument/2006/relationships/image" Target="../media/image23.png"/><Relationship Id="rId6" Type="http://schemas.openxmlformats.org/officeDocument/2006/relationships/image" Target="../media/image31.png"/><Relationship Id="rId5" Type="http://schemas.openxmlformats.org/officeDocument/2006/relationships/image" Target="../media/image22.png"/><Relationship Id="rId4" Type="http://schemas.openxmlformats.org/officeDocument/2006/relationships/image" Target="../media/image7.png"/><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2.xml"/><Relationship Id="rId7" Type="http://schemas.openxmlformats.org/officeDocument/2006/relationships/image" Target="../media/image23.png"/><Relationship Id="rId6" Type="http://schemas.openxmlformats.org/officeDocument/2006/relationships/image" Target="../media/image31.png"/><Relationship Id="rId5" Type="http://schemas.openxmlformats.org/officeDocument/2006/relationships/image" Target="../media/image22.png"/><Relationship Id="rId4" Type="http://schemas.openxmlformats.org/officeDocument/2006/relationships/image" Target="../media/image7.png"/><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2.xml"/><Relationship Id="rId7" Type="http://schemas.openxmlformats.org/officeDocument/2006/relationships/image" Target="../media/image23.png"/><Relationship Id="rId6" Type="http://schemas.openxmlformats.org/officeDocument/2006/relationships/image" Target="../media/image31.png"/><Relationship Id="rId5" Type="http://schemas.openxmlformats.org/officeDocument/2006/relationships/image" Target="../media/image22.png"/><Relationship Id="rId4" Type="http://schemas.openxmlformats.org/officeDocument/2006/relationships/image" Target="../media/image7.png"/><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2.png"/><Relationship Id="rId7" Type="http://schemas.openxmlformats.org/officeDocument/2006/relationships/image" Target="../media/image23.png"/><Relationship Id="rId6" Type="http://schemas.openxmlformats.org/officeDocument/2006/relationships/image" Target="../media/image31.png"/><Relationship Id="rId5" Type="http://schemas.openxmlformats.org/officeDocument/2006/relationships/image" Target="../media/image22.png"/><Relationship Id="rId4" Type="http://schemas.openxmlformats.org/officeDocument/2006/relationships/image" Target="../media/image7.png"/><Relationship Id="rId3" Type="http://schemas.openxmlformats.org/officeDocument/2006/relationships/image" Target="../media/image2.png"/><Relationship Id="rId2" Type="http://schemas.openxmlformats.org/officeDocument/2006/relationships/image" Target="../media/image6.png"/><Relationship Id="rId10" Type="http://schemas.openxmlformats.org/officeDocument/2006/relationships/notesSlide" Target="../notesSlides/notesSlide1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2.xml"/><Relationship Id="rId7" Type="http://schemas.openxmlformats.org/officeDocument/2006/relationships/image" Target="../media/image23.png"/><Relationship Id="rId6" Type="http://schemas.openxmlformats.org/officeDocument/2006/relationships/image" Target="../media/image31.png"/><Relationship Id="rId5" Type="http://schemas.openxmlformats.org/officeDocument/2006/relationships/image" Target="../media/image22.png"/><Relationship Id="rId4" Type="http://schemas.openxmlformats.org/officeDocument/2006/relationships/image" Target="../media/image7.png"/><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2.xml"/><Relationship Id="rId7" Type="http://schemas.openxmlformats.org/officeDocument/2006/relationships/image" Target="../media/image23.png"/><Relationship Id="rId6" Type="http://schemas.openxmlformats.org/officeDocument/2006/relationships/image" Target="../media/image31.png"/><Relationship Id="rId5" Type="http://schemas.openxmlformats.org/officeDocument/2006/relationships/image" Target="../media/image22.png"/><Relationship Id="rId4" Type="http://schemas.openxmlformats.org/officeDocument/2006/relationships/image" Target="../media/image7.png"/><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2.xml"/><Relationship Id="rId7" Type="http://schemas.openxmlformats.org/officeDocument/2006/relationships/image" Target="../media/image23.png"/><Relationship Id="rId6" Type="http://schemas.openxmlformats.org/officeDocument/2006/relationships/image" Target="../media/image31.png"/><Relationship Id="rId5" Type="http://schemas.openxmlformats.org/officeDocument/2006/relationships/image" Target="../media/image22.png"/><Relationship Id="rId4" Type="http://schemas.openxmlformats.org/officeDocument/2006/relationships/image" Target="../media/image7.png"/><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image" Target="../media/image2.png"/><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0" Type="http://schemas.openxmlformats.org/officeDocument/2006/relationships/notesSlide" Target="../notesSlides/notesSlide15.xml"/><Relationship Id="rId2" Type="http://schemas.openxmlformats.org/officeDocument/2006/relationships/image" Target="../media/image1.png"/><Relationship Id="rId19" Type="http://schemas.openxmlformats.org/officeDocument/2006/relationships/slideLayout" Target="../slideLayouts/slideLayout2.xml"/><Relationship Id="rId18" Type="http://schemas.openxmlformats.org/officeDocument/2006/relationships/tags" Target="../tags/tag96.xml"/><Relationship Id="rId17" Type="http://schemas.openxmlformats.org/officeDocument/2006/relationships/tags" Target="../tags/tag95.xml"/><Relationship Id="rId16" Type="http://schemas.openxmlformats.org/officeDocument/2006/relationships/image" Target="../media/image34.png"/><Relationship Id="rId15" Type="http://schemas.openxmlformats.org/officeDocument/2006/relationships/tags" Target="../tags/tag94.xml"/><Relationship Id="rId14" Type="http://schemas.openxmlformats.org/officeDocument/2006/relationships/image" Target="../media/image33.png"/><Relationship Id="rId13" Type="http://schemas.openxmlformats.org/officeDocument/2006/relationships/image" Target="../media/image15.png"/><Relationship Id="rId12" Type="http://schemas.openxmlformats.org/officeDocument/2006/relationships/tags" Target="../tags/tag93.xml"/><Relationship Id="rId11" Type="http://schemas.openxmlformats.org/officeDocument/2006/relationships/image" Target="../media/image14.png"/><Relationship Id="rId10" Type="http://schemas.openxmlformats.org/officeDocument/2006/relationships/tags" Target="../tags/tag92.xml"/><Relationship Id="rId1" Type="http://schemas.openxmlformats.org/officeDocument/2006/relationships/tags" Target="../tags/tag86.xml"/></Relationships>
</file>

<file path=ppt/slides/_rels/slide19.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image" Target="../media/image3.png"/><Relationship Id="rId6" Type="http://schemas.openxmlformats.org/officeDocument/2006/relationships/tags" Target="../tags/tag100.xml"/><Relationship Id="rId5" Type="http://schemas.openxmlformats.org/officeDocument/2006/relationships/image" Target="../media/image2.png"/><Relationship Id="rId4" Type="http://schemas.openxmlformats.org/officeDocument/2006/relationships/tags" Target="../tags/tag99.xml"/><Relationship Id="rId36" Type="http://schemas.openxmlformats.org/officeDocument/2006/relationships/notesSlide" Target="../notesSlides/notesSlide16.xml"/><Relationship Id="rId35" Type="http://schemas.openxmlformats.org/officeDocument/2006/relationships/slideLayout" Target="../slideLayouts/slideLayout1.xml"/><Relationship Id="rId34" Type="http://schemas.openxmlformats.org/officeDocument/2006/relationships/tags" Target="../tags/tag118.xml"/><Relationship Id="rId33" Type="http://schemas.openxmlformats.org/officeDocument/2006/relationships/image" Target="../media/image11.png"/><Relationship Id="rId32" Type="http://schemas.openxmlformats.org/officeDocument/2006/relationships/image" Target="../media/image21.png"/><Relationship Id="rId31" Type="http://schemas.openxmlformats.org/officeDocument/2006/relationships/tags" Target="../tags/tag117.xml"/><Relationship Id="rId30" Type="http://schemas.openxmlformats.org/officeDocument/2006/relationships/image" Target="../media/image12.png"/><Relationship Id="rId3" Type="http://schemas.openxmlformats.org/officeDocument/2006/relationships/tags" Target="../tags/tag98.xml"/><Relationship Id="rId29" Type="http://schemas.openxmlformats.org/officeDocument/2006/relationships/tags" Target="../tags/tag116.xml"/><Relationship Id="rId28" Type="http://schemas.openxmlformats.org/officeDocument/2006/relationships/image" Target="../media/image10.png"/><Relationship Id="rId27" Type="http://schemas.openxmlformats.org/officeDocument/2006/relationships/tags" Target="../tags/tag115.xml"/><Relationship Id="rId26" Type="http://schemas.openxmlformats.org/officeDocument/2006/relationships/tags" Target="../tags/tag114.xml"/><Relationship Id="rId25" Type="http://schemas.openxmlformats.org/officeDocument/2006/relationships/image" Target="../media/image8.png"/><Relationship Id="rId24" Type="http://schemas.openxmlformats.org/officeDocument/2006/relationships/tags" Target="../tags/tag113.xml"/><Relationship Id="rId23" Type="http://schemas.openxmlformats.org/officeDocument/2006/relationships/tags" Target="../tags/tag112.xml"/><Relationship Id="rId22" Type="http://schemas.openxmlformats.org/officeDocument/2006/relationships/tags" Target="../tags/tag111.xml"/><Relationship Id="rId21" Type="http://schemas.openxmlformats.org/officeDocument/2006/relationships/tags" Target="../tags/tag110.xml"/><Relationship Id="rId20" Type="http://schemas.openxmlformats.org/officeDocument/2006/relationships/tags" Target="../tags/tag109.xml"/><Relationship Id="rId2" Type="http://schemas.openxmlformats.org/officeDocument/2006/relationships/image" Target="../media/image1.png"/><Relationship Id="rId19" Type="http://schemas.openxmlformats.org/officeDocument/2006/relationships/tags" Target="../tags/tag108.xml"/><Relationship Id="rId18" Type="http://schemas.openxmlformats.org/officeDocument/2006/relationships/image" Target="../media/image7.png"/><Relationship Id="rId17" Type="http://schemas.openxmlformats.org/officeDocument/2006/relationships/tags" Target="../tags/tag107.xml"/><Relationship Id="rId16" Type="http://schemas.openxmlformats.org/officeDocument/2006/relationships/tags" Target="../tags/tag106.xml"/><Relationship Id="rId15" Type="http://schemas.openxmlformats.org/officeDocument/2006/relationships/image" Target="../media/image6.png"/><Relationship Id="rId14" Type="http://schemas.openxmlformats.org/officeDocument/2006/relationships/tags" Target="../tags/tag105.xml"/><Relationship Id="rId13" Type="http://schemas.openxmlformats.org/officeDocument/2006/relationships/tags" Target="../tags/tag104.xml"/><Relationship Id="rId12" Type="http://schemas.openxmlformats.org/officeDocument/2006/relationships/image" Target="../media/image5.png"/><Relationship Id="rId11" Type="http://schemas.openxmlformats.org/officeDocument/2006/relationships/tags" Target="../tags/tag103.xml"/><Relationship Id="rId10" Type="http://schemas.openxmlformats.org/officeDocument/2006/relationships/image" Target="../media/image4.png"/><Relationship Id="rId1" Type="http://schemas.openxmlformats.org/officeDocument/2006/relationships/tags" Target="../tags/tag97.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2.png"/><Relationship Id="rId2" Type="http://schemas.openxmlformats.org/officeDocument/2006/relationships/tags" Target="../tags/tag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image" Target="../media/image2.png"/><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image" Target="../media/image1.png"/><Relationship Id="rId14" Type="http://schemas.openxmlformats.org/officeDocument/2006/relationships/slideLayout" Target="../slideLayouts/slideLayout1.xml"/><Relationship Id="rId13" Type="http://schemas.openxmlformats.org/officeDocument/2006/relationships/tags" Target="../tags/tag12.xml"/><Relationship Id="rId12" Type="http://schemas.openxmlformats.org/officeDocument/2006/relationships/image" Target="../media/image17.png"/><Relationship Id="rId11" Type="http://schemas.openxmlformats.org/officeDocument/2006/relationships/image" Target="../media/image16.png"/><Relationship Id="rId10" Type="http://schemas.openxmlformats.org/officeDocument/2006/relationships/tags" Target="../tags/tag1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image" Target="../media/image2.png"/><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image" Target="../media/image1.png"/><Relationship Id="rId13" Type="http://schemas.openxmlformats.org/officeDocument/2006/relationships/slideLayout" Target="../slideLayouts/slideLayout1.xml"/><Relationship Id="rId12" Type="http://schemas.openxmlformats.org/officeDocument/2006/relationships/image" Target="../media/image18.png"/><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22.xml"/><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emf"/><Relationship Id="rId4" Type="http://schemas.openxmlformats.org/officeDocument/2006/relationships/image" Target="../media/image2.png"/><Relationship Id="rId3" Type="http://schemas.openxmlformats.org/officeDocument/2006/relationships/image" Target="../media/image6.png"/><Relationship Id="rId22" Type="http://schemas.openxmlformats.org/officeDocument/2006/relationships/notesSlide" Target="../notesSlides/notesSlide3.xml"/><Relationship Id="rId21" Type="http://schemas.openxmlformats.org/officeDocument/2006/relationships/slideLayout" Target="../slideLayouts/slideLayout2.xml"/><Relationship Id="rId20" Type="http://schemas.openxmlformats.org/officeDocument/2006/relationships/image" Target="../media/image8.png"/><Relationship Id="rId2" Type="http://schemas.openxmlformats.org/officeDocument/2006/relationships/image" Target="../media/image7.png"/><Relationship Id="rId19" Type="http://schemas.openxmlformats.org/officeDocument/2006/relationships/tags" Target="../tags/tag29.xml"/><Relationship Id="rId18" Type="http://schemas.openxmlformats.org/officeDocument/2006/relationships/tags" Target="../tags/tag28.xml"/><Relationship Id="rId17" Type="http://schemas.openxmlformats.org/officeDocument/2006/relationships/tags" Target="../tags/tag27.xml"/><Relationship Id="rId16" Type="http://schemas.openxmlformats.org/officeDocument/2006/relationships/image" Target="../media/image5.png"/><Relationship Id="rId15" Type="http://schemas.openxmlformats.org/officeDocument/2006/relationships/tags" Target="../tags/tag26.xml"/><Relationship Id="rId14" Type="http://schemas.openxmlformats.org/officeDocument/2006/relationships/image" Target="../media/image4.png"/><Relationship Id="rId13" Type="http://schemas.openxmlformats.org/officeDocument/2006/relationships/tags" Target="../tags/tag25.xml"/><Relationship Id="rId12" Type="http://schemas.openxmlformats.org/officeDocument/2006/relationships/tags" Target="../tags/tag24.xml"/><Relationship Id="rId11" Type="http://schemas.openxmlformats.org/officeDocument/2006/relationships/image" Target="../media/image11.png"/><Relationship Id="rId10" Type="http://schemas.openxmlformats.org/officeDocument/2006/relationships/tags" Target="../tags/tag23.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image" Target="../media/image24.emf"/><Relationship Id="rId6" Type="http://schemas.openxmlformats.org/officeDocument/2006/relationships/image" Target="../media/image2.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7.png"/><Relationship Id="rId2" Type="http://schemas.openxmlformats.org/officeDocument/2006/relationships/image" Target="../media/image6.png"/><Relationship Id="rId19" Type="http://schemas.openxmlformats.org/officeDocument/2006/relationships/notesSlide" Target="../notesSlides/notesSlide4.xml"/><Relationship Id="rId18" Type="http://schemas.openxmlformats.org/officeDocument/2006/relationships/slideLayout" Target="../slideLayouts/slideLayout1.xml"/><Relationship Id="rId17" Type="http://schemas.openxmlformats.org/officeDocument/2006/relationships/tags" Target="../tags/tag38.xml"/><Relationship Id="rId16" Type="http://schemas.openxmlformats.org/officeDocument/2006/relationships/tags" Target="../tags/tag37.xml"/><Relationship Id="rId15" Type="http://schemas.openxmlformats.org/officeDocument/2006/relationships/image" Target="../media/image25.png"/><Relationship Id="rId14" Type="http://schemas.openxmlformats.org/officeDocument/2006/relationships/tags" Target="../tags/tag36.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39.xml"/><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emf"/><Relationship Id="rId4" Type="http://schemas.openxmlformats.org/officeDocument/2006/relationships/image" Target="../media/image2.png"/><Relationship Id="rId3" Type="http://schemas.openxmlformats.org/officeDocument/2006/relationships/image" Target="../media/image6.png"/><Relationship Id="rId22" Type="http://schemas.openxmlformats.org/officeDocument/2006/relationships/notesSlide" Target="../notesSlides/notesSlide5.xml"/><Relationship Id="rId21" Type="http://schemas.openxmlformats.org/officeDocument/2006/relationships/slideLayout" Target="../slideLayouts/slideLayout1.xml"/><Relationship Id="rId20" Type="http://schemas.openxmlformats.org/officeDocument/2006/relationships/image" Target="../media/image8.png"/><Relationship Id="rId2" Type="http://schemas.openxmlformats.org/officeDocument/2006/relationships/image" Target="../media/image7.png"/><Relationship Id="rId19" Type="http://schemas.openxmlformats.org/officeDocument/2006/relationships/tags" Target="../tags/tag46.xml"/><Relationship Id="rId18" Type="http://schemas.openxmlformats.org/officeDocument/2006/relationships/tags" Target="../tags/tag45.xml"/><Relationship Id="rId17" Type="http://schemas.openxmlformats.org/officeDocument/2006/relationships/tags" Target="../tags/tag44.xml"/><Relationship Id="rId16" Type="http://schemas.openxmlformats.org/officeDocument/2006/relationships/image" Target="../media/image5.png"/><Relationship Id="rId15" Type="http://schemas.openxmlformats.org/officeDocument/2006/relationships/tags" Target="../tags/tag43.xml"/><Relationship Id="rId14" Type="http://schemas.openxmlformats.org/officeDocument/2006/relationships/image" Target="../media/image4.png"/><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image" Target="../media/image11.png"/><Relationship Id="rId10" Type="http://schemas.openxmlformats.org/officeDocument/2006/relationships/tags" Target="../tags/tag40.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image" Target="../media/image2.png"/><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image" Target="../media/image6.png"/><Relationship Id="rId41" Type="http://schemas.openxmlformats.org/officeDocument/2006/relationships/slideLayout" Target="../slideLayouts/slideLayout1.xml"/><Relationship Id="rId40" Type="http://schemas.openxmlformats.org/officeDocument/2006/relationships/image" Target="../media/image28.png"/><Relationship Id="rId4" Type="http://schemas.openxmlformats.org/officeDocument/2006/relationships/tags" Target="../tags/tag49.xml"/><Relationship Id="rId39" Type="http://schemas.openxmlformats.org/officeDocument/2006/relationships/tags" Target="../tags/tag77.xml"/><Relationship Id="rId38" Type="http://schemas.openxmlformats.org/officeDocument/2006/relationships/tags" Target="../tags/tag76.xml"/><Relationship Id="rId37" Type="http://schemas.openxmlformats.org/officeDocument/2006/relationships/tags" Target="../tags/tag75.xml"/><Relationship Id="rId36" Type="http://schemas.openxmlformats.org/officeDocument/2006/relationships/tags" Target="../tags/tag74.xml"/><Relationship Id="rId35" Type="http://schemas.openxmlformats.org/officeDocument/2006/relationships/tags" Target="../tags/tag73.xml"/><Relationship Id="rId34" Type="http://schemas.openxmlformats.org/officeDocument/2006/relationships/image" Target="../media/image27.png"/><Relationship Id="rId33" Type="http://schemas.openxmlformats.org/officeDocument/2006/relationships/tags" Target="../tags/tag72.xml"/><Relationship Id="rId32" Type="http://schemas.openxmlformats.org/officeDocument/2006/relationships/tags" Target="../tags/tag71.xml"/><Relationship Id="rId31" Type="http://schemas.openxmlformats.org/officeDocument/2006/relationships/image" Target="../media/image26.emf"/><Relationship Id="rId30" Type="http://schemas.openxmlformats.org/officeDocument/2006/relationships/tags" Target="../tags/tag70.xml"/><Relationship Id="rId3" Type="http://schemas.openxmlformats.org/officeDocument/2006/relationships/tags" Target="../tags/tag48.xml"/><Relationship Id="rId29" Type="http://schemas.openxmlformats.org/officeDocument/2006/relationships/tags" Target="../tags/tag69.xml"/><Relationship Id="rId28" Type="http://schemas.openxmlformats.org/officeDocument/2006/relationships/tags" Target="../tags/tag68.xml"/><Relationship Id="rId27" Type="http://schemas.openxmlformats.org/officeDocument/2006/relationships/tags" Target="../tags/tag67.xml"/><Relationship Id="rId26" Type="http://schemas.openxmlformats.org/officeDocument/2006/relationships/tags" Target="../tags/tag66.xml"/><Relationship Id="rId25" Type="http://schemas.openxmlformats.org/officeDocument/2006/relationships/tags" Target="../tags/tag65.xml"/><Relationship Id="rId24" Type="http://schemas.openxmlformats.org/officeDocument/2006/relationships/tags" Target="../tags/tag64.xml"/><Relationship Id="rId23" Type="http://schemas.openxmlformats.org/officeDocument/2006/relationships/tags" Target="../tags/tag63.xml"/><Relationship Id="rId22" Type="http://schemas.openxmlformats.org/officeDocument/2006/relationships/image" Target="../media/image23.png"/><Relationship Id="rId21" Type="http://schemas.openxmlformats.org/officeDocument/2006/relationships/tags" Target="../tags/tag62.xml"/><Relationship Id="rId20" Type="http://schemas.openxmlformats.org/officeDocument/2006/relationships/image" Target="../media/image22.png"/><Relationship Id="rId2" Type="http://schemas.openxmlformats.org/officeDocument/2006/relationships/image" Target="../media/image1.png"/><Relationship Id="rId19" Type="http://schemas.openxmlformats.org/officeDocument/2006/relationships/tags" Target="../tags/tag61.xml"/><Relationship Id="rId18" Type="http://schemas.openxmlformats.org/officeDocument/2006/relationships/tags" Target="../tags/tag60.xml"/><Relationship Id="rId17" Type="http://schemas.openxmlformats.org/officeDocument/2006/relationships/tags" Target="../tags/tag59.xml"/><Relationship Id="rId16" Type="http://schemas.openxmlformats.org/officeDocument/2006/relationships/tags" Target="../tags/tag58.xml"/><Relationship Id="rId15" Type="http://schemas.openxmlformats.org/officeDocument/2006/relationships/tags" Target="../tags/tag57.xml"/><Relationship Id="rId14" Type="http://schemas.openxmlformats.org/officeDocument/2006/relationships/tags" Target="../tags/tag56.xml"/><Relationship Id="rId13" Type="http://schemas.openxmlformats.org/officeDocument/2006/relationships/image" Target="../media/image7.png"/><Relationship Id="rId12" Type="http://schemas.openxmlformats.org/officeDocument/2006/relationships/tags" Target="../tags/tag55.xml"/><Relationship Id="rId11" Type="http://schemas.openxmlformats.org/officeDocument/2006/relationships/tags" Target="../tags/tag54.xml"/><Relationship Id="rId10" Type="http://schemas.openxmlformats.org/officeDocument/2006/relationships/tags" Target="../tags/tag53.xml"/><Relationship Id="rId1" Type="http://schemas.openxmlformats.org/officeDocument/2006/relationships/tags" Target="../tags/tag47.xml"/></Relationships>
</file>

<file path=ppt/slides/_rels/slide9.xml.rels><?xml version="1.0" encoding="UTF-8" standalone="yes"?>
<Relationships xmlns="http://schemas.openxmlformats.org/package/2006/relationships"><Relationship Id="rId9" Type="http://schemas.openxmlformats.org/officeDocument/2006/relationships/image" Target="../media/image30.svg"/><Relationship Id="rId8" Type="http://schemas.openxmlformats.org/officeDocument/2006/relationships/image" Target="../media/image21.png"/><Relationship Id="rId7" Type="http://schemas.openxmlformats.org/officeDocument/2006/relationships/image" Target="../media/image29.svg"/><Relationship Id="rId6" Type="http://schemas.openxmlformats.org/officeDocument/2006/relationships/image" Target="../media/image20.png"/><Relationship Id="rId5" Type="http://schemas.openxmlformats.org/officeDocument/2006/relationships/image" Target="../media/image19.emf"/><Relationship Id="rId4" Type="http://schemas.openxmlformats.org/officeDocument/2006/relationships/image" Target="../media/image2.png"/><Relationship Id="rId3" Type="http://schemas.openxmlformats.org/officeDocument/2006/relationships/image" Target="../media/image6.png"/><Relationship Id="rId25" Type="http://schemas.openxmlformats.org/officeDocument/2006/relationships/notesSlide" Target="../notesSlides/notesSlide6.xml"/><Relationship Id="rId24" Type="http://schemas.openxmlformats.org/officeDocument/2006/relationships/slideLayout" Target="../slideLayouts/slideLayout1.xml"/><Relationship Id="rId23" Type="http://schemas.openxmlformats.org/officeDocument/2006/relationships/image" Target="../media/image9.svg"/><Relationship Id="rId22" Type="http://schemas.openxmlformats.org/officeDocument/2006/relationships/image" Target="../media/image8.png"/><Relationship Id="rId21" Type="http://schemas.openxmlformats.org/officeDocument/2006/relationships/tags" Target="../tags/tag85.xml"/><Relationship Id="rId20" Type="http://schemas.openxmlformats.org/officeDocument/2006/relationships/tags" Target="../tags/tag84.xml"/><Relationship Id="rId2" Type="http://schemas.openxmlformats.org/officeDocument/2006/relationships/image" Target="../media/image7.png"/><Relationship Id="rId19" Type="http://schemas.openxmlformats.org/officeDocument/2006/relationships/tags" Target="../tags/tag83.xml"/><Relationship Id="rId18" Type="http://schemas.openxmlformats.org/officeDocument/2006/relationships/image" Target="../media/image5.png"/><Relationship Id="rId17" Type="http://schemas.openxmlformats.org/officeDocument/2006/relationships/tags" Target="../tags/tag82.xml"/><Relationship Id="rId16" Type="http://schemas.openxmlformats.org/officeDocument/2006/relationships/image" Target="../media/image4.png"/><Relationship Id="rId15" Type="http://schemas.openxmlformats.org/officeDocument/2006/relationships/tags" Target="../tags/tag81.xml"/><Relationship Id="rId14" Type="http://schemas.openxmlformats.org/officeDocument/2006/relationships/tags" Target="../tags/tag80.xml"/><Relationship Id="rId13" Type="http://schemas.openxmlformats.org/officeDocument/2006/relationships/image" Target="../media/image11.png"/><Relationship Id="rId12" Type="http://schemas.openxmlformats.org/officeDocument/2006/relationships/tags" Target="../tags/tag79.xml"/><Relationship Id="rId11" Type="http://schemas.openxmlformats.org/officeDocument/2006/relationships/image" Target="../media/image10.png"/><Relationship Id="rId10" Type="http://schemas.openxmlformats.org/officeDocument/2006/relationships/tags" Target="../tags/tag78.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 y="0"/>
            <a:ext cx="12191999" cy="6438481"/>
            <a:chOff x="0" y="0"/>
            <a:chExt cx="17112781" cy="6858000"/>
          </a:xfrm>
        </p:grpSpPr>
        <p:pic>
          <p:nvPicPr>
            <p:cNvPr id="8" name="图片 7"/>
            <p:cNvPicPr>
              <a:picLocks noChangeAspect="1"/>
            </p:cNvPicPr>
            <p:nvPr/>
          </p:nvPicPr>
          <p:blipFill>
            <a:blip r:embed="rId1" cstate="screen"/>
            <a:stretch>
              <a:fillRect/>
            </a:stretch>
          </p:blipFill>
          <p:spPr>
            <a:xfrm>
              <a:off x="0" y="0"/>
              <a:ext cx="8729473" cy="6858000"/>
            </a:xfrm>
            <a:prstGeom prst="rect">
              <a:avLst/>
            </a:prstGeom>
          </p:spPr>
        </p:pic>
        <p:pic>
          <p:nvPicPr>
            <p:cNvPr id="173" name="图片 172"/>
            <p:cNvPicPr>
              <a:picLocks noChangeAspect="1"/>
            </p:cNvPicPr>
            <p:nvPr/>
          </p:nvPicPr>
          <p:blipFill>
            <a:blip r:embed="rId1" cstate="screen"/>
            <a:stretch>
              <a:fillRect/>
            </a:stretch>
          </p:blipFill>
          <p:spPr>
            <a:xfrm>
              <a:off x="8383308" y="0"/>
              <a:ext cx="8729473" cy="6858000"/>
            </a:xfrm>
            <a:prstGeom prst="rect">
              <a:avLst/>
            </a:prstGeom>
          </p:spPr>
        </p:pic>
      </p:grpSp>
      <p:pic>
        <p:nvPicPr>
          <p:cNvPr id="21" name="图片 20"/>
          <p:cNvPicPr>
            <a:picLocks noChangeAspect="1"/>
          </p:cNvPicPr>
          <p:nvPr>
            <p:custDataLst>
              <p:tags r:id="rId2"/>
            </p:custDataLst>
          </p:nvPr>
        </p:nvPicPr>
        <p:blipFill>
          <a:blip r:embed="rId3" cstate="screen">
            <a:alphaModFix amt="80000"/>
          </a:blip>
          <a:stretch>
            <a:fillRect/>
          </a:stretch>
        </p:blipFill>
        <p:spPr>
          <a:xfrm>
            <a:off x="-469900" y="211455"/>
            <a:ext cx="2451735" cy="1250950"/>
          </a:xfrm>
          <a:prstGeom prst="rect">
            <a:avLst/>
          </a:prstGeom>
        </p:spPr>
      </p:pic>
      <p:pic>
        <p:nvPicPr>
          <p:cNvPr id="24" name="图片 23" descr="1700243265516"/>
          <p:cNvPicPr>
            <a:picLocks noChangeAspect="1"/>
          </p:cNvPicPr>
          <p:nvPr/>
        </p:nvPicPr>
        <p:blipFill>
          <a:blip r:embed="rId4">
            <a:alphaModFix amt="91000"/>
          </a:blip>
          <a:srcRect l="48971" t="73750" r="29648" b="6100"/>
          <a:stretch>
            <a:fillRect/>
          </a:stretch>
        </p:blipFill>
        <p:spPr>
          <a:xfrm flipH="1">
            <a:off x="10349230" y="4955540"/>
            <a:ext cx="2085340" cy="1105535"/>
          </a:xfrm>
          <a:prstGeom prst="rect">
            <a:avLst/>
          </a:prstGeom>
        </p:spPr>
      </p:pic>
      <p:pic>
        <p:nvPicPr>
          <p:cNvPr id="180" name="图片 179"/>
          <p:cNvPicPr>
            <a:picLocks noChangeAspect="1"/>
          </p:cNvPicPr>
          <p:nvPr/>
        </p:nvPicPr>
        <p:blipFill>
          <a:blip r:embed="rId3" cstate="screen"/>
          <a:stretch>
            <a:fillRect/>
          </a:stretch>
        </p:blipFill>
        <p:spPr>
          <a:xfrm>
            <a:off x="3411880" y="1104985"/>
            <a:ext cx="1600882" cy="816935"/>
          </a:xfrm>
          <a:prstGeom prst="rect">
            <a:avLst/>
          </a:prstGeom>
        </p:spPr>
      </p:pic>
      <p:grpSp>
        <p:nvGrpSpPr>
          <p:cNvPr id="28" name="组合 27"/>
          <p:cNvGrpSpPr/>
          <p:nvPr/>
        </p:nvGrpSpPr>
        <p:grpSpPr>
          <a:xfrm>
            <a:off x="1584296" y="995263"/>
            <a:ext cx="8674158" cy="3960000"/>
            <a:chOff x="4080822" y="1198743"/>
            <a:chExt cx="3817180" cy="1536325"/>
          </a:xfrm>
        </p:grpSpPr>
        <p:pic>
          <p:nvPicPr>
            <p:cNvPr id="30" name="图片 29"/>
            <p:cNvPicPr>
              <a:picLocks noChangeAspect="1"/>
            </p:cNvPicPr>
            <p:nvPr/>
          </p:nvPicPr>
          <p:blipFill rotWithShape="1">
            <a:blip r:embed="rId5" cstate="screen"/>
            <a:srcRect/>
            <a:stretch>
              <a:fillRect/>
            </a:stretch>
          </p:blipFill>
          <p:spPr>
            <a:xfrm>
              <a:off x="4080822" y="1199986"/>
              <a:ext cx="2015177" cy="1533838"/>
            </a:xfrm>
            <a:prstGeom prst="rect">
              <a:avLst/>
            </a:prstGeom>
          </p:spPr>
        </p:pic>
        <p:pic>
          <p:nvPicPr>
            <p:cNvPr id="31" name="图片 30"/>
            <p:cNvPicPr>
              <a:picLocks noChangeAspect="1"/>
            </p:cNvPicPr>
            <p:nvPr/>
          </p:nvPicPr>
          <p:blipFill rotWithShape="1">
            <a:blip r:embed="rId6" cstate="screen"/>
            <a:srcRect/>
            <a:stretch>
              <a:fillRect/>
            </a:stretch>
          </p:blipFill>
          <p:spPr>
            <a:xfrm>
              <a:off x="6066161" y="1198743"/>
              <a:ext cx="1831841" cy="1536325"/>
            </a:xfrm>
            <a:prstGeom prst="rect">
              <a:avLst/>
            </a:prstGeom>
          </p:spPr>
        </p:pic>
      </p:grpSp>
      <p:pic>
        <p:nvPicPr>
          <p:cNvPr id="25" name="图片 24"/>
          <p:cNvPicPr>
            <a:picLocks noChangeAspect="1"/>
          </p:cNvPicPr>
          <p:nvPr/>
        </p:nvPicPr>
        <p:blipFill>
          <a:blip r:embed="rId3" cstate="screen"/>
          <a:stretch>
            <a:fillRect/>
          </a:stretch>
        </p:blipFill>
        <p:spPr>
          <a:xfrm>
            <a:off x="9885045" y="1462405"/>
            <a:ext cx="1461135" cy="745490"/>
          </a:xfrm>
          <a:prstGeom prst="rect">
            <a:avLst/>
          </a:prstGeom>
        </p:spPr>
      </p:pic>
      <p:grpSp>
        <p:nvGrpSpPr>
          <p:cNvPr id="1571" name="组合 1570"/>
          <p:cNvGrpSpPr/>
          <p:nvPr/>
        </p:nvGrpSpPr>
        <p:grpSpPr>
          <a:xfrm>
            <a:off x="0" y="6001506"/>
            <a:ext cx="12192000" cy="856493"/>
            <a:chOff x="0" y="5087885"/>
            <a:chExt cx="14656054" cy="1889924"/>
          </a:xfrm>
        </p:grpSpPr>
        <p:pic>
          <p:nvPicPr>
            <p:cNvPr id="1565" name="图片 1564"/>
            <p:cNvPicPr>
              <a:picLocks noChangeAspect="1"/>
            </p:cNvPicPr>
            <p:nvPr/>
          </p:nvPicPr>
          <p:blipFill>
            <a:blip r:embed="rId7" cstate="screen"/>
            <a:stretch>
              <a:fillRect/>
            </a:stretch>
          </p:blipFill>
          <p:spPr>
            <a:xfrm>
              <a:off x="0" y="5087885"/>
              <a:ext cx="7328027" cy="1889924"/>
            </a:xfrm>
            <a:prstGeom prst="rect">
              <a:avLst/>
            </a:prstGeom>
          </p:spPr>
        </p:pic>
        <p:pic>
          <p:nvPicPr>
            <p:cNvPr id="1566" name="图片 1565"/>
            <p:cNvPicPr>
              <a:picLocks noChangeAspect="1"/>
            </p:cNvPicPr>
            <p:nvPr/>
          </p:nvPicPr>
          <p:blipFill>
            <a:blip r:embed="rId7" cstate="screen"/>
            <a:stretch>
              <a:fillRect/>
            </a:stretch>
          </p:blipFill>
          <p:spPr>
            <a:xfrm flipH="1">
              <a:off x="7328027" y="5087885"/>
              <a:ext cx="7328027" cy="1889924"/>
            </a:xfrm>
            <a:prstGeom prst="rect">
              <a:avLst/>
            </a:prstGeom>
          </p:spPr>
        </p:pic>
      </p:grpSp>
      <p:pic>
        <p:nvPicPr>
          <p:cNvPr id="1574" name="图片 1573"/>
          <p:cNvPicPr>
            <a:picLocks noChangeAspect="1"/>
          </p:cNvPicPr>
          <p:nvPr/>
        </p:nvPicPr>
        <p:blipFill>
          <a:blip r:embed="rId8" cstate="screen"/>
          <a:stretch>
            <a:fillRect/>
          </a:stretch>
        </p:blipFill>
        <p:spPr>
          <a:xfrm>
            <a:off x="6096000" y="5193665"/>
            <a:ext cx="1076960" cy="807085"/>
          </a:xfrm>
          <a:prstGeom prst="rect">
            <a:avLst/>
          </a:prstGeom>
        </p:spPr>
      </p:pic>
      <p:pic>
        <p:nvPicPr>
          <p:cNvPr id="39" name="图片 38"/>
          <p:cNvPicPr>
            <a:picLocks noChangeAspect="1"/>
          </p:cNvPicPr>
          <p:nvPr/>
        </p:nvPicPr>
        <p:blipFill>
          <a:blip r:embed="rId3" cstate="screen"/>
          <a:srcRect r="50000"/>
          <a:stretch>
            <a:fillRect/>
          </a:stretch>
        </p:blipFill>
        <p:spPr>
          <a:xfrm>
            <a:off x="10590710" y="2582754"/>
            <a:ext cx="1601290" cy="1634286"/>
          </a:xfrm>
          <a:custGeom>
            <a:avLst/>
            <a:gdLst>
              <a:gd name="connsiteX0" fmla="*/ 0 w 1601290"/>
              <a:gd name="connsiteY0" fmla="*/ 0 h 1634286"/>
              <a:gd name="connsiteX1" fmla="*/ 1601290 w 1601290"/>
              <a:gd name="connsiteY1" fmla="*/ 0 h 1634286"/>
              <a:gd name="connsiteX2" fmla="*/ 1601290 w 1601290"/>
              <a:gd name="connsiteY2" fmla="*/ 1634286 h 1634286"/>
              <a:gd name="connsiteX3" fmla="*/ 0 w 1601290"/>
              <a:gd name="connsiteY3" fmla="*/ 1634286 h 1634286"/>
            </a:gdLst>
            <a:ahLst/>
            <a:cxnLst>
              <a:cxn ang="0">
                <a:pos x="connsiteX0" y="connsiteY0"/>
              </a:cxn>
              <a:cxn ang="0">
                <a:pos x="connsiteX1" y="connsiteY1"/>
              </a:cxn>
              <a:cxn ang="0">
                <a:pos x="connsiteX2" y="connsiteY2"/>
              </a:cxn>
              <a:cxn ang="0">
                <a:pos x="connsiteX3" y="connsiteY3"/>
              </a:cxn>
            </a:cxnLst>
            <a:rect l="l" t="t" r="r" b="b"/>
            <a:pathLst>
              <a:path w="1601290" h="1634286">
                <a:moveTo>
                  <a:pt x="0" y="0"/>
                </a:moveTo>
                <a:lnTo>
                  <a:pt x="1601290" y="0"/>
                </a:lnTo>
                <a:lnTo>
                  <a:pt x="1601290" y="1634286"/>
                </a:lnTo>
                <a:lnTo>
                  <a:pt x="0" y="1634286"/>
                </a:lnTo>
                <a:close/>
              </a:path>
            </a:pathLst>
          </a:custGeom>
        </p:spPr>
      </p:pic>
      <p:pic>
        <p:nvPicPr>
          <p:cNvPr id="33" name="图片 32"/>
          <p:cNvPicPr>
            <a:picLocks noChangeAspect="1"/>
          </p:cNvPicPr>
          <p:nvPr/>
        </p:nvPicPr>
        <p:blipFill>
          <a:blip r:embed="rId8" cstate="screen"/>
          <a:stretch>
            <a:fillRect/>
          </a:stretch>
        </p:blipFill>
        <p:spPr>
          <a:xfrm>
            <a:off x="5641393" y="5422619"/>
            <a:ext cx="772388" cy="578212"/>
          </a:xfrm>
          <a:prstGeom prst="rect">
            <a:avLst/>
          </a:prstGeom>
        </p:spPr>
      </p:pic>
      <p:grpSp>
        <p:nvGrpSpPr>
          <p:cNvPr id="7" name="组合 6"/>
          <p:cNvGrpSpPr/>
          <p:nvPr/>
        </p:nvGrpSpPr>
        <p:grpSpPr>
          <a:xfrm>
            <a:off x="2795914" y="2595246"/>
            <a:ext cx="6348086" cy="1144659"/>
            <a:chOff x="3839990" y="1866255"/>
            <a:chExt cx="4785609" cy="1144093"/>
          </a:xfrm>
        </p:grpSpPr>
        <p:sp>
          <p:nvSpPr>
            <p:cNvPr id="32" name="文本框 31"/>
            <p:cNvSpPr txBox="1"/>
            <p:nvPr/>
          </p:nvSpPr>
          <p:spPr>
            <a:xfrm>
              <a:off x="3870719" y="1904090"/>
              <a:ext cx="4754880" cy="1106258"/>
            </a:xfrm>
            <a:prstGeom prst="rect">
              <a:avLst/>
            </a:prstGeom>
            <a:noFill/>
          </p:spPr>
          <p:txBody>
            <a:bodyPr wrap="square" rtlCol="0">
              <a:spAutoFit/>
            </a:bodyPr>
            <a:lstStyle/>
            <a:p>
              <a:pPr algn="ctr"/>
              <a:r>
                <a:rPr lang="zh-CN" altLang="en-US" sz="6600" b="1" dirty="0" err="1">
                  <a:solidFill>
                    <a:schemeClr val="tx1">
                      <a:lumMod val="85000"/>
                      <a:lumOff val="15000"/>
                    </a:schemeClr>
                  </a:solidFill>
                  <a:latin typeface="LL PixelFun Rounded" panose="00000500000000000000" pitchFamily="2" charset="0"/>
                </a:rPr>
                <a:t>《猫狗终末旅行》</a:t>
              </a:r>
              <a:endParaRPr lang="zh-CN" altLang="en-US" sz="6600" b="1" dirty="0" err="1">
                <a:solidFill>
                  <a:schemeClr val="tx1">
                    <a:lumMod val="85000"/>
                    <a:lumOff val="15000"/>
                  </a:schemeClr>
                </a:solidFill>
                <a:latin typeface="LL PixelFun Rounded" panose="00000500000000000000" pitchFamily="2" charset="0"/>
              </a:endParaRPr>
            </a:p>
          </p:txBody>
        </p:sp>
        <p:sp>
          <p:nvSpPr>
            <p:cNvPr id="36" name="文本框 35"/>
            <p:cNvSpPr txBox="1"/>
            <p:nvPr/>
          </p:nvSpPr>
          <p:spPr>
            <a:xfrm>
              <a:off x="3839990" y="1866255"/>
              <a:ext cx="4754880" cy="1106258"/>
            </a:xfrm>
            <a:prstGeom prst="rect">
              <a:avLst/>
            </a:prstGeom>
            <a:noFill/>
          </p:spPr>
          <p:txBody>
            <a:bodyPr wrap="square" rtlCol="0">
              <a:spAutoFit/>
            </a:bodyPr>
            <a:lstStyle/>
            <a:p>
              <a:pPr algn="ctr"/>
              <a:r>
                <a:rPr lang="zh-CN" altLang="en-US" sz="6600" dirty="0">
                  <a:solidFill>
                    <a:schemeClr val="bg1"/>
                  </a:solidFill>
                  <a:latin typeface="LL PixelFun Rounded" panose="00000500000000000000" pitchFamily="2" charset="0"/>
                </a:rPr>
                <a:t>《猫狗终末旅行》</a:t>
              </a:r>
              <a:endParaRPr lang="zh-CN" altLang="en-US" sz="6600" dirty="0">
                <a:solidFill>
                  <a:schemeClr val="bg1"/>
                </a:solidFill>
                <a:latin typeface="LL PixelFun Rounded" panose="00000500000000000000" pitchFamily="2" charset="0"/>
              </a:endParaRPr>
            </a:p>
          </p:txBody>
        </p:sp>
      </p:grpSp>
      <p:pic>
        <p:nvPicPr>
          <p:cNvPr id="29" name="图片 28"/>
          <p:cNvPicPr>
            <a:picLocks noChangeAspect="1"/>
          </p:cNvPicPr>
          <p:nvPr/>
        </p:nvPicPr>
        <p:blipFill>
          <a:blip r:embed="rId8" cstate="screen"/>
          <a:stretch>
            <a:fillRect/>
          </a:stretch>
        </p:blipFill>
        <p:spPr>
          <a:xfrm>
            <a:off x="6722745" y="5488305"/>
            <a:ext cx="685165" cy="513080"/>
          </a:xfrm>
          <a:prstGeom prst="rect">
            <a:avLst/>
          </a:prstGeom>
        </p:spPr>
      </p:pic>
      <p:pic>
        <p:nvPicPr>
          <p:cNvPr id="37" name="图形 36"/>
          <p:cNvPicPr>
            <a:picLocks noChangeAspect="1"/>
          </p:cNvPicPr>
          <p:nvPr/>
        </p:nvPicPr>
        <p:blipFill>
          <a:blip r:embed="rId9" cstate="screen">
            <a:extLst>
              <a:ext uri="{96DAC541-7B7A-43D3-8B79-37D633B846F1}">
                <asvg:svgBlip xmlns:asvg="http://schemas.microsoft.com/office/drawing/2016/SVG/main" r:embed="rId10"/>
              </a:ext>
            </a:extLst>
          </a:blip>
          <a:stretch>
            <a:fillRect/>
          </a:stretch>
        </p:blipFill>
        <p:spPr>
          <a:xfrm>
            <a:off x="5242040" y="997925"/>
            <a:ext cx="1382800" cy="1316377"/>
          </a:xfrm>
          <a:prstGeom prst="rect">
            <a:avLst/>
          </a:prstGeom>
        </p:spPr>
      </p:pic>
      <p:pic>
        <p:nvPicPr>
          <p:cNvPr id="6" name="图片 5"/>
          <p:cNvPicPr>
            <a:picLocks noChangeAspect="1"/>
          </p:cNvPicPr>
          <p:nvPr>
            <p:custDataLst>
              <p:tags r:id="rId11"/>
            </p:custDataLst>
          </p:nvPr>
        </p:nvPicPr>
        <p:blipFill>
          <a:blip r:embed="rId3" cstate="screen">
            <a:alphaModFix amt="91000"/>
          </a:blip>
          <a:stretch>
            <a:fillRect/>
          </a:stretch>
        </p:blipFill>
        <p:spPr>
          <a:xfrm>
            <a:off x="1129030" y="3823335"/>
            <a:ext cx="1012825" cy="516890"/>
          </a:xfrm>
          <a:prstGeom prst="rect">
            <a:avLst/>
          </a:prstGeom>
        </p:spPr>
      </p:pic>
      <p:pic>
        <p:nvPicPr>
          <p:cNvPr id="10" name="图片 9" descr="狗走路"/>
          <p:cNvPicPr>
            <a:picLocks noChangeAspect="1"/>
          </p:cNvPicPr>
          <p:nvPr/>
        </p:nvPicPr>
        <p:blipFill>
          <a:blip r:embed="rId12"/>
          <a:srcRect r="74177"/>
          <a:stretch>
            <a:fillRect/>
          </a:stretch>
        </p:blipFill>
        <p:spPr>
          <a:xfrm>
            <a:off x="142240" y="4955540"/>
            <a:ext cx="1563370" cy="1210945"/>
          </a:xfrm>
          <a:prstGeom prst="rect">
            <a:avLst/>
          </a:prstGeom>
        </p:spPr>
      </p:pic>
      <p:pic>
        <p:nvPicPr>
          <p:cNvPr id="13" name="图片 12" descr="猫走"/>
          <p:cNvPicPr>
            <a:picLocks noChangeAspect="1"/>
          </p:cNvPicPr>
          <p:nvPr/>
        </p:nvPicPr>
        <p:blipFill>
          <a:blip r:embed="rId13"/>
          <a:srcRect l="48260" r="26674" b="-3696"/>
          <a:stretch>
            <a:fillRect/>
          </a:stretch>
        </p:blipFill>
        <p:spPr>
          <a:xfrm>
            <a:off x="1712595" y="5233035"/>
            <a:ext cx="998855" cy="1205230"/>
          </a:xfrm>
          <a:prstGeom prst="rect">
            <a:avLst/>
          </a:prstGeom>
        </p:spPr>
      </p:pic>
      <p:pic>
        <p:nvPicPr>
          <p:cNvPr id="19" name="图片 18" descr="博士"/>
          <p:cNvPicPr>
            <a:picLocks noChangeAspect="1"/>
          </p:cNvPicPr>
          <p:nvPr/>
        </p:nvPicPr>
        <p:blipFill>
          <a:blip r:embed="rId14"/>
          <a:stretch>
            <a:fillRect/>
          </a:stretch>
        </p:blipFill>
        <p:spPr>
          <a:xfrm>
            <a:off x="10159365" y="2873375"/>
            <a:ext cx="2106295" cy="33921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 0 L 0.00552083 -0.00416667 L 0.0110417 -0.00842593 L 0.0165625 -0.00138889 L 0.0110417 -0.00842593 L 0.00552083 -0.00842593 L 0 -0.00555556 L 0 0 Z " pathEditMode="relative" ptsTypes="">
                                      <p:cBhvr>
                                        <p:cTn id="6" dur="2000" fill="hold"/>
                                        <p:tgtEl>
                                          <p:spTgt spid="10"/>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00552083 -0.00277778 L 0.0110417 -0.00277778 L 0.00552083 -0.00277778 L 0 0 Z " pathEditMode="relative" ptsTypes="">
                                      <p:cBhvr>
                                        <p:cTn id="8" dur="2000" fill="hold"/>
                                        <p:tgtEl>
                                          <p:spTgt spid="13"/>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 0 L 0.00552083 0.00148148 L 0 -0.00138889 L -0.00552083 -0.00138889 L -0.0110417 -0.00138889 L -0.0165625 -0.00138889 L -0.0220833 0.00287037 " pathEditMode="relative" ptsTypes="">
                                      <p:cBhvr>
                                        <p:cTn id="10" dur="5000" fill="hold"/>
                                        <p:tgtEl>
                                          <p:spTgt spid="25"/>
                                        </p:tgtEl>
                                        <p:attrNameLst>
                                          <p:attrName>ppt_x</p:attrName>
                                          <p:attrName>ppt_y</p:attrName>
                                        </p:attrNameLst>
                                      </p:cBhvr>
                                    </p:animMotion>
                                  </p:childTnLst>
                                </p:cTn>
                              </p:par>
                              <p:par>
                                <p:cTn id="11" presetID="12" presetClass="entr" presetSubtype="4"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ppt_y</p:attrName>
                                        </p:attrNameLst>
                                      </p:cBhvr>
                                      <p:tavLst>
                                        <p:tav tm="0">
                                          <p:val>
                                            <p:strVal val="#ppt_y+#ppt_h*1.125000"/>
                                          </p:val>
                                        </p:tav>
                                        <p:tav tm="100000">
                                          <p:val>
                                            <p:strVal val="#ppt_y"/>
                                          </p:val>
                                        </p:tav>
                                      </p:tavLst>
                                    </p:anim>
                                    <p:animEffect transition="in" filter="wipe(up)">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0"/>
            <a:ext cx="12192000" cy="7039610"/>
            <a:chOff x="0" y="0"/>
            <a:chExt cx="17112781" cy="6858000"/>
          </a:xfrm>
        </p:grpSpPr>
        <p:pic>
          <p:nvPicPr>
            <p:cNvPr id="8" name="图片 7"/>
            <p:cNvPicPr>
              <a:picLocks noChangeAspect="1"/>
            </p:cNvPicPr>
            <p:nvPr/>
          </p:nvPicPr>
          <p:blipFill>
            <a:blip r:embed="rId1" cstate="screen"/>
            <a:stretch>
              <a:fillRect/>
            </a:stretch>
          </p:blipFill>
          <p:spPr>
            <a:xfrm>
              <a:off x="0" y="0"/>
              <a:ext cx="8729473" cy="6858000"/>
            </a:xfrm>
            <a:prstGeom prst="rect">
              <a:avLst/>
            </a:prstGeom>
          </p:spPr>
        </p:pic>
        <p:pic>
          <p:nvPicPr>
            <p:cNvPr id="173" name="图片 172"/>
            <p:cNvPicPr>
              <a:picLocks noChangeAspect="1"/>
            </p:cNvPicPr>
            <p:nvPr/>
          </p:nvPicPr>
          <p:blipFill>
            <a:blip r:embed="rId1" cstate="screen"/>
            <a:stretch>
              <a:fillRect/>
            </a:stretch>
          </p:blipFill>
          <p:spPr>
            <a:xfrm>
              <a:off x="8383308" y="0"/>
              <a:ext cx="8729473" cy="6858000"/>
            </a:xfrm>
            <a:prstGeom prst="rect">
              <a:avLst/>
            </a:prstGeom>
          </p:spPr>
        </p:pic>
      </p:grpSp>
      <p:grpSp>
        <p:nvGrpSpPr>
          <p:cNvPr id="1571" name="组合 1570"/>
          <p:cNvGrpSpPr/>
          <p:nvPr/>
        </p:nvGrpSpPr>
        <p:grpSpPr>
          <a:xfrm>
            <a:off x="0" y="5905650"/>
            <a:ext cx="12192000" cy="1140310"/>
            <a:chOff x="0" y="5087885"/>
            <a:chExt cx="14656054" cy="1889924"/>
          </a:xfrm>
        </p:grpSpPr>
        <p:pic>
          <p:nvPicPr>
            <p:cNvPr id="1565" name="图片 1564"/>
            <p:cNvPicPr>
              <a:picLocks noChangeAspect="1"/>
            </p:cNvPicPr>
            <p:nvPr/>
          </p:nvPicPr>
          <p:blipFill>
            <a:blip r:embed="rId2" cstate="screen"/>
            <a:stretch>
              <a:fillRect/>
            </a:stretch>
          </p:blipFill>
          <p:spPr>
            <a:xfrm>
              <a:off x="0" y="5087885"/>
              <a:ext cx="7328027" cy="1889924"/>
            </a:xfrm>
            <a:prstGeom prst="rect">
              <a:avLst/>
            </a:prstGeom>
          </p:spPr>
        </p:pic>
        <p:pic>
          <p:nvPicPr>
            <p:cNvPr id="1566" name="图片 1565"/>
            <p:cNvPicPr>
              <a:picLocks noChangeAspect="1"/>
            </p:cNvPicPr>
            <p:nvPr/>
          </p:nvPicPr>
          <p:blipFill>
            <a:blip r:embed="rId2" cstate="screen"/>
            <a:stretch>
              <a:fillRect/>
            </a:stretch>
          </p:blipFill>
          <p:spPr>
            <a:xfrm flipH="1">
              <a:off x="7328027" y="5087885"/>
              <a:ext cx="7328027" cy="1889924"/>
            </a:xfrm>
            <a:prstGeom prst="rect">
              <a:avLst/>
            </a:prstGeom>
          </p:spPr>
        </p:pic>
      </p:grpSp>
      <p:pic>
        <p:nvPicPr>
          <p:cNvPr id="12" name="图片 11"/>
          <p:cNvPicPr>
            <a:picLocks noChangeAspect="1"/>
          </p:cNvPicPr>
          <p:nvPr/>
        </p:nvPicPr>
        <p:blipFill>
          <a:blip r:embed="rId3" cstate="screen"/>
          <a:stretch>
            <a:fillRect/>
          </a:stretch>
        </p:blipFill>
        <p:spPr>
          <a:xfrm>
            <a:off x="740370" y="1581823"/>
            <a:ext cx="1600882" cy="816935"/>
          </a:xfrm>
          <a:prstGeom prst="rect">
            <a:avLst/>
          </a:prstGeom>
        </p:spPr>
      </p:pic>
      <p:pic>
        <p:nvPicPr>
          <p:cNvPr id="180" name="图片 179"/>
          <p:cNvPicPr>
            <a:picLocks noChangeAspect="1"/>
          </p:cNvPicPr>
          <p:nvPr/>
        </p:nvPicPr>
        <p:blipFill>
          <a:blip r:embed="rId3" cstate="screen"/>
          <a:stretch>
            <a:fillRect/>
          </a:stretch>
        </p:blipFill>
        <p:spPr>
          <a:xfrm>
            <a:off x="9843920" y="609834"/>
            <a:ext cx="1600882" cy="816935"/>
          </a:xfrm>
          <a:prstGeom prst="rect">
            <a:avLst/>
          </a:prstGeom>
        </p:spPr>
      </p:pic>
      <p:sp>
        <p:nvSpPr>
          <p:cNvPr id="3" name="文本框 2"/>
          <p:cNvSpPr txBox="1"/>
          <p:nvPr/>
        </p:nvSpPr>
        <p:spPr>
          <a:xfrm>
            <a:off x="4461510" y="145299"/>
            <a:ext cx="2938780" cy="922020"/>
          </a:xfrm>
          <a:prstGeom prst="rect">
            <a:avLst/>
          </a:prstGeom>
          <a:noFill/>
        </p:spPr>
        <p:txBody>
          <a:bodyPr wrap="none" rtlCol="0">
            <a:spAutoFit/>
          </a:bodyPr>
          <a:lstStyle/>
          <a:p>
            <a:pPr algn="ctr"/>
            <a:r>
              <a:rPr kumimoji="1" lang="zh-CN" altLang="en-US" sz="5400" b="1" dirty="0">
                <a:solidFill>
                  <a:schemeClr val="bg1"/>
                </a:solidFill>
                <a:effectLst>
                  <a:outerShdw blurRad="50800" dist="76200" dir="2700000" algn="tl" rotWithShape="0">
                    <a:srgbClr val="000000">
                      <a:alpha val="40000"/>
                    </a:srgbClr>
                  </a:outerShdw>
                </a:effectLst>
                <a:latin typeface="字制区喜脉体" panose="02000603000000000000" pitchFamily="2" charset="-122"/>
                <a:ea typeface="字制区喜脉体" panose="02000603000000000000" pitchFamily="2" charset="-122"/>
              </a:rPr>
              <a:t>过程体会</a:t>
            </a:r>
            <a:endParaRPr kumimoji="1" lang="zh-CN" altLang="en-US" sz="5400" b="1" dirty="0">
              <a:solidFill>
                <a:schemeClr val="bg1"/>
              </a:solidFill>
              <a:effectLst>
                <a:outerShdw blurRad="50800" dist="76200" dir="2700000" algn="tl" rotWithShape="0">
                  <a:srgbClr val="000000">
                    <a:alpha val="40000"/>
                  </a:srgbClr>
                </a:outerShdw>
              </a:effectLst>
              <a:latin typeface="字制区喜脉体" panose="02000603000000000000" pitchFamily="2" charset="-122"/>
              <a:ea typeface="字制区喜脉体" panose="02000603000000000000" pitchFamily="2" charset="-122"/>
            </a:endParaRPr>
          </a:p>
        </p:txBody>
      </p:sp>
      <p:grpSp>
        <p:nvGrpSpPr>
          <p:cNvPr id="15" name="组合 14"/>
          <p:cNvGrpSpPr/>
          <p:nvPr/>
        </p:nvGrpSpPr>
        <p:grpSpPr>
          <a:xfrm>
            <a:off x="-350909" y="5143780"/>
            <a:ext cx="1401119" cy="816935"/>
            <a:chOff x="-350909" y="4955820"/>
            <a:chExt cx="1401119" cy="816935"/>
          </a:xfrm>
        </p:grpSpPr>
        <p:pic>
          <p:nvPicPr>
            <p:cNvPr id="1572" name="图片 1571"/>
            <p:cNvPicPr>
              <a:picLocks noChangeAspect="1"/>
            </p:cNvPicPr>
            <p:nvPr/>
          </p:nvPicPr>
          <p:blipFill>
            <a:blip r:embed="rId4"/>
            <a:stretch>
              <a:fillRect/>
            </a:stretch>
          </p:blipFill>
          <p:spPr>
            <a:xfrm>
              <a:off x="-350909" y="4955820"/>
              <a:ext cx="1091279" cy="816935"/>
            </a:xfrm>
            <a:prstGeom prst="rect">
              <a:avLst/>
            </a:prstGeom>
          </p:spPr>
        </p:pic>
        <p:pic>
          <p:nvPicPr>
            <p:cNvPr id="38" name="图片 37"/>
            <p:cNvPicPr>
              <a:picLocks noChangeAspect="1"/>
            </p:cNvPicPr>
            <p:nvPr/>
          </p:nvPicPr>
          <p:blipFill>
            <a:blip r:embed="rId4" cstate="screen"/>
            <a:stretch>
              <a:fillRect/>
            </a:stretch>
          </p:blipFill>
          <p:spPr>
            <a:xfrm>
              <a:off x="345669" y="5245333"/>
              <a:ext cx="704541" cy="527422"/>
            </a:xfrm>
            <a:prstGeom prst="rect">
              <a:avLst/>
            </a:prstGeom>
          </p:spPr>
        </p:pic>
      </p:grpSp>
      <p:grpSp>
        <p:nvGrpSpPr>
          <p:cNvPr id="40" name="组合 39"/>
          <p:cNvGrpSpPr/>
          <p:nvPr/>
        </p:nvGrpSpPr>
        <p:grpSpPr>
          <a:xfrm flipH="1">
            <a:off x="11145771" y="5110036"/>
            <a:ext cx="1401119" cy="816935"/>
            <a:chOff x="-350909" y="4955820"/>
            <a:chExt cx="1401119" cy="816935"/>
          </a:xfrm>
        </p:grpSpPr>
        <p:pic>
          <p:nvPicPr>
            <p:cNvPr id="41" name="图片 40"/>
            <p:cNvPicPr>
              <a:picLocks noChangeAspect="1"/>
            </p:cNvPicPr>
            <p:nvPr/>
          </p:nvPicPr>
          <p:blipFill>
            <a:blip r:embed="rId4"/>
            <a:stretch>
              <a:fillRect/>
            </a:stretch>
          </p:blipFill>
          <p:spPr>
            <a:xfrm>
              <a:off x="-350909" y="4955820"/>
              <a:ext cx="1091279" cy="816935"/>
            </a:xfrm>
            <a:prstGeom prst="rect">
              <a:avLst/>
            </a:prstGeom>
          </p:spPr>
        </p:pic>
        <p:pic>
          <p:nvPicPr>
            <p:cNvPr id="42" name="图片 41"/>
            <p:cNvPicPr>
              <a:picLocks noChangeAspect="1"/>
            </p:cNvPicPr>
            <p:nvPr/>
          </p:nvPicPr>
          <p:blipFill>
            <a:blip r:embed="rId4" cstate="screen"/>
            <a:stretch>
              <a:fillRect/>
            </a:stretch>
          </p:blipFill>
          <p:spPr>
            <a:xfrm>
              <a:off x="345669" y="5245333"/>
              <a:ext cx="704541" cy="527422"/>
            </a:xfrm>
            <a:prstGeom prst="rect">
              <a:avLst/>
            </a:prstGeom>
          </p:spPr>
        </p:pic>
      </p:grpSp>
      <p:pic>
        <p:nvPicPr>
          <p:cNvPr id="44" name="图片 43"/>
          <p:cNvPicPr>
            <a:picLocks noChangeAspect="1"/>
          </p:cNvPicPr>
          <p:nvPr/>
        </p:nvPicPr>
        <p:blipFill>
          <a:blip r:embed="rId4" cstate="screen"/>
          <a:stretch>
            <a:fillRect/>
          </a:stretch>
        </p:blipFill>
        <p:spPr>
          <a:xfrm flipH="1">
            <a:off x="3641207" y="5405761"/>
            <a:ext cx="704540" cy="527421"/>
          </a:xfrm>
          <a:prstGeom prst="rect">
            <a:avLst/>
          </a:prstGeom>
        </p:spPr>
      </p:pic>
      <p:pic>
        <p:nvPicPr>
          <p:cNvPr id="46" name="图片 45"/>
          <p:cNvPicPr>
            <a:picLocks noChangeAspect="1"/>
          </p:cNvPicPr>
          <p:nvPr/>
        </p:nvPicPr>
        <p:blipFill>
          <a:blip r:embed="rId4" cstate="screen"/>
          <a:stretch>
            <a:fillRect/>
          </a:stretch>
        </p:blipFill>
        <p:spPr>
          <a:xfrm flipH="1">
            <a:off x="7722941" y="5405761"/>
            <a:ext cx="704540" cy="527421"/>
          </a:xfrm>
          <a:prstGeom prst="rect">
            <a:avLst/>
          </a:prstGeom>
        </p:spPr>
      </p:pic>
      <p:grpSp>
        <p:nvGrpSpPr>
          <p:cNvPr id="13" name="组合 12"/>
          <p:cNvGrpSpPr/>
          <p:nvPr/>
        </p:nvGrpSpPr>
        <p:grpSpPr>
          <a:xfrm>
            <a:off x="458470" y="978535"/>
            <a:ext cx="11274425" cy="4926965"/>
            <a:chOff x="2301635" y="1830625"/>
            <a:chExt cx="11274543" cy="3926837"/>
          </a:xfrm>
        </p:grpSpPr>
        <p:pic>
          <p:nvPicPr>
            <p:cNvPr id="2" name="图片 1"/>
            <p:cNvPicPr>
              <a:picLocks noChangeAspect="1"/>
            </p:cNvPicPr>
            <p:nvPr/>
          </p:nvPicPr>
          <p:blipFill rotWithShape="1">
            <a:blip r:embed="rId5" cstate="screen"/>
            <a:srcRect/>
            <a:stretch>
              <a:fillRect/>
            </a:stretch>
          </p:blipFill>
          <p:spPr>
            <a:xfrm>
              <a:off x="2301635" y="1830625"/>
              <a:ext cx="5150172" cy="3911315"/>
            </a:xfrm>
            <a:prstGeom prst="rect">
              <a:avLst/>
            </a:prstGeom>
          </p:spPr>
        </p:pic>
        <p:pic>
          <p:nvPicPr>
            <p:cNvPr id="43" name="图片 42"/>
            <p:cNvPicPr>
              <a:picLocks noChangeAspect="1"/>
            </p:cNvPicPr>
            <p:nvPr/>
          </p:nvPicPr>
          <p:blipFill rotWithShape="1">
            <a:blip r:embed="rId6" cstate="screen"/>
            <a:srcRect/>
            <a:stretch>
              <a:fillRect/>
            </a:stretch>
          </p:blipFill>
          <p:spPr>
            <a:xfrm flipH="1">
              <a:off x="6994093" y="2099582"/>
              <a:ext cx="3358551" cy="3657880"/>
            </a:xfrm>
            <a:prstGeom prst="rect">
              <a:avLst/>
            </a:prstGeom>
          </p:spPr>
        </p:pic>
        <p:pic>
          <p:nvPicPr>
            <p:cNvPr id="48" name="图片 47"/>
            <p:cNvPicPr>
              <a:picLocks noChangeAspect="1"/>
            </p:cNvPicPr>
            <p:nvPr/>
          </p:nvPicPr>
          <p:blipFill rotWithShape="1">
            <a:blip r:embed="rId7" cstate="screen"/>
            <a:srcRect/>
            <a:stretch>
              <a:fillRect/>
            </a:stretch>
          </p:blipFill>
          <p:spPr>
            <a:xfrm flipH="1">
              <a:off x="8939604" y="1830625"/>
              <a:ext cx="4636574" cy="3911315"/>
            </a:xfrm>
            <a:prstGeom prst="rect">
              <a:avLst/>
            </a:prstGeom>
          </p:spPr>
        </p:pic>
      </p:grpSp>
      <p:grpSp>
        <p:nvGrpSpPr>
          <p:cNvPr id="11" name="组合 10"/>
          <p:cNvGrpSpPr/>
          <p:nvPr/>
        </p:nvGrpSpPr>
        <p:grpSpPr>
          <a:xfrm>
            <a:off x="1600599" y="1815720"/>
            <a:ext cx="8565515" cy="3160395"/>
            <a:chOff x="3498169" y="2908500"/>
            <a:chExt cx="8565515" cy="3160395"/>
          </a:xfrm>
        </p:grpSpPr>
        <p:sp>
          <p:nvSpPr>
            <p:cNvPr id="30" name="文本框 29"/>
            <p:cNvSpPr txBox="1"/>
            <p:nvPr/>
          </p:nvSpPr>
          <p:spPr>
            <a:xfrm>
              <a:off x="3863830" y="2908500"/>
              <a:ext cx="2164470" cy="583565"/>
            </a:xfrm>
            <a:prstGeom prst="rect">
              <a:avLst/>
            </a:prstGeom>
            <a:noFill/>
          </p:spPr>
          <p:txBody>
            <a:bodyPr wrap="square" rtlCol="0">
              <a:spAutoFit/>
            </a:bodyPr>
            <a:lstStyle/>
            <a:p>
              <a:r>
                <a:rPr kumimoji="1" lang="zh-CN" altLang="en-US" sz="3200" dirty="0">
                  <a:solidFill>
                    <a:schemeClr val="tx1"/>
                  </a:solidFill>
                  <a:effectLst>
                    <a:outerShdw blurRad="38100" dist="19050" dir="2700000" algn="tl" rotWithShape="0">
                      <a:schemeClr val="dk1">
                        <a:alpha val="40000"/>
                      </a:schemeClr>
                    </a:outerShdw>
                  </a:effectLst>
                  <a:latin typeface="字制区喜脉体" panose="02000603000000000000" pitchFamily="2" charset="-122"/>
                  <a:ea typeface="字制区喜脉体" panose="02000603000000000000" pitchFamily="2" charset="-122"/>
                  <a:sym typeface="LL PixelFun Rounded" panose="00000500000000000000" pitchFamily="2" charset="0"/>
                </a:rPr>
                <a:t>刘顺洋</a:t>
              </a:r>
              <a:endParaRPr kumimoji="1" lang="zh-CN" altLang="en-US" sz="3200" dirty="0">
                <a:solidFill>
                  <a:schemeClr val="tx1"/>
                </a:solidFill>
                <a:effectLst>
                  <a:outerShdw blurRad="38100" dist="19050" dir="2700000" algn="tl" rotWithShape="0">
                    <a:schemeClr val="dk1">
                      <a:alpha val="40000"/>
                    </a:schemeClr>
                  </a:outerShdw>
                </a:effectLst>
                <a:latin typeface="字制区喜脉体" panose="02000603000000000000" pitchFamily="2" charset="-122"/>
                <a:ea typeface="字制区喜脉体" panose="02000603000000000000" pitchFamily="2" charset="-122"/>
                <a:sym typeface="LL PixelFun Rounded" panose="00000500000000000000" pitchFamily="2" charset="0"/>
              </a:endParaRPr>
            </a:p>
          </p:txBody>
        </p:sp>
        <p:sp>
          <p:nvSpPr>
            <p:cNvPr id="31" name="文本框 30"/>
            <p:cNvSpPr txBox="1"/>
            <p:nvPr/>
          </p:nvSpPr>
          <p:spPr>
            <a:xfrm>
              <a:off x="3787094" y="3607635"/>
              <a:ext cx="8276590" cy="2461260"/>
            </a:xfrm>
            <a:prstGeom prst="rect">
              <a:avLst/>
            </a:prstGeom>
            <a:noFill/>
          </p:spPr>
          <p:txBody>
            <a:bodyPr wrap="square" rtlCol="0">
              <a:spAutoFit/>
            </a:bodyPr>
            <a:lstStyle/>
            <a:p>
              <a:pPr indent="457200"/>
              <a:r>
                <a:rPr sz="14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等线" panose="02010600030101010101" pitchFamily="2" charset="-122"/>
                </a:rPr>
                <a:t>在冲刺之前我对于项目的计划没有任何头绪。我没有接触unity编程，并且组内成员都是从零开始学习，所以对于编程所需时间和难度没有具体概念，同时美工的具体绘制时间我也不懂，导致总是感觉心里很慌，害怕做不出来。莫名的焦虑了好几天，经常对着电脑发呆，也不知道能做些什么，很迷茫。好在队员们都很积极，也有很有实力。在线下开会时大家都踊跃发言，于是我顺利的在每个组中找到了一个二级负责人。程序组的乐乐、美工组的煜豪、策划组的致远，他们替我分担了很多压力（准确来说是帮我分担了几乎所有压力）。他们都很靠谱，也具有较强的组织能力，让我在冲刺中间的几天体验了一把甩手掌柜的感觉。在冲刺中间有过两次课程考试，导致其中有几天的时间进度缓慢，给本就大的压力添了把火，只能从其他地方挤时间出来（指睡觉时间）。我也希望能在各组（老师说的不碰代码嗷）中间找到自己能够承担的任务，比如设计了一点点关卡（好难），在最后我还新学了剪辑这项技能（虽然只是傻瓜式操作）。最后还是要夸一下我的队友们，每个都非常非常C——程序组的编程大佬，美工组的绘画能手，策划组的超级脑洞，我感觉我是一个被队友成功带飞的队长。</a:t>
              </a:r>
              <a:endParaRPr sz="14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等线" panose="02010600030101010101" pitchFamily="2" charset="-122"/>
              </a:endParaRPr>
            </a:p>
          </p:txBody>
        </p:sp>
        <p:sp>
          <p:nvSpPr>
            <p:cNvPr id="7" name="等腰三角形 6"/>
            <p:cNvSpPr/>
            <p:nvPr/>
          </p:nvSpPr>
          <p:spPr>
            <a:xfrm rot="5400000">
              <a:off x="3465240" y="3110283"/>
              <a:ext cx="245201" cy="17934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000" fill="hold">
                                          <p:stCondLst>
                                            <p:cond delay="0"/>
                                          </p:stCondLst>
                                        </p:cTn>
                                        <p:tgtEl>
                                          <p:spTgt spid="13"/>
                                        </p:tgtEl>
                                        <p:attrNameLst>
                                          <p:attrName>style.visibility</p:attrName>
                                        </p:attrNameLst>
                                      </p:cBhvr>
                                      <p:to>
                                        <p:strVal val="visible"/>
                                      </p:to>
                                    </p:set>
                                    <p:animEffect transition="in" filter="barn(outVertical)">
                                      <p:cBhvr>
                                        <p:cTn id="7" dur="1000"/>
                                        <p:tgtEl>
                                          <p:spTgt spid="13"/>
                                        </p:tgtEl>
                                      </p:cBhvr>
                                    </p:animEffect>
                                  </p:childTnLst>
                                </p:cTn>
                              </p:par>
                              <p:par>
                                <p:cTn id="8" presetID="16" presetClass="entr" presetSubtype="37" fill="hold" nodeType="withEffect">
                                  <p:stCondLst>
                                    <p:cond delay="0"/>
                                  </p:stCondLst>
                                  <p:childTnLst>
                                    <p:set>
                                      <p:cBhvr>
                                        <p:cTn id="9" dur="1000" fill="hold">
                                          <p:stCondLst>
                                            <p:cond delay="0"/>
                                          </p:stCondLst>
                                        </p:cTn>
                                        <p:tgtEl>
                                          <p:spTgt spid="11"/>
                                        </p:tgtEl>
                                        <p:attrNameLst>
                                          <p:attrName>style.visibility</p:attrName>
                                        </p:attrNameLst>
                                      </p:cBhvr>
                                      <p:to>
                                        <p:strVal val="visible"/>
                                      </p:to>
                                    </p:set>
                                    <p:animEffect transition="in" filter="barn(outVertical)">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0"/>
            <a:ext cx="12192000" cy="7039610"/>
            <a:chOff x="0" y="0"/>
            <a:chExt cx="17112781" cy="6858000"/>
          </a:xfrm>
        </p:grpSpPr>
        <p:pic>
          <p:nvPicPr>
            <p:cNvPr id="8" name="图片 7"/>
            <p:cNvPicPr>
              <a:picLocks noChangeAspect="1"/>
            </p:cNvPicPr>
            <p:nvPr/>
          </p:nvPicPr>
          <p:blipFill>
            <a:blip r:embed="rId1" cstate="screen"/>
            <a:stretch>
              <a:fillRect/>
            </a:stretch>
          </p:blipFill>
          <p:spPr>
            <a:xfrm>
              <a:off x="0" y="0"/>
              <a:ext cx="8729473" cy="6858000"/>
            </a:xfrm>
            <a:prstGeom prst="rect">
              <a:avLst/>
            </a:prstGeom>
          </p:spPr>
        </p:pic>
        <p:pic>
          <p:nvPicPr>
            <p:cNvPr id="173" name="图片 172"/>
            <p:cNvPicPr>
              <a:picLocks noChangeAspect="1"/>
            </p:cNvPicPr>
            <p:nvPr/>
          </p:nvPicPr>
          <p:blipFill>
            <a:blip r:embed="rId1" cstate="screen"/>
            <a:stretch>
              <a:fillRect/>
            </a:stretch>
          </p:blipFill>
          <p:spPr>
            <a:xfrm>
              <a:off x="8383308" y="0"/>
              <a:ext cx="8729473" cy="6858000"/>
            </a:xfrm>
            <a:prstGeom prst="rect">
              <a:avLst/>
            </a:prstGeom>
          </p:spPr>
        </p:pic>
      </p:grpSp>
      <p:grpSp>
        <p:nvGrpSpPr>
          <p:cNvPr id="1571" name="组合 1570"/>
          <p:cNvGrpSpPr/>
          <p:nvPr/>
        </p:nvGrpSpPr>
        <p:grpSpPr>
          <a:xfrm>
            <a:off x="0" y="5905650"/>
            <a:ext cx="12192000" cy="1140310"/>
            <a:chOff x="0" y="5087885"/>
            <a:chExt cx="14656054" cy="1889924"/>
          </a:xfrm>
        </p:grpSpPr>
        <p:pic>
          <p:nvPicPr>
            <p:cNvPr id="1565" name="图片 1564"/>
            <p:cNvPicPr>
              <a:picLocks noChangeAspect="1"/>
            </p:cNvPicPr>
            <p:nvPr/>
          </p:nvPicPr>
          <p:blipFill>
            <a:blip r:embed="rId2" cstate="screen"/>
            <a:stretch>
              <a:fillRect/>
            </a:stretch>
          </p:blipFill>
          <p:spPr>
            <a:xfrm>
              <a:off x="0" y="5087885"/>
              <a:ext cx="7328027" cy="1889924"/>
            </a:xfrm>
            <a:prstGeom prst="rect">
              <a:avLst/>
            </a:prstGeom>
          </p:spPr>
        </p:pic>
        <p:pic>
          <p:nvPicPr>
            <p:cNvPr id="1566" name="图片 1565"/>
            <p:cNvPicPr>
              <a:picLocks noChangeAspect="1"/>
            </p:cNvPicPr>
            <p:nvPr/>
          </p:nvPicPr>
          <p:blipFill>
            <a:blip r:embed="rId2" cstate="screen"/>
            <a:stretch>
              <a:fillRect/>
            </a:stretch>
          </p:blipFill>
          <p:spPr>
            <a:xfrm flipH="1">
              <a:off x="7328027" y="5087885"/>
              <a:ext cx="7328027" cy="1889924"/>
            </a:xfrm>
            <a:prstGeom prst="rect">
              <a:avLst/>
            </a:prstGeom>
          </p:spPr>
        </p:pic>
      </p:grpSp>
      <p:pic>
        <p:nvPicPr>
          <p:cNvPr id="12" name="图片 11"/>
          <p:cNvPicPr>
            <a:picLocks noChangeAspect="1"/>
          </p:cNvPicPr>
          <p:nvPr/>
        </p:nvPicPr>
        <p:blipFill>
          <a:blip r:embed="rId3" cstate="screen"/>
          <a:stretch>
            <a:fillRect/>
          </a:stretch>
        </p:blipFill>
        <p:spPr>
          <a:xfrm>
            <a:off x="740370" y="1581823"/>
            <a:ext cx="1600882" cy="816935"/>
          </a:xfrm>
          <a:prstGeom prst="rect">
            <a:avLst/>
          </a:prstGeom>
        </p:spPr>
      </p:pic>
      <p:pic>
        <p:nvPicPr>
          <p:cNvPr id="180" name="图片 179"/>
          <p:cNvPicPr>
            <a:picLocks noChangeAspect="1"/>
          </p:cNvPicPr>
          <p:nvPr/>
        </p:nvPicPr>
        <p:blipFill>
          <a:blip r:embed="rId3" cstate="screen"/>
          <a:stretch>
            <a:fillRect/>
          </a:stretch>
        </p:blipFill>
        <p:spPr>
          <a:xfrm>
            <a:off x="9843920" y="609834"/>
            <a:ext cx="1600882" cy="816935"/>
          </a:xfrm>
          <a:prstGeom prst="rect">
            <a:avLst/>
          </a:prstGeom>
        </p:spPr>
      </p:pic>
      <p:sp>
        <p:nvSpPr>
          <p:cNvPr id="3" name="文本框 2"/>
          <p:cNvSpPr txBox="1"/>
          <p:nvPr/>
        </p:nvSpPr>
        <p:spPr>
          <a:xfrm>
            <a:off x="4461510" y="145299"/>
            <a:ext cx="2938780" cy="922020"/>
          </a:xfrm>
          <a:prstGeom prst="rect">
            <a:avLst/>
          </a:prstGeom>
          <a:noFill/>
        </p:spPr>
        <p:txBody>
          <a:bodyPr wrap="none" rtlCol="0">
            <a:spAutoFit/>
          </a:bodyPr>
          <a:lstStyle/>
          <a:p>
            <a:pPr algn="ctr"/>
            <a:r>
              <a:rPr kumimoji="1" lang="zh-CN" altLang="en-US" sz="5400" b="1" dirty="0">
                <a:solidFill>
                  <a:schemeClr val="bg1"/>
                </a:solidFill>
                <a:effectLst>
                  <a:outerShdw blurRad="50800" dist="76200" dir="2700000" algn="tl" rotWithShape="0">
                    <a:srgbClr val="000000">
                      <a:alpha val="40000"/>
                    </a:srgbClr>
                  </a:outerShdw>
                </a:effectLst>
                <a:latin typeface="字制区喜脉体" panose="02000603000000000000" pitchFamily="2" charset="-122"/>
                <a:ea typeface="字制区喜脉体" panose="02000603000000000000" pitchFamily="2" charset="-122"/>
              </a:rPr>
              <a:t>过程体会</a:t>
            </a:r>
            <a:endParaRPr kumimoji="1" lang="zh-CN" altLang="en-US" sz="5400" b="1" dirty="0">
              <a:solidFill>
                <a:schemeClr val="bg1"/>
              </a:solidFill>
              <a:effectLst>
                <a:outerShdw blurRad="50800" dist="76200" dir="2700000" algn="tl" rotWithShape="0">
                  <a:srgbClr val="000000">
                    <a:alpha val="40000"/>
                  </a:srgbClr>
                </a:outerShdw>
              </a:effectLst>
              <a:latin typeface="字制区喜脉体" panose="02000603000000000000" pitchFamily="2" charset="-122"/>
              <a:ea typeface="字制区喜脉体" panose="02000603000000000000" pitchFamily="2" charset="-122"/>
            </a:endParaRPr>
          </a:p>
        </p:txBody>
      </p:sp>
      <p:grpSp>
        <p:nvGrpSpPr>
          <p:cNvPr id="15" name="组合 14"/>
          <p:cNvGrpSpPr/>
          <p:nvPr/>
        </p:nvGrpSpPr>
        <p:grpSpPr>
          <a:xfrm>
            <a:off x="-350909" y="5143780"/>
            <a:ext cx="1401119" cy="816935"/>
            <a:chOff x="-350909" y="4955820"/>
            <a:chExt cx="1401119" cy="816935"/>
          </a:xfrm>
        </p:grpSpPr>
        <p:pic>
          <p:nvPicPr>
            <p:cNvPr id="1572" name="图片 1571"/>
            <p:cNvPicPr>
              <a:picLocks noChangeAspect="1"/>
            </p:cNvPicPr>
            <p:nvPr/>
          </p:nvPicPr>
          <p:blipFill>
            <a:blip r:embed="rId4"/>
            <a:stretch>
              <a:fillRect/>
            </a:stretch>
          </p:blipFill>
          <p:spPr>
            <a:xfrm>
              <a:off x="-350909" y="4955820"/>
              <a:ext cx="1091279" cy="816935"/>
            </a:xfrm>
            <a:prstGeom prst="rect">
              <a:avLst/>
            </a:prstGeom>
          </p:spPr>
        </p:pic>
        <p:pic>
          <p:nvPicPr>
            <p:cNvPr id="38" name="图片 37"/>
            <p:cNvPicPr>
              <a:picLocks noChangeAspect="1"/>
            </p:cNvPicPr>
            <p:nvPr/>
          </p:nvPicPr>
          <p:blipFill>
            <a:blip r:embed="rId4" cstate="screen"/>
            <a:stretch>
              <a:fillRect/>
            </a:stretch>
          </p:blipFill>
          <p:spPr>
            <a:xfrm>
              <a:off x="345669" y="5245333"/>
              <a:ext cx="704541" cy="527422"/>
            </a:xfrm>
            <a:prstGeom prst="rect">
              <a:avLst/>
            </a:prstGeom>
          </p:spPr>
        </p:pic>
      </p:grpSp>
      <p:grpSp>
        <p:nvGrpSpPr>
          <p:cNvPr id="40" name="组合 39"/>
          <p:cNvGrpSpPr/>
          <p:nvPr/>
        </p:nvGrpSpPr>
        <p:grpSpPr>
          <a:xfrm flipH="1">
            <a:off x="11145771" y="5110036"/>
            <a:ext cx="1401119" cy="816935"/>
            <a:chOff x="-350909" y="4955820"/>
            <a:chExt cx="1401119" cy="816935"/>
          </a:xfrm>
        </p:grpSpPr>
        <p:pic>
          <p:nvPicPr>
            <p:cNvPr id="41" name="图片 40"/>
            <p:cNvPicPr>
              <a:picLocks noChangeAspect="1"/>
            </p:cNvPicPr>
            <p:nvPr/>
          </p:nvPicPr>
          <p:blipFill>
            <a:blip r:embed="rId4"/>
            <a:stretch>
              <a:fillRect/>
            </a:stretch>
          </p:blipFill>
          <p:spPr>
            <a:xfrm>
              <a:off x="-350909" y="4955820"/>
              <a:ext cx="1091279" cy="816935"/>
            </a:xfrm>
            <a:prstGeom prst="rect">
              <a:avLst/>
            </a:prstGeom>
          </p:spPr>
        </p:pic>
        <p:pic>
          <p:nvPicPr>
            <p:cNvPr id="42" name="图片 41"/>
            <p:cNvPicPr>
              <a:picLocks noChangeAspect="1"/>
            </p:cNvPicPr>
            <p:nvPr/>
          </p:nvPicPr>
          <p:blipFill>
            <a:blip r:embed="rId4" cstate="screen"/>
            <a:stretch>
              <a:fillRect/>
            </a:stretch>
          </p:blipFill>
          <p:spPr>
            <a:xfrm>
              <a:off x="345669" y="5245333"/>
              <a:ext cx="704541" cy="527422"/>
            </a:xfrm>
            <a:prstGeom prst="rect">
              <a:avLst/>
            </a:prstGeom>
          </p:spPr>
        </p:pic>
      </p:grpSp>
      <p:pic>
        <p:nvPicPr>
          <p:cNvPr id="44" name="图片 43"/>
          <p:cNvPicPr>
            <a:picLocks noChangeAspect="1"/>
          </p:cNvPicPr>
          <p:nvPr/>
        </p:nvPicPr>
        <p:blipFill>
          <a:blip r:embed="rId4" cstate="screen"/>
          <a:stretch>
            <a:fillRect/>
          </a:stretch>
        </p:blipFill>
        <p:spPr>
          <a:xfrm flipH="1">
            <a:off x="3641207" y="5405761"/>
            <a:ext cx="704540" cy="527421"/>
          </a:xfrm>
          <a:prstGeom prst="rect">
            <a:avLst/>
          </a:prstGeom>
        </p:spPr>
      </p:pic>
      <p:pic>
        <p:nvPicPr>
          <p:cNvPr id="46" name="图片 45"/>
          <p:cNvPicPr>
            <a:picLocks noChangeAspect="1"/>
          </p:cNvPicPr>
          <p:nvPr/>
        </p:nvPicPr>
        <p:blipFill>
          <a:blip r:embed="rId4" cstate="screen"/>
          <a:stretch>
            <a:fillRect/>
          </a:stretch>
        </p:blipFill>
        <p:spPr>
          <a:xfrm flipH="1">
            <a:off x="7722941" y="5405761"/>
            <a:ext cx="704540" cy="527421"/>
          </a:xfrm>
          <a:prstGeom prst="rect">
            <a:avLst/>
          </a:prstGeom>
        </p:spPr>
      </p:pic>
      <p:grpSp>
        <p:nvGrpSpPr>
          <p:cNvPr id="13" name="组合 12"/>
          <p:cNvGrpSpPr/>
          <p:nvPr/>
        </p:nvGrpSpPr>
        <p:grpSpPr>
          <a:xfrm>
            <a:off x="458470" y="801370"/>
            <a:ext cx="11274425" cy="5158740"/>
            <a:chOff x="2301635" y="1830625"/>
            <a:chExt cx="11274543" cy="3926837"/>
          </a:xfrm>
        </p:grpSpPr>
        <p:pic>
          <p:nvPicPr>
            <p:cNvPr id="2" name="图片 1"/>
            <p:cNvPicPr>
              <a:picLocks noChangeAspect="1"/>
            </p:cNvPicPr>
            <p:nvPr/>
          </p:nvPicPr>
          <p:blipFill rotWithShape="1">
            <a:blip r:embed="rId5" cstate="screen"/>
            <a:srcRect/>
            <a:stretch>
              <a:fillRect/>
            </a:stretch>
          </p:blipFill>
          <p:spPr>
            <a:xfrm>
              <a:off x="2301635" y="1830625"/>
              <a:ext cx="5150172" cy="3911315"/>
            </a:xfrm>
            <a:prstGeom prst="rect">
              <a:avLst/>
            </a:prstGeom>
          </p:spPr>
        </p:pic>
        <p:pic>
          <p:nvPicPr>
            <p:cNvPr id="43" name="图片 42"/>
            <p:cNvPicPr>
              <a:picLocks noChangeAspect="1"/>
            </p:cNvPicPr>
            <p:nvPr/>
          </p:nvPicPr>
          <p:blipFill rotWithShape="1">
            <a:blip r:embed="rId6" cstate="screen"/>
            <a:srcRect/>
            <a:stretch>
              <a:fillRect/>
            </a:stretch>
          </p:blipFill>
          <p:spPr>
            <a:xfrm flipH="1">
              <a:off x="6994093" y="2099582"/>
              <a:ext cx="3358551" cy="3657880"/>
            </a:xfrm>
            <a:prstGeom prst="rect">
              <a:avLst/>
            </a:prstGeom>
          </p:spPr>
        </p:pic>
        <p:pic>
          <p:nvPicPr>
            <p:cNvPr id="48" name="图片 47"/>
            <p:cNvPicPr>
              <a:picLocks noChangeAspect="1"/>
            </p:cNvPicPr>
            <p:nvPr/>
          </p:nvPicPr>
          <p:blipFill rotWithShape="1">
            <a:blip r:embed="rId7" cstate="screen"/>
            <a:srcRect/>
            <a:stretch>
              <a:fillRect/>
            </a:stretch>
          </p:blipFill>
          <p:spPr>
            <a:xfrm flipH="1">
              <a:off x="8939604" y="1830625"/>
              <a:ext cx="4636574" cy="3911315"/>
            </a:xfrm>
            <a:prstGeom prst="rect">
              <a:avLst/>
            </a:prstGeom>
          </p:spPr>
        </p:pic>
      </p:grpSp>
      <p:grpSp>
        <p:nvGrpSpPr>
          <p:cNvPr id="11" name="组合 10"/>
          <p:cNvGrpSpPr/>
          <p:nvPr/>
        </p:nvGrpSpPr>
        <p:grpSpPr>
          <a:xfrm>
            <a:off x="1600599" y="1698880"/>
            <a:ext cx="8852535" cy="3308350"/>
            <a:chOff x="3498169" y="2791660"/>
            <a:chExt cx="8852535" cy="3308350"/>
          </a:xfrm>
        </p:grpSpPr>
        <p:sp>
          <p:nvSpPr>
            <p:cNvPr id="30" name="文本框 29"/>
            <p:cNvSpPr txBox="1"/>
            <p:nvPr/>
          </p:nvSpPr>
          <p:spPr>
            <a:xfrm>
              <a:off x="3677775" y="2791660"/>
              <a:ext cx="2164470" cy="583565"/>
            </a:xfrm>
            <a:prstGeom prst="rect">
              <a:avLst/>
            </a:prstGeom>
            <a:noFill/>
          </p:spPr>
          <p:txBody>
            <a:bodyPr wrap="square" rtlCol="0">
              <a:spAutoFit/>
            </a:bodyPr>
            <a:lstStyle/>
            <a:p>
              <a:r>
                <a:rPr kumimoji="1" lang="zh-CN" altLang="en-US" sz="3200" dirty="0">
                  <a:solidFill>
                    <a:schemeClr val="tx1"/>
                  </a:solidFill>
                  <a:effectLst>
                    <a:outerShdw blurRad="38100" dist="19050" dir="2700000" algn="tl" rotWithShape="0">
                      <a:schemeClr val="dk1">
                        <a:alpha val="40000"/>
                      </a:schemeClr>
                    </a:outerShdw>
                  </a:effectLst>
                  <a:latin typeface="字制区喜脉体" panose="02000603000000000000" pitchFamily="2" charset="-122"/>
                  <a:ea typeface="字制区喜脉体" panose="02000603000000000000" pitchFamily="2" charset="-122"/>
                  <a:sym typeface="LL PixelFun Rounded" panose="00000500000000000000" pitchFamily="2" charset="0"/>
                </a:rPr>
                <a:t>黄乐乐</a:t>
              </a:r>
              <a:endParaRPr kumimoji="1" lang="zh-CN" altLang="en-US" sz="3200" dirty="0">
                <a:solidFill>
                  <a:schemeClr val="tx1"/>
                </a:solidFill>
                <a:effectLst>
                  <a:outerShdw blurRad="38100" dist="19050" dir="2700000" algn="tl" rotWithShape="0">
                    <a:schemeClr val="dk1">
                      <a:alpha val="40000"/>
                    </a:schemeClr>
                  </a:outerShdw>
                </a:effectLst>
                <a:latin typeface="字制区喜脉体" panose="02000603000000000000" pitchFamily="2" charset="-122"/>
                <a:ea typeface="字制区喜脉体" panose="02000603000000000000" pitchFamily="2" charset="-122"/>
                <a:sym typeface="LL PixelFun Rounded" panose="00000500000000000000" pitchFamily="2" charset="0"/>
              </a:endParaRPr>
            </a:p>
          </p:txBody>
        </p:sp>
        <p:sp>
          <p:nvSpPr>
            <p:cNvPr id="31" name="文本框 30"/>
            <p:cNvSpPr txBox="1"/>
            <p:nvPr/>
          </p:nvSpPr>
          <p:spPr>
            <a:xfrm>
              <a:off x="3677239" y="3418405"/>
              <a:ext cx="8673465" cy="2681605"/>
            </a:xfrm>
            <a:prstGeom prst="rect">
              <a:avLst/>
            </a:prstGeom>
            <a:noFill/>
          </p:spPr>
          <p:txBody>
            <a:bodyPr wrap="square" rtlCol="0">
              <a:spAutoFit/>
            </a:bodyPr>
            <a:lstStyle/>
            <a:p>
              <a:pPr indent="457200" fontAlgn="auto">
                <a:lnSpc>
                  <a:spcPts val="2020"/>
                </a:lnSpc>
              </a:pPr>
              <a:r>
                <a:rPr sz="20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等线" panose="02010600030101010101" pitchFamily="2" charset="-122"/>
                </a:rPr>
                <a:t>本来有一点开发经验，所以并不是非常害怕软工实践的作业，前面几次作业都正中我的好球区，所以自然也取得了比较好的成绩。</a:t>
              </a:r>
              <a:endParaRPr sz="20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等线" panose="02010600030101010101" pitchFamily="2" charset="-122"/>
              </a:endParaRPr>
            </a:p>
            <a:p>
              <a:pPr indent="457200" fontAlgn="auto">
                <a:lnSpc>
                  <a:spcPts val="2020"/>
                </a:lnSpc>
              </a:pPr>
              <a:r>
                <a:rPr sz="20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等线" panose="02010600030101010101" pitchFamily="2" charset="-122"/>
                </a:rPr>
                <a:t>在这次的最终项目中，主要希望能和一些实力比较好的兄弟们组在一起，也很幸运的是在这个团队里的兄弟非常的愿意学习，和程序组一起工作的经历是非常开心的。</a:t>
              </a:r>
              <a:endParaRPr sz="20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等线" panose="02010600030101010101" pitchFamily="2" charset="-122"/>
              </a:endParaRPr>
            </a:p>
            <a:p>
              <a:pPr indent="457200" fontAlgn="auto">
                <a:lnSpc>
                  <a:spcPts val="2020"/>
                </a:lnSpc>
              </a:pPr>
              <a:r>
                <a:rPr sz="20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等线" panose="02010600030101010101" pitchFamily="2" charset="-122"/>
                </a:rPr>
                <a:t>第一次多人协作在Github上也耗费了不少精力，甚至有爆破他人结果的经历，虽然我有预习过一些Github，但是慢慢教会别人使用Github也是一种独特的体验吧。</a:t>
              </a:r>
              <a:endParaRPr sz="20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等线" panose="02010600030101010101" pitchFamily="2" charset="-122"/>
              </a:endParaRPr>
            </a:p>
            <a:p>
              <a:pPr indent="457200" fontAlgn="auto">
                <a:lnSpc>
                  <a:spcPts val="2020"/>
                </a:lnSpc>
              </a:pPr>
              <a:r>
                <a:rPr sz="20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等线" panose="02010600030101010101" pitchFamily="2" charset="-122"/>
                </a:rPr>
                <a:t>以及，程序很肝。打不了电动+半夜睡觉+第二天又有早八的时候简直是对我的生物钟进行毁灭性打击..</a:t>
              </a:r>
              <a:endParaRPr sz="20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等线" panose="02010600030101010101" pitchFamily="2" charset="-122"/>
              </a:endParaRPr>
            </a:p>
          </p:txBody>
        </p:sp>
        <p:sp>
          <p:nvSpPr>
            <p:cNvPr id="7" name="等腰三角形 6"/>
            <p:cNvSpPr/>
            <p:nvPr/>
          </p:nvSpPr>
          <p:spPr>
            <a:xfrm rot="5400000">
              <a:off x="3465240" y="2994078"/>
              <a:ext cx="245201" cy="17934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000" fill="hold">
                                          <p:stCondLst>
                                            <p:cond delay="0"/>
                                          </p:stCondLst>
                                        </p:cTn>
                                        <p:tgtEl>
                                          <p:spTgt spid="11"/>
                                        </p:tgtEl>
                                        <p:attrNameLst>
                                          <p:attrName>style.visibility</p:attrName>
                                        </p:attrNameLst>
                                      </p:cBhvr>
                                      <p:to>
                                        <p:strVal val="visible"/>
                                      </p:to>
                                    </p:set>
                                    <p:animEffect transition="in" filter="barn(outVertical)">
                                      <p:cBhvr>
                                        <p:cTn id="7" dur="1000"/>
                                        <p:tgtEl>
                                          <p:spTgt spid="11"/>
                                        </p:tgtEl>
                                      </p:cBhvr>
                                    </p:animEffect>
                                  </p:childTnLst>
                                </p:cTn>
                              </p:par>
                              <p:par>
                                <p:cTn id="8" presetID="16" presetClass="entr" presetSubtype="37" fill="hold" nodeType="withEffect">
                                  <p:stCondLst>
                                    <p:cond delay="0"/>
                                  </p:stCondLst>
                                  <p:childTnLst>
                                    <p:set>
                                      <p:cBhvr>
                                        <p:cTn id="9" dur="1000" fill="hold">
                                          <p:stCondLst>
                                            <p:cond delay="0"/>
                                          </p:stCondLst>
                                        </p:cTn>
                                        <p:tgtEl>
                                          <p:spTgt spid="13"/>
                                        </p:tgtEl>
                                        <p:attrNameLst>
                                          <p:attrName>style.visibility</p:attrName>
                                        </p:attrNameLst>
                                      </p:cBhvr>
                                      <p:to>
                                        <p:strVal val="visible"/>
                                      </p:to>
                                    </p:set>
                                    <p:animEffect transition="in" filter="barn(outVertical)">
                                      <p:cBhvr>
                                        <p:cTn id="1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0"/>
            <a:ext cx="12192000" cy="7039610"/>
            <a:chOff x="0" y="0"/>
            <a:chExt cx="17112781" cy="6858000"/>
          </a:xfrm>
        </p:grpSpPr>
        <p:pic>
          <p:nvPicPr>
            <p:cNvPr id="8" name="图片 7"/>
            <p:cNvPicPr>
              <a:picLocks noChangeAspect="1"/>
            </p:cNvPicPr>
            <p:nvPr/>
          </p:nvPicPr>
          <p:blipFill>
            <a:blip r:embed="rId1" cstate="screen"/>
            <a:stretch>
              <a:fillRect/>
            </a:stretch>
          </p:blipFill>
          <p:spPr>
            <a:xfrm>
              <a:off x="0" y="0"/>
              <a:ext cx="8729473" cy="6858000"/>
            </a:xfrm>
            <a:prstGeom prst="rect">
              <a:avLst/>
            </a:prstGeom>
          </p:spPr>
        </p:pic>
        <p:pic>
          <p:nvPicPr>
            <p:cNvPr id="173" name="图片 172"/>
            <p:cNvPicPr>
              <a:picLocks noChangeAspect="1"/>
            </p:cNvPicPr>
            <p:nvPr/>
          </p:nvPicPr>
          <p:blipFill>
            <a:blip r:embed="rId1" cstate="screen"/>
            <a:stretch>
              <a:fillRect/>
            </a:stretch>
          </p:blipFill>
          <p:spPr>
            <a:xfrm>
              <a:off x="8383308" y="0"/>
              <a:ext cx="8729473" cy="6858000"/>
            </a:xfrm>
            <a:prstGeom prst="rect">
              <a:avLst/>
            </a:prstGeom>
          </p:spPr>
        </p:pic>
      </p:grpSp>
      <p:grpSp>
        <p:nvGrpSpPr>
          <p:cNvPr id="1571" name="组合 1570"/>
          <p:cNvGrpSpPr/>
          <p:nvPr/>
        </p:nvGrpSpPr>
        <p:grpSpPr>
          <a:xfrm>
            <a:off x="0" y="5905650"/>
            <a:ext cx="12192000" cy="1140310"/>
            <a:chOff x="0" y="5087885"/>
            <a:chExt cx="14656054" cy="1889924"/>
          </a:xfrm>
        </p:grpSpPr>
        <p:pic>
          <p:nvPicPr>
            <p:cNvPr id="1565" name="图片 1564"/>
            <p:cNvPicPr>
              <a:picLocks noChangeAspect="1"/>
            </p:cNvPicPr>
            <p:nvPr/>
          </p:nvPicPr>
          <p:blipFill>
            <a:blip r:embed="rId2" cstate="screen"/>
            <a:stretch>
              <a:fillRect/>
            </a:stretch>
          </p:blipFill>
          <p:spPr>
            <a:xfrm>
              <a:off x="0" y="5087885"/>
              <a:ext cx="7328027" cy="1889924"/>
            </a:xfrm>
            <a:prstGeom prst="rect">
              <a:avLst/>
            </a:prstGeom>
          </p:spPr>
        </p:pic>
        <p:pic>
          <p:nvPicPr>
            <p:cNvPr id="1566" name="图片 1565"/>
            <p:cNvPicPr>
              <a:picLocks noChangeAspect="1"/>
            </p:cNvPicPr>
            <p:nvPr/>
          </p:nvPicPr>
          <p:blipFill>
            <a:blip r:embed="rId2" cstate="screen"/>
            <a:stretch>
              <a:fillRect/>
            </a:stretch>
          </p:blipFill>
          <p:spPr>
            <a:xfrm flipH="1">
              <a:off x="7328027" y="5087885"/>
              <a:ext cx="7328027" cy="1889924"/>
            </a:xfrm>
            <a:prstGeom prst="rect">
              <a:avLst/>
            </a:prstGeom>
          </p:spPr>
        </p:pic>
      </p:grpSp>
      <p:pic>
        <p:nvPicPr>
          <p:cNvPr id="12" name="图片 11"/>
          <p:cNvPicPr>
            <a:picLocks noChangeAspect="1"/>
          </p:cNvPicPr>
          <p:nvPr/>
        </p:nvPicPr>
        <p:blipFill>
          <a:blip r:embed="rId3" cstate="screen"/>
          <a:stretch>
            <a:fillRect/>
          </a:stretch>
        </p:blipFill>
        <p:spPr>
          <a:xfrm>
            <a:off x="740370" y="1581823"/>
            <a:ext cx="1600882" cy="816935"/>
          </a:xfrm>
          <a:prstGeom prst="rect">
            <a:avLst/>
          </a:prstGeom>
        </p:spPr>
      </p:pic>
      <p:pic>
        <p:nvPicPr>
          <p:cNvPr id="180" name="图片 179"/>
          <p:cNvPicPr>
            <a:picLocks noChangeAspect="1"/>
          </p:cNvPicPr>
          <p:nvPr/>
        </p:nvPicPr>
        <p:blipFill>
          <a:blip r:embed="rId3" cstate="screen"/>
          <a:stretch>
            <a:fillRect/>
          </a:stretch>
        </p:blipFill>
        <p:spPr>
          <a:xfrm>
            <a:off x="9843920" y="609834"/>
            <a:ext cx="1600882" cy="816935"/>
          </a:xfrm>
          <a:prstGeom prst="rect">
            <a:avLst/>
          </a:prstGeom>
        </p:spPr>
      </p:pic>
      <p:sp>
        <p:nvSpPr>
          <p:cNvPr id="3" name="文本框 2"/>
          <p:cNvSpPr txBox="1"/>
          <p:nvPr/>
        </p:nvSpPr>
        <p:spPr>
          <a:xfrm>
            <a:off x="4461510" y="145299"/>
            <a:ext cx="2938780" cy="922020"/>
          </a:xfrm>
          <a:prstGeom prst="rect">
            <a:avLst/>
          </a:prstGeom>
          <a:noFill/>
        </p:spPr>
        <p:txBody>
          <a:bodyPr wrap="none" rtlCol="0">
            <a:spAutoFit/>
          </a:bodyPr>
          <a:lstStyle/>
          <a:p>
            <a:pPr algn="ctr"/>
            <a:r>
              <a:rPr kumimoji="1" lang="zh-CN" altLang="en-US" sz="5400" b="1" dirty="0">
                <a:solidFill>
                  <a:schemeClr val="bg1"/>
                </a:solidFill>
                <a:effectLst>
                  <a:outerShdw blurRad="50800" dist="76200" dir="2700000" algn="tl" rotWithShape="0">
                    <a:srgbClr val="000000">
                      <a:alpha val="40000"/>
                    </a:srgbClr>
                  </a:outerShdw>
                </a:effectLst>
                <a:latin typeface="字制区喜脉体" panose="02000603000000000000" pitchFamily="2" charset="-122"/>
                <a:ea typeface="字制区喜脉体" panose="02000603000000000000" pitchFamily="2" charset="-122"/>
              </a:rPr>
              <a:t>过程体会</a:t>
            </a:r>
            <a:endParaRPr kumimoji="1" lang="zh-CN" altLang="en-US" sz="5400" b="1" dirty="0">
              <a:solidFill>
                <a:schemeClr val="bg1"/>
              </a:solidFill>
              <a:effectLst>
                <a:outerShdw blurRad="50800" dist="76200" dir="2700000" algn="tl" rotWithShape="0">
                  <a:srgbClr val="000000">
                    <a:alpha val="40000"/>
                  </a:srgbClr>
                </a:outerShdw>
              </a:effectLst>
              <a:latin typeface="字制区喜脉体" panose="02000603000000000000" pitchFamily="2" charset="-122"/>
              <a:ea typeface="字制区喜脉体" panose="02000603000000000000" pitchFamily="2" charset="-122"/>
            </a:endParaRPr>
          </a:p>
        </p:txBody>
      </p:sp>
      <p:grpSp>
        <p:nvGrpSpPr>
          <p:cNvPr id="15" name="组合 14"/>
          <p:cNvGrpSpPr/>
          <p:nvPr/>
        </p:nvGrpSpPr>
        <p:grpSpPr>
          <a:xfrm>
            <a:off x="-350909" y="5143780"/>
            <a:ext cx="1401119" cy="816935"/>
            <a:chOff x="-350909" y="4955820"/>
            <a:chExt cx="1401119" cy="816935"/>
          </a:xfrm>
        </p:grpSpPr>
        <p:pic>
          <p:nvPicPr>
            <p:cNvPr id="1572" name="图片 1571"/>
            <p:cNvPicPr>
              <a:picLocks noChangeAspect="1"/>
            </p:cNvPicPr>
            <p:nvPr/>
          </p:nvPicPr>
          <p:blipFill>
            <a:blip r:embed="rId4"/>
            <a:stretch>
              <a:fillRect/>
            </a:stretch>
          </p:blipFill>
          <p:spPr>
            <a:xfrm>
              <a:off x="-350909" y="4955820"/>
              <a:ext cx="1091279" cy="816935"/>
            </a:xfrm>
            <a:prstGeom prst="rect">
              <a:avLst/>
            </a:prstGeom>
          </p:spPr>
        </p:pic>
        <p:pic>
          <p:nvPicPr>
            <p:cNvPr id="38" name="图片 37"/>
            <p:cNvPicPr>
              <a:picLocks noChangeAspect="1"/>
            </p:cNvPicPr>
            <p:nvPr/>
          </p:nvPicPr>
          <p:blipFill>
            <a:blip r:embed="rId4" cstate="screen"/>
            <a:stretch>
              <a:fillRect/>
            </a:stretch>
          </p:blipFill>
          <p:spPr>
            <a:xfrm>
              <a:off x="345669" y="5245333"/>
              <a:ext cx="704541" cy="527422"/>
            </a:xfrm>
            <a:prstGeom prst="rect">
              <a:avLst/>
            </a:prstGeom>
          </p:spPr>
        </p:pic>
      </p:grpSp>
      <p:grpSp>
        <p:nvGrpSpPr>
          <p:cNvPr id="40" name="组合 39"/>
          <p:cNvGrpSpPr/>
          <p:nvPr/>
        </p:nvGrpSpPr>
        <p:grpSpPr>
          <a:xfrm flipH="1">
            <a:off x="11145771" y="5110036"/>
            <a:ext cx="1401119" cy="816935"/>
            <a:chOff x="-350909" y="4955820"/>
            <a:chExt cx="1401119" cy="816935"/>
          </a:xfrm>
        </p:grpSpPr>
        <p:pic>
          <p:nvPicPr>
            <p:cNvPr id="41" name="图片 40"/>
            <p:cNvPicPr>
              <a:picLocks noChangeAspect="1"/>
            </p:cNvPicPr>
            <p:nvPr/>
          </p:nvPicPr>
          <p:blipFill>
            <a:blip r:embed="rId4"/>
            <a:stretch>
              <a:fillRect/>
            </a:stretch>
          </p:blipFill>
          <p:spPr>
            <a:xfrm>
              <a:off x="-350909" y="4955820"/>
              <a:ext cx="1091279" cy="816935"/>
            </a:xfrm>
            <a:prstGeom prst="rect">
              <a:avLst/>
            </a:prstGeom>
          </p:spPr>
        </p:pic>
        <p:pic>
          <p:nvPicPr>
            <p:cNvPr id="42" name="图片 41"/>
            <p:cNvPicPr>
              <a:picLocks noChangeAspect="1"/>
            </p:cNvPicPr>
            <p:nvPr/>
          </p:nvPicPr>
          <p:blipFill>
            <a:blip r:embed="rId4" cstate="screen"/>
            <a:stretch>
              <a:fillRect/>
            </a:stretch>
          </p:blipFill>
          <p:spPr>
            <a:xfrm>
              <a:off x="345669" y="5245333"/>
              <a:ext cx="704541" cy="527422"/>
            </a:xfrm>
            <a:prstGeom prst="rect">
              <a:avLst/>
            </a:prstGeom>
          </p:spPr>
        </p:pic>
      </p:grpSp>
      <p:pic>
        <p:nvPicPr>
          <p:cNvPr id="44" name="图片 43"/>
          <p:cNvPicPr>
            <a:picLocks noChangeAspect="1"/>
          </p:cNvPicPr>
          <p:nvPr/>
        </p:nvPicPr>
        <p:blipFill>
          <a:blip r:embed="rId4" cstate="screen"/>
          <a:stretch>
            <a:fillRect/>
          </a:stretch>
        </p:blipFill>
        <p:spPr>
          <a:xfrm flipH="1">
            <a:off x="3641207" y="5405761"/>
            <a:ext cx="704540" cy="527421"/>
          </a:xfrm>
          <a:prstGeom prst="rect">
            <a:avLst/>
          </a:prstGeom>
        </p:spPr>
      </p:pic>
      <p:pic>
        <p:nvPicPr>
          <p:cNvPr id="46" name="图片 45"/>
          <p:cNvPicPr>
            <a:picLocks noChangeAspect="1"/>
          </p:cNvPicPr>
          <p:nvPr/>
        </p:nvPicPr>
        <p:blipFill>
          <a:blip r:embed="rId4" cstate="screen"/>
          <a:stretch>
            <a:fillRect/>
          </a:stretch>
        </p:blipFill>
        <p:spPr>
          <a:xfrm flipH="1">
            <a:off x="7722941" y="5405761"/>
            <a:ext cx="704540" cy="527421"/>
          </a:xfrm>
          <a:prstGeom prst="rect">
            <a:avLst/>
          </a:prstGeom>
        </p:spPr>
      </p:pic>
      <p:grpSp>
        <p:nvGrpSpPr>
          <p:cNvPr id="13" name="组合 12"/>
          <p:cNvGrpSpPr/>
          <p:nvPr/>
        </p:nvGrpSpPr>
        <p:grpSpPr>
          <a:xfrm>
            <a:off x="458470" y="801370"/>
            <a:ext cx="11274425" cy="5158740"/>
            <a:chOff x="2301635" y="1830625"/>
            <a:chExt cx="11274543" cy="3926837"/>
          </a:xfrm>
        </p:grpSpPr>
        <p:pic>
          <p:nvPicPr>
            <p:cNvPr id="2" name="图片 1"/>
            <p:cNvPicPr>
              <a:picLocks noChangeAspect="1"/>
            </p:cNvPicPr>
            <p:nvPr/>
          </p:nvPicPr>
          <p:blipFill rotWithShape="1">
            <a:blip r:embed="rId5" cstate="screen"/>
            <a:srcRect/>
            <a:stretch>
              <a:fillRect/>
            </a:stretch>
          </p:blipFill>
          <p:spPr>
            <a:xfrm>
              <a:off x="2301635" y="1830625"/>
              <a:ext cx="5150172" cy="3911315"/>
            </a:xfrm>
            <a:prstGeom prst="rect">
              <a:avLst/>
            </a:prstGeom>
          </p:spPr>
        </p:pic>
        <p:pic>
          <p:nvPicPr>
            <p:cNvPr id="43" name="图片 42"/>
            <p:cNvPicPr>
              <a:picLocks noChangeAspect="1"/>
            </p:cNvPicPr>
            <p:nvPr/>
          </p:nvPicPr>
          <p:blipFill rotWithShape="1">
            <a:blip r:embed="rId6" cstate="screen"/>
            <a:srcRect/>
            <a:stretch>
              <a:fillRect/>
            </a:stretch>
          </p:blipFill>
          <p:spPr>
            <a:xfrm flipH="1">
              <a:off x="6994093" y="2099582"/>
              <a:ext cx="3358551" cy="3657880"/>
            </a:xfrm>
            <a:prstGeom prst="rect">
              <a:avLst/>
            </a:prstGeom>
          </p:spPr>
        </p:pic>
        <p:pic>
          <p:nvPicPr>
            <p:cNvPr id="48" name="图片 47"/>
            <p:cNvPicPr>
              <a:picLocks noChangeAspect="1"/>
            </p:cNvPicPr>
            <p:nvPr/>
          </p:nvPicPr>
          <p:blipFill rotWithShape="1">
            <a:blip r:embed="rId7" cstate="screen"/>
            <a:srcRect/>
            <a:stretch>
              <a:fillRect/>
            </a:stretch>
          </p:blipFill>
          <p:spPr>
            <a:xfrm flipH="1">
              <a:off x="8939604" y="1830625"/>
              <a:ext cx="4636574" cy="3911315"/>
            </a:xfrm>
            <a:prstGeom prst="rect">
              <a:avLst/>
            </a:prstGeom>
          </p:spPr>
        </p:pic>
      </p:grpSp>
      <p:grpSp>
        <p:nvGrpSpPr>
          <p:cNvPr id="11" name="组合 10"/>
          <p:cNvGrpSpPr/>
          <p:nvPr/>
        </p:nvGrpSpPr>
        <p:grpSpPr>
          <a:xfrm>
            <a:off x="1600599" y="1698880"/>
            <a:ext cx="9064625" cy="3567430"/>
            <a:chOff x="3498169" y="2791660"/>
            <a:chExt cx="9064625" cy="3567430"/>
          </a:xfrm>
        </p:grpSpPr>
        <p:sp>
          <p:nvSpPr>
            <p:cNvPr id="30" name="文本框 29"/>
            <p:cNvSpPr txBox="1"/>
            <p:nvPr/>
          </p:nvSpPr>
          <p:spPr>
            <a:xfrm>
              <a:off x="3677775" y="2791660"/>
              <a:ext cx="2164470" cy="583565"/>
            </a:xfrm>
            <a:prstGeom prst="rect">
              <a:avLst/>
            </a:prstGeom>
            <a:noFill/>
          </p:spPr>
          <p:txBody>
            <a:bodyPr wrap="square" rtlCol="0">
              <a:spAutoFit/>
            </a:bodyPr>
            <a:lstStyle/>
            <a:p>
              <a:r>
                <a:rPr kumimoji="1" lang="zh-CN" altLang="en-US" sz="3200" dirty="0">
                  <a:solidFill>
                    <a:schemeClr val="tx1"/>
                  </a:solidFill>
                  <a:effectLst>
                    <a:outerShdw blurRad="38100" dist="19050" dir="2700000" algn="tl" rotWithShape="0">
                      <a:schemeClr val="dk1">
                        <a:alpha val="40000"/>
                      </a:schemeClr>
                    </a:outerShdw>
                  </a:effectLst>
                  <a:latin typeface="字制区喜脉体" panose="02000603000000000000" pitchFamily="2" charset="-122"/>
                  <a:ea typeface="字制区喜脉体" panose="02000603000000000000" pitchFamily="2" charset="-122"/>
                  <a:sym typeface="LL PixelFun Rounded" panose="00000500000000000000" pitchFamily="2" charset="0"/>
                </a:rPr>
                <a:t>程一荣</a:t>
              </a:r>
              <a:endParaRPr kumimoji="1" lang="zh-CN" altLang="en-US" sz="3200" dirty="0">
                <a:solidFill>
                  <a:schemeClr val="tx1"/>
                </a:solidFill>
                <a:effectLst>
                  <a:outerShdw blurRad="38100" dist="19050" dir="2700000" algn="tl" rotWithShape="0">
                    <a:schemeClr val="dk1">
                      <a:alpha val="40000"/>
                    </a:schemeClr>
                  </a:outerShdw>
                </a:effectLst>
                <a:latin typeface="字制区喜脉体" panose="02000603000000000000" pitchFamily="2" charset="-122"/>
                <a:ea typeface="字制区喜脉体" panose="02000603000000000000" pitchFamily="2" charset="-122"/>
                <a:sym typeface="LL PixelFun Rounded" panose="00000500000000000000" pitchFamily="2" charset="0"/>
              </a:endParaRPr>
            </a:p>
          </p:txBody>
        </p:sp>
        <p:sp>
          <p:nvSpPr>
            <p:cNvPr id="31" name="文本框 30"/>
            <p:cNvSpPr txBox="1"/>
            <p:nvPr/>
          </p:nvSpPr>
          <p:spPr>
            <a:xfrm>
              <a:off x="3677239" y="3418405"/>
              <a:ext cx="8885555" cy="2940685"/>
            </a:xfrm>
            <a:prstGeom prst="rect">
              <a:avLst/>
            </a:prstGeom>
            <a:noFill/>
          </p:spPr>
          <p:txBody>
            <a:bodyPr wrap="square" rtlCol="0">
              <a:spAutoFit/>
            </a:bodyPr>
            <a:lstStyle/>
            <a:p>
              <a:pPr indent="457200" fontAlgn="auto">
                <a:lnSpc>
                  <a:spcPts val="2020"/>
                </a:lnSpc>
              </a:pPr>
              <a:r>
                <a:rPr sz="20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等线" panose="02010600030101010101" pitchFamily="2" charset="-122"/>
                </a:rPr>
                <a:t>在队伍中，我是编程组的，但不过其实我对于游戏开发是没有接触过的，编写一些功能实现的代码，一般回去网上找一些资源来学习，如何实现，也是对游戏开发有了一定的了解，让我可以在实现基础功能的上面，去修改实现新的功能，不过在项目冲刺开始的时候，我对于GitHub的不熟练使用，也是让我吃尽了苦头，在第一次提交项目的时候，发现本地的项目被损坏了，因为损坏的不多，我又花了一段时间进行了本地项目的修正，第二次提交出现了同样的情况，那天真的导致了我的生理不适，还好最后找到了怎么完美回复的方法，后面项目实现的都很顺利，编程组的队友都很强，对应各自的功能实现的都很快，美术组的同学也都很给力，要相应资源的时候，都会很及时的给到位，整体下来体验都很顺畅，收获也是满满的，对于团队的开发也是有了初步的体验，感觉很不错。</a:t>
              </a:r>
              <a:endParaRPr sz="20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等线" panose="02010600030101010101" pitchFamily="2" charset="-122"/>
              </a:endParaRPr>
            </a:p>
          </p:txBody>
        </p:sp>
        <p:sp>
          <p:nvSpPr>
            <p:cNvPr id="7" name="等腰三角形 6"/>
            <p:cNvSpPr/>
            <p:nvPr/>
          </p:nvSpPr>
          <p:spPr>
            <a:xfrm rot="5400000">
              <a:off x="3465240" y="2994078"/>
              <a:ext cx="245201" cy="17934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000" fill="hold">
                                          <p:stCondLst>
                                            <p:cond delay="0"/>
                                          </p:stCondLst>
                                        </p:cTn>
                                        <p:tgtEl>
                                          <p:spTgt spid="13"/>
                                        </p:tgtEl>
                                        <p:attrNameLst>
                                          <p:attrName>style.visibility</p:attrName>
                                        </p:attrNameLst>
                                      </p:cBhvr>
                                      <p:to>
                                        <p:strVal val="visible"/>
                                      </p:to>
                                    </p:set>
                                    <p:animEffect transition="in" filter="barn(outVertical)">
                                      <p:cBhvr>
                                        <p:cTn id="7" dur="1000"/>
                                        <p:tgtEl>
                                          <p:spTgt spid="13"/>
                                        </p:tgtEl>
                                      </p:cBhvr>
                                    </p:animEffect>
                                  </p:childTnLst>
                                </p:cTn>
                              </p:par>
                              <p:par>
                                <p:cTn id="8" presetID="16" presetClass="entr" presetSubtype="37" fill="hold" nodeType="withEffect">
                                  <p:stCondLst>
                                    <p:cond delay="0"/>
                                  </p:stCondLst>
                                  <p:childTnLst>
                                    <p:set>
                                      <p:cBhvr>
                                        <p:cTn id="9" dur="1000" fill="hold">
                                          <p:stCondLst>
                                            <p:cond delay="0"/>
                                          </p:stCondLst>
                                        </p:cTn>
                                        <p:tgtEl>
                                          <p:spTgt spid="11"/>
                                        </p:tgtEl>
                                        <p:attrNameLst>
                                          <p:attrName>style.visibility</p:attrName>
                                        </p:attrNameLst>
                                      </p:cBhvr>
                                      <p:to>
                                        <p:strVal val="visible"/>
                                      </p:to>
                                    </p:set>
                                    <p:animEffect transition="in" filter="barn(outVertical)">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0"/>
            <a:ext cx="12192000" cy="7039610"/>
            <a:chOff x="0" y="0"/>
            <a:chExt cx="17112781" cy="6858000"/>
          </a:xfrm>
        </p:grpSpPr>
        <p:pic>
          <p:nvPicPr>
            <p:cNvPr id="8" name="图片 7"/>
            <p:cNvPicPr>
              <a:picLocks noChangeAspect="1"/>
            </p:cNvPicPr>
            <p:nvPr/>
          </p:nvPicPr>
          <p:blipFill>
            <a:blip r:embed="rId1" cstate="screen"/>
            <a:stretch>
              <a:fillRect/>
            </a:stretch>
          </p:blipFill>
          <p:spPr>
            <a:xfrm>
              <a:off x="0" y="0"/>
              <a:ext cx="8729473" cy="6858000"/>
            </a:xfrm>
            <a:prstGeom prst="rect">
              <a:avLst/>
            </a:prstGeom>
          </p:spPr>
        </p:pic>
        <p:pic>
          <p:nvPicPr>
            <p:cNvPr id="173" name="图片 172"/>
            <p:cNvPicPr>
              <a:picLocks noChangeAspect="1"/>
            </p:cNvPicPr>
            <p:nvPr/>
          </p:nvPicPr>
          <p:blipFill>
            <a:blip r:embed="rId1" cstate="screen"/>
            <a:stretch>
              <a:fillRect/>
            </a:stretch>
          </p:blipFill>
          <p:spPr>
            <a:xfrm>
              <a:off x="8383308" y="0"/>
              <a:ext cx="8729473" cy="6858000"/>
            </a:xfrm>
            <a:prstGeom prst="rect">
              <a:avLst/>
            </a:prstGeom>
          </p:spPr>
        </p:pic>
      </p:grpSp>
      <p:grpSp>
        <p:nvGrpSpPr>
          <p:cNvPr id="1571" name="组合 1570"/>
          <p:cNvGrpSpPr/>
          <p:nvPr/>
        </p:nvGrpSpPr>
        <p:grpSpPr>
          <a:xfrm>
            <a:off x="0" y="5905650"/>
            <a:ext cx="12192000" cy="1140310"/>
            <a:chOff x="0" y="5087885"/>
            <a:chExt cx="14656054" cy="1889924"/>
          </a:xfrm>
        </p:grpSpPr>
        <p:pic>
          <p:nvPicPr>
            <p:cNvPr id="1565" name="图片 1564"/>
            <p:cNvPicPr>
              <a:picLocks noChangeAspect="1"/>
            </p:cNvPicPr>
            <p:nvPr/>
          </p:nvPicPr>
          <p:blipFill>
            <a:blip r:embed="rId2" cstate="screen"/>
            <a:stretch>
              <a:fillRect/>
            </a:stretch>
          </p:blipFill>
          <p:spPr>
            <a:xfrm>
              <a:off x="0" y="5087885"/>
              <a:ext cx="7328027" cy="1889924"/>
            </a:xfrm>
            <a:prstGeom prst="rect">
              <a:avLst/>
            </a:prstGeom>
          </p:spPr>
        </p:pic>
        <p:pic>
          <p:nvPicPr>
            <p:cNvPr id="1566" name="图片 1565"/>
            <p:cNvPicPr>
              <a:picLocks noChangeAspect="1"/>
            </p:cNvPicPr>
            <p:nvPr/>
          </p:nvPicPr>
          <p:blipFill>
            <a:blip r:embed="rId2" cstate="screen"/>
            <a:stretch>
              <a:fillRect/>
            </a:stretch>
          </p:blipFill>
          <p:spPr>
            <a:xfrm flipH="1">
              <a:off x="7328027" y="5087885"/>
              <a:ext cx="7328027" cy="1889924"/>
            </a:xfrm>
            <a:prstGeom prst="rect">
              <a:avLst/>
            </a:prstGeom>
          </p:spPr>
        </p:pic>
      </p:grpSp>
      <p:pic>
        <p:nvPicPr>
          <p:cNvPr id="12" name="图片 11"/>
          <p:cNvPicPr>
            <a:picLocks noChangeAspect="1"/>
          </p:cNvPicPr>
          <p:nvPr/>
        </p:nvPicPr>
        <p:blipFill>
          <a:blip r:embed="rId3" cstate="screen"/>
          <a:stretch>
            <a:fillRect/>
          </a:stretch>
        </p:blipFill>
        <p:spPr>
          <a:xfrm>
            <a:off x="740370" y="1581823"/>
            <a:ext cx="1600882" cy="816935"/>
          </a:xfrm>
          <a:prstGeom prst="rect">
            <a:avLst/>
          </a:prstGeom>
        </p:spPr>
      </p:pic>
      <p:pic>
        <p:nvPicPr>
          <p:cNvPr id="180" name="图片 179"/>
          <p:cNvPicPr>
            <a:picLocks noChangeAspect="1"/>
          </p:cNvPicPr>
          <p:nvPr/>
        </p:nvPicPr>
        <p:blipFill>
          <a:blip r:embed="rId3" cstate="screen"/>
          <a:stretch>
            <a:fillRect/>
          </a:stretch>
        </p:blipFill>
        <p:spPr>
          <a:xfrm>
            <a:off x="9843920" y="609834"/>
            <a:ext cx="1600882" cy="816935"/>
          </a:xfrm>
          <a:prstGeom prst="rect">
            <a:avLst/>
          </a:prstGeom>
        </p:spPr>
      </p:pic>
      <p:sp>
        <p:nvSpPr>
          <p:cNvPr id="3" name="文本框 2"/>
          <p:cNvSpPr txBox="1"/>
          <p:nvPr/>
        </p:nvSpPr>
        <p:spPr>
          <a:xfrm>
            <a:off x="4461510" y="145299"/>
            <a:ext cx="2938780" cy="922020"/>
          </a:xfrm>
          <a:prstGeom prst="rect">
            <a:avLst/>
          </a:prstGeom>
          <a:noFill/>
        </p:spPr>
        <p:txBody>
          <a:bodyPr wrap="none" rtlCol="0">
            <a:spAutoFit/>
          </a:bodyPr>
          <a:lstStyle/>
          <a:p>
            <a:pPr algn="ctr"/>
            <a:r>
              <a:rPr kumimoji="1" lang="zh-CN" altLang="en-US" sz="5400" b="1" dirty="0">
                <a:solidFill>
                  <a:schemeClr val="bg1"/>
                </a:solidFill>
                <a:effectLst>
                  <a:outerShdw blurRad="50800" dist="76200" dir="2700000" algn="tl" rotWithShape="0">
                    <a:srgbClr val="000000">
                      <a:alpha val="40000"/>
                    </a:srgbClr>
                  </a:outerShdw>
                </a:effectLst>
                <a:latin typeface="字制区喜脉体" panose="02000603000000000000" pitchFamily="2" charset="-122"/>
                <a:ea typeface="字制区喜脉体" panose="02000603000000000000" pitchFamily="2" charset="-122"/>
              </a:rPr>
              <a:t>过程体会</a:t>
            </a:r>
            <a:endParaRPr kumimoji="1" lang="zh-CN" altLang="en-US" sz="5400" b="1" dirty="0">
              <a:solidFill>
                <a:schemeClr val="bg1"/>
              </a:solidFill>
              <a:effectLst>
                <a:outerShdw blurRad="50800" dist="76200" dir="2700000" algn="tl" rotWithShape="0">
                  <a:srgbClr val="000000">
                    <a:alpha val="40000"/>
                  </a:srgbClr>
                </a:outerShdw>
              </a:effectLst>
              <a:latin typeface="字制区喜脉体" panose="02000603000000000000" pitchFamily="2" charset="-122"/>
              <a:ea typeface="字制区喜脉体" panose="02000603000000000000" pitchFamily="2" charset="-122"/>
            </a:endParaRPr>
          </a:p>
        </p:txBody>
      </p:sp>
      <p:grpSp>
        <p:nvGrpSpPr>
          <p:cNvPr id="15" name="组合 14"/>
          <p:cNvGrpSpPr/>
          <p:nvPr/>
        </p:nvGrpSpPr>
        <p:grpSpPr>
          <a:xfrm>
            <a:off x="-350909" y="5143780"/>
            <a:ext cx="1401119" cy="816935"/>
            <a:chOff x="-350909" y="4955820"/>
            <a:chExt cx="1401119" cy="816935"/>
          </a:xfrm>
        </p:grpSpPr>
        <p:pic>
          <p:nvPicPr>
            <p:cNvPr id="1572" name="图片 1571"/>
            <p:cNvPicPr>
              <a:picLocks noChangeAspect="1"/>
            </p:cNvPicPr>
            <p:nvPr/>
          </p:nvPicPr>
          <p:blipFill>
            <a:blip r:embed="rId4"/>
            <a:stretch>
              <a:fillRect/>
            </a:stretch>
          </p:blipFill>
          <p:spPr>
            <a:xfrm>
              <a:off x="-350909" y="4955820"/>
              <a:ext cx="1091279" cy="816935"/>
            </a:xfrm>
            <a:prstGeom prst="rect">
              <a:avLst/>
            </a:prstGeom>
          </p:spPr>
        </p:pic>
        <p:pic>
          <p:nvPicPr>
            <p:cNvPr id="38" name="图片 37"/>
            <p:cNvPicPr>
              <a:picLocks noChangeAspect="1"/>
            </p:cNvPicPr>
            <p:nvPr/>
          </p:nvPicPr>
          <p:blipFill>
            <a:blip r:embed="rId4" cstate="screen"/>
            <a:stretch>
              <a:fillRect/>
            </a:stretch>
          </p:blipFill>
          <p:spPr>
            <a:xfrm>
              <a:off x="345669" y="5245333"/>
              <a:ext cx="704541" cy="527422"/>
            </a:xfrm>
            <a:prstGeom prst="rect">
              <a:avLst/>
            </a:prstGeom>
          </p:spPr>
        </p:pic>
      </p:grpSp>
      <p:grpSp>
        <p:nvGrpSpPr>
          <p:cNvPr id="40" name="组合 39"/>
          <p:cNvGrpSpPr/>
          <p:nvPr/>
        </p:nvGrpSpPr>
        <p:grpSpPr>
          <a:xfrm flipH="1">
            <a:off x="11145771" y="5110036"/>
            <a:ext cx="1401119" cy="816935"/>
            <a:chOff x="-350909" y="4955820"/>
            <a:chExt cx="1401119" cy="816935"/>
          </a:xfrm>
        </p:grpSpPr>
        <p:pic>
          <p:nvPicPr>
            <p:cNvPr id="41" name="图片 40"/>
            <p:cNvPicPr>
              <a:picLocks noChangeAspect="1"/>
            </p:cNvPicPr>
            <p:nvPr/>
          </p:nvPicPr>
          <p:blipFill>
            <a:blip r:embed="rId4"/>
            <a:stretch>
              <a:fillRect/>
            </a:stretch>
          </p:blipFill>
          <p:spPr>
            <a:xfrm>
              <a:off x="-350909" y="4955820"/>
              <a:ext cx="1091279" cy="816935"/>
            </a:xfrm>
            <a:prstGeom prst="rect">
              <a:avLst/>
            </a:prstGeom>
          </p:spPr>
        </p:pic>
        <p:pic>
          <p:nvPicPr>
            <p:cNvPr id="42" name="图片 41"/>
            <p:cNvPicPr>
              <a:picLocks noChangeAspect="1"/>
            </p:cNvPicPr>
            <p:nvPr/>
          </p:nvPicPr>
          <p:blipFill>
            <a:blip r:embed="rId4" cstate="screen"/>
            <a:stretch>
              <a:fillRect/>
            </a:stretch>
          </p:blipFill>
          <p:spPr>
            <a:xfrm>
              <a:off x="345669" y="5245333"/>
              <a:ext cx="704541" cy="527422"/>
            </a:xfrm>
            <a:prstGeom prst="rect">
              <a:avLst/>
            </a:prstGeom>
          </p:spPr>
        </p:pic>
      </p:grpSp>
      <p:pic>
        <p:nvPicPr>
          <p:cNvPr id="44" name="图片 43"/>
          <p:cNvPicPr>
            <a:picLocks noChangeAspect="1"/>
          </p:cNvPicPr>
          <p:nvPr/>
        </p:nvPicPr>
        <p:blipFill>
          <a:blip r:embed="rId4" cstate="screen"/>
          <a:stretch>
            <a:fillRect/>
          </a:stretch>
        </p:blipFill>
        <p:spPr>
          <a:xfrm flipH="1">
            <a:off x="3641207" y="5405761"/>
            <a:ext cx="704540" cy="527421"/>
          </a:xfrm>
          <a:prstGeom prst="rect">
            <a:avLst/>
          </a:prstGeom>
        </p:spPr>
      </p:pic>
      <p:pic>
        <p:nvPicPr>
          <p:cNvPr id="46" name="图片 45"/>
          <p:cNvPicPr>
            <a:picLocks noChangeAspect="1"/>
          </p:cNvPicPr>
          <p:nvPr/>
        </p:nvPicPr>
        <p:blipFill>
          <a:blip r:embed="rId4" cstate="screen"/>
          <a:stretch>
            <a:fillRect/>
          </a:stretch>
        </p:blipFill>
        <p:spPr>
          <a:xfrm flipH="1">
            <a:off x="7722941" y="5405761"/>
            <a:ext cx="704540" cy="527421"/>
          </a:xfrm>
          <a:prstGeom prst="rect">
            <a:avLst/>
          </a:prstGeom>
        </p:spPr>
      </p:pic>
      <p:grpSp>
        <p:nvGrpSpPr>
          <p:cNvPr id="13" name="组合 12"/>
          <p:cNvGrpSpPr/>
          <p:nvPr/>
        </p:nvGrpSpPr>
        <p:grpSpPr>
          <a:xfrm>
            <a:off x="458470" y="801370"/>
            <a:ext cx="11274425" cy="5158740"/>
            <a:chOff x="2301635" y="1830625"/>
            <a:chExt cx="11274543" cy="3926837"/>
          </a:xfrm>
        </p:grpSpPr>
        <p:pic>
          <p:nvPicPr>
            <p:cNvPr id="2" name="图片 1"/>
            <p:cNvPicPr>
              <a:picLocks noChangeAspect="1"/>
            </p:cNvPicPr>
            <p:nvPr/>
          </p:nvPicPr>
          <p:blipFill rotWithShape="1">
            <a:blip r:embed="rId5" cstate="screen"/>
            <a:srcRect/>
            <a:stretch>
              <a:fillRect/>
            </a:stretch>
          </p:blipFill>
          <p:spPr>
            <a:xfrm>
              <a:off x="2301635" y="1830625"/>
              <a:ext cx="5150172" cy="3911315"/>
            </a:xfrm>
            <a:prstGeom prst="rect">
              <a:avLst/>
            </a:prstGeom>
          </p:spPr>
        </p:pic>
        <p:pic>
          <p:nvPicPr>
            <p:cNvPr id="43" name="图片 42"/>
            <p:cNvPicPr>
              <a:picLocks noChangeAspect="1"/>
            </p:cNvPicPr>
            <p:nvPr/>
          </p:nvPicPr>
          <p:blipFill rotWithShape="1">
            <a:blip r:embed="rId6" cstate="screen"/>
            <a:srcRect/>
            <a:stretch>
              <a:fillRect/>
            </a:stretch>
          </p:blipFill>
          <p:spPr>
            <a:xfrm flipH="1">
              <a:off x="6994093" y="2099582"/>
              <a:ext cx="3358551" cy="3657880"/>
            </a:xfrm>
            <a:prstGeom prst="rect">
              <a:avLst/>
            </a:prstGeom>
          </p:spPr>
        </p:pic>
        <p:pic>
          <p:nvPicPr>
            <p:cNvPr id="48" name="图片 47"/>
            <p:cNvPicPr>
              <a:picLocks noChangeAspect="1"/>
            </p:cNvPicPr>
            <p:nvPr/>
          </p:nvPicPr>
          <p:blipFill rotWithShape="1">
            <a:blip r:embed="rId7" cstate="screen"/>
            <a:srcRect/>
            <a:stretch>
              <a:fillRect/>
            </a:stretch>
          </p:blipFill>
          <p:spPr>
            <a:xfrm flipH="1">
              <a:off x="8939604" y="1830625"/>
              <a:ext cx="4636574" cy="3911315"/>
            </a:xfrm>
            <a:prstGeom prst="rect">
              <a:avLst/>
            </a:prstGeom>
          </p:spPr>
        </p:pic>
      </p:grpSp>
      <p:grpSp>
        <p:nvGrpSpPr>
          <p:cNvPr id="11" name="组合 10"/>
          <p:cNvGrpSpPr/>
          <p:nvPr/>
        </p:nvGrpSpPr>
        <p:grpSpPr>
          <a:xfrm>
            <a:off x="1600599" y="1698880"/>
            <a:ext cx="8852535" cy="2790190"/>
            <a:chOff x="3498169" y="2791660"/>
            <a:chExt cx="8852535" cy="2790190"/>
          </a:xfrm>
        </p:grpSpPr>
        <p:sp>
          <p:nvSpPr>
            <p:cNvPr id="30" name="文本框 29"/>
            <p:cNvSpPr txBox="1"/>
            <p:nvPr/>
          </p:nvSpPr>
          <p:spPr>
            <a:xfrm>
              <a:off x="3677775" y="2791660"/>
              <a:ext cx="2164470" cy="583565"/>
            </a:xfrm>
            <a:prstGeom prst="rect">
              <a:avLst/>
            </a:prstGeom>
            <a:noFill/>
          </p:spPr>
          <p:txBody>
            <a:bodyPr wrap="square" rtlCol="0">
              <a:spAutoFit/>
            </a:bodyPr>
            <a:lstStyle/>
            <a:p>
              <a:r>
                <a:rPr kumimoji="1" lang="zh-CN" altLang="en-US" sz="3200" dirty="0">
                  <a:solidFill>
                    <a:schemeClr val="tx1"/>
                  </a:solidFill>
                  <a:effectLst>
                    <a:outerShdw blurRad="38100" dist="19050" dir="2700000" algn="tl" rotWithShape="0">
                      <a:schemeClr val="dk1">
                        <a:alpha val="40000"/>
                      </a:schemeClr>
                    </a:outerShdw>
                  </a:effectLst>
                  <a:latin typeface="字制区喜脉体" panose="02000603000000000000" pitchFamily="2" charset="-122"/>
                  <a:ea typeface="字制区喜脉体" panose="02000603000000000000" pitchFamily="2" charset="-122"/>
                  <a:sym typeface="LL PixelFun Rounded" panose="00000500000000000000" pitchFamily="2" charset="0"/>
                </a:rPr>
                <a:t>毕致远</a:t>
              </a:r>
              <a:endParaRPr kumimoji="1" lang="zh-CN" altLang="en-US" sz="3200" dirty="0">
                <a:solidFill>
                  <a:schemeClr val="tx1"/>
                </a:solidFill>
                <a:effectLst>
                  <a:outerShdw blurRad="38100" dist="19050" dir="2700000" algn="tl" rotWithShape="0">
                    <a:schemeClr val="dk1">
                      <a:alpha val="40000"/>
                    </a:schemeClr>
                  </a:outerShdw>
                </a:effectLst>
                <a:latin typeface="字制区喜脉体" panose="02000603000000000000" pitchFamily="2" charset="-122"/>
                <a:ea typeface="字制区喜脉体" panose="02000603000000000000" pitchFamily="2" charset="-122"/>
                <a:sym typeface="LL PixelFun Rounded" panose="00000500000000000000" pitchFamily="2" charset="0"/>
              </a:endParaRPr>
            </a:p>
          </p:txBody>
        </p:sp>
        <p:sp>
          <p:nvSpPr>
            <p:cNvPr id="31" name="文本框 30"/>
            <p:cNvSpPr txBox="1"/>
            <p:nvPr/>
          </p:nvSpPr>
          <p:spPr>
            <a:xfrm>
              <a:off x="3677239" y="3418405"/>
              <a:ext cx="8673465" cy="2163445"/>
            </a:xfrm>
            <a:prstGeom prst="rect">
              <a:avLst/>
            </a:prstGeom>
            <a:noFill/>
          </p:spPr>
          <p:txBody>
            <a:bodyPr wrap="square" rtlCol="0">
              <a:spAutoFit/>
            </a:bodyPr>
            <a:lstStyle/>
            <a:p>
              <a:pPr indent="457200" fontAlgn="auto">
                <a:lnSpc>
                  <a:spcPts val="2020"/>
                </a:lnSpc>
              </a:pPr>
              <a:r>
                <a:rPr sz="20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等线" panose="02010600030101010101" pitchFamily="2" charset="-122"/>
                </a:rPr>
                <a:t>我深刻理解到程序员的工作远不止编写代码那么简单。他们需要理解并实现设计师的艺术愿景，同时还要考虑到游戏的可玩性和性能。这是一个需要将现实世界的问题解决技巧和创新能力结合在一起的过程。在这个过程中，程序员更注重逻辑和效率，同时还需要具备强大的解决问题的能力。否则一个bug能改一天，其次是得拥有强大的搜索能力，包括看官方文档还有找视频教程，理解自己无法理解的，解释曾经无法解释的，才能将东西一步步做好。过程中还会遇到无论如何都无法解决的问题，不能钻牛角尖，撞到南墙也得回头。</a:t>
              </a:r>
              <a:endParaRPr sz="20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等线" panose="02010600030101010101" pitchFamily="2" charset="-122"/>
              </a:endParaRPr>
            </a:p>
          </p:txBody>
        </p:sp>
        <p:sp>
          <p:nvSpPr>
            <p:cNvPr id="7" name="等腰三角形 6"/>
            <p:cNvSpPr/>
            <p:nvPr/>
          </p:nvSpPr>
          <p:spPr>
            <a:xfrm rot="5400000">
              <a:off x="3465240" y="2994078"/>
              <a:ext cx="245201" cy="17934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000" fill="hold">
                                          <p:stCondLst>
                                            <p:cond delay="0"/>
                                          </p:stCondLst>
                                        </p:cTn>
                                        <p:tgtEl>
                                          <p:spTgt spid="13"/>
                                        </p:tgtEl>
                                        <p:attrNameLst>
                                          <p:attrName>style.visibility</p:attrName>
                                        </p:attrNameLst>
                                      </p:cBhvr>
                                      <p:to>
                                        <p:strVal val="visible"/>
                                      </p:to>
                                    </p:set>
                                    <p:animEffect transition="in" filter="barn(outVertical)">
                                      <p:cBhvr>
                                        <p:cTn id="7" dur="1000"/>
                                        <p:tgtEl>
                                          <p:spTgt spid="13"/>
                                        </p:tgtEl>
                                      </p:cBhvr>
                                    </p:animEffect>
                                  </p:childTnLst>
                                </p:cTn>
                              </p:par>
                              <p:par>
                                <p:cTn id="8" presetID="16" presetClass="entr" presetSubtype="37" fill="hold" nodeType="withEffect">
                                  <p:stCondLst>
                                    <p:cond delay="0"/>
                                  </p:stCondLst>
                                  <p:childTnLst>
                                    <p:set>
                                      <p:cBhvr>
                                        <p:cTn id="9" dur="1000" fill="hold">
                                          <p:stCondLst>
                                            <p:cond delay="0"/>
                                          </p:stCondLst>
                                        </p:cTn>
                                        <p:tgtEl>
                                          <p:spTgt spid="11"/>
                                        </p:tgtEl>
                                        <p:attrNameLst>
                                          <p:attrName>style.visibility</p:attrName>
                                        </p:attrNameLst>
                                      </p:cBhvr>
                                      <p:to>
                                        <p:strVal val="visible"/>
                                      </p:to>
                                    </p:set>
                                    <p:animEffect transition="in" filter="barn(outVertical)">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0"/>
            <a:ext cx="12192000" cy="7039610"/>
            <a:chOff x="0" y="0"/>
            <a:chExt cx="17112781" cy="6858000"/>
          </a:xfrm>
        </p:grpSpPr>
        <p:pic>
          <p:nvPicPr>
            <p:cNvPr id="8" name="图片 7"/>
            <p:cNvPicPr>
              <a:picLocks noChangeAspect="1"/>
            </p:cNvPicPr>
            <p:nvPr/>
          </p:nvPicPr>
          <p:blipFill>
            <a:blip r:embed="rId1" cstate="screen"/>
            <a:stretch>
              <a:fillRect/>
            </a:stretch>
          </p:blipFill>
          <p:spPr>
            <a:xfrm>
              <a:off x="0" y="0"/>
              <a:ext cx="8729473" cy="6858000"/>
            </a:xfrm>
            <a:prstGeom prst="rect">
              <a:avLst/>
            </a:prstGeom>
          </p:spPr>
        </p:pic>
        <p:pic>
          <p:nvPicPr>
            <p:cNvPr id="173" name="图片 172"/>
            <p:cNvPicPr>
              <a:picLocks noChangeAspect="1"/>
            </p:cNvPicPr>
            <p:nvPr/>
          </p:nvPicPr>
          <p:blipFill>
            <a:blip r:embed="rId1" cstate="screen"/>
            <a:stretch>
              <a:fillRect/>
            </a:stretch>
          </p:blipFill>
          <p:spPr>
            <a:xfrm>
              <a:off x="8383308" y="0"/>
              <a:ext cx="8729473" cy="6858000"/>
            </a:xfrm>
            <a:prstGeom prst="rect">
              <a:avLst/>
            </a:prstGeom>
          </p:spPr>
        </p:pic>
      </p:grpSp>
      <p:grpSp>
        <p:nvGrpSpPr>
          <p:cNvPr id="1571" name="组合 1570"/>
          <p:cNvGrpSpPr/>
          <p:nvPr/>
        </p:nvGrpSpPr>
        <p:grpSpPr>
          <a:xfrm>
            <a:off x="0" y="5905650"/>
            <a:ext cx="12192000" cy="1140310"/>
            <a:chOff x="0" y="5087885"/>
            <a:chExt cx="14656054" cy="1889924"/>
          </a:xfrm>
        </p:grpSpPr>
        <p:pic>
          <p:nvPicPr>
            <p:cNvPr id="1565" name="图片 1564"/>
            <p:cNvPicPr>
              <a:picLocks noChangeAspect="1"/>
            </p:cNvPicPr>
            <p:nvPr/>
          </p:nvPicPr>
          <p:blipFill>
            <a:blip r:embed="rId2" cstate="screen"/>
            <a:stretch>
              <a:fillRect/>
            </a:stretch>
          </p:blipFill>
          <p:spPr>
            <a:xfrm>
              <a:off x="0" y="5087885"/>
              <a:ext cx="7328027" cy="1889924"/>
            </a:xfrm>
            <a:prstGeom prst="rect">
              <a:avLst/>
            </a:prstGeom>
          </p:spPr>
        </p:pic>
        <p:pic>
          <p:nvPicPr>
            <p:cNvPr id="1566" name="图片 1565"/>
            <p:cNvPicPr>
              <a:picLocks noChangeAspect="1"/>
            </p:cNvPicPr>
            <p:nvPr/>
          </p:nvPicPr>
          <p:blipFill>
            <a:blip r:embed="rId2" cstate="screen"/>
            <a:stretch>
              <a:fillRect/>
            </a:stretch>
          </p:blipFill>
          <p:spPr>
            <a:xfrm flipH="1">
              <a:off x="7328027" y="5087885"/>
              <a:ext cx="7328027" cy="1889924"/>
            </a:xfrm>
            <a:prstGeom prst="rect">
              <a:avLst/>
            </a:prstGeom>
          </p:spPr>
        </p:pic>
      </p:grpSp>
      <p:pic>
        <p:nvPicPr>
          <p:cNvPr id="12" name="图片 11"/>
          <p:cNvPicPr>
            <a:picLocks noChangeAspect="1"/>
          </p:cNvPicPr>
          <p:nvPr/>
        </p:nvPicPr>
        <p:blipFill>
          <a:blip r:embed="rId3" cstate="screen"/>
          <a:stretch>
            <a:fillRect/>
          </a:stretch>
        </p:blipFill>
        <p:spPr>
          <a:xfrm>
            <a:off x="740370" y="1581823"/>
            <a:ext cx="1600882" cy="816935"/>
          </a:xfrm>
          <a:prstGeom prst="rect">
            <a:avLst/>
          </a:prstGeom>
        </p:spPr>
      </p:pic>
      <p:pic>
        <p:nvPicPr>
          <p:cNvPr id="180" name="图片 179"/>
          <p:cNvPicPr>
            <a:picLocks noChangeAspect="1"/>
          </p:cNvPicPr>
          <p:nvPr/>
        </p:nvPicPr>
        <p:blipFill>
          <a:blip r:embed="rId3" cstate="screen"/>
          <a:stretch>
            <a:fillRect/>
          </a:stretch>
        </p:blipFill>
        <p:spPr>
          <a:xfrm>
            <a:off x="9843920" y="609834"/>
            <a:ext cx="1600882" cy="816935"/>
          </a:xfrm>
          <a:prstGeom prst="rect">
            <a:avLst/>
          </a:prstGeom>
        </p:spPr>
      </p:pic>
      <p:sp>
        <p:nvSpPr>
          <p:cNvPr id="3" name="文本框 2"/>
          <p:cNvSpPr txBox="1"/>
          <p:nvPr/>
        </p:nvSpPr>
        <p:spPr>
          <a:xfrm>
            <a:off x="4461510" y="145299"/>
            <a:ext cx="2938780" cy="922020"/>
          </a:xfrm>
          <a:prstGeom prst="rect">
            <a:avLst/>
          </a:prstGeom>
          <a:noFill/>
        </p:spPr>
        <p:txBody>
          <a:bodyPr wrap="none" rtlCol="0">
            <a:spAutoFit/>
          </a:bodyPr>
          <a:lstStyle/>
          <a:p>
            <a:pPr algn="ctr"/>
            <a:r>
              <a:rPr kumimoji="1" lang="zh-CN" altLang="en-US" sz="5400" b="1" dirty="0">
                <a:solidFill>
                  <a:schemeClr val="bg1"/>
                </a:solidFill>
                <a:effectLst>
                  <a:outerShdw blurRad="50800" dist="76200" dir="2700000" algn="tl" rotWithShape="0">
                    <a:srgbClr val="000000">
                      <a:alpha val="40000"/>
                    </a:srgbClr>
                  </a:outerShdw>
                </a:effectLst>
                <a:latin typeface="字制区喜脉体" panose="02000603000000000000" pitchFamily="2" charset="-122"/>
                <a:ea typeface="字制区喜脉体" panose="02000603000000000000" pitchFamily="2" charset="-122"/>
              </a:rPr>
              <a:t>过程体会</a:t>
            </a:r>
            <a:endParaRPr kumimoji="1" lang="zh-CN" altLang="en-US" sz="5400" b="1" dirty="0">
              <a:solidFill>
                <a:schemeClr val="bg1"/>
              </a:solidFill>
              <a:effectLst>
                <a:outerShdw blurRad="50800" dist="76200" dir="2700000" algn="tl" rotWithShape="0">
                  <a:srgbClr val="000000">
                    <a:alpha val="40000"/>
                  </a:srgbClr>
                </a:outerShdw>
              </a:effectLst>
              <a:latin typeface="字制区喜脉体" panose="02000603000000000000" pitchFamily="2" charset="-122"/>
              <a:ea typeface="字制区喜脉体" panose="02000603000000000000" pitchFamily="2" charset="-122"/>
            </a:endParaRPr>
          </a:p>
        </p:txBody>
      </p:sp>
      <p:grpSp>
        <p:nvGrpSpPr>
          <p:cNvPr id="15" name="组合 14"/>
          <p:cNvGrpSpPr/>
          <p:nvPr/>
        </p:nvGrpSpPr>
        <p:grpSpPr>
          <a:xfrm>
            <a:off x="-350909" y="5143780"/>
            <a:ext cx="1401119" cy="816935"/>
            <a:chOff x="-350909" y="4955820"/>
            <a:chExt cx="1401119" cy="816935"/>
          </a:xfrm>
        </p:grpSpPr>
        <p:pic>
          <p:nvPicPr>
            <p:cNvPr id="1572" name="图片 1571"/>
            <p:cNvPicPr>
              <a:picLocks noChangeAspect="1"/>
            </p:cNvPicPr>
            <p:nvPr/>
          </p:nvPicPr>
          <p:blipFill>
            <a:blip r:embed="rId4"/>
            <a:stretch>
              <a:fillRect/>
            </a:stretch>
          </p:blipFill>
          <p:spPr>
            <a:xfrm>
              <a:off x="-350909" y="4955820"/>
              <a:ext cx="1091279" cy="816935"/>
            </a:xfrm>
            <a:prstGeom prst="rect">
              <a:avLst/>
            </a:prstGeom>
          </p:spPr>
        </p:pic>
        <p:pic>
          <p:nvPicPr>
            <p:cNvPr id="38" name="图片 37"/>
            <p:cNvPicPr>
              <a:picLocks noChangeAspect="1"/>
            </p:cNvPicPr>
            <p:nvPr/>
          </p:nvPicPr>
          <p:blipFill>
            <a:blip r:embed="rId4" cstate="screen"/>
            <a:stretch>
              <a:fillRect/>
            </a:stretch>
          </p:blipFill>
          <p:spPr>
            <a:xfrm>
              <a:off x="345669" y="5245333"/>
              <a:ext cx="704541" cy="527422"/>
            </a:xfrm>
            <a:prstGeom prst="rect">
              <a:avLst/>
            </a:prstGeom>
          </p:spPr>
        </p:pic>
      </p:grpSp>
      <p:grpSp>
        <p:nvGrpSpPr>
          <p:cNvPr id="40" name="组合 39"/>
          <p:cNvGrpSpPr/>
          <p:nvPr/>
        </p:nvGrpSpPr>
        <p:grpSpPr>
          <a:xfrm flipH="1">
            <a:off x="11145771" y="5110036"/>
            <a:ext cx="1401119" cy="816935"/>
            <a:chOff x="-350909" y="4955820"/>
            <a:chExt cx="1401119" cy="816935"/>
          </a:xfrm>
        </p:grpSpPr>
        <p:pic>
          <p:nvPicPr>
            <p:cNvPr id="41" name="图片 40"/>
            <p:cNvPicPr>
              <a:picLocks noChangeAspect="1"/>
            </p:cNvPicPr>
            <p:nvPr/>
          </p:nvPicPr>
          <p:blipFill>
            <a:blip r:embed="rId4"/>
            <a:stretch>
              <a:fillRect/>
            </a:stretch>
          </p:blipFill>
          <p:spPr>
            <a:xfrm>
              <a:off x="-350909" y="4955820"/>
              <a:ext cx="1091279" cy="816935"/>
            </a:xfrm>
            <a:prstGeom prst="rect">
              <a:avLst/>
            </a:prstGeom>
          </p:spPr>
        </p:pic>
        <p:pic>
          <p:nvPicPr>
            <p:cNvPr id="42" name="图片 41"/>
            <p:cNvPicPr>
              <a:picLocks noChangeAspect="1"/>
            </p:cNvPicPr>
            <p:nvPr/>
          </p:nvPicPr>
          <p:blipFill>
            <a:blip r:embed="rId4" cstate="screen"/>
            <a:stretch>
              <a:fillRect/>
            </a:stretch>
          </p:blipFill>
          <p:spPr>
            <a:xfrm>
              <a:off x="345669" y="5245333"/>
              <a:ext cx="704541" cy="527422"/>
            </a:xfrm>
            <a:prstGeom prst="rect">
              <a:avLst/>
            </a:prstGeom>
          </p:spPr>
        </p:pic>
      </p:grpSp>
      <p:pic>
        <p:nvPicPr>
          <p:cNvPr id="44" name="图片 43"/>
          <p:cNvPicPr>
            <a:picLocks noChangeAspect="1"/>
          </p:cNvPicPr>
          <p:nvPr/>
        </p:nvPicPr>
        <p:blipFill>
          <a:blip r:embed="rId4" cstate="screen"/>
          <a:stretch>
            <a:fillRect/>
          </a:stretch>
        </p:blipFill>
        <p:spPr>
          <a:xfrm flipH="1">
            <a:off x="3641207" y="5405761"/>
            <a:ext cx="704540" cy="527421"/>
          </a:xfrm>
          <a:prstGeom prst="rect">
            <a:avLst/>
          </a:prstGeom>
        </p:spPr>
      </p:pic>
      <p:pic>
        <p:nvPicPr>
          <p:cNvPr id="46" name="图片 45"/>
          <p:cNvPicPr>
            <a:picLocks noChangeAspect="1"/>
          </p:cNvPicPr>
          <p:nvPr/>
        </p:nvPicPr>
        <p:blipFill>
          <a:blip r:embed="rId4" cstate="screen"/>
          <a:stretch>
            <a:fillRect/>
          </a:stretch>
        </p:blipFill>
        <p:spPr>
          <a:xfrm flipH="1">
            <a:off x="7722941" y="5405761"/>
            <a:ext cx="704540" cy="527421"/>
          </a:xfrm>
          <a:prstGeom prst="rect">
            <a:avLst/>
          </a:prstGeom>
        </p:spPr>
      </p:pic>
      <p:grpSp>
        <p:nvGrpSpPr>
          <p:cNvPr id="13" name="组合 12"/>
          <p:cNvGrpSpPr/>
          <p:nvPr/>
        </p:nvGrpSpPr>
        <p:grpSpPr>
          <a:xfrm>
            <a:off x="458470" y="801370"/>
            <a:ext cx="11274425" cy="5158740"/>
            <a:chOff x="2301635" y="1830625"/>
            <a:chExt cx="11274543" cy="3926837"/>
          </a:xfrm>
        </p:grpSpPr>
        <p:pic>
          <p:nvPicPr>
            <p:cNvPr id="2" name="图片 1"/>
            <p:cNvPicPr>
              <a:picLocks noChangeAspect="1"/>
            </p:cNvPicPr>
            <p:nvPr/>
          </p:nvPicPr>
          <p:blipFill rotWithShape="1">
            <a:blip r:embed="rId5" cstate="screen"/>
            <a:srcRect/>
            <a:stretch>
              <a:fillRect/>
            </a:stretch>
          </p:blipFill>
          <p:spPr>
            <a:xfrm>
              <a:off x="2301635" y="1830625"/>
              <a:ext cx="5150172" cy="3911315"/>
            </a:xfrm>
            <a:prstGeom prst="rect">
              <a:avLst/>
            </a:prstGeom>
          </p:spPr>
        </p:pic>
        <p:pic>
          <p:nvPicPr>
            <p:cNvPr id="43" name="图片 42"/>
            <p:cNvPicPr>
              <a:picLocks noChangeAspect="1"/>
            </p:cNvPicPr>
            <p:nvPr/>
          </p:nvPicPr>
          <p:blipFill rotWithShape="1">
            <a:blip r:embed="rId6" cstate="screen"/>
            <a:srcRect/>
            <a:stretch>
              <a:fillRect/>
            </a:stretch>
          </p:blipFill>
          <p:spPr>
            <a:xfrm flipH="1">
              <a:off x="6994093" y="2099582"/>
              <a:ext cx="3358551" cy="3657880"/>
            </a:xfrm>
            <a:prstGeom prst="rect">
              <a:avLst/>
            </a:prstGeom>
          </p:spPr>
        </p:pic>
        <p:pic>
          <p:nvPicPr>
            <p:cNvPr id="48" name="图片 47"/>
            <p:cNvPicPr>
              <a:picLocks noChangeAspect="1"/>
            </p:cNvPicPr>
            <p:nvPr/>
          </p:nvPicPr>
          <p:blipFill rotWithShape="1">
            <a:blip r:embed="rId7" cstate="screen"/>
            <a:srcRect/>
            <a:stretch>
              <a:fillRect/>
            </a:stretch>
          </p:blipFill>
          <p:spPr>
            <a:xfrm flipH="1">
              <a:off x="8939604" y="1830625"/>
              <a:ext cx="4636574" cy="3911315"/>
            </a:xfrm>
            <a:prstGeom prst="rect">
              <a:avLst/>
            </a:prstGeom>
          </p:spPr>
        </p:pic>
      </p:grpSp>
      <p:grpSp>
        <p:nvGrpSpPr>
          <p:cNvPr id="11" name="组合 10"/>
          <p:cNvGrpSpPr/>
          <p:nvPr/>
        </p:nvGrpSpPr>
        <p:grpSpPr>
          <a:xfrm>
            <a:off x="1600599" y="1698880"/>
            <a:ext cx="8852535" cy="1494790"/>
            <a:chOff x="3498169" y="2791660"/>
            <a:chExt cx="8852535" cy="1494790"/>
          </a:xfrm>
        </p:grpSpPr>
        <p:sp>
          <p:nvSpPr>
            <p:cNvPr id="30" name="文本框 29"/>
            <p:cNvSpPr txBox="1"/>
            <p:nvPr/>
          </p:nvSpPr>
          <p:spPr>
            <a:xfrm>
              <a:off x="3677775" y="2791660"/>
              <a:ext cx="2164470" cy="583565"/>
            </a:xfrm>
            <a:prstGeom prst="rect">
              <a:avLst/>
            </a:prstGeom>
            <a:noFill/>
          </p:spPr>
          <p:txBody>
            <a:bodyPr wrap="square" rtlCol="0">
              <a:spAutoFit/>
            </a:bodyPr>
            <a:lstStyle/>
            <a:p>
              <a:r>
                <a:rPr kumimoji="1" lang="zh-CN" altLang="en-US" sz="3200" dirty="0">
                  <a:solidFill>
                    <a:schemeClr val="tx1"/>
                  </a:solidFill>
                  <a:effectLst>
                    <a:outerShdw blurRad="38100" dist="19050" dir="2700000" algn="tl" rotWithShape="0">
                      <a:schemeClr val="dk1">
                        <a:alpha val="40000"/>
                      </a:schemeClr>
                    </a:outerShdw>
                  </a:effectLst>
                  <a:latin typeface="字制区喜脉体" panose="02000603000000000000" pitchFamily="2" charset="-122"/>
                  <a:ea typeface="字制区喜脉体" panose="02000603000000000000" pitchFamily="2" charset="-122"/>
                  <a:sym typeface="LL PixelFun Rounded" panose="00000500000000000000" pitchFamily="2" charset="0"/>
                </a:rPr>
                <a:t>黄安妮</a:t>
              </a:r>
              <a:endParaRPr kumimoji="1" lang="zh-CN" altLang="en-US" sz="3200" dirty="0">
                <a:solidFill>
                  <a:schemeClr val="tx1"/>
                </a:solidFill>
                <a:effectLst>
                  <a:outerShdw blurRad="38100" dist="19050" dir="2700000" algn="tl" rotWithShape="0">
                    <a:schemeClr val="dk1">
                      <a:alpha val="40000"/>
                    </a:schemeClr>
                  </a:outerShdw>
                </a:effectLst>
                <a:latin typeface="字制区喜脉体" panose="02000603000000000000" pitchFamily="2" charset="-122"/>
                <a:ea typeface="字制区喜脉体" panose="02000603000000000000" pitchFamily="2" charset="-122"/>
                <a:sym typeface="LL PixelFun Rounded" panose="00000500000000000000" pitchFamily="2" charset="0"/>
              </a:endParaRPr>
            </a:p>
          </p:txBody>
        </p:sp>
        <p:sp>
          <p:nvSpPr>
            <p:cNvPr id="31" name="文本框 30"/>
            <p:cNvSpPr txBox="1"/>
            <p:nvPr/>
          </p:nvSpPr>
          <p:spPr>
            <a:xfrm>
              <a:off x="3677239" y="3418405"/>
              <a:ext cx="8673465" cy="868045"/>
            </a:xfrm>
            <a:prstGeom prst="rect">
              <a:avLst/>
            </a:prstGeom>
            <a:noFill/>
          </p:spPr>
          <p:txBody>
            <a:bodyPr wrap="square" rtlCol="0">
              <a:spAutoFit/>
            </a:bodyPr>
            <a:lstStyle/>
            <a:p>
              <a:pPr indent="457200" fontAlgn="auto">
                <a:lnSpc>
                  <a:spcPts val="2020"/>
                </a:lnSpc>
              </a:pPr>
              <a:r>
                <a:rPr sz="20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等线" panose="02010600030101010101" pitchFamily="2" charset="-122"/>
                </a:rPr>
                <a:t>在第一次多人项目合作中，小组内分工比较明确，能够发挥不同成员的优势，组员间的沟通交流也比较融洽，没有想象中那么强的焦虑感。</a:t>
              </a:r>
              <a:endParaRPr sz="20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等线" panose="02010600030101010101" pitchFamily="2" charset="-122"/>
              </a:endParaRPr>
            </a:p>
            <a:p>
              <a:pPr indent="457200" fontAlgn="auto">
                <a:lnSpc>
                  <a:spcPts val="2020"/>
                </a:lnSpc>
              </a:pPr>
              <a:r>
                <a:rPr lang="zh-CN" altLang="en-US" sz="14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等线" panose="02010600030101010101" pitchFamily="2" charset="-122"/>
                </a:rPr>
                <a:t>（体会：第一次画完一张背景的时候</a:t>
              </a:r>
              <a:r>
                <a:rPr lang="zh-CN" altLang="en-US" sz="14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等线" panose="02010600030101010101" pitchFamily="2" charset="-122"/>
                </a:rPr>
                <a:t>蛮开心的</a:t>
              </a:r>
              <a:endParaRPr lang="zh-CN" altLang="en-US" sz="14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等线" panose="02010600030101010101" pitchFamily="2" charset="-122"/>
              </a:endParaRPr>
            </a:p>
          </p:txBody>
        </p:sp>
        <p:sp>
          <p:nvSpPr>
            <p:cNvPr id="7" name="等腰三角形 6"/>
            <p:cNvSpPr/>
            <p:nvPr/>
          </p:nvSpPr>
          <p:spPr>
            <a:xfrm rot="5400000">
              <a:off x="3465240" y="2994078"/>
              <a:ext cx="245201" cy="17934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grpSp>
      <p:pic>
        <p:nvPicPr>
          <p:cNvPr id="4" name="图片 3" descr="森林"/>
          <p:cNvPicPr>
            <a:picLocks noChangeAspect="1"/>
          </p:cNvPicPr>
          <p:nvPr/>
        </p:nvPicPr>
        <p:blipFill>
          <a:blip r:embed="rId8"/>
          <a:stretch>
            <a:fillRect/>
          </a:stretch>
        </p:blipFill>
        <p:spPr>
          <a:xfrm>
            <a:off x="2341245" y="3282315"/>
            <a:ext cx="2885440" cy="16230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000" fill="hold">
                                          <p:stCondLst>
                                            <p:cond delay="0"/>
                                          </p:stCondLst>
                                        </p:cTn>
                                        <p:tgtEl>
                                          <p:spTgt spid="13"/>
                                        </p:tgtEl>
                                        <p:attrNameLst>
                                          <p:attrName>style.visibility</p:attrName>
                                        </p:attrNameLst>
                                      </p:cBhvr>
                                      <p:to>
                                        <p:strVal val="visible"/>
                                      </p:to>
                                    </p:set>
                                    <p:animEffect transition="in" filter="barn(outVertical)">
                                      <p:cBhvr>
                                        <p:cTn id="7" dur="1000"/>
                                        <p:tgtEl>
                                          <p:spTgt spid="13"/>
                                        </p:tgtEl>
                                      </p:cBhvr>
                                    </p:animEffect>
                                  </p:childTnLst>
                                </p:cTn>
                              </p:par>
                              <p:par>
                                <p:cTn id="8" presetID="16" presetClass="entr" presetSubtype="37" fill="hold" nodeType="withEffect">
                                  <p:stCondLst>
                                    <p:cond delay="0"/>
                                  </p:stCondLst>
                                  <p:childTnLst>
                                    <p:set>
                                      <p:cBhvr>
                                        <p:cTn id="9" dur="1000" fill="hold">
                                          <p:stCondLst>
                                            <p:cond delay="0"/>
                                          </p:stCondLst>
                                        </p:cTn>
                                        <p:tgtEl>
                                          <p:spTgt spid="11"/>
                                        </p:tgtEl>
                                        <p:attrNameLst>
                                          <p:attrName>style.visibility</p:attrName>
                                        </p:attrNameLst>
                                      </p:cBhvr>
                                      <p:to>
                                        <p:strVal val="visible"/>
                                      </p:to>
                                    </p:set>
                                    <p:animEffect transition="in" filter="barn(outVertical)">
                                      <p:cBhvr>
                                        <p:cTn id="10" dur="1000"/>
                                        <p:tgtEl>
                                          <p:spTgt spid="11"/>
                                        </p:tgtEl>
                                      </p:cBhvr>
                                    </p:animEffect>
                                  </p:childTnLst>
                                </p:cTn>
                              </p:par>
                              <p:par>
                                <p:cTn id="11" presetID="16" presetClass="entr" presetSubtype="37" fill="hold" nodeType="withEffect">
                                  <p:stCondLst>
                                    <p:cond delay="0"/>
                                  </p:stCondLst>
                                  <p:childTnLst>
                                    <p:set>
                                      <p:cBhvr>
                                        <p:cTn id="12" dur="1000" fill="hold">
                                          <p:stCondLst>
                                            <p:cond delay="0"/>
                                          </p:stCondLst>
                                        </p:cTn>
                                        <p:tgtEl>
                                          <p:spTgt spid="4"/>
                                        </p:tgtEl>
                                        <p:attrNameLst>
                                          <p:attrName>style.visibility</p:attrName>
                                        </p:attrNameLst>
                                      </p:cBhvr>
                                      <p:to>
                                        <p:strVal val="visible"/>
                                      </p:to>
                                    </p:set>
                                    <p:animEffect transition="in" filter="barn(outVertical)">
                                      <p:cBhvr>
                                        <p:cTn id="1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0"/>
            <a:ext cx="12192000" cy="7039610"/>
            <a:chOff x="0" y="0"/>
            <a:chExt cx="17112781" cy="6858000"/>
          </a:xfrm>
        </p:grpSpPr>
        <p:pic>
          <p:nvPicPr>
            <p:cNvPr id="8" name="图片 7"/>
            <p:cNvPicPr>
              <a:picLocks noChangeAspect="1"/>
            </p:cNvPicPr>
            <p:nvPr/>
          </p:nvPicPr>
          <p:blipFill>
            <a:blip r:embed="rId1" cstate="screen"/>
            <a:stretch>
              <a:fillRect/>
            </a:stretch>
          </p:blipFill>
          <p:spPr>
            <a:xfrm>
              <a:off x="0" y="0"/>
              <a:ext cx="8729473" cy="6858000"/>
            </a:xfrm>
            <a:prstGeom prst="rect">
              <a:avLst/>
            </a:prstGeom>
          </p:spPr>
        </p:pic>
        <p:pic>
          <p:nvPicPr>
            <p:cNvPr id="173" name="图片 172"/>
            <p:cNvPicPr>
              <a:picLocks noChangeAspect="1"/>
            </p:cNvPicPr>
            <p:nvPr/>
          </p:nvPicPr>
          <p:blipFill>
            <a:blip r:embed="rId1" cstate="screen"/>
            <a:stretch>
              <a:fillRect/>
            </a:stretch>
          </p:blipFill>
          <p:spPr>
            <a:xfrm>
              <a:off x="8383308" y="0"/>
              <a:ext cx="8729473" cy="6858000"/>
            </a:xfrm>
            <a:prstGeom prst="rect">
              <a:avLst/>
            </a:prstGeom>
          </p:spPr>
        </p:pic>
      </p:grpSp>
      <p:grpSp>
        <p:nvGrpSpPr>
          <p:cNvPr id="1571" name="组合 1570"/>
          <p:cNvGrpSpPr/>
          <p:nvPr/>
        </p:nvGrpSpPr>
        <p:grpSpPr>
          <a:xfrm>
            <a:off x="0" y="5905650"/>
            <a:ext cx="12192000" cy="1140310"/>
            <a:chOff x="0" y="5087885"/>
            <a:chExt cx="14656054" cy="1889924"/>
          </a:xfrm>
        </p:grpSpPr>
        <p:pic>
          <p:nvPicPr>
            <p:cNvPr id="1565" name="图片 1564"/>
            <p:cNvPicPr>
              <a:picLocks noChangeAspect="1"/>
            </p:cNvPicPr>
            <p:nvPr/>
          </p:nvPicPr>
          <p:blipFill>
            <a:blip r:embed="rId2" cstate="screen"/>
            <a:stretch>
              <a:fillRect/>
            </a:stretch>
          </p:blipFill>
          <p:spPr>
            <a:xfrm>
              <a:off x="0" y="5087885"/>
              <a:ext cx="7328027" cy="1889924"/>
            </a:xfrm>
            <a:prstGeom prst="rect">
              <a:avLst/>
            </a:prstGeom>
          </p:spPr>
        </p:pic>
        <p:pic>
          <p:nvPicPr>
            <p:cNvPr id="1566" name="图片 1565"/>
            <p:cNvPicPr>
              <a:picLocks noChangeAspect="1"/>
            </p:cNvPicPr>
            <p:nvPr/>
          </p:nvPicPr>
          <p:blipFill>
            <a:blip r:embed="rId2" cstate="screen"/>
            <a:stretch>
              <a:fillRect/>
            </a:stretch>
          </p:blipFill>
          <p:spPr>
            <a:xfrm flipH="1">
              <a:off x="7328027" y="5087885"/>
              <a:ext cx="7328027" cy="1889924"/>
            </a:xfrm>
            <a:prstGeom prst="rect">
              <a:avLst/>
            </a:prstGeom>
          </p:spPr>
        </p:pic>
      </p:grpSp>
      <p:pic>
        <p:nvPicPr>
          <p:cNvPr id="12" name="图片 11"/>
          <p:cNvPicPr>
            <a:picLocks noChangeAspect="1"/>
          </p:cNvPicPr>
          <p:nvPr/>
        </p:nvPicPr>
        <p:blipFill>
          <a:blip r:embed="rId3" cstate="screen"/>
          <a:stretch>
            <a:fillRect/>
          </a:stretch>
        </p:blipFill>
        <p:spPr>
          <a:xfrm>
            <a:off x="740370" y="1581823"/>
            <a:ext cx="1600882" cy="816935"/>
          </a:xfrm>
          <a:prstGeom prst="rect">
            <a:avLst/>
          </a:prstGeom>
        </p:spPr>
      </p:pic>
      <p:pic>
        <p:nvPicPr>
          <p:cNvPr id="180" name="图片 179"/>
          <p:cNvPicPr>
            <a:picLocks noChangeAspect="1"/>
          </p:cNvPicPr>
          <p:nvPr/>
        </p:nvPicPr>
        <p:blipFill>
          <a:blip r:embed="rId3" cstate="screen"/>
          <a:stretch>
            <a:fillRect/>
          </a:stretch>
        </p:blipFill>
        <p:spPr>
          <a:xfrm>
            <a:off x="9843920" y="609834"/>
            <a:ext cx="1600882" cy="816935"/>
          </a:xfrm>
          <a:prstGeom prst="rect">
            <a:avLst/>
          </a:prstGeom>
        </p:spPr>
      </p:pic>
      <p:sp>
        <p:nvSpPr>
          <p:cNvPr id="3" name="文本框 2"/>
          <p:cNvSpPr txBox="1"/>
          <p:nvPr/>
        </p:nvSpPr>
        <p:spPr>
          <a:xfrm>
            <a:off x="4461510" y="145299"/>
            <a:ext cx="2938780" cy="922020"/>
          </a:xfrm>
          <a:prstGeom prst="rect">
            <a:avLst/>
          </a:prstGeom>
          <a:noFill/>
        </p:spPr>
        <p:txBody>
          <a:bodyPr wrap="none" rtlCol="0">
            <a:spAutoFit/>
          </a:bodyPr>
          <a:lstStyle/>
          <a:p>
            <a:pPr algn="ctr"/>
            <a:r>
              <a:rPr kumimoji="1" lang="zh-CN" altLang="en-US" sz="5400" b="1" dirty="0">
                <a:solidFill>
                  <a:schemeClr val="bg1"/>
                </a:solidFill>
                <a:effectLst>
                  <a:outerShdw blurRad="50800" dist="76200" dir="2700000" algn="tl" rotWithShape="0">
                    <a:srgbClr val="000000">
                      <a:alpha val="40000"/>
                    </a:srgbClr>
                  </a:outerShdw>
                </a:effectLst>
                <a:latin typeface="字制区喜脉体" panose="02000603000000000000" pitchFamily="2" charset="-122"/>
                <a:ea typeface="字制区喜脉体" panose="02000603000000000000" pitchFamily="2" charset="-122"/>
              </a:rPr>
              <a:t>过程体会</a:t>
            </a:r>
            <a:endParaRPr kumimoji="1" lang="zh-CN" altLang="en-US" sz="5400" b="1" dirty="0">
              <a:solidFill>
                <a:schemeClr val="bg1"/>
              </a:solidFill>
              <a:effectLst>
                <a:outerShdw blurRad="50800" dist="76200" dir="2700000" algn="tl" rotWithShape="0">
                  <a:srgbClr val="000000">
                    <a:alpha val="40000"/>
                  </a:srgbClr>
                </a:outerShdw>
              </a:effectLst>
              <a:latin typeface="字制区喜脉体" panose="02000603000000000000" pitchFamily="2" charset="-122"/>
              <a:ea typeface="字制区喜脉体" panose="02000603000000000000" pitchFamily="2" charset="-122"/>
            </a:endParaRPr>
          </a:p>
        </p:txBody>
      </p:sp>
      <p:grpSp>
        <p:nvGrpSpPr>
          <p:cNvPr id="15" name="组合 14"/>
          <p:cNvGrpSpPr/>
          <p:nvPr/>
        </p:nvGrpSpPr>
        <p:grpSpPr>
          <a:xfrm>
            <a:off x="-350909" y="5143780"/>
            <a:ext cx="1401119" cy="816935"/>
            <a:chOff x="-350909" y="4955820"/>
            <a:chExt cx="1401119" cy="816935"/>
          </a:xfrm>
        </p:grpSpPr>
        <p:pic>
          <p:nvPicPr>
            <p:cNvPr id="1572" name="图片 1571"/>
            <p:cNvPicPr>
              <a:picLocks noChangeAspect="1"/>
            </p:cNvPicPr>
            <p:nvPr/>
          </p:nvPicPr>
          <p:blipFill>
            <a:blip r:embed="rId4"/>
            <a:stretch>
              <a:fillRect/>
            </a:stretch>
          </p:blipFill>
          <p:spPr>
            <a:xfrm>
              <a:off x="-350909" y="4955820"/>
              <a:ext cx="1091279" cy="816935"/>
            </a:xfrm>
            <a:prstGeom prst="rect">
              <a:avLst/>
            </a:prstGeom>
          </p:spPr>
        </p:pic>
        <p:pic>
          <p:nvPicPr>
            <p:cNvPr id="38" name="图片 37"/>
            <p:cNvPicPr>
              <a:picLocks noChangeAspect="1"/>
            </p:cNvPicPr>
            <p:nvPr/>
          </p:nvPicPr>
          <p:blipFill>
            <a:blip r:embed="rId4" cstate="screen"/>
            <a:stretch>
              <a:fillRect/>
            </a:stretch>
          </p:blipFill>
          <p:spPr>
            <a:xfrm>
              <a:off x="345669" y="5245333"/>
              <a:ext cx="704541" cy="527422"/>
            </a:xfrm>
            <a:prstGeom prst="rect">
              <a:avLst/>
            </a:prstGeom>
          </p:spPr>
        </p:pic>
      </p:grpSp>
      <p:grpSp>
        <p:nvGrpSpPr>
          <p:cNvPr id="40" name="组合 39"/>
          <p:cNvGrpSpPr/>
          <p:nvPr/>
        </p:nvGrpSpPr>
        <p:grpSpPr>
          <a:xfrm flipH="1">
            <a:off x="11145771" y="5110036"/>
            <a:ext cx="1401119" cy="816935"/>
            <a:chOff x="-350909" y="4955820"/>
            <a:chExt cx="1401119" cy="816935"/>
          </a:xfrm>
        </p:grpSpPr>
        <p:pic>
          <p:nvPicPr>
            <p:cNvPr id="41" name="图片 40"/>
            <p:cNvPicPr>
              <a:picLocks noChangeAspect="1"/>
            </p:cNvPicPr>
            <p:nvPr/>
          </p:nvPicPr>
          <p:blipFill>
            <a:blip r:embed="rId4"/>
            <a:stretch>
              <a:fillRect/>
            </a:stretch>
          </p:blipFill>
          <p:spPr>
            <a:xfrm>
              <a:off x="-350909" y="4955820"/>
              <a:ext cx="1091279" cy="816935"/>
            </a:xfrm>
            <a:prstGeom prst="rect">
              <a:avLst/>
            </a:prstGeom>
          </p:spPr>
        </p:pic>
        <p:pic>
          <p:nvPicPr>
            <p:cNvPr id="42" name="图片 41"/>
            <p:cNvPicPr>
              <a:picLocks noChangeAspect="1"/>
            </p:cNvPicPr>
            <p:nvPr/>
          </p:nvPicPr>
          <p:blipFill>
            <a:blip r:embed="rId4" cstate="screen"/>
            <a:stretch>
              <a:fillRect/>
            </a:stretch>
          </p:blipFill>
          <p:spPr>
            <a:xfrm>
              <a:off x="345669" y="5245333"/>
              <a:ext cx="704541" cy="527422"/>
            </a:xfrm>
            <a:prstGeom prst="rect">
              <a:avLst/>
            </a:prstGeom>
          </p:spPr>
        </p:pic>
      </p:grpSp>
      <p:pic>
        <p:nvPicPr>
          <p:cNvPr id="44" name="图片 43"/>
          <p:cNvPicPr>
            <a:picLocks noChangeAspect="1"/>
          </p:cNvPicPr>
          <p:nvPr/>
        </p:nvPicPr>
        <p:blipFill>
          <a:blip r:embed="rId4" cstate="screen"/>
          <a:stretch>
            <a:fillRect/>
          </a:stretch>
        </p:blipFill>
        <p:spPr>
          <a:xfrm flipH="1">
            <a:off x="3641207" y="5405761"/>
            <a:ext cx="704540" cy="527421"/>
          </a:xfrm>
          <a:prstGeom prst="rect">
            <a:avLst/>
          </a:prstGeom>
        </p:spPr>
      </p:pic>
      <p:pic>
        <p:nvPicPr>
          <p:cNvPr id="46" name="图片 45"/>
          <p:cNvPicPr>
            <a:picLocks noChangeAspect="1"/>
          </p:cNvPicPr>
          <p:nvPr/>
        </p:nvPicPr>
        <p:blipFill>
          <a:blip r:embed="rId4" cstate="screen"/>
          <a:stretch>
            <a:fillRect/>
          </a:stretch>
        </p:blipFill>
        <p:spPr>
          <a:xfrm flipH="1">
            <a:off x="7722941" y="5405761"/>
            <a:ext cx="704540" cy="527421"/>
          </a:xfrm>
          <a:prstGeom prst="rect">
            <a:avLst/>
          </a:prstGeom>
        </p:spPr>
      </p:pic>
      <p:grpSp>
        <p:nvGrpSpPr>
          <p:cNvPr id="13" name="组合 12"/>
          <p:cNvGrpSpPr/>
          <p:nvPr/>
        </p:nvGrpSpPr>
        <p:grpSpPr>
          <a:xfrm>
            <a:off x="458470" y="801370"/>
            <a:ext cx="11274425" cy="5589905"/>
            <a:chOff x="2301635" y="1830625"/>
            <a:chExt cx="11274543" cy="3926837"/>
          </a:xfrm>
        </p:grpSpPr>
        <p:pic>
          <p:nvPicPr>
            <p:cNvPr id="2" name="图片 1"/>
            <p:cNvPicPr>
              <a:picLocks noChangeAspect="1"/>
            </p:cNvPicPr>
            <p:nvPr/>
          </p:nvPicPr>
          <p:blipFill rotWithShape="1">
            <a:blip r:embed="rId5" cstate="screen"/>
            <a:srcRect/>
            <a:stretch>
              <a:fillRect/>
            </a:stretch>
          </p:blipFill>
          <p:spPr>
            <a:xfrm>
              <a:off x="2301635" y="1830625"/>
              <a:ext cx="5150172" cy="3911315"/>
            </a:xfrm>
            <a:prstGeom prst="rect">
              <a:avLst/>
            </a:prstGeom>
          </p:spPr>
        </p:pic>
        <p:pic>
          <p:nvPicPr>
            <p:cNvPr id="43" name="图片 42"/>
            <p:cNvPicPr>
              <a:picLocks noChangeAspect="1"/>
            </p:cNvPicPr>
            <p:nvPr/>
          </p:nvPicPr>
          <p:blipFill rotWithShape="1">
            <a:blip r:embed="rId6" cstate="screen"/>
            <a:srcRect/>
            <a:stretch>
              <a:fillRect/>
            </a:stretch>
          </p:blipFill>
          <p:spPr>
            <a:xfrm flipH="1">
              <a:off x="6994093" y="2099582"/>
              <a:ext cx="3358551" cy="3657880"/>
            </a:xfrm>
            <a:prstGeom prst="rect">
              <a:avLst/>
            </a:prstGeom>
          </p:spPr>
        </p:pic>
        <p:pic>
          <p:nvPicPr>
            <p:cNvPr id="48" name="图片 47"/>
            <p:cNvPicPr>
              <a:picLocks noChangeAspect="1"/>
            </p:cNvPicPr>
            <p:nvPr/>
          </p:nvPicPr>
          <p:blipFill rotWithShape="1">
            <a:blip r:embed="rId7" cstate="screen"/>
            <a:srcRect/>
            <a:stretch>
              <a:fillRect/>
            </a:stretch>
          </p:blipFill>
          <p:spPr>
            <a:xfrm flipH="1">
              <a:off x="8939604" y="1830625"/>
              <a:ext cx="4636574" cy="3911315"/>
            </a:xfrm>
            <a:prstGeom prst="rect">
              <a:avLst/>
            </a:prstGeom>
          </p:spPr>
        </p:pic>
      </p:grpSp>
      <p:grpSp>
        <p:nvGrpSpPr>
          <p:cNvPr id="11" name="组合 10"/>
          <p:cNvGrpSpPr/>
          <p:nvPr/>
        </p:nvGrpSpPr>
        <p:grpSpPr>
          <a:xfrm>
            <a:off x="1600599" y="1698880"/>
            <a:ext cx="8852535" cy="3826510"/>
            <a:chOff x="3498169" y="2791660"/>
            <a:chExt cx="8852535" cy="3826510"/>
          </a:xfrm>
        </p:grpSpPr>
        <p:sp>
          <p:nvSpPr>
            <p:cNvPr id="30" name="文本框 29"/>
            <p:cNvSpPr txBox="1"/>
            <p:nvPr/>
          </p:nvSpPr>
          <p:spPr>
            <a:xfrm>
              <a:off x="3677775" y="2791660"/>
              <a:ext cx="2164470" cy="583565"/>
            </a:xfrm>
            <a:prstGeom prst="rect">
              <a:avLst/>
            </a:prstGeom>
            <a:noFill/>
          </p:spPr>
          <p:txBody>
            <a:bodyPr wrap="square" rtlCol="0">
              <a:spAutoFit/>
            </a:bodyPr>
            <a:lstStyle/>
            <a:p>
              <a:r>
                <a:rPr kumimoji="1" lang="zh-CN" altLang="en-US" sz="3200" dirty="0">
                  <a:solidFill>
                    <a:schemeClr val="tx1"/>
                  </a:solidFill>
                  <a:effectLst>
                    <a:outerShdw blurRad="38100" dist="19050" dir="2700000" algn="tl" rotWithShape="0">
                      <a:schemeClr val="dk1">
                        <a:alpha val="40000"/>
                      </a:schemeClr>
                    </a:outerShdw>
                  </a:effectLst>
                  <a:latin typeface="字制区喜脉体" panose="02000603000000000000" pitchFamily="2" charset="-122"/>
                  <a:ea typeface="字制区喜脉体" panose="02000603000000000000" pitchFamily="2" charset="-122"/>
                  <a:sym typeface="LL PixelFun Rounded" panose="00000500000000000000" pitchFamily="2" charset="0"/>
                </a:rPr>
                <a:t>江煜豪</a:t>
              </a:r>
              <a:endParaRPr kumimoji="1" lang="zh-CN" altLang="en-US" sz="3200" dirty="0">
                <a:solidFill>
                  <a:schemeClr val="tx1"/>
                </a:solidFill>
                <a:effectLst>
                  <a:outerShdw blurRad="38100" dist="19050" dir="2700000" algn="tl" rotWithShape="0">
                    <a:schemeClr val="dk1">
                      <a:alpha val="40000"/>
                    </a:schemeClr>
                  </a:outerShdw>
                </a:effectLst>
                <a:latin typeface="字制区喜脉体" panose="02000603000000000000" pitchFamily="2" charset="-122"/>
                <a:ea typeface="字制区喜脉体" panose="02000603000000000000" pitchFamily="2" charset="-122"/>
                <a:sym typeface="LL PixelFun Rounded" panose="00000500000000000000" pitchFamily="2" charset="0"/>
              </a:endParaRPr>
            </a:p>
          </p:txBody>
        </p:sp>
        <p:sp>
          <p:nvSpPr>
            <p:cNvPr id="31" name="文本框 30"/>
            <p:cNvSpPr txBox="1"/>
            <p:nvPr/>
          </p:nvSpPr>
          <p:spPr>
            <a:xfrm>
              <a:off x="3677239" y="3418405"/>
              <a:ext cx="8673465" cy="3199765"/>
            </a:xfrm>
            <a:prstGeom prst="rect">
              <a:avLst/>
            </a:prstGeom>
            <a:noFill/>
          </p:spPr>
          <p:txBody>
            <a:bodyPr wrap="square" rtlCol="0">
              <a:spAutoFit/>
            </a:bodyPr>
            <a:lstStyle/>
            <a:p>
              <a:pPr indent="457200" fontAlgn="auto">
                <a:lnSpc>
                  <a:spcPts val="2020"/>
                </a:lnSpc>
              </a:pPr>
              <a:r>
                <a:rPr sz="20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等线" panose="02010600030101010101" pitchFamily="2" charset="-122"/>
                </a:rPr>
                <a:t>本次的alpha冲刺中，我主要完成了美工和关卡设计的工作，画了部分游戏的背景，怪物素材，学习了部分的unity引擎制作tilemap地图的知识，参考了一些经典游戏，如马里奥等的关卡设计，进行了关卡的制作。但这项工作让我很不安，需要充分利用已有的设定，发挥设定的趣味，结合进游戏的关卡设计中。如何体验趣味性是最难的一部分，设计游戏总要让人觉得好玩吧，所以才需要在关卡设计中费尽心思设计一些好玩的东西，于是我把重点放在了提升一点游戏难度和增加双人协同完成事务的方向上，基本每张地图都有不同的路线，分为上下层，但基本需要把地图的所有地方都走遍才能通关，因为有些游戏物件只有在另一条路上有，并增加了一些地图的互动，不知道最后效果能达到什么程度，反正量力而行。总的来说这门课真的是太辛苦了，大家都挺努力在完成自己的任务，希望这款游戏制作完成后能让我们觉得一切的付出是值得的。</a:t>
              </a:r>
              <a:endParaRPr sz="20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等线" panose="02010600030101010101" pitchFamily="2" charset="-122"/>
              </a:endParaRPr>
            </a:p>
          </p:txBody>
        </p:sp>
        <p:sp>
          <p:nvSpPr>
            <p:cNvPr id="7" name="等腰三角形 6"/>
            <p:cNvSpPr/>
            <p:nvPr/>
          </p:nvSpPr>
          <p:spPr>
            <a:xfrm rot="5400000">
              <a:off x="3465240" y="2994078"/>
              <a:ext cx="245201" cy="17934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000" fill="hold">
                                          <p:stCondLst>
                                            <p:cond delay="0"/>
                                          </p:stCondLst>
                                        </p:cTn>
                                        <p:tgtEl>
                                          <p:spTgt spid="13"/>
                                        </p:tgtEl>
                                        <p:attrNameLst>
                                          <p:attrName>style.visibility</p:attrName>
                                        </p:attrNameLst>
                                      </p:cBhvr>
                                      <p:to>
                                        <p:strVal val="visible"/>
                                      </p:to>
                                    </p:set>
                                    <p:animEffect transition="in" filter="barn(outVertical)">
                                      <p:cBhvr>
                                        <p:cTn id="7" dur="1000"/>
                                        <p:tgtEl>
                                          <p:spTgt spid="13"/>
                                        </p:tgtEl>
                                      </p:cBhvr>
                                    </p:animEffect>
                                  </p:childTnLst>
                                </p:cTn>
                              </p:par>
                              <p:par>
                                <p:cTn id="8" presetID="16" presetClass="entr" presetSubtype="37" fill="hold" nodeType="withEffect">
                                  <p:stCondLst>
                                    <p:cond delay="0"/>
                                  </p:stCondLst>
                                  <p:childTnLst>
                                    <p:set>
                                      <p:cBhvr>
                                        <p:cTn id="9" dur="1000" fill="hold">
                                          <p:stCondLst>
                                            <p:cond delay="0"/>
                                          </p:stCondLst>
                                        </p:cTn>
                                        <p:tgtEl>
                                          <p:spTgt spid="11"/>
                                        </p:tgtEl>
                                        <p:attrNameLst>
                                          <p:attrName>style.visibility</p:attrName>
                                        </p:attrNameLst>
                                      </p:cBhvr>
                                      <p:to>
                                        <p:strVal val="visible"/>
                                      </p:to>
                                    </p:set>
                                    <p:animEffect transition="in" filter="barn(outVertical)">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0"/>
            <a:ext cx="12192000" cy="7039610"/>
            <a:chOff x="0" y="0"/>
            <a:chExt cx="17112781" cy="6858000"/>
          </a:xfrm>
        </p:grpSpPr>
        <p:pic>
          <p:nvPicPr>
            <p:cNvPr id="8" name="图片 7"/>
            <p:cNvPicPr>
              <a:picLocks noChangeAspect="1"/>
            </p:cNvPicPr>
            <p:nvPr/>
          </p:nvPicPr>
          <p:blipFill>
            <a:blip r:embed="rId1" cstate="screen"/>
            <a:stretch>
              <a:fillRect/>
            </a:stretch>
          </p:blipFill>
          <p:spPr>
            <a:xfrm>
              <a:off x="0" y="0"/>
              <a:ext cx="8729473" cy="6858000"/>
            </a:xfrm>
            <a:prstGeom prst="rect">
              <a:avLst/>
            </a:prstGeom>
          </p:spPr>
        </p:pic>
        <p:pic>
          <p:nvPicPr>
            <p:cNvPr id="173" name="图片 172"/>
            <p:cNvPicPr>
              <a:picLocks noChangeAspect="1"/>
            </p:cNvPicPr>
            <p:nvPr/>
          </p:nvPicPr>
          <p:blipFill>
            <a:blip r:embed="rId1" cstate="screen"/>
            <a:stretch>
              <a:fillRect/>
            </a:stretch>
          </p:blipFill>
          <p:spPr>
            <a:xfrm>
              <a:off x="8383308" y="0"/>
              <a:ext cx="8729473" cy="6858000"/>
            </a:xfrm>
            <a:prstGeom prst="rect">
              <a:avLst/>
            </a:prstGeom>
          </p:spPr>
        </p:pic>
      </p:grpSp>
      <p:grpSp>
        <p:nvGrpSpPr>
          <p:cNvPr id="1571" name="组合 1570"/>
          <p:cNvGrpSpPr/>
          <p:nvPr/>
        </p:nvGrpSpPr>
        <p:grpSpPr>
          <a:xfrm>
            <a:off x="0" y="5905650"/>
            <a:ext cx="12192000" cy="1140310"/>
            <a:chOff x="0" y="5087885"/>
            <a:chExt cx="14656054" cy="1889924"/>
          </a:xfrm>
        </p:grpSpPr>
        <p:pic>
          <p:nvPicPr>
            <p:cNvPr id="1565" name="图片 1564"/>
            <p:cNvPicPr>
              <a:picLocks noChangeAspect="1"/>
            </p:cNvPicPr>
            <p:nvPr/>
          </p:nvPicPr>
          <p:blipFill>
            <a:blip r:embed="rId2" cstate="screen"/>
            <a:stretch>
              <a:fillRect/>
            </a:stretch>
          </p:blipFill>
          <p:spPr>
            <a:xfrm>
              <a:off x="0" y="5087885"/>
              <a:ext cx="7328027" cy="1889924"/>
            </a:xfrm>
            <a:prstGeom prst="rect">
              <a:avLst/>
            </a:prstGeom>
          </p:spPr>
        </p:pic>
        <p:pic>
          <p:nvPicPr>
            <p:cNvPr id="1566" name="图片 1565"/>
            <p:cNvPicPr>
              <a:picLocks noChangeAspect="1"/>
            </p:cNvPicPr>
            <p:nvPr/>
          </p:nvPicPr>
          <p:blipFill>
            <a:blip r:embed="rId2" cstate="screen"/>
            <a:stretch>
              <a:fillRect/>
            </a:stretch>
          </p:blipFill>
          <p:spPr>
            <a:xfrm flipH="1">
              <a:off x="7328027" y="5087885"/>
              <a:ext cx="7328027" cy="1889924"/>
            </a:xfrm>
            <a:prstGeom prst="rect">
              <a:avLst/>
            </a:prstGeom>
          </p:spPr>
        </p:pic>
      </p:grpSp>
      <p:pic>
        <p:nvPicPr>
          <p:cNvPr id="12" name="图片 11"/>
          <p:cNvPicPr>
            <a:picLocks noChangeAspect="1"/>
          </p:cNvPicPr>
          <p:nvPr/>
        </p:nvPicPr>
        <p:blipFill>
          <a:blip r:embed="rId3" cstate="screen"/>
          <a:stretch>
            <a:fillRect/>
          </a:stretch>
        </p:blipFill>
        <p:spPr>
          <a:xfrm>
            <a:off x="740370" y="1581823"/>
            <a:ext cx="1600882" cy="816935"/>
          </a:xfrm>
          <a:prstGeom prst="rect">
            <a:avLst/>
          </a:prstGeom>
        </p:spPr>
      </p:pic>
      <p:pic>
        <p:nvPicPr>
          <p:cNvPr id="180" name="图片 179"/>
          <p:cNvPicPr>
            <a:picLocks noChangeAspect="1"/>
          </p:cNvPicPr>
          <p:nvPr/>
        </p:nvPicPr>
        <p:blipFill>
          <a:blip r:embed="rId3" cstate="screen"/>
          <a:stretch>
            <a:fillRect/>
          </a:stretch>
        </p:blipFill>
        <p:spPr>
          <a:xfrm>
            <a:off x="9843920" y="609834"/>
            <a:ext cx="1600882" cy="816935"/>
          </a:xfrm>
          <a:prstGeom prst="rect">
            <a:avLst/>
          </a:prstGeom>
        </p:spPr>
      </p:pic>
      <p:sp>
        <p:nvSpPr>
          <p:cNvPr id="3" name="文本框 2"/>
          <p:cNvSpPr txBox="1"/>
          <p:nvPr/>
        </p:nvSpPr>
        <p:spPr>
          <a:xfrm>
            <a:off x="4461510" y="145299"/>
            <a:ext cx="2938780" cy="922020"/>
          </a:xfrm>
          <a:prstGeom prst="rect">
            <a:avLst/>
          </a:prstGeom>
          <a:noFill/>
        </p:spPr>
        <p:txBody>
          <a:bodyPr wrap="none" rtlCol="0">
            <a:spAutoFit/>
          </a:bodyPr>
          <a:lstStyle/>
          <a:p>
            <a:pPr algn="ctr"/>
            <a:r>
              <a:rPr kumimoji="1" lang="zh-CN" altLang="en-US" sz="5400" b="1" dirty="0">
                <a:solidFill>
                  <a:schemeClr val="bg1"/>
                </a:solidFill>
                <a:effectLst>
                  <a:outerShdw blurRad="50800" dist="76200" dir="2700000" algn="tl" rotWithShape="0">
                    <a:srgbClr val="000000">
                      <a:alpha val="40000"/>
                    </a:srgbClr>
                  </a:outerShdw>
                </a:effectLst>
                <a:latin typeface="字制区喜脉体" panose="02000603000000000000" pitchFamily="2" charset="-122"/>
                <a:ea typeface="字制区喜脉体" panose="02000603000000000000" pitchFamily="2" charset="-122"/>
              </a:rPr>
              <a:t>过程体会</a:t>
            </a:r>
            <a:endParaRPr kumimoji="1" lang="zh-CN" altLang="en-US" sz="5400" b="1" dirty="0">
              <a:solidFill>
                <a:schemeClr val="bg1"/>
              </a:solidFill>
              <a:effectLst>
                <a:outerShdw blurRad="50800" dist="76200" dir="2700000" algn="tl" rotWithShape="0">
                  <a:srgbClr val="000000">
                    <a:alpha val="40000"/>
                  </a:srgbClr>
                </a:outerShdw>
              </a:effectLst>
              <a:latin typeface="字制区喜脉体" panose="02000603000000000000" pitchFamily="2" charset="-122"/>
              <a:ea typeface="字制区喜脉体" panose="02000603000000000000" pitchFamily="2" charset="-122"/>
            </a:endParaRPr>
          </a:p>
        </p:txBody>
      </p:sp>
      <p:grpSp>
        <p:nvGrpSpPr>
          <p:cNvPr id="15" name="组合 14"/>
          <p:cNvGrpSpPr/>
          <p:nvPr/>
        </p:nvGrpSpPr>
        <p:grpSpPr>
          <a:xfrm>
            <a:off x="-350909" y="5143780"/>
            <a:ext cx="1401119" cy="816935"/>
            <a:chOff x="-350909" y="4955820"/>
            <a:chExt cx="1401119" cy="816935"/>
          </a:xfrm>
        </p:grpSpPr>
        <p:pic>
          <p:nvPicPr>
            <p:cNvPr id="1572" name="图片 1571"/>
            <p:cNvPicPr>
              <a:picLocks noChangeAspect="1"/>
            </p:cNvPicPr>
            <p:nvPr/>
          </p:nvPicPr>
          <p:blipFill>
            <a:blip r:embed="rId4"/>
            <a:stretch>
              <a:fillRect/>
            </a:stretch>
          </p:blipFill>
          <p:spPr>
            <a:xfrm>
              <a:off x="-350909" y="4955820"/>
              <a:ext cx="1091279" cy="816935"/>
            </a:xfrm>
            <a:prstGeom prst="rect">
              <a:avLst/>
            </a:prstGeom>
          </p:spPr>
        </p:pic>
        <p:pic>
          <p:nvPicPr>
            <p:cNvPr id="38" name="图片 37"/>
            <p:cNvPicPr>
              <a:picLocks noChangeAspect="1"/>
            </p:cNvPicPr>
            <p:nvPr/>
          </p:nvPicPr>
          <p:blipFill>
            <a:blip r:embed="rId4" cstate="screen"/>
            <a:stretch>
              <a:fillRect/>
            </a:stretch>
          </p:blipFill>
          <p:spPr>
            <a:xfrm>
              <a:off x="345669" y="5245333"/>
              <a:ext cx="704541" cy="527422"/>
            </a:xfrm>
            <a:prstGeom prst="rect">
              <a:avLst/>
            </a:prstGeom>
          </p:spPr>
        </p:pic>
      </p:grpSp>
      <p:grpSp>
        <p:nvGrpSpPr>
          <p:cNvPr id="40" name="组合 39"/>
          <p:cNvGrpSpPr/>
          <p:nvPr/>
        </p:nvGrpSpPr>
        <p:grpSpPr>
          <a:xfrm flipH="1">
            <a:off x="11145771" y="5110036"/>
            <a:ext cx="1401119" cy="816935"/>
            <a:chOff x="-350909" y="4955820"/>
            <a:chExt cx="1401119" cy="816935"/>
          </a:xfrm>
        </p:grpSpPr>
        <p:pic>
          <p:nvPicPr>
            <p:cNvPr id="41" name="图片 40"/>
            <p:cNvPicPr>
              <a:picLocks noChangeAspect="1"/>
            </p:cNvPicPr>
            <p:nvPr/>
          </p:nvPicPr>
          <p:blipFill>
            <a:blip r:embed="rId4"/>
            <a:stretch>
              <a:fillRect/>
            </a:stretch>
          </p:blipFill>
          <p:spPr>
            <a:xfrm>
              <a:off x="-350909" y="4955820"/>
              <a:ext cx="1091279" cy="816935"/>
            </a:xfrm>
            <a:prstGeom prst="rect">
              <a:avLst/>
            </a:prstGeom>
          </p:spPr>
        </p:pic>
        <p:pic>
          <p:nvPicPr>
            <p:cNvPr id="42" name="图片 41"/>
            <p:cNvPicPr>
              <a:picLocks noChangeAspect="1"/>
            </p:cNvPicPr>
            <p:nvPr/>
          </p:nvPicPr>
          <p:blipFill>
            <a:blip r:embed="rId4" cstate="screen"/>
            <a:stretch>
              <a:fillRect/>
            </a:stretch>
          </p:blipFill>
          <p:spPr>
            <a:xfrm>
              <a:off x="345669" y="5245333"/>
              <a:ext cx="704541" cy="527422"/>
            </a:xfrm>
            <a:prstGeom prst="rect">
              <a:avLst/>
            </a:prstGeom>
          </p:spPr>
        </p:pic>
      </p:grpSp>
      <p:pic>
        <p:nvPicPr>
          <p:cNvPr id="44" name="图片 43"/>
          <p:cNvPicPr>
            <a:picLocks noChangeAspect="1"/>
          </p:cNvPicPr>
          <p:nvPr/>
        </p:nvPicPr>
        <p:blipFill>
          <a:blip r:embed="rId4" cstate="screen"/>
          <a:stretch>
            <a:fillRect/>
          </a:stretch>
        </p:blipFill>
        <p:spPr>
          <a:xfrm flipH="1">
            <a:off x="3641207" y="5405761"/>
            <a:ext cx="704540" cy="527421"/>
          </a:xfrm>
          <a:prstGeom prst="rect">
            <a:avLst/>
          </a:prstGeom>
        </p:spPr>
      </p:pic>
      <p:pic>
        <p:nvPicPr>
          <p:cNvPr id="46" name="图片 45"/>
          <p:cNvPicPr>
            <a:picLocks noChangeAspect="1"/>
          </p:cNvPicPr>
          <p:nvPr/>
        </p:nvPicPr>
        <p:blipFill>
          <a:blip r:embed="rId4" cstate="screen"/>
          <a:stretch>
            <a:fillRect/>
          </a:stretch>
        </p:blipFill>
        <p:spPr>
          <a:xfrm flipH="1">
            <a:off x="7722941" y="5405761"/>
            <a:ext cx="704540" cy="527421"/>
          </a:xfrm>
          <a:prstGeom prst="rect">
            <a:avLst/>
          </a:prstGeom>
        </p:spPr>
      </p:pic>
      <p:grpSp>
        <p:nvGrpSpPr>
          <p:cNvPr id="13" name="组合 12"/>
          <p:cNvGrpSpPr/>
          <p:nvPr/>
        </p:nvGrpSpPr>
        <p:grpSpPr>
          <a:xfrm>
            <a:off x="458470" y="801370"/>
            <a:ext cx="11274425" cy="5158740"/>
            <a:chOff x="2301635" y="1830625"/>
            <a:chExt cx="11274543" cy="3926837"/>
          </a:xfrm>
        </p:grpSpPr>
        <p:pic>
          <p:nvPicPr>
            <p:cNvPr id="2" name="图片 1"/>
            <p:cNvPicPr>
              <a:picLocks noChangeAspect="1"/>
            </p:cNvPicPr>
            <p:nvPr/>
          </p:nvPicPr>
          <p:blipFill rotWithShape="1">
            <a:blip r:embed="rId5" cstate="screen"/>
            <a:srcRect/>
            <a:stretch>
              <a:fillRect/>
            </a:stretch>
          </p:blipFill>
          <p:spPr>
            <a:xfrm>
              <a:off x="2301635" y="1830625"/>
              <a:ext cx="5150172" cy="3911315"/>
            </a:xfrm>
            <a:prstGeom prst="rect">
              <a:avLst/>
            </a:prstGeom>
          </p:spPr>
        </p:pic>
        <p:pic>
          <p:nvPicPr>
            <p:cNvPr id="43" name="图片 42"/>
            <p:cNvPicPr>
              <a:picLocks noChangeAspect="1"/>
            </p:cNvPicPr>
            <p:nvPr/>
          </p:nvPicPr>
          <p:blipFill rotWithShape="1">
            <a:blip r:embed="rId6" cstate="screen"/>
            <a:srcRect/>
            <a:stretch>
              <a:fillRect/>
            </a:stretch>
          </p:blipFill>
          <p:spPr>
            <a:xfrm flipH="1">
              <a:off x="6994093" y="2099582"/>
              <a:ext cx="3358551" cy="3657880"/>
            </a:xfrm>
            <a:prstGeom prst="rect">
              <a:avLst/>
            </a:prstGeom>
          </p:spPr>
        </p:pic>
        <p:pic>
          <p:nvPicPr>
            <p:cNvPr id="48" name="图片 47"/>
            <p:cNvPicPr>
              <a:picLocks noChangeAspect="1"/>
            </p:cNvPicPr>
            <p:nvPr/>
          </p:nvPicPr>
          <p:blipFill rotWithShape="1">
            <a:blip r:embed="rId7" cstate="screen"/>
            <a:srcRect/>
            <a:stretch>
              <a:fillRect/>
            </a:stretch>
          </p:blipFill>
          <p:spPr>
            <a:xfrm flipH="1">
              <a:off x="8939604" y="1830625"/>
              <a:ext cx="4636574" cy="3911315"/>
            </a:xfrm>
            <a:prstGeom prst="rect">
              <a:avLst/>
            </a:prstGeom>
          </p:spPr>
        </p:pic>
      </p:grpSp>
      <p:grpSp>
        <p:nvGrpSpPr>
          <p:cNvPr id="11" name="组合 10"/>
          <p:cNvGrpSpPr/>
          <p:nvPr/>
        </p:nvGrpSpPr>
        <p:grpSpPr>
          <a:xfrm>
            <a:off x="1600599" y="1698880"/>
            <a:ext cx="8852535" cy="2012950"/>
            <a:chOff x="3498169" y="2791660"/>
            <a:chExt cx="8852535" cy="2012950"/>
          </a:xfrm>
        </p:grpSpPr>
        <p:sp>
          <p:nvSpPr>
            <p:cNvPr id="30" name="文本框 29"/>
            <p:cNvSpPr txBox="1"/>
            <p:nvPr/>
          </p:nvSpPr>
          <p:spPr>
            <a:xfrm>
              <a:off x="3677775" y="2791660"/>
              <a:ext cx="2164470" cy="583565"/>
            </a:xfrm>
            <a:prstGeom prst="rect">
              <a:avLst/>
            </a:prstGeom>
            <a:noFill/>
          </p:spPr>
          <p:txBody>
            <a:bodyPr wrap="square" rtlCol="0">
              <a:spAutoFit/>
            </a:bodyPr>
            <a:lstStyle/>
            <a:p>
              <a:r>
                <a:rPr kumimoji="1" lang="zh-CN" altLang="en-US" sz="3200" dirty="0">
                  <a:solidFill>
                    <a:schemeClr val="tx1"/>
                  </a:solidFill>
                  <a:effectLst>
                    <a:outerShdw blurRad="38100" dist="19050" dir="2700000" algn="tl" rotWithShape="0">
                      <a:schemeClr val="dk1">
                        <a:alpha val="40000"/>
                      </a:schemeClr>
                    </a:outerShdw>
                  </a:effectLst>
                  <a:latin typeface="字制区喜脉体" panose="02000603000000000000" pitchFamily="2" charset="-122"/>
                  <a:ea typeface="字制区喜脉体" panose="02000603000000000000" pitchFamily="2" charset="-122"/>
                  <a:sym typeface="LL PixelFun Rounded" panose="00000500000000000000" pitchFamily="2" charset="0"/>
                </a:rPr>
                <a:t>吴宏佑</a:t>
              </a:r>
              <a:endParaRPr kumimoji="1" lang="zh-CN" altLang="en-US" sz="3200" dirty="0">
                <a:solidFill>
                  <a:schemeClr val="tx1"/>
                </a:solidFill>
                <a:effectLst>
                  <a:outerShdw blurRad="38100" dist="19050" dir="2700000" algn="tl" rotWithShape="0">
                    <a:schemeClr val="dk1">
                      <a:alpha val="40000"/>
                    </a:schemeClr>
                  </a:outerShdw>
                </a:effectLst>
                <a:latin typeface="字制区喜脉体" panose="02000603000000000000" pitchFamily="2" charset="-122"/>
                <a:ea typeface="字制区喜脉体" panose="02000603000000000000" pitchFamily="2" charset="-122"/>
                <a:sym typeface="LL PixelFun Rounded" panose="00000500000000000000" pitchFamily="2" charset="0"/>
              </a:endParaRPr>
            </a:p>
          </p:txBody>
        </p:sp>
        <p:sp>
          <p:nvSpPr>
            <p:cNvPr id="31" name="文本框 30"/>
            <p:cNvSpPr txBox="1"/>
            <p:nvPr/>
          </p:nvSpPr>
          <p:spPr>
            <a:xfrm>
              <a:off x="3677239" y="3418405"/>
              <a:ext cx="8673465" cy="1386205"/>
            </a:xfrm>
            <a:prstGeom prst="rect">
              <a:avLst/>
            </a:prstGeom>
            <a:noFill/>
          </p:spPr>
          <p:txBody>
            <a:bodyPr wrap="square" rtlCol="0">
              <a:spAutoFit/>
            </a:bodyPr>
            <a:lstStyle/>
            <a:p>
              <a:pPr indent="457200" fontAlgn="auto">
                <a:lnSpc>
                  <a:spcPts val="2020"/>
                </a:lnSpc>
              </a:pPr>
              <a:r>
                <a:rPr sz="20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等线" panose="02010600030101010101" pitchFamily="2" charset="-122"/>
                </a:rPr>
                <a:t>本次实践让我知道了自己知识和能力的欠缺，还接触了如何去完成与人合作工作的一部分。因为是多人合作,包括遇到问题以及讨论工作需求在内的交流有很多,同样的能学到很多自己不会学的东西,因为作业和其他人是绑定的,就至少不能敷衍自己的这部分,给的压力也让我比没有明确目标的时候更有学东西的东西。</a:t>
              </a:r>
              <a:endParaRPr sz="20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等线" panose="02010600030101010101" pitchFamily="2" charset="-122"/>
              </a:endParaRPr>
            </a:p>
          </p:txBody>
        </p:sp>
        <p:sp>
          <p:nvSpPr>
            <p:cNvPr id="7" name="等腰三角形 6"/>
            <p:cNvSpPr/>
            <p:nvPr/>
          </p:nvSpPr>
          <p:spPr>
            <a:xfrm rot="5400000">
              <a:off x="3465240" y="2994078"/>
              <a:ext cx="245201" cy="17934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000" fill="hold">
                                          <p:stCondLst>
                                            <p:cond delay="0"/>
                                          </p:stCondLst>
                                        </p:cTn>
                                        <p:tgtEl>
                                          <p:spTgt spid="13"/>
                                        </p:tgtEl>
                                        <p:attrNameLst>
                                          <p:attrName>style.visibility</p:attrName>
                                        </p:attrNameLst>
                                      </p:cBhvr>
                                      <p:to>
                                        <p:strVal val="visible"/>
                                      </p:to>
                                    </p:set>
                                    <p:animEffect transition="in" filter="barn(outVertical)">
                                      <p:cBhvr>
                                        <p:cTn id="7" dur="1000"/>
                                        <p:tgtEl>
                                          <p:spTgt spid="13"/>
                                        </p:tgtEl>
                                      </p:cBhvr>
                                    </p:animEffect>
                                  </p:childTnLst>
                                </p:cTn>
                              </p:par>
                              <p:par>
                                <p:cTn id="8" presetID="16" presetClass="entr" presetSubtype="37" fill="hold" nodeType="withEffect">
                                  <p:stCondLst>
                                    <p:cond delay="0"/>
                                  </p:stCondLst>
                                  <p:childTnLst>
                                    <p:set>
                                      <p:cBhvr>
                                        <p:cTn id="9" dur="1000" fill="hold">
                                          <p:stCondLst>
                                            <p:cond delay="0"/>
                                          </p:stCondLst>
                                        </p:cTn>
                                        <p:tgtEl>
                                          <p:spTgt spid="11"/>
                                        </p:tgtEl>
                                        <p:attrNameLst>
                                          <p:attrName>style.visibility</p:attrName>
                                        </p:attrNameLst>
                                      </p:cBhvr>
                                      <p:to>
                                        <p:strVal val="visible"/>
                                      </p:to>
                                    </p:set>
                                    <p:animEffect transition="in" filter="barn(outVertical)">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0"/>
            <a:ext cx="12192000" cy="7039610"/>
            <a:chOff x="0" y="0"/>
            <a:chExt cx="17112781" cy="6858000"/>
          </a:xfrm>
        </p:grpSpPr>
        <p:pic>
          <p:nvPicPr>
            <p:cNvPr id="8" name="图片 7"/>
            <p:cNvPicPr>
              <a:picLocks noChangeAspect="1"/>
            </p:cNvPicPr>
            <p:nvPr/>
          </p:nvPicPr>
          <p:blipFill>
            <a:blip r:embed="rId1" cstate="screen"/>
            <a:stretch>
              <a:fillRect/>
            </a:stretch>
          </p:blipFill>
          <p:spPr>
            <a:xfrm>
              <a:off x="0" y="0"/>
              <a:ext cx="8729473" cy="6858000"/>
            </a:xfrm>
            <a:prstGeom prst="rect">
              <a:avLst/>
            </a:prstGeom>
          </p:spPr>
        </p:pic>
        <p:pic>
          <p:nvPicPr>
            <p:cNvPr id="173" name="图片 172"/>
            <p:cNvPicPr>
              <a:picLocks noChangeAspect="1"/>
            </p:cNvPicPr>
            <p:nvPr/>
          </p:nvPicPr>
          <p:blipFill>
            <a:blip r:embed="rId1" cstate="screen"/>
            <a:stretch>
              <a:fillRect/>
            </a:stretch>
          </p:blipFill>
          <p:spPr>
            <a:xfrm>
              <a:off x="8383308" y="0"/>
              <a:ext cx="8729473" cy="6858000"/>
            </a:xfrm>
            <a:prstGeom prst="rect">
              <a:avLst/>
            </a:prstGeom>
          </p:spPr>
        </p:pic>
      </p:grpSp>
      <p:grpSp>
        <p:nvGrpSpPr>
          <p:cNvPr id="1571" name="组合 1570"/>
          <p:cNvGrpSpPr/>
          <p:nvPr/>
        </p:nvGrpSpPr>
        <p:grpSpPr>
          <a:xfrm>
            <a:off x="0" y="5905650"/>
            <a:ext cx="12192000" cy="1140310"/>
            <a:chOff x="0" y="5087885"/>
            <a:chExt cx="14656054" cy="1889924"/>
          </a:xfrm>
        </p:grpSpPr>
        <p:pic>
          <p:nvPicPr>
            <p:cNvPr id="1565" name="图片 1564"/>
            <p:cNvPicPr>
              <a:picLocks noChangeAspect="1"/>
            </p:cNvPicPr>
            <p:nvPr/>
          </p:nvPicPr>
          <p:blipFill>
            <a:blip r:embed="rId2" cstate="screen"/>
            <a:stretch>
              <a:fillRect/>
            </a:stretch>
          </p:blipFill>
          <p:spPr>
            <a:xfrm>
              <a:off x="0" y="5087885"/>
              <a:ext cx="7328027" cy="1889924"/>
            </a:xfrm>
            <a:prstGeom prst="rect">
              <a:avLst/>
            </a:prstGeom>
          </p:spPr>
        </p:pic>
        <p:pic>
          <p:nvPicPr>
            <p:cNvPr id="1566" name="图片 1565"/>
            <p:cNvPicPr>
              <a:picLocks noChangeAspect="1"/>
            </p:cNvPicPr>
            <p:nvPr/>
          </p:nvPicPr>
          <p:blipFill>
            <a:blip r:embed="rId2" cstate="screen"/>
            <a:stretch>
              <a:fillRect/>
            </a:stretch>
          </p:blipFill>
          <p:spPr>
            <a:xfrm flipH="1">
              <a:off x="7328027" y="5087885"/>
              <a:ext cx="7328027" cy="1889924"/>
            </a:xfrm>
            <a:prstGeom prst="rect">
              <a:avLst/>
            </a:prstGeom>
          </p:spPr>
        </p:pic>
      </p:grpSp>
      <p:pic>
        <p:nvPicPr>
          <p:cNvPr id="12" name="图片 11"/>
          <p:cNvPicPr>
            <a:picLocks noChangeAspect="1"/>
          </p:cNvPicPr>
          <p:nvPr/>
        </p:nvPicPr>
        <p:blipFill>
          <a:blip r:embed="rId3" cstate="screen"/>
          <a:stretch>
            <a:fillRect/>
          </a:stretch>
        </p:blipFill>
        <p:spPr>
          <a:xfrm>
            <a:off x="740370" y="1581823"/>
            <a:ext cx="1600882" cy="816935"/>
          </a:xfrm>
          <a:prstGeom prst="rect">
            <a:avLst/>
          </a:prstGeom>
        </p:spPr>
      </p:pic>
      <p:pic>
        <p:nvPicPr>
          <p:cNvPr id="180" name="图片 179"/>
          <p:cNvPicPr>
            <a:picLocks noChangeAspect="1"/>
          </p:cNvPicPr>
          <p:nvPr/>
        </p:nvPicPr>
        <p:blipFill>
          <a:blip r:embed="rId3" cstate="screen"/>
          <a:stretch>
            <a:fillRect/>
          </a:stretch>
        </p:blipFill>
        <p:spPr>
          <a:xfrm>
            <a:off x="9843920" y="609834"/>
            <a:ext cx="1600882" cy="816935"/>
          </a:xfrm>
          <a:prstGeom prst="rect">
            <a:avLst/>
          </a:prstGeom>
        </p:spPr>
      </p:pic>
      <p:sp>
        <p:nvSpPr>
          <p:cNvPr id="3" name="文本框 2"/>
          <p:cNvSpPr txBox="1"/>
          <p:nvPr/>
        </p:nvSpPr>
        <p:spPr>
          <a:xfrm>
            <a:off x="4461510" y="145299"/>
            <a:ext cx="2938780" cy="922020"/>
          </a:xfrm>
          <a:prstGeom prst="rect">
            <a:avLst/>
          </a:prstGeom>
          <a:noFill/>
        </p:spPr>
        <p:txBody>
          <a:bodyPr wrap="none" rtlCol="0">
            <a:spAutoFit/>
          </a:bodyPr>
          <a:lstStyle/>
          <a:p>
            <a:pPr algn="ctr"/>
            <a:r>
              <a:rPr kumimoji="1" lang="zh-CN" altLang="en-US" sz="5400" b="1" dirty="0">
                <a:solidFill>
                  <a:schemeClr val="bg1"/>
                </a:solidFill>
                <a:effectLst>
                  <a:outerShdw blurRad="50800" dist="76200" dir="2700000" algn="tl" rotWithShape="0">
                    <a:srgbClr val="000000">
                      <a:alpha val="40000"/>
                    </a:srgbClr>
                  </a:outerShdw>
                </a:effectLst>
                <a:latin typeface="字制区喜脉体" panose="02000603000000000000" pitchFamily="2" charset="-122"/>
                <a:ea typeface="字制区喜脉体" panose="02000603000000000000" pitchFamily="2" charset="-122"/>
              </a:rPr>
              <a:t>过程体会</a:t>
            </a:r>
            <a:endParaRPr kumimoji="1" lang="zh-CN" altLang="en-US" sz="5400" b="1" dirty="0">
              <a:solidFill>
                <a:schemeClr val="bg1"/>
              </a:solidFill>
              <a:effectLst>
                <a:outerShdw blurRad="50800" dist="76200" dir="2700000" algn="tl" rotWithShape="0">
                  <a:srgbClr val="000000">
                    <a:alpha val="40000"/>
                  </a:srgbClr>
                </a:outerShdw>
              </a:effectLst>
              <a:latin typeface="字制区喜脉体" panose="02000603000000000000" pitchFamily="2" charset="-122"/>
              <a:ea typeface="字制区喜脉体" panose="02000603000000000000" pitchFamily="2" charset="-122"/>
            </a:endParaRPr>
          </a:p>
        </p:txBody>
      </p:sp>
      <p:grpSp>
        <p:nvGrpSpPr>
          <p:cNvPr id="15" name="组合 14"/>
          <p:cNvGrpSpPr/>
          <p:nvPr/>
        </p:nvGrpSpPr>
        <p:grpSpPr>
          <a:xfrm>
            <a:off x="-350909" y="5143780"/>
            <a:ext cx="1401119" cy="816935"/>
            <a:chOff x="-350909" y="4955820"/>
            <a:chExt cx="1401119" cy="816935"/>
          </a:xfrm>
        </p:grpSpPr>
        <p:pic>
          <p:nvPicPr>
            <p:cNvPr id="1572" name="图片 1571"/>
            <p:cNvPicPr>
              <a:picLocks noChangeAspect="1"/>
            </p:cNvPicPr>
            <p:nvPr/>
          </p:nvPicPr>
          <p:blipFill>
            <a:blip r:embed="rId4"/>
            <a:stretch>
              <a:fillRect/>
            </a:stretch>
          </p:blipFill>
          <p:spPr>
            <a:xfrm>
              <a:off x="-350909" y="4955820"/>
              <a:ext cx="1091279" cy="816935"/>
            </a:xfrm>
            <a:prstGeom prst="rect">
              <a:avLst/>
            </a:prstGeom>
          </p:spPr>
        </p:pic>
        <p:pic>
          <p:nvPicPr>
            <p:cNvPr id="38" name="图片 37"/>
            <p:cNvPicPr>
              <a:picLocks noChangeAspect="1"/>
            </p:cNvPicPr>
            <p:nvPr/>
          </p:nvPicPr>
          <p:blipFill>
            <a:blip r:embed="rId4" cstate="screen"/>
            <a:stretch>
              <a:fillRect/>
            </a:stretch>
          </p:blipFill>
          <p:spPr>
            <a:xfrm>
              <a:off x="345669" y="5245333"/>
              <a:ext cx="704541" cy="527422"/>
            </a:xfrm>
            <a:prstGeom prst="rect">
              <a:avLst/>
            </a:prstGeom>
          </p:spPr>
        </p:pic>
      </p:grpSp>
      <p:grpSp>
        <p:nvGrpSpPr>
          <p:cNvPr id="40" name="组合 39"/>
          <p:cNvGrpSpPr/>
          <p:nvPr/>
        </p:nvGrpSpPr>
        <p:grpSpPr>
          <a:xfrm flipH="1">
            <a:off x="11145771" y="5110036"/>
            <a:ext cx="1401119" cy="816935"/>
            <a:chOff x="-350909" y="4955820"/>
            <a:chExt cx="1401119" cy="816935"/>
          </a:xfrm>
        </p:grpSpPr>
        <p:pic>
          <p:nvPicPr>
            <p:cNvPr id="41" name="图片 40"/>
            <p:cNvPicPr>
              <a:picLocks noChangeAspect="1"/>
            </p:cNvPicPr>
            <p:nvPr/>
          </p:nvPicPr>
          <p:blipFill>
            <a:blip r:embed="rId4"/>
            <a:stretch>
              <a:fillRect/>
            </a:stretch>
          </p:blipFill>
          <p:spPr>
            <a:xfrm>
              <a:off x="-350909" y="4955820"/>
              <a:ext cx="1091279" cy="816935"/>
            </a:xfrm>
            <a:prstGeom prst="rect">
              <a:avLst/>
            </a:prstGeom>
          </p:spPr>
        </p:pic>
        <p:pic>
          <p:nvPicPr>
            <p:cNvPr id="42" name="图片 41"/>
            <p:cNvPicPr>
              <a:picLocks noChangeAspect="1"/>
            </p:cNvPicPr>
            <p:nvPr/>
          </p:nvPicPr>
          <p:blipFill>
            <a:blip r:embed="rId4" cstate="screen"/>
            <a:stretch>
              <a:fillRect/>
            </a:stretch>
          </p:blipFill>
          <p:spPr>
            <a:xfrm>
              <a:off x="345669" y="5245333"/>
              <a:ext cx="704541" cy="527422"/>
            </a:xfrm>
            <a:prstGeom prst="rect">
              <a:avLst/>
            </a:prstGeom>
          </p:spPr>
        </p:pic>
      </p:grpSp>
      <p:pic>
        <p:nvPicPr>
          <p:cNvPr id="44" name="图片 43"/>
          <p:cNvPicPr>
            <a:picLocks noChangeAspect="1"/>
          </p:cNvPicPr>
          <p:nvPr/>
        </p:nvPicPr>
        <p:blipFill>
          <a:blip r:embed="rId4" cstate="screen"/>
          <a:stretch>
            <a:fillRect/>
          </a:stretch>
        </p:blipFill>
        <p:spPr>
          <a:xfrm flipH="1">
            <a:off x="3641207" y="5405761"/>
            <a:ext cx="704540" cy="527421"/>
          </a:xfrm>
          <a:prstGeom prst="rect">
            <a:avLst/>
          </a:prstGeom>
        </p:spPr>
      </p:pic>
      <p:pic>
        <p:nvPicPr>
          <p:cNvPr id="46" name="图片 45"/>
          <p:cNvPicPr>
            <a:picLocks noChangeAspect="1"/>
          </p:cNvPicPr>
          <p:nvPr/>
        </p:nvPicPr>
        <p:blipFill>
          <a:blip r:embed="rId4" cstate="screen"/>
          <a:stretch>
            <a:fillRect/>
          </a:stretch>
        </p:blipFill>
        <p:spPr>
          <a:xfrm flipH="1">
            <a:off x="7722941" y="5405761"/>
            <a:ext cx="704540" cy="527421"/>
          </a:xfrm>
          <a:prstGeom prst="rect">
            <a:avLst/>
          </a:prstGeom>
        </p:spPr>
      </p:pic>
      <p:grpSp>
        <p:nvGrpSpPr>
          <p:cNvPr id="13" name="组合 12"/>
          <p:cNvGrpSpPr/>
          <p:nvPr/>
        </p:nvGrpSpPr>
        <p:grpSpPr>
          <a:xfrm>
            <a:off x="458470" y="801370"/>
            <a:ext cx="11274425" cy="5158740"/>
            <a:chOff x="2301635" y="1830625"/>
            <a:chExt cx="11274543" cy="3926837"/>
          </a:xfrm>
        </p:grpSpPr>
        <p:pic>
          <p:nvPicPr>
            <p:cNvPr id="2" name="图片 1"/>
            <p:cNvPicPr>
              <a:picLocks noChangeAspect="1"/>
            </p:cNvPicPr>
            <p:nvPr/>
          </p:nvPicPr>
          <p:blipFill rotWithShape="1">
            <a:blip r:embed="rId5" cstate="screen"/>
            <a:srcRect/>
            <a:stretch>
              <a:fillRect/>
            </a:stretch>
          </p:blipFill>
          <p:spPr>
            <a:xfrm>
              <a:off x="2301635" y="1830625"/>
              <a:ext cx="5150172" cy="3911315"/>
            </a:xfrm>
            <a:prstGeom prst="rect">
              <a:avLst/>
            </a:prstGeom>
          </p:spPr>
        </p:pic>
        <p:pic>
          <p:nvPicPr>
            <p:cNvPr id="43" name="图片 42"/>
            <p:cNvPicPr>
              <a:picLocks noChangeAspect="1"/>
            </p:cNvPicPr>
            <p:nvPr/>
          </p:nvPicPr>
          <p:blipFill rotWithShape="1">
            <a:blip r:embed="rId6" cstate="screen"/>
            <a:srcRect/>
            <a:stretch>
              <a:fillRect/>
            </a:stretch>
          </p:blipFill>
          <p:spPr>
            <a:xfrm flipH="1">
              <a:off x="6994093" y="2099582"/>
              <a:ext cx="3358551" cy="3657880"/>
            </a:xfrm>
            <a:prstGeom prst="rect">
              <a:avLst/>
            </a:prstGeom>
          </p:spPr>
        </p:pic>
        <p:pic>
          <p:nvPicPr>
            <p:cNvPr id="48" name="图片 47"/>
            <p:cNvPicPr>
              <a:picLocks noChangeAspect="1"/>
            </p:cNvPicPr>
            <p:nvPr/>
          </p:nvPicPr>
          <p:blipFill rotWithShape="1">
            <a:blip r:embed="rId7" cstate="screen"/>
            <a:srcRect/>
            <a:stretch>
              <a:fillRect/>
            </a:stretch>
          </p:blipFill>
          <p:spPr>
            <a:xfrm flipH="1">
              <a:off x="8939604" y="1830625"/>
              <a:ext cx="4636574" cy="3911315"/>
            </a:xfrm>
            <a:prstGeom prst="rect">
              <a:avLst/>
            </a:prstGeom>
          </p:spPr>
        </p:pic>
      </p:grpSp>
      <p:grpSp>
        <p:nvGrpSpPr>
          <p:cNvPr id="11" name="组合 10"/>
          <p:cNvGrpSpPr/>
          <p:nvPr/>
        </p:nvGrpSpPr>
        <p:grpSpPr>
          <a:xfrm>
            <a:off x="1600599" y="1698880"/>
            <a:ext cx="8852535" cy="2790190"/>
            <a:chOff x="3498169" y="2791660"/>
            <a:chExt cx="8852535" cy="2790190"/>
          </a:xfrm>
        </p:grpSpPr>
        <p:sp>
          <p:nvSpPr>
            <p:cNvPr id="30" name="文本框 29"/>
            <p:cNvSpPr txBox="1"/>
            <p:nvPr/>
          </p:nvSpPr>
          <p:spPr>
            <a:xfrm>
              <a:off x="3677775" y="2791660"/>
              <a:ext cx="2164470" cy="583565"/>
            </a:xfrm>
            <a:prstGeom prst="rect">
              <a:avLst/>
            </a:prstGeom>
            <a:noFill/>
          </p:spPr>
          <p:txBody>
            <a:bodyPr wrap="square" rtlCol="0">
              <a:spAutoFit/>
            </a:bodyPr>
            <a:lstStyle/>
            <a:p>
              <a:r>
                <a:rPr kumimoji="1" lang="zh-CN" altLang="en-US" sz="3200" dirty="0">
                  <a:solidFill>
                    <a:schemeClr val="tx1"/>
                  </a:solidFill>
                  <a:effectLst>
                    <a:outerShdw blurRad="38100" dist="19050" dir="2700000" algn="tl" rotWithShape="0">
                      <a:schemeClr val="dk1">
                        <a:alpha val="40000"/>
                      </a:schemeClr>
                    </a:outerShdw>
                  </a:effectLst>
                  <a:latin typeface="字制区喜脉体" panose="02000603000000000000" pitchFamily="2" charset="-122"/>
                  <a:ea typeface="字制区喜脉体" panose="02000603000000000000" pitchFamily="2" charset="-122"/>
                  <a:sym typeface="LL PixelFun Rounded" panose="00000500000000000000" pitchFamily="2" charset="0"/>
                </a:rPr>
                <a:t>李中原</a:t>
              </a:r>
              <a:endParaRPr kumimoji="1" lang="zh-CN" altLang="en-US" sz="3200" dirty="0">
                <a:solidFill>
                  <a:schemeClr val="tx1"/>
                </a:solidFill>
                <a:effectLst>
                  <a:outerShdw blurRad="38100" dist="19050" dir="2700000" algn="tl" rotWithShape="0">
                    <a:schemeClr val="dk1">
                      <a:alpha val="40000"/>
                    </a:schemeClr>
                  </a:outerShdw>
                </a:effectLst>
                <a:latin typeface="字制区喜脉体" panose="02000603000000000000" pitchFamily="2" charset="-122"/>
                <a:ea typeface="字制区喜脉体" panose="02000603000000000000" pitchFamily="2" charset="-122"/>
                <a:sym typeface="LL PixelFun Rounded" panose="00000500000000000000" pitchFamily="2" charset="0"/>
              </a:endParaRPr>
            </a:p>
          </p:txBody>
        </p:sp>
        <p:sp>
          <p:nvSpPr>
            <p:cNvPr id="31" name="文本框 30"/>
            <p:cNvSpPr txBox="1"/>
            <p:nvPr/>
          </p:nvSpPr>
          <p:spPr>
            <a:xfrm>
              <a:off x="3677239" y="3418405"/>
              <a:ext cx="8673465" cy="2163445"/>
            </a:xfrm>
            <a:prstGeom prst="rect">
              <a:avLst/>
            </a:prstGeom>
            <a:noFill/>
          </p:spPr>
          <p:txBody>
            <a:bodyPr wrap="square" rtlCol="0">
              <a:spAutoFit/>
            </a:bodyPr>
            <a:lstStyle/>
            <a:p>
              <a:pPr indent="457200" fontAlgn="auto">
                <a:lnSpc>
                  <a:spcPts val="2020"/>
                </a:lnSpc>
              </a:pPr>
              <a:r>
                <a:rPr sz="20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等线" panose="02010600030101010101" pitchFamily="2" charset="-122"/>
                </a:rPr>
                <a:t>在软工之前的课程里，并没有接触到多少软件开发的相关知识，所以只能从零开始自学。不过队伍里的每个人都十分努力，分工清楚，其实 不单单是个人工作，软工实践的团队协作也很重要，组员间互相交流与协助能够更快的完成任务。在实践过程中，作为游戏制作的策划人员，我明白了工作中需要能力，素质，知识之外，更重要的是学会了如何去完成一个任务，学会了如何虚心请教他人如何更好地去陈述自己的想法，如何更好地与别人沟通，组长和每个组员都非常非常非常尽职尽责，团队合理的分工和进度安排也使我能很专注地投入在自己负责的部分上，虽然过程艰难，但收获颇多。</a:t>
              </a:r>
              <a:endParaRPr sz="20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等线" panose="02010600030101010101" pitchFamily="2" charset="-122"/>
              </a:endParaRPr>
            </a:p>
          </p:txBody>
        </p:sp>
        <p:sp>
          <p:nvSpPr>
            <p:cNvPr id="7" name="等腰三角形 6"/>
            <p:cNvSpPr/>
            <p:nvPr/>
          </p:nvSpPr>
          <p:spPr>
            <a:xfrm rot="5400000">
              <a:off x="3465240" y="2994078"/>
              <a:ext cx="245201" cy="17934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000" fill="hold">
                                          <p:stCondLst>
                                            <p:cond delay="0"/>
                                          </p:stCondLst>
                                        </p:cTn>
                                        <p:tgtEl>
                                          <p:spTgt spid="13"/>
                                        </p:tgtEl>
                                        <p:attrNameLst>
                                          <p:attrName>style.visibility</p:attrName>
                                        </p:attrNameLst>
                                      </p:cBhvr>
                                      <p:to>
                                        <p:strVal val="visible"/>
                                      </p:to>
                                    </p:set>
                                    <p:animEffect transition="in" filter="barn(outVertical)">
                                      <p:cBhvr>
                                        <p:cTn id="7" dur="1000"/>
                                        <p:tgtEl>
                                          <p:spTgt spid="13"/>
                                        </p:tgtEl>
                                      </p:cBhvr>
                                    </p:animEffect>
                                  </p:childTnLst>
                                </p:cTn>
                              </p:par>
                              <p:par>
                                <p:cTn id="8" presetID="16" presetClass="entr" presetSubtype="37" fill="hold" nodeType="withEffect">
                                  <p:stCondLst>
                                    <p:cond delay="0"/>
                                  </p:stCondLst>
                                  <p:childTnLst>
                                    <p:set>
                                      <p:cBhvr>
                                        <p:cTn id="9" dur="1000" fill="hold">
                                          <p:stCondLst>
                                            <p:cond delay="0"/>
                                          </p:stCondLst>
                                        </p:cTn>
                                        <p:tgtEl>
                                          <p:spTgt spid="11"/>
                                        </p:tgtEl>
                                        <p:attrNameLst>
                                          <p:attrName>style.visibility</p:attrName>
                                        </p:attrNameLst>
                                      </p:cBhvr>
                                      <p:to>
                                        <p:strVal val="visible"/>
                                      </p:to>
                                    </p:set>
                                    <p:animEffect transition="in" filter="barn(outVertical)">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0" y="0"/>
            <a:ext cx="12192000" cy="6858000"/>
            <a:chOff x="0" y="0"/>
            <a:chExt cx="17112781" cy="6858000"/>
          </a:xfrm>
        </p:grpSpPr>
        <p:pic>
          <p:nvPicPr>
            <p:cNvPr id="8" name="图片 7"/>
            <p:cNvPicPr>
              <a:picLocks noChangeAspect="1"/>
            </p:cNvPicPr>
            <p:nvPr>
              <p:custDataLst>
                <p:tags r:id="rId1"/>
              </p:custDataLst>
            </p:nvPr>
          </p:nvPicPr>
          <p:blipFill>
            <a:blip r:embed="rId2" cstate="screen"/>
            <a:stretch>
              <a:fillRect/>
            </a:stretch>
          </p:blipFill>
          <p:spPr>
            <a:xfrm>
              <a:off x="0" y="0"/>
              <a:ext cx="8729473" cy="6858000"/>
            </a:xfrm>
            <a:prstGeom prst="rect">
              <a:avLst/>
            </a:prstGeom>
          </p:spPr>
        </p:pic>
        <p:pic>
          <p:nvPicPr>
            <p:cNvPr id="173" name="图片 172"/>
            <p:cNvPicPr>
              <a:picLocks noChangeAspect="1"/>
            </p:cNvPicPr>
            <p:nvPr>
              <p:custDataLst>
                <p:tags r:id="rId3"/>
              </p:custDataLst>
            </p:nvPr>
          </p:nvPicPr>
          <p:blipFill>
            <a:blip r:embed="rId2" cstate="screen"/>
            <a:stretch>
              <a:fillRect/>
            </a:stretch>
          </p:blipFill>
          <p:spPr>
            <a:xfrm>
              <a:off x="8383308" y="0"/>
              <a:ext cx="8729473" cy="6858000"/>
            </a:xfrm>
            <a:prstGeom prst="rect">
              <a:avLst/>
            </a:prstGeom>
          </p:spPr>
        </p:pic>
      </p:grpSp>
      <p:sp>
        <p:nvSpPr>
          <p:cNvPr id="37" name="文本框 36"/>
          <p:cNvSpPr txBox="1"/>
          <p:nvPr>
            <p:custDataLst>
              <p:tags r:id="rId4"/>
            </p:custDataLst>
          </p:nvPr>
        </p:nvSpPr>
        <p:spPr>
          <a:xfrm>
            <a:off x="5506720" y="271664"/>
            <a:ext cx="1560830" cy="922020"/>
          </a:xfrm>
          <a:prstGeom prst="rect">
            <a:avLst/>
          </a:prstGeom>
          <a:noFill/>
        </p:spPr>
        <p:txBody>
          <a:bodyPr wrap="none" rtlCol="0">
            <a:spAutoFit/>
          </a:bodyPr>
          <a:p>
            <a:pPr algn="ctr"/>
            <a:r>
              <a:rPr kumimoji="1" lang="zh-CN" altLang="en-US" sz="5400" b="1" dirty="0">
                <a:solidFill>
                  <a:schemeClr val="tx1"/>
                </a:solidFill>
                <a:latin typeface="字制区喜脉体" panose="02000603000000000000" pitchFamily="2" charset="-122"/>
                <a:ea typeface="字制区喜脉体" panose="02000603000000000000" pitchFamily="2" charset="-122"/>
              </a:rPr>
              <a:t>测试</a:t>
            </a:r>
            <a:endParaRPr kumimoji="1" lang="zh-CN" altLang="en-US" sz="5400" b="1" dirty="0">
              <a:solidFill>
                <a:schemeClr val="tx1"/>
              </a:solidFill>
              <a:latin typeface="字制区喜脉体" panose="02000603000000000000" pitchFamily="2" charset="-122"/>
              <a:ea typeface="字制区喜脉体" panose="02000603000000000000" pitchFamily="2" charset="-122"/>
            </a:endParaRPr>
          </a:p>
        </p:txBody>
      </p:sp>
      <p:pic>
        <p:nvPicPr>
          <p:cNvPr id="180" name="图片 179"/>
          <p:cNvPicPr>
            <a:picLocks noChangeAspect="1"/>
          </p:cNvPicPr>
          <p:nvPr>
            <p:custDataLst>
              <p:tags r:id="rId5"/>
            </p:custDataLst>
          </p:nvPr>
        </p:nvPicPr>
        <p:blipFill>
          <a:blip r:embed="rId6" cstate="screen"/>
          <a:stretch>
            <a:fillRect/>
          </a:stretch>
        </p:blipFill>
        <p:spPr>
          <a:xfrm>
            <a:off x="9843920" y="609834"/>
            <a:ext cx="1600882" cy="816935"/>
          </a:xfrm>
          <a:prstGeom prst="rect">
            <a:avLst/>
          </a:prstGeom>
        </p:spPr>
      </p:pic>
      <p:sp>
        <p:nvSpPr>
          <p:cNvPr id="4" name="文本框 3"/>
          <p:cNvSpPr txBox="1"/>
          <p:nvPr>
            <p:custDataLst>
              <p:tags r:id="rId7"/>
            </p:custDataLst>
          </p:nvPr>
        </p:nvSpPr>
        <p:spPr>
          <a:xfrm>
            <a:off x="5479415" y="257059"/>
            <a:ext cx="1560830" cy="922020"/>
          </a:xfrm>
          <a:prstGeom prst="rect">
            <a:avLst/>
          </a:prstGeom>
          <a:noFill/>
        </p:spPr>
        <p:txBody>
          <a:bodyPr wrap="none" rtlCol="0">
            <a:spAutoFit/>
          </a:bodyPr>
          <a:p>
            <a:pPr algn="ctr"/>
            <a:r>
              <a:rPr kumimoji="1" lang="zh-CN" altLang="en-US" sz="5400" b="1" dirty="0">
                <a:solidFill>
                  <a:schemeClr val="bg1"/>
                </a:solidFill>
                <a:latin typeface="字制区喜脉体" panose="02000603000000000000" pitchFamily="2" charset="-122"/>
                <a:ea typeface="字制区喜脉体" panose="02000603000000000000" pitchFamily="2" charset="-122"/>
              </a:rPr>
              <a:t>测试</a:t>
            </a:r>
            <a:endParaRPr kumimoji="1" lang="zh-CN" altLang="en-US" sz="5400" b="1" dirty="0">
              <a:solidFill>
                <a:schemeClr val="bg1"/>
              </a:solidFill>
              <a:latin typeface="字制区喜脉体" panose="02000603000000000000" pitchFamily="2" charset="-122"/>
              <a:ea typeface="字制区喜脉体" panose="02000603000000000000" pitchFamily="2" charset="-122"/>
            </a:endParaRPr>
          </a:p>
        </p:txBody>
      </p:sp>
      <p:pic>
        <p:nvPicPr>
          <p:cNvPr id="18" name="图片 17"/>
          <p:cNvPicPr>
            <a:picLocks noChangeAspect="1"/>
          </p:cNvPicPr>
          <p:nvPr>
            <p:custDataLst>
              <p:tags r:id="rId8"/>
            </p:custDataLst>
          </p:nvPr>
        </p:nvPicPr>
        <p:blipFill>
          <a:blip r:embed="rId9" cstate="screen"/>
          <a:stretch>
            <a:fillRect/>
          </a:stretch>
        </p:blipFill>
        <p:spPr>
          <a:xfrm>
            <a:off x="0" y="873760"/>
            <a:ext cx="12192000" cy="3532505"/>
          </a:xfrm>
          <a:prstGeom prst="rect">
            <a:avLst/>
          </a:prstGeom>
        </p:spPr>
      </p:pic>
      <p:pic>
        <p:nvPicPr>
          <p:cNvPr id="59" name="图片 58"/>
          <p:cNvPicPr>
            <a:picLocks noChangeAspect="1"/>
          </p:cNvPicPr>
          <p:nvPr>
            <p:custDataLst>
              <p:tags r:id="rId10"/>
            </p:custDataLst>
          </p:nvPr>
        </p:nvPicPr>
        <p:blipFill rotWithShape="1">
          <a:blip r:embed="rId11" cstate="screen"/>
          <a:srcRect/>
          <a:stretch>
            <a:fillRect/>
          </a:stretch>
        </p:blipFill>
        <p:spPr>
          <a:xfrm>
            <a:off x="0" y="3190875"/>
            <a:ext cx="12192000" cy="3223895"/>
          </a:xfrm>
          <a:prstGeom prst="rect">
            <a:avLst/>
          </a:prstGeom>
        </p:spPr>
      </p:pic>
      <p:pic>
        <p:nvPicPr>
          <p:cNvPr id="19" name="图片 18"/>
          <p:cNvPicPr>
            <a:picLocks noChangeAspect="1"/>
          </p:cNvPicPr>
          <p:nvPr>
            <p:custDataLst>
              <p:tags r:id="rId12"/>
            </p:custDataLst>
          </p:nvPr>
        </p:nvPicPr>
        <p:blipFill>
          <a:blip r:embed="rId13" cstate="screen"/>
          <a:stretch>
            <a:fillRect/>
          </a:stretch>
        </p:blipFill>
        <p:spPr>
          <a:xfrm>
            <a:off x="485462" y="1820714"/>
            <a:ext cx="355815" cy="338919"/>
          </a:xfrm>
          <a:prstGeom prst="rect">
            <a:avLst/>
          </a:prstGeom>
        </p:spPr>
      </p:pic>
      <p:pic>
        <p:nvPicPr>
          <p:cNvPr id="5" name="图片 4"/>
          <p:cNvPicPr>
            <a:picLocks noChangeAspect="1"/>
          </p:cNvPicPr>
          <p:nvPr/>
        </p:nvPicPr>
        <p:blipFill>
          <a:blip r:embed="rId14"/>
          <a:stretch>
            <a:fillRect/>
          </a:stretch>
        </p:blipFill>
        <p:spPr>
          <a:xfrm>
            <a:off x="946150" y="1877060"/>
            <a:ext cx="3797300" cy="2832100"/>
          </a:xfrm>
          <a:prstGeom prst="rect">
            <a:avLst/>
          </a:prstGeom>
        </p:spPr>
      </p:pic>
      <p:pic>
        <p:nvPicPr>
          <p:cNvPr id="6" name="图片 5"/>
          <p:cNvPicPr>
            <a:picLocks noChangeAspect="1"/>
          </p:cNvPicPr>
          <p:nvPr>
            <p:custDataLst>
              <p:tags r:id="rId15"/>
            </p:custDataLst>
          </p:nvPr>
        </p:nvPicPr>
        <p:blipFill>
          <a:blip r:embed="rId13" cstate="screen"/>
          <a:stretch>
            <a:fillRect/>
          </a:stretch>
        </p:blipFill>
        <p:spPr>
          <a:xfrm>
            <a:off x="5002217" y="1877229"/>
            <a:ext cx="355815" cy="338919"/>
          </a:xfrm>
          <a:prstGeom prst="rect">
            <a:avLst/>
          </a:prstGeom>
        </p:spPr>
      </p:pic>
      <p:pic>
        <p:nvPicPr>
          <p:cNvPr id="15" name="图片 14"/>
          <p:cNvPicPr>
            <a:picLocks noChangeAspect="1"/>
          </p:cNvPicPr>
          <p:nvPr/>
        </p:nvPicPr>
        <p:blipFill>
          <a:blip r:embed="rId16"/>
          <a:stretch>
            <a:fillRect/>
          </a:stretch>
        </p:blipFill>
        <p:spPr>
          <a:xfrm>
            <a:off x="5617210" y="1877060"/>
            <a:ext cx="4368800" cy="1098550"/>
          </a:xfrm>
          <a:prstGeom prst="rect">
            <a:avLst/>
          </a:prstGeom>
        </p:spPr>
      </p:pic>
      <p:pic>
        <p:nvPicPr>
          <p:cNvPr id="16" name="图片 15"/>
          <p:cNvPicPr>
            <a:picLocks noChangeAspect="1"/>
          </p:cNvPicPr>
          <p:nvPr>
            <p:custDataLst>
              <p:tags r:id="rId17"/>
            </p:custDataLst>
          </p:nvPr>
        </p:nvPicPr>
        <p:blipFill>
          <a:blip r:embed="rId13" cstate="screen"/>
          <a:stretch>
            <a:fillRect/>
          </a:stretch>
        </p:blipFill>
        <p:spPr>
          <a:xfrm>
            <a:off x="5002217" y="3429169"/>
            <a:ext cx="355815" cy="338919"/>
          </a:xfrm>
          <a:prstGeom prst="rect">
            <a:avLst/>
          </a:prstGeom>
        </p:spPr>
      </p:pic>
      <p:sp>
        <p:nvSpPr>
          <p:cNvPr id="25" name="文本框 24"/>
          <p:cNvSpPr txBox="1"/>
          <p:nvPr>
            <p:custDataLst>
              <p:tags r:id="rId18"/>
            </p:custDataLst>
          </p:nvPr>
        </p:nvSpPr>
        <p:spPr>
          <a:xfrm>
            <a:off x="5617210" y="3425825"/>
            <a:ext cx="2252345" cy="460375"/>
          </a:xfrm>
          <a:prstGeom prst="rect">
            <a:avLst/>
          </a:prstGeom>
          <a:noFill/>
        </p:spPr>
        <p:txBody>
          <a:bodyPr wrap="square" rtlCol="0">
            <a:spAutoFit/>
          </a:bodyPr>
          <a:p>
            <a:pPr algn="l"/>
            <a:r>
              <a:rPr kumimoji="1" lang="zh-CN" altLang="en-US" sz="2400" b="1" dirty="0">
                <a:solidFill>
                  <a:schemeClr val="tx1"/>
                </a:solidFill>
                <a:latin typeface="字制区喜脉体" panose="02000603000000000000" pitchFamily="2" charset="-122"/>
                <a:ea typeface="字制区喜脉体" panose="02000603000000000000" pitchFamily="2" charset="-122"/>
                <a:sym typeface="LL PixelFun Rounded" panose="00000500000000000000" pitchFamily="2" charset="0"/>
              </a:rPr>
              <a:t>未完待续</a:t>
            </a:r>
            <a:r>
              <a:rPr kumimoji="1" lang="en-US" altLang="zh-CN" sz="2400" b="1" dirty="0">
                <a:solidFill>
                  <a:schemeClr val="tx1"/>
                </a:solidFill>
                <a:latin typeface="字制区喜脉体" panose="02000603000000000000" pitchFamily="2" charset="-122"/>
                <a:ea typeface="字制区喜脉体" panose="02000603000000000000" pitchFamily="2" charset="-122"/>
                <a:sym typeface="LL PixelFun Rounded" panose="00000500000000000000" pitchFamily="2" charset="0"/>
              </a:rPr>
              <a:t>......</a:t>
            </a:r>
            <a:endParaRPr kumimoji="1" lang="en-US" altLang="zh-CN" sz="2400" b="1" dirty="0">
              <a:solidFill>
                <a:schemeClr val="tx1"/>
              </a:solidFill>
              <a:latin typeface="字制区喜脉体" panose="02000603000000000000" pitchFamily="2" charset="-122"/>
              <a:ea typeface="字制区喜脉体" panose="02000603000000000000" pitchFamily="2" charset="-122"/>
              <a:sym typeface="LL PixelFun Rounded" panose="000005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up)">
                                      <p:cBhvr>
                                        <p:cTn id="8" dur="500"/>
                                        <p:tgtEl>
                                          <p:spTgt spid="19"/>
                                        </p:tgtEl>
                                      </p:cBhvr>
                                    </p:animEffect>
                                  </p:childTnLst>
                                </p:cTn>
                              </p:par>
                              <p:par>
                                <p:cTn id="9" presetID="1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par>
                                <p:cTn id="13" presetID="12" presetClass="entr" presetSubtype="4"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p:tgtEl>
                                          <p:spTgt spid="16"/>
                                        </p:tgtEl>
                                        <p:attrNameLst>
                                          <p:attrName>ppt_y</p:attrName>
                                        </p:attrNameLst>
                                      </p:cBhvr>
                                      <p:tavLst>
                                        <p:tav tm="0">
                                          <p:val>
                                            <p:strVal val="#ppt_y+#ppt_h*1.125000"/>
                                          </p:val>
                                        </p:tav>
                                        <p:tav tm="100000">
                                          <p:val>
                                            <p:strVal val="#ppt_y"/>
                                          </p:val>
                                        </p:tav>
                                      </p:tavLst>
                                    </p:anim>
                                    <p:animEffect transition="in" filter="wipe(up)">
                                      <p:cBhvr>
                                        <p:cTn id="16" dur="500"/>
                                        <p:tgtEl>
                                          <p:spTgt spid="16"/>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p:tgtEl>
                                          <p:spTgt spid="25"/>
                                        </p:tgtEl>
                                        <p:attrNameLst>
                                          <p:attrName>ppt_y</p:attrName>
                                        </p:attrNameLst>
                                      </p:cBhvr>
                                      <p:tavLst>
                                        <p:tav tm="0">
                                          <p:val>
                                            <p:strVal val="#ppt_y+#ppt_h*1.125000"/>
                                          </p:val>
                                        </p:tav>
                                        <p:tav tm="100000">
                                          <p:val>
                                            <p:strVal val="#ppt_y"/>
                                          </p:val>
                                        </p:tav>
                                      </p:tavLst>
                                    </p:anim>
                                    <p:animEffect transition="in" filter="wipe(up)">
                                      <p:cBhvr>
                                        <p:cTn id="20" dur="500"/>
                                        <p:tgtEl>
                                          <p:spTgt spid="25"/>
                                        </p:tgtEl>
                                      </p:cBhvr>
                                    </p:animEffect>
                                  </p:childTnLst>
                                </p:cTn>
                              </p:par>
                              <p:par>
                                <p:cTn id="21" presetID="12" presetClass="entr" presetSubtype="4"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p:tgtEl>
                                          <p:spTgt spid="5"/>
                                        </p:tgtEl>
                                        <p:attrNameLst>
                                          <p:attrName>ppt_y</p:attrName>
                                        </p:attrNameLst>
                                      </p:cBhvr>
                                      <p:tavLst>
                                        <p:tav tm="0">
                                          <p:val>
                                            <p:strVal val="#ppt_y+#ppt_h*1.125000"/>
                                          </p:val>
                                        </p:tav>
                                        <p:tav tm="100000">
                                          <p:val>
                                            <p:strVal val="#ppt_y"/>
                                          </p:val>
                                        </p:tav>
                                      </p:tavLst>
                                    </p:anim>
                                    <p:animEffect transition="in" filter="wipe(up)">
                                      <p:cBhvr>
                                        <p:cTn id="24" dur="500"/>
                                        <p:tgtEl>
                                          <p:spTgt spid="5"/>
                                        </p:tgtEl>
                                      </p:cBhvr>
                                    </p:animEffect>
                                  </p:childTnLst>
                                </p:cTn>
                              </p:par>
                              <p:par>
                                <p:cTn id="25" presetID="1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p:tgtEl>
                                          <p:spTgt spid="15"/>
                                        </p:tgtEl>
                                        <p:attrNameLst>
                                          <p:attrName>ppt_y</p:attrName>
                                        </p:attrNameLst>
                                      </p:cBhvr>
                                      <p:tavLst>
                                        <p:tav tm="0">
                                          <p:val>
                                            <p:strVal val="#ppt_y+#ppt_h*1.125000"/>
                                          </p:val>
                                        </p:tav>
                                        <p:tav tm="100000">
                                          <p:val>
                                            <p:strVal val="#ppt_y"/>
                                          </p:val>
                                        </p:tav>
                                      </p:tavLst>
                                    </p:anim>
                                    <p:animEffect transition="in" filter="wipe(up)">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1" y="0"/>
            <a:ext cx="12191999" cy="6438481"/>
            <a:chOff x="0" y="0"/>
            <a:chExt cx="17112781" cy="6858000"/>
          </a:xfrm>
        </p:grpSpPr>
        <p:pic>
          <p:nvPicPr>
            <p:cNvPr id="53" name="图片 52"/>
            <p:cNvPicPr>
              <a:picLocks noChangeAspect="1"/>
            </p:cNvPicPr>
            <p:nvPr>
              <p:custDataLst>
                <p:tags r:id="rId1"/>
              </p:custDataLst>
            </p:nvPr>
          </p:nvPicPr>
          <p:blipFill>
            <a:blip r:embed="rId2" cstate="screen"/>
            <a:stretch>
              <a:fillRect/>
            </a:stretch>
          </p:blipFill>
          <p:spPr>
            <a:xfrm>
              <a:off x="0" y="0"/>
              <a:ext cx="8729473" cy="6858000"/>
            </a:xfrm>
            <a:prstGeom prst="rect">
              <a:avLst/>
            </a:prstGeom>
          </p:spPr>
        </p:pic>
        <p:pic>
          <p:nvPicPr>
            <p:cNvPr id="54" name="图片 53"/>
            <p:cNvPicPr>
              <a:picLocks noChangeAspect="1"/>
            </p:cNvPicPr>
            <p:nvPr>
              <p:custDataLst>
                <p:tags r:id="rId3"/>
              </p:custDataLst>
            </p:nvPr>
          </p:nvPicPr>
          <p:blipFill>
            <a:blip r:embed="rId2" cstate="screen"/>
            <a:stretch>
              <a:fillRect/>
            </a:stretch>
          </p:blipFill>
          <p:spPr>
            <a:xfrm>
              <a:off x="8383308" y="0"/>
              <a:ext cx="8729473" cy="6858000"/>
            </a:xfrm>
            <a:prstGeom prst="rect">
              <a:avLst/>
            </a:prstGeom>
          </p:spPr>
        </p:pic>
      </p:grpSp>
      <p:pic>
        <p:nvPicPr>
          <p:cNvPr id="55" name="图片 54"/>
          <p:cNvPicPr>
            <a:picLocks noChangeAspect="1"/>
          </p:cNvPicPr>
          <p:nvPr>
            <p:custDataLst>
              <p:tags r:id="rId4"/>
            </p:custDataLst>
          </p:nvPr>
        </p:nvPicPr>
        <p:blipFill>
          <a:blip r:embed="rId5" cstate="screen">
            <a:alphaModFix amt="80000"/>
          </a:blip>
          <a:stretch>
            <a:fillRect/>
          </a:stretch>
        </p:blipFill>
        <p:spPr>
          <a:xfrm>
            <a:off x="-469900" y="211455"/>
            <a:ext cx="2451735" cy="1250950"/>
          </a:xfrm>
          <a:prstGeom prst="rect">
            <a:avLst/>
          </a:prstGeom>
        </p:spPr>
      </p:pic>
      <p:pic>
        <p:nvPicPr>
          <p:cNvPr id="56" name="图片 55" descr="1700243265516"/>
          <p:cNvPicPr>
            <a:picLocks noChangeAspect="1"/>
          </p:cNvPicPr>
          <p:nvPr>
            <p:custDataLst>
              <p:tags r:id="rId6"/>
            </p:custDataLst>
          </p:nvPr>
        </p:nvPicPr>
        <p:blipFill>
          <a:blip r:embed="rId7">
            <a:alphaModFix amt="91000"/>
          </a:blip>
          <a:srcRect l="48971" t="73750" r="29648" b="6100"/>
          <a:stretch>
            <a:fillRect/>
          </a:stretch>
        </p:blipFill>
        <p:spPr>
          <a:xfrm flipH="1">
            <a:off x="10349230" y="4955540"/>
            <a:ext cx="2085340" cy="1105535"/>
          </a:xfrm>
          <a:prstGeom prst="rect">
            <a:avLst/>
          </a:prstGeom>
        </p:spPr>
      </p:pic>
      <p:pic>
        <p:nvPicPr>
          <p:cNvPr id="57" name="图片 56"/>
          <p:cNvPicPr>
            <a:picLocks noChangeAspect="1"/>
          </p:cNvPicPr>
          <p:nvPr>
            <p:custDataLst>
              <p:tags r:id="rId8"/>
            </p:custDataLst>
          </p:nvPr>
        </p:nvPicPr>
        <p:blipFill>
          <a:blip r:embed="rId5" cstate="screen"/>
          <a:stretch>
            <a:fillRect/>
          </a:stretch>
        </p:blipFill>
        <p:spPr>
          <a:xfrm>
            <a:off x="3411880" y="1104985"/>
            <a:ext cx="1600882" cy="816935"/>
          </a:xfrm>
          <a:prstGeom prst="rect">
            <a:avLst/>
          </a:prstGeom>
        </p:spPr>
      </p:pic>
      <p:grpSp>
        <p:nvGrpSpPr>
          <p:cNvPr id="58" name="组合 57"/>
          <p:cNvGrpSpPr/>
          <p:nvPr/>
        </p:nvGrpSpPr>
        <p:grpSpPr>
          <a:xfrm>
            <a:off x="1584296" y="995263"/>
            <a:ext cx="8674158" cy="3960000"/>
            <a:chOff x="4080822" y="1198743"/>
            <a:chExt cx="3817180" cy="1536325"/>
          </a:xfrm>
        </p:grpSpPr>
        <p:pic>
          <p:nvPicPr>
            <p:cNvPr id="59" name="图片 58"/>
            <p:cNvPicPr>
              <a:picLocks noChangeAspect="1"/>
            </p:cNvPicPr>
            <p:nvPr>
              <p:custDataLst>
                <p:tags r:id="rId9"/>
              </p:custDataLst>
            </p:nvPr>
          </p:nvPicPr>
          <p:blipFill rotWithShape="1">
            <a:blip r:embed="rId10" cstate="screen"/>
            <a:srcRect/>
            <a:stretch>
              <a:fillRect/>
            </a:stretch>
          </p:blipFill>
          <p:spPr>
            <a:xfrm>
              <a:off x="4080822" y="1199986"/>
              <a:ext cx="2015177" cy="1533838"/>
            </a:xfrm>
            <a:prstGeom prst="rect">
              <a:avLst/>
            </a:prstGeom>
          </p:spPr>
        </p:pic>
        <p:pic>
          <p:nvPicPr>
            <p:cNvPr id="60" name="图片 59"/>
            <p:cNvPicPr>
              <a:picLocks noChangeAspect="1"/>
            </p:cNvPicPr>
            <p:nvPr>
              <p:custDataLst>
                <p:tags r:id="rId11"/>
              </p:custDataLst>
            </p:nvPr>
          </p:nvPicPr>
          <p:blipFill rotWithShape="1">
            <a:blip r:embed="rId12" cstate="screen"/>
            <a:srcRect/>
            <a:stretch>
              <a:fillRect/>
            </a:stretch>
          </p:blipFill>
          <p:spPr>
            <a:xfrm>
              <a:off x="6066161" y="1198743"/>
              <a:ext cx="1831841" cy="1536325"/>
            </a:xfrm>
            <a:prstGeom prst="rect">
              <a:avLst/>
            </a:prstGeom>
          </p:spPr>
        </p:pic>
      </p:grpSp>
      <p:pic>
        <p:nvPicPr>
          <p:cNvPr id="61" name="图片 60"/>
          <p:cNvPicPr>
            <a:picLocks noChangeAspect="1"/>
          </p:cNvPicPr>
          <p:nvPr>
            <p:custDataLst>
              <p:tags r:id="rId13"/>
            </p:custDataLst>
          </p:nvPr>
        </p:nvPicPr>
        <p:blipFill>
          <a:blip r:embed="rId5" cstate="screen"/>
          <a:stretch>
            <a:fillRect/>
          </a:stretch>
        </p:blipFill>
        <p:spPr>
          <a:xfrm>
            <a:off x="9885045" y="1462405"/>
            <a:ext cx="1461135" cy="745490"/>
          </a:xfrm>
          <a:prstGeom prst="rect">
            <a:avLst/>
          </a:prstGeom>
        </p:spPr>
      </p:pic>
      <p:grpSp>
        <p:nvGrpSpPr>
          <p:cNvPr id="62" name="组合 61"/>
          <p:cNvGrpSpPr/>
          <p:nvPr/>
        </p:nvGrpSpPr>
        <p:grpSpPr>
          <a:xfrm>
            <a:off x="0" y="6001506"/>
            <a:ext cx="12192000" cy="856493"/>
            <a:chOff x="0" y="5087885"/>
            <a:chExt cx="14656054" cy="1889924"/>
          </a:xfrm>
        </p:grpSpPr>
        <p:pic>
          <p:nvPicPr>
            <p:cNvPr id="63" name="图片 62"/>
            <p:cNvPicPr>
              <a:picLocks noChangeAspect="1"/>
            </p:cNvPicPr>
            <p:nvPr>
              <p:custDataLst>
                <p:tags r:id="rId14"/>
              </p:custDataLst>
            </p:nvPr>
          </p:nvPicPr>
          <p:blipFill>
            <a:blip r:embed="rId15" cstate="screen"/>
            <a:stretch>
              <a:fillRect/>
            </a:stretch>
          </p:blipFill>
          <p:spPr>
            <a:xfrm>
              <a:off x="0" y="5087885"/>
              <a:ext cx="7328027" cy="1889924"/>
            </a:xfrm>
            <a:prstGeom prst="rect">
              <a:avLst/>
            </a:prstGeom>
          </p:spPr>
        </p:pic>
        <p:pic>
          <p:nvPicPr>
            <p:cNvPr id="64" name="图片 63"/>
            <p:cNvPicPr>
              <a:picLocks noChangeAspect="1"/>
            </p:cNvPicPr>
            <p:nvPr>
              <p:custDataLst>
                <p:tags r:id="rId16"/>
              </p:custDataLst>
            </p:nvPr>
          </p:nvPicPr>
          <p:blipFill>
            <a:blip r:embed="rId15" cstate="screen"/>
            <a:stretch>
              <a:fillRect/>
            </a:stretch>
          </p:blipFill>
          <p:spPr>
            <a:xfrm flipH="1">
              <a:off x="7328027" y="5087885"/>
              <a:ext cx="7328027" cy="1889924"/>
            </a:xfrm>
            <a:prstGeom prst="rect">
              <a:avLst/>
            </a:prstGeom>
          </p:spPr>
        </p:pic>
      </p:grpSp>
      <p:pic>
        <p:nvPicPr>
          <p:cNvPr id="65" name="图片 64"/>
          <p:cNvPicPr>
            <a:picLocks noChangeAspect="1"/>
          </p:cNvPicPr>
          <p:nvPr>
            <p:custDataLst>
              <p:tags r:id="rId17"/>
            </p:custDataLst>
          </p:nvPr>
        </p:nvPicPr>
        <p:blipFill>
          <a:blip r:embed="rId18" cstate="screen"/>
          <a:stretch>
            <a:fillRect/>
          </a:stretch>
        </p:blipFill>
        <p:spPr>
          <a:xfrm>
            <a:off x="6096000" y="5193665"/>
            <a:ext cx="1076960" cy="807085"/>
          </a:xfrm>
          <a:prstGeom prst="rect">
            <a:avLst/>
          </a:prstGeom>
        </p:spPr>
      </p:pic>
      <p:pic>
        <p:nvPicPr>
          <p:cNvPr id="66" name="图片 65"/>
          <p:cNvPicPr>
            <a:picLocks noChangeAspect="1"/>
          </p:cNvPicPr>
          <p:nvPr>
            <p:custDataLst>
              <p:tags r:id="rId19"/>
            </p:custDataLst>
          </p:nvPr>
        </p:nvPicPr>
        <p:blipFill>
          <a:blip r:embed="rId5" cstate="screen"/>
          <a:srcRect r="50000"/>
          <a:stretch>
            <a:fillRect/>
          </a:stretch>
        </p:blipFill>
        <p:spPr>
          <a:xfrm>
            <a:off x="10590710" y="2582754"/>
            <a:ext cx="1601290" cy="1634286"/>
          </a:xfrm>
          <a:custGeom>
            <a:avLst/>
            <a:gdLst>
              <a:gd name="connsiteX0" fmla="*/ 0 w 1601290"/>
              <a:gd name="connsiteY0" fmla="*/ 0 h 1634286"/>
              <a:gd name="connsiteX1" fmla="*/ 1601290 w 1601290"/>
              <a:gd name="connsiteY1" fmla="*/ 0 h 1634286"/>
              <a:gd name="connsiteX2" fmla="*/ 1601290 w 1601290"/>
              <a:gd name="connsiteY2" fmla="*/ 1634286 h 1634286"/>
              <a:gd name="connsiteX3" fmla="*/ 0 w 1601290"/>
              <a:gd name="connsiteY3" fmla="*/ 1634286 h 1634286"/>
            </a:gdLst>
            <a:ahLst/>
            <a:cxnLst>
              <a:cxn ang="0">
                <a:pos x="connsiteX0" y="connsiteY0"/>
              </a:cxn>
              <a:cxn ang="0">
                <a:pos x="connsiteX1" y="connsiteY1"/>
              </a:cxn>
              <a:cxn ang="0">
                <a:pos x="connsiteX2" y="connsiteY2"/>
              </a:cxn>
              <a:cxn ang="0">
                <a:pos x="connsiteX3" y="connsiteY3"/>
              </a:cxn>
            </a:cxnLst>
            <a:rect l="l" t="t" r="r" b="b"/>
            <a:pathLst>
              <a:path w="1601290" h="1634286">
                <a:moveTo>
                  <a:pt x="0" y="0"/>
                </a:moveTo>
                <a:lnTo>
                  <a:pt x="1601290" y="0"/>
                </a:lnTo>
                <a:lnTo>
                  <a:pt x="1601290" y="1634286"/>
                </a:lnTo>
                <a:lnTo>
                  <a:pt x="0" y="1634286"/>
                </a:lnTo>
                <a:close/>
              </a:path>
            </a:pathLst>
          </a:custGeom>
        </p:spPr>
      </p:pic>
      <p:pic>
        <p:nvPicPr>
          <p:cNvPr id="67" name="图片 66"/>
          <p:cNvPicPr>
            <a:picLocks noChangeAspect="1"/>
          </p:cNvPicPr>
          <p:nvPr>
            <p:custDataLst>
              <p:tags r:id="rId20"/>
            </p:custDataLst>
          </p:nvPr>
        </p:nvPicPr>
        <p:blipFill>
          <a:blip r:embed="rId18" cstate="screen"/>
          <a:stretch>
            <a:fillRect/>
          </a:stretch>
        </p:blipFill>
        <p:spPr>
          <a:xfrm>
            <a:off x="5641393" y="5422619"/>
            <a:ext cx="772388" cy="578212"/>
          </a:xfrm>
          <a:prstGeom prst="rect">
            <a:avLst/>
          </a:prstGeom>
        </p:spPr>
      </p:pic>
      <p:grpSp>
        <p:nvGrpSpPr>
          <p:cNvPr id="68" name="组合 67"/>
          <p:cNvGrpSpPr/>
          <p:nvPr/>
        </p:nvGrpSpPr>
        <p:grpSpPr>
          <a:xfrm>
            <a:off x="2793374" y="2586987"/>
            <a:ext cx="6350626" cy="1152918"/>
            <a:chOff x="3838075" y="1858000"/>
            <a:chExt cx="4787524" cy="1152348"/>
          </a:xfrm>
        </p:grpSpPr>
        <p:sp>
          <p:nvSpPr>
            <p:cNvPr id="69" name="文本框 68"/>
            <p:cNvSpPr txBox="1"/>
            <p:nvPr>
              <p:custDataLst>
                <p:tags r:id="rId21"/>
              </p:custDataLst>
            </p:nvPr>
          </p:nvSpPr>
          <p:spPr>
            <a:xfrm>
              <a:off x="3870719" y="1904090"/>
              <a:ext cx="4754880" cy="1106258"/>
            </a:xfrm>
            <a:prstGeom prst="rect">
              <a:avLst/>
            </a:prstGeom>
            <a:noFill/>
          </p:spPr>
          <p:txBody>
            <a:bodyPr wrap="square" rtlCol="0">
              <a:spAutoFit/>
            </a:bodyPr>
            <a:lstStyle/>
            <a:p>
              <a:pPr algn="ctr"/>
              <a:r>
                <a:rPr lang="en-US" altLang="zh-CN" sz="6600" b="1" dirty="0" err="1">
                  <a:solidFill>
                    <a:schemeClr val="tx1">
                      <a:lumMod val="85000"/>
                      <a:lumOff val="15000"/>
                    </a:schemeClr>
                  </a:solidFill>
                  <a:latin typeface="LL PixelFun Rounded" panose="00000500000000000000" pitchFamily="2" charset="0"/>
                </a:rPr>
                <a:t>THANKS</a:t>
              </a:r>
              <a:endParaRPr lang="en-US" altLang="zh-CN" sz="6600" b="1" dirty="0" err="1">
                <a:solidFill>
                  <a:schemeClr val="tx1">
                    <a:lumMod val="85000"/>
                    <a:lumOff val="15000"/>
                  </a:schemeClr>
                </a:solidFill>
                <a:latin typeface="LL PixelFun Rounded" panose="00000500000000000000" pitchFamily="2" charset="0"/>
              </a:endParaRPr>
            </a:p>
          </p:txBody>
        </p:sp>
        <p:sp>
          <p:nvSpPr>
            <p:cNvPr id="70" name="文本框 69"/>
            <p:cNvSpPr txBox="1"/>
            <p:nvPr>
              <p:custDataLst>
                <p:tags r:id="rId22"/>
              </p:custDataLst>
            </p:nvPr>
          </p:nvSpPr>
          <p:spPr>
            <a:xfrm>
              <a:off x="3838075" y="1858000"/>
              <a:ext cx="4754880" cy="1106258"/>
            </a:xfrm>
            <a:prstGeom prst="rect">
              <a:avLst/>
            </a:prstGeom>
            <a:noFill/>
          </p:spPr>
          <p:txBody>
            <a:bodyPr wrap="square" rtlCol="0">
              <a:spAutoFit/>
            </a:bodyPr>
            <a:lstStyle/>
            <a:p>
              <a:pPr algn="ctr"/>
              <a:r>
                <a:rPr lang="en-US" altLang="zh-CN" sz="6600" dirty="0">
                  <a:solidFill>
                    <a:schemeClr val="bg1"/>
                  </a:solidFill>
                  <a:latin typeface="LL PixelFun Rounded" panose="00000500000000000000" pitchFamily="2" charset="0"/>
                </a:rPr>
                <a:t>THANKS</a:t>
              </a:r>
              <a:endParaRPr lang="en-US" altLang="zh-CN" sz="6600" dirty="0">
                <a:solidFill>
                  <a:schemeClr val="bg1"/>
                </a:solidFill>
                <a:latin typeface="LL PixelFun Rounded" panose="00000500000000000000" pitchFamily="2" charset="0"/>
              </a:endParaRPr>
            </a:p>
          </p:txBody>
        </p:sp>
      </p:grpSp>
      <p:pic>
        <p:nvPicPr>
          <p:cNvPr id="71" name="图片 70"/>
          <p:cNvPicPr>
            <a:picLocks noChangeAspect="1"/>
          </p:cNvPicPr>
          <p:nvPr>
            <p:custDataLst>
              <p:tags r:id="rId23"/>
            </p:custDataLst>
          </p:nvPr>
        </p:nvPicPr>
        <p:blipFill>
          <a:blip r:embed="rId18" cstate="screen"/>
          <a:stretch>
            <a:fillRect/>
          </a:stretch>
        </p:blipFill>
        <p:spPr>
          <a:xfrm>
            <a:off x="6722745" y="5488305"/>
            <a:ext cx="685165" cy="513080"/>
          </a:xfrm>
          <a:prstGeom prst="rect">
            <a:avLst/>
          </a:prstGeom>
        </p:spPr>
      </p:pic>
      <p:pic>
        <p:nvPicPr>
          <p:cNvPr id="72" name="图形 36"/>
          <p:cNvPicPr>
            <a:picLocks noChangeAspect="1"/>
          </p:cNvPicPr>
          <p:nvPr>
            <p:custDataLst>
              <p:tags r:id="rId24"/>
            </p:custDataLst>
          </p:nvPr>
        </p:nvPicPr>
        <p:blipFill>
          <a:blip r:embed="rId25" cstate="screen"/>
          <a:stretch>
            <a:fillRect/>
          </a:stretch>
        </p:blipFill>
        <p:spPr>
          <a:xfrm>
            <a:off x="5242040" y="997925"/>
            <a:ext cx="1382800" cy="1316377"/>
          </a:xfrm>
          <a:prstGeom prst="rect">
            <a:avLst/>
          </a:prstGeom>
        </p:spPr>
      </p:pic>
      <p:pic>
        <p:nvPicPr>
          <p:cNvPr id="73" name="图片 72"/>
          <p:cNvPicPr>
            <a:picLocks noChangeAspect="1"/>
          </p:cNvPicPr>
          <p:nvPr>
            <p:custDataLst>
              <p:tags r:id="rId26"/>
            </p:custDataLst>
          </p:nvPr>
        </p:nvPicPr>
        <p:blipFill>
          <a:blip r:embed="rId5" cstate="screen">
            <a:alphaModFix amt="91000"/>
          </a:blip>
          <a:stretch>
            <a:fillRect/>
          </a:stretch>
        </p:blipFill>
        <p:spPr>
          <a:xfrm>
            <a:off x="1129030" y="3823335"/>
            <a:ext cx="1012825" cy="516890"/>
          </a:xfrm>
          <a:prstGeom prst="rect">
            <a:avLst/>
          </a:prstGeom>
        </p:spPr>
      </p:pic>
      <p:pic>
        <p:nvPicPr>
          <p:cNvPr id="74" name="图片 73" descr="狗走路"/>
          <p:cNvPicPr>
            <a:picLocks noChangeAspect="1"/>
          </p:cNvPicPr>
          <p:nvPr>
            <p:custDataLst>
              <p:tags r:id="rId27"/>
            </p:custDataLst>
          </p:nvPr>
        </p:nvPicPr>
        <p:blipFill>
          <a:blip r:embed="rId28"/>
          <a:srcRect r="74177"/>
          <a:stretch>
            <a:fillRect/>
          </a:stretch>
        </p:blipFill>
        <p:spPr>
          <a:xfrm>
            <a:off x="8595995" y="5054600"/>
            <a:ext cx="1563370" cy="1210945"/>
          </a:xfrm>
          <a:prstGeom prst="rect">
            <a:avLst/>
          </a:prstGeom>
        </p:spPr>
      </p:pic>
      <p:pic>
        <p:nvPicPr>
          <p:cNvPr id="76" name="图片 75" descr="博士"/>
          <p:cNvPicPr>
            <a:picLocks noChangeAspect="1"/>
          </p:cNvPicPr>
          <p:nvPr>
            <p:custDataLst>
              <p:tags r:id="rId29"/>
            </p:custDataLst>
          </p:nvPr>
        </p:nvPicPr>
        <p:blipFill>
          <a:blip r:embed="rId30"/>
          <a:stretch>
            <a:fillRect/>
          </a:stretch>
        </p:blipFill>
        <p:spPr>
          <a:xfrm>
            <a:off x="10085705" y="2873375"/>
            <a:ext cx="2106295" cy="3392170"/>
          </a:xfrm>
          <a:prstGeom prst="rect">
            <a:avLst/>
          </a:prstGeom>
        </p:spPr>
      </p:pic>
      <p:pic>
        <p:nvPicPr>
          <p:cNvPr id="77" name="图形 37"/>
          <p:cNvPicPr>
            <a:picLocks noChangeAspect="1"/>
          </p:cNvPicPr>
          <p:nvPr>
            <p:custDataLst>
              <p:tags r:id="rId31"/>
            </p:custDataLst>
          </p:nvPr>
        </p:nvPicPr>
        <p:blipFill>
          <a:blip r:embed="rId32" cstate="screen"/>
          <a:stretch>
            <a:fillRect/>
          </a:stretch>
        </p:blipFill>
        <p:spPr>
          <a:xfrm>
            <a:off x="451506" y="5422899"/>
            <a:ext cx="677501" cy="551957"/>
          </a:xfrm>
          <a:prstGeom prst="rect">
            <a:avLst/>
          </a:prstGeom>
        </p:spPr>
      </p:pic>
      <p:pic>
        <p:nvPicPr>
          <p:cNvPr id="78" name="图片 77" descr="猫走"/>
          <p:cNvPicPr>
            <a:picLocks noChangeAspect="1"/>
          </p:cNvPicPr>
          <p:nvPr/>
        </p:nvPicPr>
        <p:blipFill>
          <a:blip r:embed="rId33"/>
          <a:srcRect l="73378"/>
          <a:stretch>
            <a:fillRect/>
          </a:stretch>
        </p:blipFill>
        <p:spPr>
          <a:xfrm>
            <a:off x="9580245" y="5303520"/>
            <a:ext cx="1140460" cy="1249680"/>
          </a:xfrm>
          <a:prstGeom prst="rect">
            <a:avLst/>
          </a:prstGeom>
        </p:spPr>
      </p:pic>
      <p:pic>
        <p:nvPicPr>
          <p:cNvPr id="79" name="图形 37"/>
          <p:cNvPicPr>
            <a:picLocks noChangeAspect="1"/>
          </p:cNvPicPr>
          <p:nvPr>
            <p:custDataLst>
              <p:tags r:id="rId34"/>
            </p:custDataLst>
          </p:nvPr>
        </p:nvPicPr>
        <p:blipFill>
          <a:blip r:embed="rId32" cstate="screen"/>
          <a:stretch>
            <a:fillRect/>
          </a:stretch>
        </p:blipFill>
        <p:spPr>
          <a:xfrm>
            <a:off x="1154430" y="5652770"/>
            <a:ext cx="551180" cy="4489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 0 L 0.00078125 -0.00981481 L 0.00317708 0 " pathEditMode="relative" ptsTypes="">
                                      <p:cBhvr>
                                        <p:cTn id="6" dur="2000" fill="hold"/>
                                        <p:tgtEl>
                                          <p:spTgt spid="74"/>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00234375 -0.00981481 L 0.00630208 0 " pathEditMode="relative" ptsTypes="">
                                      <p:cBhvr>
                                        <p:cTn id="8" dur="2000" fill="hold"/>
                                        <p:tgtEl>
                                          <p:spTgt spid="7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9" name="组合 8"/>
          <p:cNvGrpSpPr/>
          <p:nvPr/>
        </p:nvGrpSpPr>
        <p:grpSpPr>
          <a:xfrm>
            <a:off x="0" y="0"/>
            <a:ext cx="12192000" cy="6858000"/>
            <a:chOff x="0" y="0"/>
            <a:chExt cx="17112781" cy="6858000"/>
          </a:xfrm>
        </p:grpSpPr>
        <p:pic>
          <p:nvPicPr>
            <p:cNvPr id="8" name="图片 7"/>
            <p:cNvPicPr>
              <a:picLocks noChangeAspect="1"/>
            </p:cNvPicPr>
            <p:nvPr/>
          </p:nvPicPr>
          <p:blipFill>
            <a:blip r:embed="rId1" cstate="screen"/>
            <a:stretch>
              <a:fillRect/>
            </a:stretch>
          </p:blipFill>
          <p:spPr>
            <a:xfrm>
              <a:off x="0" y="0"/>
              <a:ext cx="8729473" cy="6858000"/>
            </a:xfrm>
            <a:prstGeom prst="rect">
              <a:avLst/>
            </a:prstGeom>
          </p:spPr>
        </p:pic>
        <p:pic>
          <p:nvPicPr>
            <p:cNvPr id="173" name="图片 172"/>
            <p:cNvPicPr>
              <a:picLocks noChangeAspect="1"/>
            </p:cNvPicPr>
            <p:nvPr/>
          </p:nvPicPr>
          <p:blipFill>
            <a:blip r:embed="rId1" cstate="screen"/>
            <a:stretch>
              <a:fillRect/>
            </a:stretch>
          </p:blipFill>
          <p:spPr>
            <a:xfrm>
              <a:off x="8383308" y="0"/>
              <a:ext cx="8729473" cy="6858000"/>
            </a:xfrm>
            <a:prstGeom prst="rect">
              <a:avLst/>
            </a:prstGeom>
          </p:spPr>
        </p:pic>
      </p:grpSp>
      <p:sp>
        <p:nvSpPr>
          <p:cNvPr id="37" name="文本框 36"/>
          <p:cNvSpPr txBox="1"/>
          <p:nvPr>
            <p:custDataLst>
              <p:tags r:id="rId2"/>
            </p:custDataLst>
          </p:nvPr>
        </p:nvSpPr>
        <p:spPr>
          <a:xfrm>
            <a:off x="4817745" y="271664"/>
            <a:ext cx="2938780" cy="922020"/>
          </a:xfrm>
          <a:prstGeom prst="rect">
            <a:avLst/>
          </a:prstGeom>
          <a:noFill/>
        </p:spPr>
        <p:txBody>
          <a:bodyPr wrap="none" rtlCol="0">
            <a:spAutoFit/>
          </a:bodyPr>
          <a:p>
            <a:pPr algn="ctr"/>
            <a:r>
              <a:rPr kumimoji="1" lang="zh-CN" altLang="en-US" sz="5400" b="1" dirty="0">
                <a:solidFill>
                  <a:schemeClr val="tx1"/>
                </a:solidFill>
                <a:latin typeface="字制区喜脉体" panose="02000603000000000000" pitchFamily="2" charset="-122"/>
                <a:ea typeface="字制区喜脉体" panose="02000603000000000000" pitchFamily="2" charset="-122"/>
              </a:rPr>
              <a:t>成员分工</a:t>
            </a:r>
            <a:endParaRPr kumimoji="1" lang="zh-CN" altLang="en-US" sz="5400" b="1" dirty="0">
              <a:solidFill>
                <a:schemeClr val="tx1"/>
              </a:solidFill>
              <a:latin typeface="字制区喜脉体" panose="02000603000000000000" pitchFamily="2" charset="-122"/>
              <a:ea typeface="字制区喜脉体" panose="02000603000000000000" pitchFamily="2" charset="-122"/>
            </a:endParaRPr>
          </a:p>
        </p:txBody>
      </p:sp>
      <p:pic>
        <p:nvPicPr>
          <p:cNvPr id="12" name="图片 11"/>
          <p:cNvPicPr>
            <a:picLocks noChangeAspect="1"/>
          </p:cNvPicPr>
          <p:nvPr/>
        </p:nvPicPr>
        <p:blipFill>
          <a:blip r:embed="rId3" cstate="screen"/>
          <a:stretch>
            <a:fillRect/>
          </a:stretch>
        </p:blipFill>
        <p:spPr>
          <a:xfrm>
            <a:off x="740370" y="1581823"/>
            <a:ext cx="1600882" cy="816935"/>
          </a:xfrm>
          <a:prstGeom prst="rect">
            <a:avLst/>
          </a:prstGeom>
        </p:spPr>
      </p:pic>
      <p:pic>
        <p:nvPicPr>
          <p:cNvPr id="180" name="图片 179"/>
          <p:cNvPicPr>
            <a:picLocks noChangeAspect="1"/>
          </p:cNvPicPr>
          <p:nvPr/>
        </p:nvPicPr>
        <p:blipFill>
          <a:blip r:embed="rId3" cstate="screen"/>
          <a:stretch>
            <a:fillRect/>
          </a:stretch>
        </p:blipFill>
        <p:spPr>
          <a:xfrm>
            <a:off x="9843920" y="609834"/>
            <a:ext cx="1600882" cy="816935"/>
          </a:xfrm>
          <a:prstGeom prst="rect">
            <a:avLst/>
          </a:prstGeom>
        </p:spPr>
      </p:pic>
      <p:sp>
        <p:nvSpPr>
          <p:cNvPr id="3" name="文本框 2"/>
          <p:cNvSpPr txBox="1"/>
          <p:nvPr/>
        </p:nvSpPr>
        <p:spPr>
          <a:xfrm>
            <a:off x="4782820" y="271029"/>
            <a:ext cx="2938780" cy="922020"/>
          </a:xfrm>
          <a:prstGeom prst="rect">
            <a:avLst/>
          </a:prstGeom>
          <a:noFill/>
        </p:spPr>
        <p:txBody>
          <a:bodyPr wrap="none" rtlCol="0">
            <a:spAutoFit/>
          </a:bodyPr>
          <a:lstStyle/>
          <a:p>
            <a:pPr algn="ctr"/>
            <a:r>
              <a:rPr kumimoji="1" lang="zh-CN" altLang="en-US" sz="5400" b="1" dirty="0">
                <a:solidFill>
                  <a:schemeClr val="bg1"/>
                </a:solidFill>
                <a:latin typeface="字制区喜脉体" panose="02000603000000000000" pitchFamily="2" charset="-122"/>
                <a:ea typeface="字制区喜脉体" panose="02000603000000000000" pitchFamily="2" charset="-122"/>
              </a:rPr>
              <a:t>成员分工</a:t>
            </a:r>
            <a:endParaRPr kumimoji="1" lang="zh-CN" altLang="en-US" sz="5400" b="1" dirty="0">
              <a:solidFill>
                <a:schemeClr val="bg1"/>
              </a:solidFill>
              <a:latin typeface="字制区喜脉体" panose="02000603000000000000" pitchFamily="2" charset="-122"/>
              <a:ea typeface="字制区喜脉体" panose="02000603000000000000" pitchFamily="2" charset="-122"/>
            </a:endParaRPr>
          </a:p>
        </p:txBody>
      </p:sp>
      <p:pic>
        <p:nvPicPr>
          <p:cNvPr id="18" name="图片 17"/>
          <p:cNvPicPr>
            <a:picLocks noChangeAspect="1"/>
          </p:cNvPicPr>
          <p:nvPr/>
        </p:nvPicPr>
        <p:blipFill>
          <a:blip r:embed="rId4" cstate="screen"/>
          <a:stretch>
            <a:fillRect/>
          </a:stretch>
        </p:blipFill>
        <p:spPr>
          <a:xfrm>
            <a:off x="0" y="873760"/>
            <a:ext cx="12192000" cy="3532505"/>
          </a:xfrm>
          <a:prstGeom prst="rect">
            <a:avLst/>
          </a:prstGeom>
        </p:spPr>
      </p:pic>
      <p:pic>
        <p:nvPicPr>
          <p:cNvPr id="59" name="图片 58"/>
          <p:cNvPicPr>
            <a:picLocks noChangeAspect="1"/>
          </p:cNvPicPr>
          <p:nvPr/>
        </p:nvPicPr>
        <p:blipFill rotWithShape="1">
          <a:blip r:embed="rId5" cstate="screen"/>
          <a:srcRect/>
          <a:stretch>
            <a:fillRect/>
          </a:stretch>
        </p:blipFill>
        <p:spPr>
          <a:xfrm>
            <a:off x="0" y="3190875"/>
            <a:ext cx="12192000" cy="3223895"/>
          </a:xfrm>
          <a:prstGeom prst="rect">
            <a:avLst/>
          </a:prstGeom>
        </p:spPr>
      </p:pic>
      <p:sp>
        <p:nvSpPr>
          <p:cNvPr id="28" name="文本框 27"/>
          <p:cNvSpPr txBox="1"/>
          <p:nvPr/>
        </p:nvSpPr>
        <p:spPr>
          <a:xfrm>
            <a:off x="876300" y="1730375"/>
            <a:ext cx="1012190" cy="521970"/>
          </a:xfrm>
          <a:prstGeom prst="rect">
            <a:avLst/>
          </a:prstGeom>
          <a:noFill/>
        </p:spPr>
        <p:txBody>
          <a:bodyPr wrap="square" rtlCol="0">
            <a:spAutoFit/>
          </a:bodyPr>
          <a:lstStyle/>
          <a:p>
            <a:pPr algn="ctr"/>
            <a:r>
              <a:rPr kumimoji="1" lang="zh-CN" altLang="en-US" sz="2800" b="1" dirty="0">
                <a:solidFill>
                  <a:schemeClr val="tx1"/>
                </a:solidFill>
                <a:latin typeface="字制区喜脉体" panose="02000603000000000000" pitchFamily="2" charset="-122"/>
                <a:ea typeface="字制区喜脉体" panose="02000603000000000000" pitchFamily="2" charset="-122"/>
                <a:sym typeface="LL PixelFun Rounded" panose="00000500000000000000" pitchFamily="2" charset="0"/>
              </a:rPr>
              <a:t>美工</a:t>
            </a:r>
            <a:endParaRPr kumimoji="1" lang="zh-CN" altLang="en-US" sz="2800" b="1" dirty="0">
              <a:solidFill>
                <a:schemeClr val="tx1"/>
              </a:solidFill>
              <a:latin typeface="字制区喜脉体" panose="02000603000000000000" pitchFamily="2" charset="-122"/>
              <a:ea typeface="字制区喜脉体" panose="02000603000000000000" pitchFamily="2" charset="-122"/>
              <a:sym typeface="LL PixelFun Rounded" panose="00000500000000000000" pitchFamily="2" charset="0"/>
            </a:endParaRPr>
          </a:p>
        </p:txBody>
      </p:sp>
      <p:cxnSp>
        <p:nvCxnSpPr>
          <p:cNvPr id="14" name="直接连接符 13"/>
          <p:cNvCxnSpPr/>
          <p:nvPr/>
        </p:nvCxnSpPr>
        <p:spPr>
          <a:xfrm>
            <a:off x="4737337" y="1701625"/>
            <a:ext cx="0" cy="342900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921385" y="2370455"/>
            <a:ext cx="967105" cy="521970"/>
          </a:xfrm>
          <a:prstGeom prst="rect">
            <a:avLst/>
          </a:prstGeom>
          <a:noFill/>
        </p:spPr>
        <p:txBody>
          <a:bodyPr wrap="square" rtlCol="0">
            <a:spAutoFit/>
          </a:bodyPr>
          <a:p>
            <a:pPr algn="ctr"/>
            <a:r>
              <a:rPr kumimoji="1" lang="zh-CN" altLang="en-US" sz="2800" b="1" dirty="0">
                <a:solidFill>
                  <a:schemeClr val="tx1"/>
                </a:solidFill>
                <a:latin typeface="字制区喜脉体" panose="02000603000000000000" pitchFamily="2" charset="-122"/>
                <a:ea typeface="字制区喜脉体" panose="02000603000000000000" pitchFamily="2" charset="-122"/>
                <a:sym typeface="LL PixelFun Rounded" panose="00000500000000000000" pitchFamily="2" charset="0"/>
              </a:rPr>
              <a:t>策划</a:t>
            </a:r>
            <a:endParaRPr kumimoji="1" lang="zh-CN" altLang="en-US" sz="2800" b="1" dirty="0">
              <a:solidFill>
                <a:schemeClr val="tx1"/>
              </a:solidFill>
              <a:latin typeface="字制区喜脉体" panose="02000603000000000000" pitchFamily="2" charset="-122"/>
              <a:ea typeface="字制区喜脉体" panose="02000603000000000000" pitchFamily="2" charset="-122"/>
              <a:sym typeface="LL PixelFun Rounded" panose="00000500000000000000" pitchFamily="2" charset="0"/>
            </a:endParaRPr>
          </a:p>
        </p:txBody>
      </p:sp>
      <p:sp>
        <p:nvSpPr>
          <p:cNvPr id="10" name="文本框 9"/>
          <p:cNvSpPr txBox="1"/>
          <p:nvPr/>
        </p:nvSpPr>
        <p:spPr>
          <a:xfrm>
            <a:off x="876300" y="2954020"/>
            <a:ext cx="1012190" cy="521970"/>
          </a:xfrm>
          <a:prstGeom prst="rect">
            <a:avLst/>
          </a:prstGeom>
          <a:noFill/>
        </p:spPr>
        <p:txBody>
          <a:bodyPr wrap="square" rtlCol="0">
            <a:spAutoFit/>
          </a:bodyPr>
          <a:p>
            <a:pPr algn="ctr"/>
            <a:r>
              <a:rPr kumimoji="1" lang="zh-CN" altLang="en-US" sz="2800" b="1" dirty="0">
                <a:latin typeface="字制区喜脉体" panose="02000603000000000000" pitchFamily="2" charset="-122"/>
                <a:ea typeface="字制区喜脉体" panose="02000603000000000000" pitchFamily="2" charset="-122"/>
                <a:sym typeface="LL PixelFun Rounded" panose="00000500000000000000" pitchFamily="2" charset="0"/>
              </a:rPr>
              <a:t>程序</a:t>
            </a:r>
            <a:endParaRPr kumimoji="1" lang="zh-CN" altLang="en-US" sz="2800" b="1" dirty="0">
              <a:latin typeface="字制区喜脉体" panose="02000603000000000000" pitchFamily="2" charset="-122"/>
              <a:ea typeface="字制区喜脉体" panose="02000603000000000000" pitchFamily="2" charset="-122"/>
              <a:sym typeface="LL PixelFun Rounded" panose="00000500000000000000" pitchFamily="2" charset="0"/>
            </a:endParaRPr>
          </a:p>
        </p:txBody>
      </p:sp>
      <p:sp>
        <p:nvSpPr>
          <p:cNvPr id="11" name="文本框 10"/>
          <p:cNvSpPr txBox="1"/>
          <p:nvPr/>
        </p:nvSpPr>
        <p:spPr>
          <a:xfrm>
            <a:off x="841375" y="3564890"/>
            <a:ext cx="3540760" cy="521970"/>
          </a:xfrm>
          <a:prstGeom prst="rect">
            <a:avLst/>
          </a:prstGeom>
          <a:noFill/>
        </p:spPr>
        <p:txBody>
          <a:bodyPr wrap="square" rtlCol="0">
            <a:spAutoFit/>
          </a:bodyPr>
          <a:p>
            <a:pPr algn="ctr"/>
            <a:r>
              <a:rPr kumimoji="1" lang="zh-CN" altLang="en-US" sz="2800" b="1" dirty="0">
                <a:solidFill>
                  <a:schemeClr val="tx1"/>
                </a:solidFill>
                <a:latin typeface="字制区喜脉体" panose="02000603000000000000" pitchFamily="2" charset="-122"/>
                <a:ea typeface="字制区喜脉体" panose="02000603000000000000" pitchFamily="2" charset="-122"/>
                <a:sym typeface="LL PixelFun Rounded" panose="00000500000000000000" pitchFamily="2" charset="0"/>
              </a:rPr>
              <a:t>博客撰写、vlog制作</a:t>
            </a:r>
            <a:endParaRPr kumimoji="1" lang="zh-CN" altLang="en-US" sz="2800" b="1" dirty="0">
              <a:solidFill>
                <a:schemeClr val="tx1"/>
              </a:solidFill>
              <a:latin typeface="字制区喜脉体" panose="02000603000000000000" pitchFamily="2" charset="-122"/>
              <a:ea typeface="字制区喜脉体" panose="02000603000000000000" pitchFamily="2" charset="-122"/>
              <a:sym typeface="LL PixelFun Rounded" panose="00000500000000000000" pitchFamily="2" charset="0"/>
            </a:endParaRPr>
          </a:p>
        </p:txBody>
      </p:sp>
      <p:sp>
        <p:nvSpPr>
          <p:cNvPr id="13" name="文本框 12"/>
          <p:cNvSpPr txBox="1"/>
          <p:nvPr/>
        </p:nvSpPr>
        <p:spPr>
          <a:xfrm>
            <a:off x="841375" y="4119880"/>
            <a:ext cx="1047115" cy="521970"/>
          </a:xfrm>
          <a:prstGeom prst="rect">
            <a:avLst/>
          </a:prstGeom>
          <a:noFill/>
        </p:spPr>
        <p:txBody>
          <a:bodyPr wrap="square" rtlCol="0">
            <a:spAutoFit/>
          </a:bodyPr>
          <a:p>
            <a:pPr algn="ctr"/>
            <a:r>
              <a:rPr kumimoji="1" lang="zh-CN" altLang="en-US" sz="2800" b="1" dirty="0">
                <a:solidFill>
                  <a:schemeClr val="tx1"/>
                </a:solidFill>
                <a:latin typeface="字制区喜脉体" panose="02000603000000000000" pitchFamily="2" charset="-122"/>
                <a:ea typeface="字制区喜脉体" panose="02000603000000000000" pitchFamily="2" charset="-122"/>
                <a:sym typeface="LL PixelFun Rounded" panose="00000500000000000000" pitchFamily="2" charset="0"/>
              </a:rPr>
              <a:t>测试</a:t>
            </a:r>
            <a:endParaRPr kumimoji="1" lang="zh-CN" altLang="en-US" sz="2800" b="1" dirty="0">
              <a:solidFill>
                <a:schemeClr val="tx1"/>
              </a:solidFill>
              <a:latin typeface="字制区喜脉体" panose="02000603000000000000" pitchFamily="2" charset="-122"/>
              <a:ea typeface="字制区喜脉体" panose="02000603000000000000" pitchFamily="2" charset="-122"/>
              <a:sym typeface="LL PixelFun Rounded" panose="00000500000000000000" pitchFamily="2" charset="0"/>
            </a:endParaRPr>
          </a:p>
        </p:txBody>
      </p:sp>
      <p:sp>
        <p:nvSpPr>
          <p:cNvPr id="17" name="文本框 16"/>
          <p:cNvSpPr txBox="1"/>
          <p:nvPr/>
        </p:nvSpPr>
        <p:spPr>
          <a:xfrm>
            <a:off x="841375" y="4761230"/>
            <a:ext cx="1637665" cy="521970"/>
          </a:xfrm>
          <a:prstGeom prst="rect">
            <a:avLst/>
          </a:prstGeom>
          <a:noFill/>
        </p:spPr>
        <p:txBody>
          <a:bodyPr wrap="square" rtlCol="0">
            <a:spAutoFit/>
          </a:bodyPr>
          <a:p>
            <a:pPr algn="ctr"/>
            <a:r>
              <a:rPr kumimoji="1" lang="zh-CN" altLang="en-US" sz="2800" b="1" dirty="0">
                <a:solidFill>
                  <a:schemeClr val="tx1"/>
                </a:solidFill>
                <a:latin typeface="字制区喜脉体" panose="02000603000000000000" pitchFamily="2" charset="-122"/>
                <a:ea typeface="字制区喜脉体" panose="02000603000000000000" pitchFamily="2" charset="-122"/>
                <a:sym typeface="LL PixelFun Rounded" panose="00000500000000000000" pitchFamily="2" charset="0"/>
              </a:rPr>
              <a:t>PPT制作</a:t>
            </a:r>
            <a:endParaRPr kumimoji="1" lang="zh-CN" altLang="en-US" sz="2800" b="1" dirty="0">
              <a:solidFill>
                <a:schemeClr val="tx1"/>
              </a:solidFill>
              <a:latin typeface="字制区喜脉体" panose="02000603000000000000" pitchFamily="2" charset="-122"/>
              <a:ea typeface="字制区喜脉体" panose="02000603000000000000" pitchFamily="2" charset="-122"/>
              <a:sym typeface="LL PixelFun Rounded" panose="00000500000000000000" pitchFamily="2" charset="0"/>
            </a:endParaRPr>
          </a:p>
        </p:txBody>
      </p:sp>
      <p:pic>
        <p:nvPicPr>
          <p:cNvPr id="19" name="图片 18"/>
          <p:cNvPicPr>
            <a:picLocks noChangeAspect="1"/>
          </p:cNvPicPr>
          <p:nvPr/>
        </p:nvPicPr>
        <p:blipFill>
          <a:blip r:embed="rId6" cstate="screen"/>
          <a:stretch>
            <a:fillRect/>
          </a:stretch>
        </p:blipFill>
        <p:spPr>
          <a:xfrm>
            <a:off x="485462" y="1820714"/>
            <a:ext cx="355815" cy="338919"/>
          </a:xfrm>
          <a:prstGeom prst="rect">
            <a:avLst/>
          </a:prstGeom>
        </p:spPr>
      </p:pic>
      <p:pic>
        <p:nvPicPr>
          <p:cNvPr id="20" name="图片 19"/>
          <p:cNvPicPr>
            <a:picLocks noChangeAspect="1"/>
          </p:cNvPicPr>
          <p:nvPr/>
        </p:nvPicPr>
        <p:blipFill>
          <a:blip r:embed="rId6" cstate="screen"/>
          <a:stretch>
            <a:fillRect/>
          </a:stretch>
        </p:blipFill>
        <p:spPr>
          <a:xfrm>
            <a:off x="485462" y="2399199"/>
            <a:ext cx="355815" cy="338919"/>
          </a:xfrm>
          <a:prstGeom prst="rect">
            <a:avLst/>
          </a:prstGeom>
        </p:spPr>
      </p:pic>
      <p:pic>
        <p:nvPicPr>
          <p:cNvPr id="21" name="图片 20"/>
          <p:cNvPicPr>
            <a:picLocks noChangeAspect="1"/>
          </p:cNvPicPr>
          <p:nvPr/>
        </p:nvPicPr>
        <p:blipFill>
          <a:blip r:embed="rId6" cstate="screen"/>
          <a:stretch>
            <a:fillRect/>
          </a:stretch>
        </p:blipFill>
        <p:spPr>
          <a:xfrm>
            <a:off x="485462" y="3044359"/>
            <a:ext cx="355815" cy="338919"/>
          </a:xfrm>
          <a:prstGeom prst="rect">
            <a:avLst/>
          </a:prstGeom>
        </p:spPr>
      </p:pic>
      <p:pic>
        <p:nvPicPr>
          <p:cNvPr id="22" name="图片 21"/>
          <p:cNvPicPr>
            <a:picLocks noChangeAspect="1"/>
          </p:cNvPicPr>
          <p:nvPr/>
        </p:nvPicPr>
        <p:blipFill>
          <a:blip r:embed="rId6" cstate="screen"/>
          <a:stretch>
            <a:fillRect/>
          </a:stretch>
        </p:blipFill>
        <p:spPr>
          <a:xfrm>
            <a:off x="485462" y="3610144"/>
            <a:ext cx="355815" cy="338919"/>
          </a:xfrm>
          <a:prstGeom prst="rect">
            <a:avLst/>
          </a:prstGeom>
        </p:spPr>
      </p:pic>
      <p:pic>
        <p:nvPicPr>
          <p:cNvPr id="23" name="图片 22"/>
          <p:cNvPicPr>
            <a:picLocks noChangeAspect="1"/>
          </p:cNvPicPr>
          <p:nvPr/>
        </p:nvPicPr>
        <p:blipFill>
          <a:blip r:embed="rId6" cstate="screen"/>
          <a:stretch>
            <a:fillRect/>
          </a:stretch>
        </p:blipFill>
        <p:spPr>
          <a:xfrm>
            <a:off x="485462" y="4175929"/>
            <a:ext cx="355815" cy="338919"/>
          </a:xfrm>
          <a:prstGeom prst="rect">
            <a:avLst/>
          </a:prstGeom>
        </p:spPr>
      </p:pic>
      <p:pic>
        <p:nvPicPr>
          <p:cNvPr id="24" name="图片 23"/>
          <p:cNvPicPr>
            <a:picLocks noChangeAspect="1"/>
          </p:cNvPicPr>
          <p:nvPr/>
        </p:nvPicPr>
        <p:blipFill>
          <a:blip r:embed="rId6" cstate="screen"/>
          <a:stretch>
            <a:fillRect/>
          </a:stretch>
        </p:blipFill>
        <p:spPr>
          <a:xfrm>
            <a:off x="485462" y="4821089"/>
            <a:ext cx="355815" cy="338919"/>
          </a:xfrm>
          <a:prstGeom prst="rect">
            <a:avLst/>
          </a:prstGeom>
        </p:spPr>
      </p:pic>
      <p:sp>
        <p:nvSpPr>
          <p:cNvPr id="26" name="文本框 25"/>
          <p:cNvSpPr txBox="1"/>
          <p:nvPr/>
        </p:nvSpPr>
        <p:spPr>
          <a:xfrm>
            <a:off x="5308600" y="1877060"/>
            <a:ext cx="4149090" cy="460375"/>
          </a:xfrm>
          <a:prstGeom prst="rect">
            <a:avLst/>
          </a:prstGeom>
          <a:noFill/>
        </p:spPr>
        <p:txBody>
          <a:bodyPr wrap="square" rtlCol="0">
            <a:spAutoFit/>
          </a:bodyPr>
          <a:p>
            <a:pPr algn="l"/>
            <a:r>
              <a:rPr kumimoji="1" lang="zh-CN" altLang="en-US" sz="2400" b="1" dirty="0">
                <a:solidFill>
                  <a:schemeClr val="tx1"/>
                </a:solidFill>
                <a:latin typeface="字制区喜脉体" panose="02000603000000000000" pitchFamily="2" charset="-122"/>
                <a:ea typeface="字制区喜脉体" panose="02000603000000000000" pitchFamily="2" charset="-122"/>
                <a:sym typeface="LL PixelFun Rounded" panose="00000500000000000000" pitchFamily="2" charset="0"/>
              </a:rPr>
              <a:t>黄安妮，吴宏佑，江煜豪</a:t>
            </a:r>
            <a:endParaRPr kumimoji="1" lang="zh-CN" altLang="en-US" sz="2400" b="1" dirty="0">
              <a:solidFill>
                <a:schemeClr val="tx1"/>
              </a:solidFill>
              <a:latin typeface="字制区喜脉体" panose="02000603000000000000" pitchFamily="2" charset="-122"/>
              <a:ea typeface="字制区喜脉体" panose="02000603000000000000" pitchFamily="2" charset="-122"/>
              <a:sym typeface="LL PixelFun Rounded" panose="00000500000000000000" pitchFamily="2" charset="0"/>
            </a:endParaRPr>
          </a:p>
        </p:txBody>
      </p:sp>
      <p:sp>
        <p:nvSpPr>
          <p:cNvPr id="27" name="文本框 26"/>
          <p:cNvSpPr txBox="1"/>
          <p:nvPr/>
        </p:nvSpPr>
        <p:spPr>
          <a:xfrm>
            <a:off x="5308600" y="2432050"/>
            <a:ext cx="6428740" cy="460375"/>
          </a:xfrm>
          <a:prstGeom prst="rect">
            <a:avLst/>
          </a:prstGeom>
          <a:noFill/>
        </p:spPr>
        <p:txBody>
          <a:bodyPr wrap="square" rtlCol="0">
            <a:spAutoFit/>
          </a:bodyPr>
          <a:p>
            <a:pPr algn="l"/>
            <a:r>
              <a:rPr kumimoji="1" lang="zh-CN" altLang="en-US" sz="2400" b="1" dirty="0">
                <a:solidFill>
                  <a:schemeClr val="tx1"/>
                </a:solidFill>
                <a:latin typeface="字制区喜脉体" panose="02000603000000000000" pitchFamily="2" charset="-122"/>
                <a:ea typeface="字制区喜脉体" panose="02000603000000000000" pitchFamily="2" charset="-122"/>
                <a:sym typeface="LL PixelFun Rounded" panose="00000500000000000000" pitchFamily="2" charset="0"/>
              </a:rPr>
              <a:t>毕致远，程一荣，江煜豪，吴宏佑，李中原</a:t>
            </a:r>
            <a:endParaRPr kumimoji="1" lang="zh-CN" altLang="en-US" sz="2400" b="1" dirty="0">
              <a:solidFill>
                <a:schemeClr val="tx1"/>
              </a:solidFill>
              <a:latin typeface="字制区喜脉体" panose="02000603000000000000" pitchFamily="2" charset="-122"/>
              <a:ea typeface="字制区喜脉体" panose="02000603000000000000" pitchFamily="2" charset="-122"/>
              <a:sym typeface="LL PixelFun Rounded" panose="00000500000000000000" pitchFamily="2" charset="0"/>
            </a:endParaRPr>
          </a:p>
        </p:txBody>
      </p:sp>
      <p:sp>
        <p:nvSpPr>
          <p:cNvPr id="30" name="文本框 29"/>
          <p:cNvSpPr txBox="1"/>
          <p:nvPr/>
        </p:nvSpPr>
        <p:spPr>
          <a:xfrm>
            <a:off x="5308600" y="2994660"/>
            <a:ext cx="5206365" cy="460375"/>
          </a:xfrm>
          <a:prstGeom prst="rect">
            <a:avLst/>
          </a:prstGeom>
          <a:noFill/>
        </p:spPr>
        <p:txBody>
          <a:bodyPr wrap="square" rtlCol="0">
            <a:spAutoFit/>
          </a:bodyPr>
          <a:p>
            <a:pPr algn="l"/>
            <a:r>
              <a:rPr kumimoji="1" lang="zh-CN" altLang="en-US" sz="2400" b="1" dirty="0">
                <a:solidFill>
                  <a:schemeClr val="tx1"/>
                </a:solidFill>
                <a:latin typeface="字制区喜脉体" panose="02000603000000000000" pitchFamily="2" charset="-122"/>
                <a:ea typeface="字制区喜脉体" panose="02000603000000000000" pitchFamily="2" charset="-122"/>
                <a:sym typeface="LL PixelFun Rounded" panose="00000500000000000000" pitchFamily="2" charset="0"/>
              </a:rPr>
              <a:t>程一荣，黄乐乐，毕致远，黄安妮</a:t>
            </a:r>
            <a:endParaRPr kumimoji="1" lang="zh-CN" altLang="en-US" sz="2400" b="1" dirty="0">
              <a:solidFill>
                <a:schemeClr val="tx1"/>
              </a:solidFill>
              <a:latin typeface="字制区喜脉体" panose="02000603000000000000" pitchFamily="2" charset="-122"/>
              <a:ea typeface="字制区喜脉体" panose="02000603000000000000" pitchFamily="2" charset="-122"/>
              <a:sym typeface="LL PixelFun Rounded" panose="00000500000000000000" pitchFamily="2" charset="0"/>
            </a:endParaRPr>
          </a:p>
        </p:txBody>
      </p:sp>
      <p:sp>
        <p:nvSpPr>
          <p:cNvPr id="31" name="文本框 30"/>
          <p:cNvSpPr txBox="1"/>
          <p:nvPr/>
        </p:nvSpPr>
        <p:spPr>
          <a:xfrm>
            <a:off x="5308600" y="3557270"/>
            <a:ext cx="4149090" cy="460375"/>
          </a:xfrm>
          <a:prstGeom prst="rect">
            <a:avLst/>
          </a:prstGeom>
          <a:noFill/>
        </p:spPr>
        <p:txBody>
          <a:bodyPr wrap="square" rtlCol="0">
            <a:spAutoFit/>
          </a:bodyPr>
          <a:p>
            <a:pPr algn="l"/>
            <a:r>
              <a:rPr kumimoji="1" lang="zh-CN" altLang="en-US" sz="2400" b="1" dirty="0">
                <a:solidFill>
                  <a:schemeClr val="tx1"/>
                </a:solidFill>
                <a:latin typeface="字制区喜脉体" panose="02000603000000000000" pitchFamily="2" charset="-122"/>
                <a:ea typeface="字制区喜脉体" panose="02000603000000000000" pitchFamily="2" charset="-122"/>
                <a:sym typeface="LL PixelFun Rounded" panose="00000500000000000000" pitchFamily="2" charset="0"/>
              </a:rPr>
              <a:t>刘顺洋</a:t>
            </a:r>
            <a:endParaRPr kumimoji="1" lang="zh-CN" altLang="en-US" sz="2400" b="1" dirty="0">
              <a:solidFill>
                <a:schemeClr val="tx1"/>
              </a:solidFill>
              <a:latin typeface="字制区喜脉体" panose="02000603000000000000" pitchFamily="2" charset="-122"/>
              <a:ea typeface="字制区喜脉体" panose="02000603000000000000" pitchFamily="2" charset="-122"/>
              <a:sym typeface="LL PixelFun Rounded" panose="00000500000000000000" pitchFamily="2" charset="0"/>
            </a:endParaRPr>
          </a:p>
        </p:txBody>
      </p:sp>
      <p:sp>
        <p:nvSpPr>
          <p:cNvPr id="32" name="文本框 31"/>
          <p:cNvSpPr txBox="1"/>
          <p:nvPr/>
        </p:nvSpPr>
        <p:spPr>
          <a:xfrm>
            <a:off x="5308600" y="4181475"/>
            <a:ext cx="4149090" cy="460375"/>
          </a:xfrm>
          <a:prstGeom prst="rect">
            <a:avLst/>
          </a:prstGeom>
          <a:noFill/>
        </p:spPr>
        <p:txBody>
          <a:bodyPr wrap="square" rtlCol="0">
            <a:spAutoFit/>
          </a:bodyPr>
          <a:p>
            <a:pPr algn="l"/>
            <a:r>
              <a:rPr kumimoji="1" lang="zh-CN" altLang="en-US" sz="2400" b="1" dirty="0">
                <a:solidFill>
                  <a:schemeClr val="tx1"/>
                </a:solidFill>
                <a:latin typeface="字制区喜脉体" panose="02000603000000000000" pitchFamily="2" charset="-122"/>
                <a:ea typeface="字制区喜脉体" panose="02000603000000000000" pitchFamily="2" charset="-122"/>
                <a:sym typeface="LL PixelFun Rounded" panose="00000500000000000000" pitchFamily="2" charset="0"/>
              </a:rPr>
              <a:t>黄安妮、吴宏佑</a:t>
            </a:r>
            <a:endParaRPr kumimoji="1" lang="zh-CN" altLang="en-US" sz="2400" b="1" dirty="0">
              <a:solidFill>
                <a:schemeClr val="tx1"/>
              </a:solidFill>
              <a:latin typeface="字制区喜脉体" panose="02000603000000000000" pitchFamily="2" charset="-122"/>
              <a:ea typeface="字制区喜脉体" panose="02000603000000000000" pitchFamily="2" charset="-122"/>
              <a:sym typeface="LL PixelFun Rounded" panose="00000500000000000000" pitchFamily="2" charset="0"/>
            </a:endParaRPr>
          </a:p>
        </p:txBody>
      </p:sp>
      <p:sp>
        <p:nvSpPr>
          <p:cNvPr id="35" name="文本框 34"/>
          <p:cNvSpPr txBox="1"/>
          <p:nvPr/>
        </p:nvSpPr>
        <p:spPr>
          <a:xfrm>
            <a:off x="5308600" y="4805680"/>
            <a:ext cx="4149090" cy="460375"/>
          </a:xfrm>
          <a:prstGeom prst="rect">
            <a:avLst/>
          </a:prstGeom>
          <a:noFill/>
        </p:spPr>
        <p:txBody>
          <a:bodyPr wrap="square" rtlCol="0">
            <a:spAutoFit/>
          </a:bodyPr>
          <a:p>
            <a:pPr algn="l"/>
            <a:r>
              <a:rPr kumimoji="1" lang="zh-CN" altLang="en-US" sz="2400" b="1" dirty="0">
                <a:solidFill>
                  <a:schemeClr val="tx1"/>
                </a:solidFill>
                <a:latin typeface="字制区喜脉体" panose="02000603000000000000" pitchFamily="2" charset="-122"/>
                <a:ea typeface="字制区喜脉体" panose="02000603000000000000" pitchFamily="2" charset="-122"/>
                <a:sym typeface="LL PixelFun Rounded" panose="00000500000000000000" pitchFamily="2" charset="0"/>
              </a:rPr>
              <a:t>黄安妮</a:t>
            </a:r>
            <a:endParaRPr kumimoji="1" lang="zh-CN" altLang="en-US" sz="2400" b="1" dirty="0">
              <a:solidFill>
                <a:schemeClr val="tx1"/>
              </a:solidFill>
              <a:latin typeface="字制区喜脉体" panose="02000603000000000000" pitchFamily="2" charset="-122"/>
              <a:ea typeface="字制区喜脉体" panose="02000603000000000000" pitchFamily="2" charset="-122"/>
              <a:sym typeface="LL PixelFun Rounded" panose="000005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ppt_y</p:attrName>
                                        </p:attrNameLst>
                                      </p:cBhvr>
                                      <p:tavLst>
                                        <p:tav tm="0">
                                          <p:val>
                                            <p:strVal val="#ppt_y+#ppt_h*1.125000"/>
                                          </p:val>
                                        </p:tav>
                                        <p:tav tm="100000">
                                          <p:val>
                                            <p:strVal val="#ppt_y"/>
                                          </p:val>
                                        </p:tav>
                                      </p:tavLst>
                                    </p:anim>
                                    <p:animEffect transition="in" filter="wipe(up)">
                                      <p:cBhvr>
                                        <p:cTn id="8" dur="500"/>
                                        <p:tgtEl>
                                          <p:spTgt spid="12"/>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p:tgtEl>
                                          <p:spTgt spid="28"/>
                                        </p:tgtEl>
                                        <p:attrNameLst>
                                          <p:attrName>ppt_y</p:attrName>
                                        </p:attrNameLst>
                                      </p:cBhvr>
                                      <p:tavLst>
                                        <p:tav tm="0">
                                          <p:val>
                                            <p:strVal val="#ppt_y+#ppt_h*1.125000"/>
                                          </p:val>
                                        </p:tav>
                                        <p:tav tm="100000">
                                          <p:val>
                                            <p:strVal val="#ppt_y"/>
                                          </p:val>
                                        </p:tav>
                                      </p:tavLst>
                                    </p:anim>
                                    <p:animEffect transition="in" filter="wipe(up)">
                                      <p:cBhvr>
                                        <p:cTn id="12" dur="500"/>
                                        <p:tgtEl>
                                          <p:spTgt spid="28"/>
                                        </p:tgtEl>
                                      </p:cBhvr>
                                    </p:animEffect>
                                  </p:childTnLst>
                                </p:cTn>
                              </p:par>
                              <p:par>
                                <p:cTn id="13" presetID="12" presetClass="entr" presetSubtype="4"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p:tgtEl>
                                          <p:spTgt spid="14"/>
                                        </p:tgtEl>
                                        <p:attrNameLst>
                                          <p:attrName>ppt_y</p:attrName>
                                        </p:attrNameLst>
                                      </p:cBhvr>
                                      <p:tavLst>
                                        <p:tav tm="0">
                                          <p:val>
                                            <p:strVal val="#ppt_y+#ppt_h*1.125000"/>
                                          </p:val>
                                        </p:tav>
                                        <p:tav tm="100000">
                                          <p:val>
                                            <p:strVal val="#ppt_y"/>
                                          </p:val>
                                        </p:tav>
                                      </p:tavLst>
                                    </p:anim>
                                    <p:animEffect transition="in" filter="wipe(up)">
                                      <p:cBhvr>
                                        <p:cTn id="16" dur="500"/>
                                        <p:tgtEl>
                                          <p:spTgt spid="14"/>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ppt_y</p:attrName>
                                        </p:attrNameLst>
                                      </p:cBhvr>
                                      <p:tavLst>
                                        <p:tav tm="0">
                                          <p:val>
                                            <p:strVal val="#ppt_y+#ppt_h*1.125000"/>
                                          </p:val>
                                        </p:tav>
                                        <p:tav tm="100000">
                                          <p:val>
                                            <p:strVal val="#ppt_y"/>
                                          </p:val>
                                        </p:tav>
                                      </p:tavLst>
                                    </p:anim>
                                    <p:animEffect transition="in" filter="wipe(up)">
                                      <p:cBhvr>
                                        <p:cTn id="20" dur="500"/>
                                        <p:tgtEl>
                                          <p:spTgt spid="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p:tgtEl>
                                          <p:spTgt spid="10"/>
                                        </p:tgtEl>
                                        <p:attrNameLst>
                                          <p:attrName>ppt_y</p:attrName>
                                        </p:attrNameLst>
                                      </p:cBhvr>
                                      <p:tavLst>
                                        <p:tav tm="0">
                                          <p:val>
                                            <p:strVal val="#ppt_y+#ppt_h*1.125000"/>
                                          </p:val>
                                        </p:tav>
                                        <p:tav tm="100000">
                                          <p:val>
                                            <p:strVal val="#ppt_y"/>
                                          </p:val>
                                        </p:tav>
                                      </p:tavLst>
                                    </p:anim>
                                    <p:animEffect transition="in" filter="wipe(up)">
                                      <p:cBhvr>
                                        <p:cTn id="24" dur="500"/>
                                        <p:tgtEl>
                                          <p:spTgt spid="10"/>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p:tgtEl>
                                          <p:spTgt spid="11"/>
                                        </p:tgtEl>
                                        <p:attrNameLst>
                                          <p:attrName>ppt_y</p:attrName>
                                        </p:attrNameLst>
                                      </p:cBhvr>
                                      <p:tavLst>
                                        <p:tav tm="0">
                                          <p:val>
                                            <p:strVal val="#ppt_y+#ppt_h*1.125000"/>
                                          </p:val>
                                        </p:tav>
                                        <p:tav tm="100000">
                                          <p:val>
                                            <p:strVal val="#ppt_y"/>
                                          </p:val>
                                        </p:tav>
                                      </p:tavLst>
                                    </p:anim>
                                    <p:animEffect transition="in" filter="wipe(up)">
                                      <p:cBhvr>
                                        <p:cTn id="28" dur="500"/>
                                        <p:tgtEl>
                                          <p:spTgt spid="11"/>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p:tgtEl>
                                          <p:spTgt spid="13"/>
                                        </p:tgtEl>
                                        <p:attrNameLst>
                                          <p:attrName>ppt_y</p:attrName>
                                        </p:attrNameLst>
                                      </p:cBhvr>
                                      <p:tavLst>
                                        <p:tav tm="0">
                                          <p:val>
                                            <p:strVal val="#ppt_y+#ppt_h*1.125000"/>
                                          </p:val>
                                        </p:tav>
                                        <p:tav tm="100000">
                                          <p:val>
                                            <p:strVal val="#ppt_y"/>
                                          </p:val>
                                        </p:tav>
                                      </p:tavLst>
                                    </p:anim>
                                    <p:animEffect transition="in" filter="wipe(up)">
                                      <p:cBhvr>
                                        <p:cTn id="32" dur="500"/>
                                        <p:tgtEl>
                                          <p:spTgt spid="13"/>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p:tgtEl>
                                          <p:spTgt spid="17"/>
                                        </p:tgtEl>
                                        <p:attrNameLst>
                                          <p:attrName>ppt_y</p:attrName>
                                        </p:attrNameLst>
                                      </p:cBhvr>
                                      <p:tavLst>
                                        <p:tav tm="0">
                                          <p:val>
                                            <p:strVal val="#ppt_y+#ppt_h*1.125000"/>
                                          </p:val>
                                        </p:tav>
                                        <p:tav tm="100000">
                                          <p:val>
                                            <p:strVal val="#ppt_y"/>
                                          </p:val>
                                        </p:tav>
                                      </p:tavLst>
                                    </p:anim>
                                    <p:animEffect transition="in" filter="wipe(up)">
                                      <p:cBhvr>
                                        <p:cTn id="36" dur="500"/>
                                        <p:tgtEl>
                                          <p:spTgt spid="17"/>
                                        </p:tgtEl>
                                      </p:cBhvr>
                                    </p:animEffect>
                                  </p:childTnLst>
                                </p:cTn>
                              </p:par>
                              <p:par>
                                <p:cTn id="37" presetID="1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p:tgtEl>
                                          <p:spTgt spid="19"/>
                                        </p:tgtEl>
                                        <p:attrNameLst>
                                          <p:attrName>ppt_y</p:attrName>
                                        </p:attrNameLst>
                                      </p:cBhvr>
                                      <p:tavLst>
                                        <p:tav tm="0">
                                          <p:val>
                                            <p:strVal val="#ppt_y+#ppt_h*1.125000"/>
                                          </p:val>
                                        </p:tav>
                                        <p:tav tm="100000">
                                          <p:val>
                                            <p:strVal val="#ppt_y"/>
                                          </p:val>
                                        </p:tav>
                                      </p:tavLst>
                                    </p:anim>
                                    <p:animEffect transition="in" filter="wipe(up)">
                                      <p:cBhvr>
                                        <p:cTn id="40" dur="500"/>
                                        <p:tgtEl>
                                          <p:spTgt spid="19"/>
                                        </p:tgtEl>
                                      </p:cBhvr>
                                    </p:animEffect>
                                  </p:childTnLst>
                                </p:cTn>
                              </p:par>
                              <p:par>
                                <p:cTn id="41" presetID="1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p:tgtEl>
                                          <p:spTgt spid="20"/>
                                        </p:tgtEl>
                                        <p:attrNameLst>
                                          <p:attrName>ppt_y</p:attrName>
                                        </p:attrNameLst>
                                      </p:cBhvr>
                                      <p:tavLst>
                                        <p:tav tm="0">
                                          <p:val>
                                            <p:strVal val="#ppt_y+#ppt_h*1.125000"/>
                                          </p:val>
                                        </p:tav>
                                        <p:tav tm="100000">
                                          <p:val>
                                            <p:strVal val="#ppt_y"/>
                                          </p:val>
                                        </p:tav>
                                      </p:tavLst>
                                    </p:anim>
                                    <p:animEffect transition="in" filter="wipe(up)">
                                      <p:cBhvr>
                                        <p:cTn id="44" dur="500"/>
                                        <p:tgtEl>
                                          <p:spTgt spid="20"/>
                                        </p:tgtEl>
                                      </p:cBhvr>
                                    </p:animEffect>
                                  </p:childTnLst>
                                </p:cTn>
                              </p:par>
                              <p:par>
                                <p:cTn id="45" presetID="12" presetClass="entr" presetSubtype="4"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p:tgtEl>
                                          <p:spTgt spid="21"/>
                                        </p:tgtEl>
                                        <p:attrNameLst>
                                          <p:attrName>ppt_y</p:attrName>
                                        </p:attrNameLst>
                                      </p:cBhvr>
                                      <p:tavLst>
                                        <p:tav tm="0">
                                          <p:val>
                                            <p:strVal val="#ppt_y+#ppt_h*1.125000"/>
                                          </p:val>
                                        </p:tav>
                                        <p:tav tm="100000">
                                          <p:val>
                                            <p:strVal val="#ppt_y"/>
                                          </p:val>
                                        </p:tav>
                                      </p:tavLst>
                                    </p:anim>
                                    <p:animEffect transition="in" filter="wipe(up)">
                                      <p:cBhvr>
                                        <p:cTn id="48" dur="500"/>
                                        <p:tgtEl>
                                          <p:spTgt spid="21"/>
                                        </p:tgtEl>
                                      </p:cBhvr>
                                    </p:animEffect>
                                  </p:childTnLst>
                                </p:cTn>
                              </p:par>
                              <p:par>
                                <p:cTn id="49" presetID="12" presetClass="entr" presetSubtype="4"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p:tgtEl>
                                          <p:spTgt spid="22"/>
                                        </p:tgtEl>
                                        <p:attrNameLst>
                                          <p:attrName>ppt_y</p:attrName>
                                        </p:attrNameLst>
                                      </p:cBhvr>
                                      <p:tavLst>
                                        <p:tav tm="0">
                                          <p:val>
                                            <p:strVal val="#ppt_y+#ppt_h*1.125000"/>
                                          </p:val>
                                        </p:tav>
                                        <p:tav tm="100000">
                                          <p:val>
                                            <p:strVal val="#ppt_y"/>
                                          </p:val>
                                        </p:tav>
                                      </p:tavLst>
                                    </p:anim>
                                    <p:animEffect transition="in" filter="wipe(up)">
                                      <p:cBhvr>
                                        <p:cTn id="52" dur="500"/>
                                        <p:tgtEl>
                                          <p:spTgt spid="22"/>
                                        </p:tgtEl>
                                      </p:cBhvr>
                                    </p:animEffect>
                                  </p:childTnLst>
                                </p:cTn>
                              </p:par>
                              <p:par>
                                <p:cTn id="53" presetID="12" presetClass="entr" presetSubtype="4"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p:tgtEl>
                                          <p:spTgt spid="23"/>
                                        </p:tgtEl>
                                        <p:attrNameLst>
                                          <p:attrName>ppt_y</p:attrName>
                                        </p:attrNameLst>
                                      </p:cBhvr>
                                      <p:tavLst>
                                        <p:tav tm="0">
                                          <p:val>
                                            <p:strVal val="#ppt_y+#ppt_h*1.125000"/>
                                          </p:val>
                                        </p:tav>
                                        <p:tav tm="100000">
                                          <p:val>
                                            <p:strVal val="#ppt_y"/>
                                          </p:val>
                                        </p:tav>
                                      </p:tavLst>
                                    </p:anim>
                                    <p:animEffect transition="in" filter="wipe(up)">
                                      <p:cBhvr>
                                        <p:cTn id="56" dur="500"/>
                                        <p:tgtEl>
                                          <p:spTgt spid="23"/>
                                        </p:tgtEl>
                                      </p:cBhvr>
                                    </p:animEffect>
                                  </p:childTnLst>
                                </p:cTn>
                              </p:par>
                              <p:par>
                                <p:cTn id="57" presetID="12" presetClass="entr" presetSubtype="4"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additive="base">
                                        <p:cTn id="59" dur="500"/>
                                        <p:tgtEl>
                                          <p:spTgt spid="24"/>
                                        </p:tgtEl>
                                        <p:attrNameLst>
                                          <p:attrName>ppt_y</p:attrName>
                                        </p:attrNameLst>
                                      </p:cBhvr>
                                      <p:tavLst>
                                        <p:tav tm="0">
                                          <p:val>
                                            <p:strVal val="#ppt_y+#ppt_h*1.125000"/>
                                          </p:val>
                                        </p:tav>
                                        <p:tav tm="100000">
                                          <p:val>
                                            <p:strVal val="#ppt_y"/>
                                          </p:val>
                                        </p:tav>
                                      </p:tavLst>
                                    </p:anim>
                                    <p:animEffect transition="in" filter="wipe(up)">
                                      <p:cBhvr>
                                        <p:cTn id="60" dur="500"/>
                                        <p:tgtEl>
                                          <p:spTgt spid="24"/>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p:tgtEl>
                                          <p:spTgt spid="26"/>
                                        </p:tgtEl>
                                        <p:attrNameLst>
                                          <p:attrName>ppt_y</p:attrName>
                                        </p:attrNameLst>
                                      </p:cBhvr>
                                      <p:tavLst>
                                        <p:tav tm="0">
                                          <p:val>
                                            <p:strVal val="#ppt_y+#ppt_h*1.125000"/>
                                          </p:val>
                                        </p:tav>
                                        <p:tav tm="100000">
                                          <p:val>
                                            <p:strVal val="#ppt_y"/>
                                          </p:val>
                                        </p:tav>
                                      </p:tavLst>
                                    </p:anim>
                                    <p:animEffect transition="in" filter="wipe(up)">
                                      <p:cBhvr>
                                        <p:cTn id="64" dur="500"/>
                                        <p:tgtEl>
                                          <p:spTgt spid="26"/>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p:tgtEl>
                                          <p:spTgt spid="27"/>
                                        </p:tgtEl>
                                        <p:attrNameLst>
                                          <p:attrName>ppt_y</p:attrName>
                                        </p:attrNameLst>
                                      </p:cBhvr>
                                      <p:tavLst>
                                        <p:tav tm="0">
                                          <p:val>
                                            <p:strVal val="#ppt_y+#ppt_h*1.125000"/>
                                          </p:val>
                                        </p:tav>
                                        <p:tav tm="100000">
                                          <p:val>
                                            <p:strVal val="#ppt_y"/>
                                          </p:val>
                                        </p:tav>
                                      </p:tavLst>
                                    </p:anim>
                                    <p:animEffect transition="in" filter="wipe(up)">
                                      <p:cBhvr>
                                        <p:cTn id="68" dur="500"/>
                                        <p:tgtEl>
                                          <p:spTgt spid="27"/>
                                        </p:tgtEl>
                                      </p:cBhvr>
                                    </p:animEffect>
                                  </p:childTnLst>
                                </p:cTn>
                              </p:par>
                              <p:par>
                                <p:cTn id="69" presetID="12" presetClass="entr" presetSubtype="4"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p:tgtEl>
                                          <p:spTgt spid="30"/>
                                        </p:tgtEl>
                                        <p:attrNameLst>
                                          <p:attrName>ppt_y</p:attrName>
                                        </p:attrNameLst>
                                      </p:cBhvr>
                                      <p:tavLst>
                                        <p:tav tm="0">
                                          <p:val>
                                            <p:strVal val="#ppt_y+#ppt_h*1.125000"/>
                                          </p:val>
                                        </p:tav>
                                        <p:tav tm="100000">
                                          <p:val>
                                            <p:strVal val="#ppt_y"/>
                                          </p:val>
                                        </p:tav>
                                      </p:tavLst>
                                    </p:anim>
                                    <p:animEffect transition="in" filter="wipe(up)">
                                      <p:cBhvr>
                                        <p:cTn id="72" dur="500"/>
                                        <p:tgtEl>
                                          <p:spTgt spid="30"/>
                                        </p:tgtEl>
                                      </p:cBhvr>
                                    </p:animEffect>
                                  </p:childTnLst>
                                </p:cTn>
                              </p:par>
                              <p:par>
                                <p:cTn id="73" presetID="12" presetClass="entr" presetSubtype="4" fill="hold" grpId="0" nodeType="withEffect">
                                  <p:stCondLst>
                                    <p:cond delay="0"/>
                                  </p:stCondLst>
                                  <p:childTnLst>
                                    <p:set>
                                      <p:cBhvr>
                                        <p:cTn id="74" dur="1" fill="hold">
                                          <p:stCondLst>
                                            <p:cond delay="0"/>
                                          </p:stCondLst>
                                        </p:cTn>
                                        <p:tgtEl>
                                          <p:spTgt spid="31"/>
                                        </p:tgtEl>
                                        <p:attrNameLst>
                                          <p:attrName>style.visibility</p:attrName>
                                        </p:attrNameLst>
                                      </p:cBhvr>
                                      <p:to>
                                        <p:strVal val="visible"/>
                                      </p:to>
                                    </p:set>
                                    <p:anim calcmode="lin" valueType="num">
                                      <p:cBhvr additive="base">
                                        <p:cTn id="75" dur="500"/>
                                        <p:tgtEl>
                                          <p:spTgt spid="31"/>
                                        </p:tgtEl>
                                        <p:attrNameLst>
                                          <p:attrName>ppt_y</p:attrName>
                                        </p:attrNameLst>
                                      </p:cBhvr>
                                      <p:tavLst>
                                        <p:tav tm="0">
                                          <p:val>
                                            <p:strVal val="#ppt_y+#ppt_h*1.125000"/>
                                          </p:val>
                                        </p:tav>
                                        <p:tav tm="100000">
                                          <p:val>
                                            <p:strVal val="#ppt_y"/>
                                          </p:val>
                                        </p:tav>
                                      </p:tavLst>
                                    </p:anim>
                                    <p:animEffect transition="in" filter="wipe(up)">
                                      <p:cBhvr>
                                        <p:cTn id="76" dur="500"/>
                                        <p:tgtEl>
                                          <p:spTgt spid="31"/>
                                        </p:tgtEl>
                                      </p:cBhvr>
                                    </p:animEffect>
                                  </p:childTnLst>
                                </p:cTn>
                              </p:par>
                              <p:par>
                                <p:cTn id="77" presetID="12" presetClass="entr" presetSubtype="4"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anim calcmode="lin" valueType="num">
                                      <p:cBhvr additive="base">
                                        <p:cTn id="79" dur="500"/>
                                        <p:tgtEl>
                                          <p:spTgt spid="32"/>
                                        </p:tgtEl>
                                        <p:attrNameLst>
                                          <p:attrName>ppt_y</p:attrName>
                                        </p:attrNameLst>
                                      </p:cBhvr>
                                      <p:tavLst>
                                        <p:tav tm="0">
                                          <p:val>
                                            <p:strVal val="#ppt_y+#ppt_h*1.125000"/>
                                          </p:val>
                                        </p:tav>
                                        <p:tav tm="100000">
                                          <p:val>
                                            <p:strVal val="#ppt_y"/>
                                          </p:val>
                                        </p:tav>
                                      </p:tavLst>
                                    </p:anim>
                                    <p:animEffect transition="in" filter="wipe(up)">
                                      <p:cBhvr>
                                        <p:cTn id="80" dur="500"/>
                                        <p:tgtEl>
                                          <p:spTgt spid="32"/>
                                        </p:tgtEl>
                                      </p:cBhvr>
                                    </p:animEffect>
                                  </p:childTnLst>
                                </p:cTn>
                              </p:par>
                              <p:par>
                                <p:cTn id="81" presetID="12" presetClass="entr" presetSubtype="4" fill="hold" grpId="0" nodeType="withEffect">
                                  <p:stCondLst>
                                    <p:cond delay="0"/>
                                  </p:stCondLst>
                                  <p:childTnLst>
                                    <p:set>
                                      <p:cBhvr>
                                        <p:cTn id="82" dur="1" fill="hold">
                                          <p:stCondLst>
                                            <p:cond delay="0"/>
                                          </p:stCondLst>
                                        </p:cTn>
                                        <p:tgtEl>
                                          <p:spTgt spid="35"/>
                                        </p:tgtEl>
                                        <p:attrNameLst>
                                          <p:attrName>style.visibility</p:attrName>
                                        </p:attrNameLst>
                                      </p:cBhvr>
                                      <p:to>
                                        <p:strVal val="visible"/>
                                      </p:to>
                                    </p:set>
                                    <p:anim calcmode="lin" valueType="num">
                                      <p:cBhvr additive="base">
                                        <p:cTn id="83" dur="500"/>
                                        <p:tgtEl>
                                          <p:spTgt spid="35"/>
                                        </p:tgtEl>
                                        <p:attrNameLst>
                                          <p:attrName>ppt_y</p:attrName>
                                        </p:attrNameLst>
                                      </p:cBhvr>
                                      <p:tavLst>
                                        <p:tav tm="0">
                                          <p:val>
                                            <p:strVal val="#ppt_y+#ppt_h*1.125000"/>
                                          </p:val>
                                        </p:tav>
                                        <p:tav tm="100000">
                                          <p:val>
                                            <p:strVal val="#ppt_y"/>
                                          </p:val>
                                        </p:tav>
                                      </p:tavLst>
                                    </p:anim>
                                    <p:animEffect transition="in" filter="wipe(up)">
                                      <p:cBhvr>
                                        <p:cTn id="8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7" grpId="0"/>
      <p:bldP spid="10" grpId="0"/>
      <p:bldP spid="11" grpId="0"/>
      <p:bldP spid="13" grpId="0"/>
      <p:bldP spid="17" grpId="0"/>
      <p:bldP spid="26" grpId="0"/>
      <p:bldP spid="27" grpId="0"/>
      <p:bldP spid="30" grpId="0"/>
      <p:bldP spid="31" grpId="0"/>
      <p:bldP spid="32" grpId="0"/>
      <p:bldP spid="35" grpId="0"/>
      <p:bldP spid="28" grpId="1"/>
      <p:bldP spid="7" grpId="1"/>
      <p:bldP spid="10" grpId="1"/>
      <p:bldP spid="11" grpId="1"/>
      <p:bldP spid="13" grpId="1"/>
      <p:bldP spid="17" grpId="1"/>
      <p:bldP spid="26" grpId="1"/>
      <p:bldP spid="27" grpId="1"/>
      <p:bldP spid="30" grpId="1"/>
      <p:bldP spid="31" grpId="1"/>
      <p:bldP spid="32" grpId="1"/>
      <p:bldP spid="3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0" y="0"/>
            <a:ext cx="12192000" cy="6953885"/>
            <a:chOff x="0" y="0"/>
            <a:chExt cx="17112781" cy="6858000"/>
          </a:xfrm>
        </p:grpSpPr>
        <p:pic>
          <p:nvPicPr>
            <p:cNvPr id="8" name="图片 7"/>
            <p:cNvPicPr>
              <a:picLocks noChangeAspect="1"/>
            </p:cNvPicPr>
            <p:nvPr>
              <p:custDataLst>
                <p:tags r:id="rId1"/>
              </p:custDataLst>
            </p:nvPr>
          </p:nvPicPr>
          <p:blipFill>
            <a:blip r:embed="rId2" cstate="screen"/>
            <a:stretch>
              <a:fillRect/>
            </a:stretch>
          </p:blipFill>
          <p:spPr>
            <a:xfrm>
              <a:off x="0" y="0"/>
              <a:ext cx="8729473" cy="6858000"/>
            </a:xfrm>
            <a:prstGeom prst="rect">
              <a:avLst/>
            </a:prstGeom>
          </p:spPr>
        </p:pic>
        <p:pic>
          <p:nvPicPr>
            <p:cNvPr id="173" name="图片 172"/>
            <p:cNvPicPr>
              <a:picLocks noChangeAspect="1"/>
            </p:cNvPicPr>
            <p:nvPr>
              <p:custDataLst>
                <p:tags r:id="rId3"/>
              </p:custDataLst>
            </p:nvPr>
          </p:nvPicPr>
          <p:blipFill>
            <a:blip r:embed="rId2" cstate="screen"/>
            <a:stretch>
              <a:fillRect/>
            </a:stretch>
          </p:blipFill>
          <p:spPr>
            <a:xfrm>
              <a:off x="8383308" y="0"/>
              <a:ext cx="8729473" cy="6858000"/>
            </a:xfrm>
            <a:prstGeom prst="rect">
              <a:avLst/>
            </a:prstGeom>
          </p:spPr>
        </p:pic>
      </p:grpSp>
      <p:pic>
        <p:nvPicPr>
          <p:cNvPr id="14" name="图片 13"/>
          <p:cNvPicPr>
            <a:picLocks noChangeAspect="1"/>
          </p:cNvPicPr>
          <p:nvPr>
            <p:custDataLst>
              <p:tags r:id="rId4"/>
            </p:custDataLst>
          </p:nvPr>
        </p:nvPicPr>
        <p:blipFill>
          <a:blip r:embed="rId5" cstate="screen">
            <a:alphaModFix amt="40000"/>
          </a:blip>
          <a:stretch>
            <a:fillRect/>
          </a:stretch>
        </p:blipFill>
        <p:spPr>
          <a:xfrm>
            <a:off x="-1090930" y="5495290"/>
            <a:ext cx="3733165" cy="1905000"/>
          </a:xfrm>
          <a:prstGeom prst="rect">
            <a:avLst/>
          </a:prstGeom>
        </p:spPr>
      </p:pic>
      <p:pic>
        <p:nvPicPr>
          <p:cNvPr id="12" name="图片 11"/>
          <p:cNvPicPr>
            <a:picLocks noChangeAspect="1"/>
          </p:cNvPicPr>
          <p:nvPr>
            <p:custDataLst>
              <p:tags r:id="rId6"/>
            </p:custDataLst>
          </p:nvPr>
        </p:nvPicPr>
        <p:blipFill>
          <a:blip r:embed="rId5" cstate="screen">
            <a:alphaModFix amt="80000"/>
          </a:blip>
          <a:stretch>
            <a:fillRect/>
          </a:stretch>
        </p:blipFill>
        <p:spPr>
          <a:xfrm>
            <a:off x="9843770" y="5495290"/>
            <a:ext cx="3733165" cy="1905000"/>
          </a:xfrm>
          <a:prstGeom prst="rect">
            <a:avLst/>
          </a:prstGeom>
        </p:spPr>
      </p:pic>
      <p:pic>
        <p:nvPicPr>
          <p:cNvPr id="21" name="图片 20"/>
          <p:cNvPicPr>
            <a:picLocks noChangeAspect="1"/>
          </p:cNvPicPr>
          <p:nvPr>
            <p:custDataLst>
              <p:tags r:id="rId7"/>
            </p:custDataLst>
          </p:nvPr>
        </p:nvPicPr>
        <p:blipFill>
          <a:blip r:embed="rId5" cstate="screen">
            <a:alphaModFix amt="80000"/>
          </a:blip>
          <a:stretch>
            <a:fillRect/>
          </a:stretch>
        </p:blipFill>
        <p:spPr>
          <a:xfrm>
            <a:off x="-1090930" y="1288415"/>
            <a:ext cx="3733165" cy="1905000"/>
          </a:xfrm>
          <a:prstGeom prst="rect">
            <a:avLst/>
          </a:prstGeom>
        </p:spPr>
      </p:pic>
      <p:pic>
        <p:nvPicPr>
          <p:cNvPr id="11" name="图片 10"/>
          <p:cNvPicPr>
            <a:picLocks noChangeAspect="1"/>
          </p:cNvPicPr>
          <p:nvPr>
            <p:custDataLst>
              <p:tags r:id="rId8"/>
            </p:custDataLst>
          </p:nvPr>
        </p:nvPicPr>
        <p:blipFill>
          <a:blip r:embed="rId5" cstate="screen">
            <a:alphaModFix amt="80000"/>
          </a:blip>
          <a:stretch>
            <a:fillRect/>
          </a:stretch>
        </p:blipFill>
        <p:spPr>
          <a:xfrm>
            <a:off x="4376420" y="942340"/>
            <a:ext cx="3733165" cy="1905000"/>
          </a:xfrm>
          <a:prstGeom prst="rect">
            <a:avLst/>
          </a:prstGeom>
        </p:spPr>
      </p:pic>
      <p:pic>
        <p:nvPicPr>
          <p:cNvPr id="180" name="图片 179"/>
          <p:cNvPicPr>
            <a:picLocks noChangeAspect="1"/>
          </p:cNvPicPr>
          <p:nvPr>
            <p:custDataLst>
              <p:tags r:id="rId9"/>
            </p:custDataLst>
          </p:nvPr>
        </p:nvPicPr>
        <p:blipFill>
          <a:blip r:embed="rId5" cstate="screen"/>
          <a:stretch>
            <a:fillRect/>
          </a:stretch>
        </p:blipFill>
        <p:spPr>
          <a:xfrm>
            <a:off x="9843920" y="609834"/>
            <a:ext cx="1600882" cy="816935"/>
          </a:xfrm>
          <a:prstGeom prst="rect">
            <a:avLst/>
          </a:prstGeom>
        </p:spPr>
      </p:pic>
      <p:pic>
        <p:nvPicPr>
          <p:cNvPr id="13" name="图片 12"/>
          <p:cNvPicPr>
            <a:picLocks noChangeAspect="1"/>
          </p:cNvPicPr>
          <p:nvPr>
            <p:custDataLst>
              <p:tags r:id="rId10"/>
            </p:custDataLst>
          </p:nvPr>
        </p:nvPicPr>
        <p:blipFill>
          <a:blip r:embed="rId5" cstate="screen">
            <a:alphaModFix amt="80000"/>
          </a:blip>
          <a:stretch>
            <a:fillRect/>
          </a:stretch>
        </p:blipFill>
        <p:spPr>
          <a:xfrm>
            <a:off x="5812155" y="2075180"/>
            <a:ext cx="2521585" cy="1286510"/>
          </a:xfrm>
          <a:prstGeom prst="rect">
            <a:avLst/>
          </a:prstGeom>
        </p:spPr>
      </p:pic>
      <p:pic>
        <p:nvPicPr>
          <p:cNvPr id="103" name="图片 102"/>
          <p:cNvPicPr/>
          <p:nvPr/>
        </p:nvPicPr>
        <p:blipFill>
          <a:blip r:embed="rId11"/>
          <a:stretch>
            <a:fillRect/>
          </a:stretch>
        </p:blipFill>
        <p:spPr>
          <a:xfrm>
            <a:off x="1009650" y="101600"/>
            <a:ext cx="4518025" cy="6756400"/>
          </a:xfrm>
          <a:prstGeom prst="rect">
            <a:avLst/>
          </a:prstGeom>
          <a:noFill/>
          <a:ln w="9525">
            <a:noFill/>
          </a:ln>
        </p:spPr>
      </p:pic>
      <p:sp>
        <p:nvSpPr>
          <p:cNvPr id="7" name="文本框 6"/>
          <p:cNvSpPr txBox="1"/>
          <p:nvPr/>
        </p:nvSpPr>
        <p:spPr>
          <a:xfrm>
            <a:off x="151130" y="-140970"/>
            <a:ext cx="736600" cy="3569970"/>
          </a:xfrm>
          <a:prstGeom prst="rect">
            <a:avLst/>
          </a:prstGeom>
          <a:noFill/>
        </p:spPr>
        <p:txBody>
          <a:bodyPr vert="eaVert" wrap="square" rtlCol="0">
            <a:spAutoFit/>
          </a:bodyPr>
          <a:p>
            <a:pPr algn="ctr">
              <a:buClrTx/>
              <a:buSzTx/>
              <a:buFontTx/>
            </a:pPr>
            <a:r>
              <a:rPr kumimoji="1" lang="zh-CN" altLang="en-US" sz="3600" b="1" dirty="0">
                <a:effectLst>
                  <a:outerShdw blurRad="38100" dist="19050" dir="2700000" algn="tl" rotWithShape="0">
                    <a:schemeClr val="dk1">
                      <a:alpha val="40000"/>
                    </a:schemeClr>
                  </a:outerShdw>
                </a:effectLst>
                <a:latin typeface="字制区喜脉体" panose="02000603000000000000" pitchFamily="2" charset="-122"/>
                <a:ea typeface="字制区喜脉体" panose="02000603000000000000" pitchFamily="2" charset="-122"/>
                <a:sym typeface="+mn-ea"/>
              </a:rPr>
              <a:t>项目预期计划</a:t>
            </a:r>
            <a:endParaRPr kumimoji="1" lang="zh-CN" altLang="en-US" sz="3600" b="1" dirty="0">
              <a:effectLst>
                <a:outerShdw blurRad="38100" dist="19050" dir="2700000" algn="tl" rotWithShape="0">
                  <a:schemeClr val="dk1">
                    <a:alpha val="40000"/>
                  </a:schemeClr>
                </a:outerShdw>
              </a:effectLst>
              <a:latin typeface="字制区喜脉体" panose="02000603000000000000" pitchFamily="2" charset="-122"/>
              <a:ea typeface="字制区喜脉体" panose="02000603000000000000" pitchFamily="2" charset="-122"/>
            </a:endParaRPr>
          </a:p>
        </p:txBody>
      </p:sp>
      <p:pic>
        <p:nvPicPr>
          <p:cNvPr id="100" name="图片 99"/>
          <p:cNvPicPr/>
          <p:nvPr/>
        </p:nvPicPr>
        <p:blipFill>
          <a:blip r:embed="rId12"/>
          <a:stretch>
            <a:fillRect/>
          </a:stretch>
        </p:blipFill>
        <p:spPr>
          <a:xfrm>
            <a:off x="5649595" y="2393950"/>
            <a:ext cx="6416040" cy="4464050"/>
          </a:xfrm>
          <a:prstGeom prst="rect">
            <a:avLst/>
          </a:prstGeom>
          <a:noFill/>
          <a:ln w="9525">
            <a:noFill/>
          </a:ln>
        </p:spPr>
      </p:pic>
      <p:sp>
        <p:nvSpPr>
          <p:cNvPr id="10" name="文本框 9"/>
          <p:cNvSpPr txBox="1"/>
          <p:nvPr>
            <p:custDataLst>
              <p:tags r:id="rId13"/>
            </p:custDataLst>
          </p:nvPr>
        </p:nvSpPr>
        <p:spPr>
          <a:xfrm>
            <a:off x="5649595" y="-140970"/>
            <a:ext cx="736600" cy="3569970"/>
          </a:xfrm>
          <a:prstGeom prst="rect">
            <a:avLst/>
          </a:prstGeom>
          <a:noFill/>
        </p:spPr>
        <p:txBody>
          <a:bodyPr vert="eaVert" wrap="square" rtlCol="0">
            <a:spAutoFit/>
          </a:bodyPr>
          <a:p>
            <a:pPr algn="ctr">
              <a:buClrTx/>
              <a:buSzTx/>
              <a:buFontTx/>
            </a:pPr>
            <a:r>
              <a:rPr kumimoji="1" lang="zh-CN" altLang="en-US" sz="3600" b="1" dirty="0">
                <a:effectLst>
                  <a:outerShdw blurRad="38100" dist="19050" dir="2700000" algn="tl" rotWithShape="0">
                    <a:schemeClr val="dk1">
                      <a:alpha val="40000"/>
                    </a:schemeClr>
                  </a:outerShdw>
                </a:effectLst>
                <a:latin typeface="字制区喜脉体" panose="02000603000000000000" pitchFamily="2" charset="-122"/>
                <a:ea typeface="字制区喜脉体" panose="02000603000000000000" pitchFamily="2" charset="-122"/>
                <a:sym typeface="+mn-ea"/>
              </a:rPr>
              <a:t>项目实际进展</a:t>
            </a:r>
            <a:endParaRPr kumimoji="1" lang="zh-CN" altLang="en-US" sz="3600" b="1" dirty="0">
              <a:effectLst>
                <a:outerShdw blurRad="38100" dist="19050" dir="2700000" algn="tl" rotWithShape="0">
                  <a:schemeClr val="dk1">
                    <a:alpha val="40000"/>
                  </a:schemeClr>
                </a:outerShdw>
              </a:effectLst>
              <a:latin typeface="字制区喜脉体" panose="02000603000000000000" pitchFamily="2" charset="-122"/>
              <a:ea typeface="字制区喜脉体" panose="02000603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00"/>
                                        </p:tgtEl>
                                      </p:cBhvr>
                                      <p:by x="150000" y="150000"/>
                                    </p:animScale>
                                  </p:childTnLst>
                                </p:cTn>
                              </p:par>
                              <p:par>
                                <p:cTn id="7" presetID="0" presetClass="path" presetSubtype="0" accel="50000" decel="50000" fill="hold" nodeType="withEffect">
                                  <p:stCondLst>
                                    <p:cond delay="0"/>
                                  </p:stCondLst>
                                  <p:childTnLst>
                                    <p:animMotion origin="layout" path="M 0 0 L -0.256719 -0.176111 " pathEditMode="relative" rAng="0" ptsTypes="">
                                      <p:cBhvr>
                                        <p:cTn id="8" dur="2000" fill="hold"/>
                                        <p:tgtEl>
                                          <p:spTgt spid="100"/>
                                        </p:tgtEl>
                                        <p:attrNameLst>
                                          <p:attrName>ppt_x</p:attrName>
                                          <p:attrName>ppt_y</p:attrName>
                                        </p:attrNameLst>
                                      </p:cBhvr>
                                      <p:rCtr x="-117" y="-79"/>
                                    </p:animMotion>
                                  </p:childTnLst>
                                </p:cTn>
                              </p:par>
                              <p:par>
                                <p:cTn id="9" presetID="22" presetClass="exit" presetSubtype="4" fill="hold" nodeType="withEffect">
                                  <p:stCondLst>
                                    <p:cond delay="0"/>
                                  </p:stCondLst>
                                  <p:childTnLst>
                                    <p:animEffect transition="out" filter="wipe(down)">
                                      <p:cBhvr>
                                        <p:cTn id="10" dur="1000"/>
                                        <p:tgtEl>
                                          <p:spTgt spid="103"/>
                                        </p:tgtEl>
                                      </p:cBhvr>
                                    </p:animEffect>
                                    <p:set>
                                      <p:cBhvr>
                                        <p:cTn id="11" dur="1" fill="hold">
                                          <p:stCondLst>
                                            <p:cond delay="998"/>
                                          </p:stCondLst>
                                        </p:cTn>
                                        <p:tgtEl>
                                          <p:spTgt spid="103"/>
                                        </p:tgtEl>
                                        <p:attrNameLst>
                                          <p:attrName>style.visibility</p:attrName>
                                        </p:attrNameLst>
                                      </p:cBhvr>
                                      <p:to>
                                        <p:strVal val="hidden"/>
                                      </p:to>
                                    </p:set>
                                  </p:childTnLst>
                                </p:cTn>
                              </p:par>
                              <p:par>
                                <p:cTn id="12" presetID="0" presetClass="path" presetSubtype="0" accel="50000" decel="50000" fill="hold" grpId="0" nodeType="withEffect">
                                  <p:stCondLst>
                                    <p:cond delay="0"/>
                                  </p:stCondLst>
                                  <p:childTnLst>
                                    <p:animMotion origin="layout" path="M -0.0260417 0.00555556 L -0.446875 0.00740741 " pathEditMode="relative" rAng="0" ptsTypes="">
                                      <p:cBhvr>
                                        <p:cTn id="13" dur="2000" fill="hold"/>
                                        <p:tgtEl>
                                          <p:spTgt spid="10"/>
                                        </p:tgtEl>
                                        <p:attrNameLst>
                                          <p:attrName>ppt_x</p:attrName>
                                          <p:attrName>ppt_y</p:attrName>
                                        </p:attrNameLst>
                                      </p:cBhvr>
                                      <p:rCtr x="-210" y="1"/>
                                    </p:animMotion>
                                  </p:childTnLst>
                                </p:cTn>
                              </p:par>
                              <p:par>
                                <p:cTn id="14" presetID="22" presetClass="exit" presetSubtype="4" fill="hold" grpId="0" nodeType="withEffect">
                                  <p:stCondLst>
                                    <p:cond delay="0"/>
                                  </p:stCondLst>
                                  <p:childTnLst>
                                    <p:animEffect transition="out" filter="wipe(down)">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0" y="0"/>
            <a:ext cx="12192000" cy="6953885"/>
            <a:chOff x="0" y="0"/>
            <a:chExt cx="17112781" cy="6858000"/>
          </a:xfrm>
        </p:grpSpPr>
        <p:pic>
          <p:nvPicPr>
            <p:cNvPr id="8" name="图片 7"/>
            <p:cNvPicPr>
              <a:picLocks noChangeAspect="1"/>
            </p:cNvPicPr>
            <p:nvPr>
              <p:custDataLst>
                <p:tags r:id="rId1"/>
              </p:custDataLst>
            </p:nvPr>
          </p:nvPicPr>
          <p:blipFill>
            <a:blip r:embed="rId2" cstate="screen"/>
            <a:stretch>
              <a:fillRect/>
            </a:stretch>
          </p:blipFill>
          <p:spPr>
            <a:xfrm>
              <a:off x="0" y="0"/>
              <a:ext cx="8729473" cy="6858000"/>
            </a:xfrm>
            <a:prstGeom prst="rect">
              <a:avLst/>
            </a:prstGeom>
          </p:spPr>
        </p:pic>
        <p:pic>
          <p:nvPicPr>
            <p:cNvPr id="173" name="图片 172"/>
            <p:cNvPicPr>
              <a:picLocks noChangeAspect="1"/>
            </p:cNvPicPr>
            <p:nvPr>
              <p:custDataLst>
                <p:tags r:id="rId3"/>
              </p:custDataLst>
            </p:nvPr>
          </p:nvPicPr>
          <p:blipFill>
            <a:blip r:embed="rId2" cstate="screen"/>
            <a:stretch>
              <a:fillRect/>
            </a:stretch>
          </p:blipFill>
          <p:spPr>
            <a:xfrm>
              <a:off x="8383308" y="0"/>
              <a:ext cx="8729473" cy="6858000"/>
            </a:xfrm>
            <a:prstGeom prst="rect">
              <a:avLst/>
            </a:prstGeom>
          </p:spPr>
        </p:pic>
      </p:grpSp>
      <p:pic>
        <p:nvPicPr>
          <p:cNvPr id="14" name="图片 13"/>
          <p:cNvPicPr>
            <a:picLocks noChangeAspect="1"/>
          </p:cNvPicPr>
          <p:nvPr>
            <p:custDataLst>
              <p:tags r:id="rId4"/>
            </p:custDataLst>
          </p:nvPr>
        </p:nvPicPr>
        <p:blipFill>
          <a:blip r:embed="rId5" cstate="screen">
            <a:alphaModFix amt="40000"/>
          </a:blip>
          <a:stretch>
            <a:fillRect/>
          </a:stretch>
        </p:blipFill>
        <p:spPr>
          <a:xfrm>
            <a:off x="-1090930" y="5495290"/>
            <a:ext cx="3733165" cy="1905000"/>
          </a:xfrm>
          <a:prstGeom prst="rect">
            <a:avLst/>
          </a:prstGeom>
        </p:spPr>
      </p:pic>
      <p:pic>
        <p:nvPicPr>
          <p:cNvPr id="12" name="图片 11"/>
          <p:cNvPicPr>
            <a:picLocks noChangeAspect="1"/>
          </p:cNvPicPr>
          <p:nvPr>
            <p:custDataLst>
              <p:tags r:id="rId6"/>
            </p:custDataLst>
          </p:nvPr>
        </p:nvPicPr>
        <p:blipFill>
          <a:blip r:embed="rId5" cstate="screen">
            <a:alphaModFix amt="80000"/>
          </a:blip>
          <a:stretch>
            <a:fillRect/>
          </a:stretch>
        </p:blipFill>
        <p:spPr>
          <a:xfrm>
            <a:off x="9843770" y="5495290"/>
            <a:ext cx="3733165" cy="1905000"/>
          </a:xfrm>
          <a:prstGeom prst="rect">
            <a:avLst/>
          </a:prstGeom>
        </p:spPr>
      </p:pic>
      <p:pic>
        <p:nvPicPr>
          <p:cNvPr id="21" name="图片 20"/>
          <p:cNvPicPr>
            <a:picLocks noChangeAspect="1"/>
          </p:cNvPicPr>
          <p:nvPr>
            <p:custDataLst>
              <p:tags r:id="rId7"/>
            </p:custDataLst>
          </p:nvPr>
        </p:nvPicPr>
        <p:blipFill>
          <a:blip r:embed="rId5" cstate="screen">
            <a:alphaModFix amt="80000"/>
          </a:blip>
          <a:stretch>
            <a:fillRect/>
          </a:stretch>
        </p:blipFill>
        <p:spPr>
          <a:xfrm>
            <a:off x="-1090930" y="1288415"/>
            <a:ext cx="3733165" cy="1905000"/>
          </a:xfrm>
          <a:prstGeom prst="rect">
            <a:avLst/>
          </a:prstGeom>
        </p:spPr>
      </p:pic>
      <p:pic>
        <p:nvPicPr>
          <p:cNvPr id="11" name="图片 10"/>
          <p:cNvPicPr>
            <a:picLocks noChangeAspect="1"/>
          </p:cNvPicPr>
          <p:nvPr>
            <p:custDataLst>
              <p:tags r:id="rId8"/>
            </p:custDataLst>
          </p:nvPr>
        </p:nvPicPr>
        <p:blipFill>
          <a:blip r:embed="rId5" cstate="screen">
            <a:alphaModFix amt="80000"/>
          </a:blip>
          <a:stretch>
            <a:fillRect/>
          </a:stretch>
        </p:blipFill>
        <p:spPr>
          <a:xfrm>
            <a:off x="4376420" y="942340"/>
            <a:ext cx="3733165" cy="1905000"/>
          </a:xfrm>
          <a:prstGeom prst="rect">
            <a:avLst/>
          </a:prstGeom>
        </p:spPr>
      </p:pic>
      <p:pic>
        <p:nvPicPr>
          <p:cNvPr id="180" name="图片 179"/>
          <p:cNvPicPr>
            <a:picLocks noChangeAspect="1"/>
          </p:cNvPicPr>
          <p:nvPr>
            <p:custDataLst>
              <p:tags r:id="rId9"/>
            </p:custDataLst>
          </p:nvPr>
        </p:nvPicPr>
        <p:blipFill>
          <a:blip r:embed="rId5" cstate="screen"/>
          <a:stretch>
            <a:fillRect/>
          </a:stretch>
        </p:blipFill>
        <p:spPr>
          <a:xfrm>
            <a:off x="9843920" y="609834"/>
            <a:ext cx="1600882" cy="816935"/>
          </a:xfrm>
          <a:prstGeom prst="rect">
            <a:avLst/>
          </a:prstGeom>
        </p:spPr>
      </p:pic>
      <p:pic>
        <p:nvPicPr>
          <p:cNvPr id="13" name="图片 12"/>
          <p:cNvPicPr>
            <a:picLocks noChangeAspect="1"/>
          </p:cNvPicPr>
          <p:nvPr>
            <p:custDataLst>
              <p:tags r:id="rId10"/>
            </p:custDataLst>
          </p:nvPr>
        </p:nvPicPr>
        <p:blipFill>
          <a:blip r:embed="rId5" cstate="screen">
            <a:alphaModFix amt="80000"/>
          </a:blip>
          <a:stretch>
            <a:fillRect/>
          </a:stretch>
        </p:blipFill>
        <p:spPr>
          <a:xfrm>
            <a:off x="5812155" y="2075180"/>
            <a:ext cx="2521585" cy="1286510"/>
          </a:xfrm>
          <a:prstGeom prst="rect">
            <a:avLst/>
          </a:prstGeom>
        </p:spPr>
      </p:pic>
      <p:sp>
        <p:nvSpPr>
          <p:cNvPr id="7" name="文本框 6"/>
          <p:cNvSpPr txBox="1"/>
          <p:nvPr>
            <p:custDataLst>
              <p:tags r:id="rId11"/>
            </p:custDataLst>
          </p:nvPr>
        </p:nvSpPr>
        <p:spPr>
          <a:xfrm>
            <a:off x="151130" y="-140970"/>
            <a:ext cx="736600" cy="3569970"/>
          </a:xfrm>
          <a:prstGeom prst="rect">
            <a:avLst/>
          </a:prstGeom>
          <a:noFill/>
        </p:spPr>
        <p:txBody>
          <a:bodyPr vert="eaVert" wrap="square" rtlCol="0">
            <a:spAutoFit/>
          </a:bodyPr>
          <a:p>
            <a:pPr algn="ctr">
              <a:buClrTx/>
              <a:buSzTx/>
              <a:buFontTx/>
            </a:pPr>
            <a:r>
              <a:rPr kumimoji="1" lang="zh-CN" altLang="en-US" sz="3600" b="1" dirty="0">
                <a:effectLst>
                  <a:outerShdw blurRad="38100" dist="19050" dir="2700000" algn="tl" rotWithShape="0">
                    <a:schemeClr val="dk1">
                      <a:alpha val="40000"/>
                    </a:schemeClr>
                  </a:outerShdw>
                </a:effectLst>
                <a:latin typeface="字制区喜脉体" panose="02000603000000000000" pitchFamily="2" charset="-122"/>
                <a:ea typeface="字制区喜脉体" panose="02000603000000000000" pitchFamily="2" charset="-122"/>
                <a:sym typeface="+mn-ea"/>
              </a:rPr>
              <a:t>项目预期计划</a:t>
            </a:r>
            <a:endParaRPr kumimoji="1" lang="zh-CN" altLang="en-US" sz="3600" b="1" dirty="0">
              <a:effectLst>
                <a:outerShdw blurRad="38100" dist="19050" dir="2700000" algn="tl" rotWithShape="0">
                  <a:schemeClr val="dk1">
                    <a:alpha val="40000"/>
                  </a:schemeClr>
                </a:outerShdw>
              </a:effectLst>
              <a:latin typeface="字制区喜脉体" panose="02000603000000000000" pitchFamily="2" charset="-122"/>
              <a:ea typeface="字制区喜脉体" panose="02000603000000000000" pitchFamily="2" charset="-122"/>
            </a:endParaRPr>
          </a:p>
        </p:txBody>
      </p:sp>
      <p:pic>
        <p:nvPicPr>
          <p:cNvPr id="105" name="图片 104"/>
          <p:cNvPicPr/>
          <p:nvPr/>
        </p:nvPicPr>
        <p:blipFill>
          <a:blip r:embed="rId12"/>
          <a:stretch>
            <a:fillRect/>
          </a:stretch>
        </p:blipFill>
        <p:spPr>
          <a:xfrm>
            <a:off x="1788160" y="942340"/>
            <a:ext cx="8831580" cy="47625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 calcmode="lin" valueType="num">
                                      <p:cBhvr additive="base">
                                        <p:cTn id="7" dur="500" fill="hold"/>
                                        <p:tgtEl>
                                          <p:spTgt spid="105"/>
                                        </p:tgtEl>
                                        <p:attrNameLst>
                                          <p:attrName>ppt_x</p:attrName>
                                        </p:attrNameLst>
                                      </p:cBhvr>
                                      <p:tavLst>
                                        <p:tav tm="0">
                                          <p:val>
                                            <p:strVal val="#ppt_x"/>
                                          </p:val>
                                        </p:tav>
                                        <p:tav tm="100000">
                                          <p:val>
                                            <p:strVal val="#ppt_x"/>
                                          </p:val>
                                        </p:tav>
                                      </p:tavLst>
                                    </p:anim>
                                    <p:anim calcmode="lin" valueType="num">
                                      <p:cBhvr additive="base">
                                        <p:cTn id="8"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9686" y="-1"/>
            <a:ext cx="12191999" cy="5937813"/>
            <a:chOff x="0" y="0"/>
            <a:chExt cx="17112781" cy="6858000"/>
          </a:xfrm>
        </p:grpSpPr>
        <p:pic>
          <p:nvPicPr>
            <p:cNvPr id="8" name="图片 7"/>
            <p:cNvPicPr>
              <a:picLocks noChangeAspect="1"/>
            </p:cNvPicPr>
            <p:nvPr/>
          </p:nvPicPr>
          <p:blipFill>
            <a:blip r:embed="rId1" cstate="screen"/>
            <a:stretch>
              <a:fillRect/>
            </a:stretch>
          </p:blipFill>
          <p:spPr>
            <a:xfrm>
              <a:off x="0" y="0"/>
              <a:ext cx="8729473" cy="6858000"/>
            </a:xfrm>
            <a:prstGeom prst="rect">
              <a:avLst/>
            </a:prstGeom>
          </p:spPr>
        </p:pic>
        <p:pic>
          <p:nvPicPr>
            <p:cNvPr id="173" name="图片 172"/>
            <p:cNvPicPr>
              <a:picLocks noChangeAspect="1"/>
            </p:cNvPicPr>
            <p:nvPr/>
          </p:nvPicPr>
          <p:blipFill>
            <a:blip r:embed="rId1" cstate="screen"/>
            <a:stretch>
              <a:fillRect/>
            </a:stretch>
          </p:blipFill>
          <p:spPr>
            <a:xfrm>
              <a:off x="8383308" y="0"/>
              <a:ext cx="8729473" cy="6858000"/>
            </a:xfrm>
            <a:prstGeom prst="rect">
              <a:avLst/>
            </a:prstGeom>
          </p:spPr>
        </p:pic>
      </p:grpSp>
      <p:pic>
        <p:nvPicPr>
          <p:cNvPr id="1575" name="图片 1574"/>
          <p:cNvPicPr>
            <a:picLocks noChangeAspect="1"/>
          </p:cNvPicPr>
          <p:nvPr/>
        </p:nvPicPr>
        <p:blipFill>
          <a:blip r:embed="rId2"/>
          <a:stretch>
            <a:fillRect/>
          </a:stretch>
        </p:blipFill>
        <p:spPr>
          <a:xfrm>
            <a:off x="6493486" y="4919805"/>
            <a:ext cx="1091279" cy="816935"/>
          </a:xfrm>
          <a:prstGeom prst="rect">
            <a:avLst/>
          </a:prstGeom>
        </p:spPr>
      </p:pic>
      <p:grpSp>
        <p:nvGrpSpPr>
          <p:cNvPr id="1571" name="组合 1570"/>
          <p:cNvGrpSpPr/>
          <p:nvPr/>
        </p:nvGrpSpPr>
        <p:grpSpPr>
          <a:xfrm>
            <a:off x="0" y="5717690"/>
            <a:ext cx="12192000" cy="1140310"/>
            <a:chOff x="0" y="5087885"/>
            <a:chExt cx="14656054" cy="1889924"/>
          </a:xfrm>
        </p:grpSpPr>
        <p:pic>
          <p:nvPicPr>
            <p:cNvPr id="1565" name="图片 1564"/>
            <p:cNvPicPr>
              <a:picLocks noChangeAspect="1"/>
            </p:cNvPicPr>
            <p:nvPr/>
          </p:nvPicPr>
          <p:blipFill>
            <a:blip r:embed="rId3" cstate="screen"/>
            <a:stretch>
              <a:fillRect/>
            </a:stretch>
          </p:blipFill>
          <p:spPr>
            <a:xfrm>
              <a:off x="0" y="5087885"/>
              <a:ext cx="7328027" cy="1889924"/>
            </a:xfrm>
            <a:prstGeom prst="rect">
              <a:avLst/>
            </a:prstGeom>
          </p:spPr>
        </p:pic>
        <p:pic>
          <p:nvPicPr>
            <p:cNvPr id="1566" name="图片 1565"/>
            <p:cNvPicPr>
              <a:picLocks noChangeAspect="1"/>
            </p:cNvPicPr>
            <p:nvPr/>
          </p:nvPicPr>
          <p:blipFill>
            <a:blip r:embed="rId3" cstate="screen"/>
            <a:stretch>
              <a:fillRect/>
            </a:stretch>
          </p:blipFill>
          <p:spPr>
            <a:xfrm flipH="1">
              <a:off x="7328027" y="5087885"/>
              <a:ext cx="7328027" cy="1889924"/>
            </a:xfrm>
            <a:prstGeom prst="rect">
              <a:avLst/>
            </a:prstGeom>
          </p:spPr>
        </p:pic>
      </p:grpSp>
      <p:pic>
        <p:nvPicPr>
          <p:cNvPr id="1574" name="图片 1573"/>
          <p:cNvPicPr>
            <a:picLocks noChangeAspect="1"/>
          </p:cNvPicPr>
          <p:nvPr/>
        </p:nvPicPr>
        <p:blipFill>
          <a:blip r:embed="rId2" cstate="screen"/>
          <a:stretch>
            <a:fillRect/>
          </a:stretch>
        </p:blipFill>
        <p:spPr>
          <a:xfrm>
            <a:off x="5995685" y="5139478"/>
            <a:ext cx="772388" cy="578212"/>
          </a:xfrm>
          <a:prstGeom prst="rect">
            <a:avLst/>
          </a:prstGeom>
        </p:spPr>
      </p:pic>
      <p:pic>
        <p:nvPicPr>
          <p:cNvPr id="12" name="图片 11"/>
          <p:cNvPicPr>
            <a:picLocks noChangeAspect="1"/>
          </p:cNvPicPr>
          <p:nvPr/>
        </p:nvPicPr>
        <p:blipFill>
          <a:blip r:embed="rId4" cstate="screen">
            <a:alphaModFix amt="92000"/>
          </a:blip>
          <a:stretch>
            <a:fillRect/>
          </a:stretch>
        </p:blipFill>
        <p:spPr>
          <a:xfrm>
            <a:off x="1328859" y="2968905"/>
            <a:ext cx="1600882" cy="816935"/>
          </a:xfrm>
          <a:prstGeom prst="rect">
            <a:avLst/>
          </a:prstGeom>
        </p:spPr>
      </p:pic>
      <p:pic>
        <p:nvPicPr>
          <p:cNvPr id="179" name="图片 178"/>
          <p:cNvPicPr>
            <a:picLocks noChangeAspect="1"/>
          </p:cNvPicPr>
          <p:nvPr/>
        </p:nvPicPr>
        <p:blipFill>
          <a:blip r:embed="rId4" cstate="screen"/>
          <a:stretch>
            <a:fillRect/>
          </a:stretch>
        </p:blipFill>
        <p:spPr>
          <a:xfrm>
            <a:off x="10591118" y="3709525"/>
            <a:ext cx="1600882" cy="816935"/>
          </a:xfrm>
          <a:prstGeom prst="rect">
            <a:avLst/>
          </a:prstGeom>
        </p:spPr>
      </p:pic>
      <p:pic>
        <p:nvPicPr>
          <p:cNvPr id="180" name="图片 179"/>
          <p:cNvPicPr>
            <a:picLocks noChangeAspect="1"/>
          </p:cNvPicPr>
          <p:nvPr/>
        </p:nvPicPr>
        <p:blipFill>
          <a:blip r:embed="rId4" cstate="screen"/>
          <a:stretch>
            <a:fillRect/>
          </a:stretch>
        </p:blipFill>
        <p:spPr>
          <a:xfrm>
            <a:off x="9843920" y="609834"/>
            <a:ext cx="1600882" cy="816935"/>
          </a:xfrm>
          <a:prstGeom prst="rect">
            <a:avLst/>
          </a:prstGeom>
        </p:spPr>
      </p:pic>
      <p:pic>
        <p:nvPicPr>
          <p:cNvPr id="33" name="图片 32"/>
          <p:cNvPicPr>
            <a:picLocks noChangeAspect="1"/>
          </p:cNvPicPr>
          <p:nvPr/>
        </p:nvPicPr>
        <p:blipFill>
          <a:blip r:embed="rId2" cstate="screen"/>
          <a:stretch>
            <a:fillRect/>
          </a:stretch>
        </p:blipFill>
        <p:spPr>
          <a:xfrm>
            <a:off x="3213587" y="5139478"/>
            <a:ext cx="772388" cy="578212"/>
          </a:xfrm>
          <a:prstGeom prst="rect">
            <a:avLst/>
          </a:prstGeom>
        </p:spPr>
      </p:pic>
      <p:pic>
        <p:nvPicPr>
          <p:cNvPr id="36" name="图片 35"/>
          <p:cNvPicPr>
            <a:picLocks noChangeAspect="1"/>
          </p:cNvPicPr>
          <p:nvPr/>
        </p:nvPicPr>
        <p:blipFill>
          <a:blip r:embed="rId5" cstate="screen"/>
          <a:stretch>
            <a:fillRect/>
          </a:stretch>
        </p:blipFill>
        <p:spPr>
          <a:xfrm>
            <a:off x="126958" y="4526460"/>
            <a:ext cx="1213566" cy="1191230"/>
          </a:xfrm>
          <a:prstGeom prst="rect">
            <a:avLst/>
          </a:prstGeom>
        </p:spPr>
      </p:pic>
      <p:pic>
        <p:nvPicPr>
          <p:cNvPr id="6" name="图形 5"/>
          <p:cNvPicPr>
            <a:picLocks noChangeAspect="1"/>
          </p:cNvPicPr>
          <p:nvPr/>
        </p:nvPicPr>
        <p:blipFill>
          <a:blip r:embed="rId6" cstate="screen"/>
          <a:stretch>
            <a:fillRect/>
          </a:stretch>
        </p:blipFill>
        <p:spPr>
          <a:xfrm>
            <a:off x="10935928" y="2460557"/>
            <a:ext cx="2066945" cy="3257133"/>
          </a:xfrm>
          <a:prstGeom prst="rect">
            <a:avLst/>
          </a:prstGeom>
        </p:spPr>
      </p:pic>
      <p:pic>
        <p:nvPicPr>
          <p:cNvPr id="38" name="图形 37"/>
          <p:cNvPicPr>
            <a:picLocks noChangeAspect="1"/>
          </p:cNvPicPr>
          <p:nvPr/>
        </p:nvPicPr>
        <p:blipFill>
          <a:blip r:embed="rId7" cstate="screen"/>
          <a:stretch>
            <a:fillRect/>
          </a:stretch>
        </p:blipFill>
        <p:spPr>
          <a:xfrm>
            <a:off x="394991" y="3842384"/>
            <a:ext cx="677501" cy="551957"/>
          </a:xfrm>
          <a:prstGeom prst="rect">
            <a:avLst/>
          </a:prstGeom>
        </p:spPr>
      </p:pic>
      <p:pic>
        <p:nvPicPr>
          <p:cNvPr id="25" name="图片 24"/>
          <p:cNvPicPr>
            <a:picLocks noChangeAspect="1"/>
          </p:cNvPicPr>
          <p:nvPr/>
        </p:nvPicPr>
        <p:blipFill>
          <a:blip r:embed="rId4" cstate="screen">
            <a:alphaModFix amt="92000"/>
          </a:blip>
          <a:stretch>
            <a:fillRect/>
          </a:stretch>
        </p:blipFill>
        <p:spPr>
          <a:xfrm>
            <a:off x="9489499" y="2869718"/>
            <a:ext cx="1008148" cy="514461"/>
          </a:xfrm>
          <a:prstGeom prst="rect">
            <a:avLst/>
          </a:prstGeom>
        </p:spPr>
      </p:pic>
      <p:pic>
        <p:nvPicPr>
          <p:cNvPr id="74" name="图片 73" descr="狗走路"/>
          <p:cNvPicPr>
            <a:picLocks noChangeAspect="1"/>
          </p:cNvPicPr>
          <p:nvPr>
            <p:custDataLst>
              <p:tags r:id="rId8"/>
            </p:custDataLst>
          </p:nvPr>
        </p:nvPicPr>
        <p:blipFill>
          <a:blip r:embed="rId9"/>
          <a:srcRect r="74177"/>
          <a:stretch>
            <a:fillRect/>
          </a:stretch>
        </p:blipFill>
        <p:spPr>
          <a:xfrm flipH="1">
            <a:off x="9085580" y="4632325"/>
            <a:ext cx="1563370" cy="1210945"/>
          </a:xfrm>
          <a:prstGeom prst="rect">
            <a:avLst/>
          </a:prstGeom>
        </p:spPr>
      </p:pic>
      <p:pic>
        <p:nvPicPr>
          <p:cNvPr id="78" name="图片 77" descr="猫走"/>
          <p:cNvPicPr>
            <a:picLocks noChangeAspect="1"/>
          </p:cNvPicPr>
          <p:nvPr>
            <p:custDataLst>
              <p:tags r:id="rId10"/>
            </p:custDataLst>
          </p:nvPr>
        </p:nvPicPr>
        <p:blipFill>
          <a:blip r:embed="rId11"/>
          <a:srcRect l="73378"/>
          <a:stretch>
            <a:fillRect/>
          </a:stretch>
        </p:blipFill>
        <p:spPr>
          <a:xfrm>
            <a:off x="1648460" y="4803775"/>
            <a:ext cx="1140460" cy="1249680"/>
          </a:xfrm>
          <a:prstGeom prst="rect">
            <a:avLst/>
          </a:prstGeom>
        </p:spPr>
      </p:pic>
      <p:pic>
        <p:nvPicPr>
          <p:cNvPr id="10" name="图片 9"/>
          <p:cNvPicPr>
            <a:picLocks noChangeAspect="1"/>
          </p:cNvPicPr>
          <p:nvPr>
            <p:custDataLst>
              <p:tags r:id="rId12"/>
            </p:custDataLst>
          </p:nvPr>
        </p:nvPicPr>
        <p:blipFill>
          <a:blip r:embed="rId4" cstate="screen">
            <a:alphaModFix amt="60000"/>
          </a:blip>
          <a:stretch>
            <a:fillRect/>
          </a:stretch>
        </p:blipFill>
        <p:spPr>
          <a:xfrm>
            <a:off x="-849630" y="-220345"/>
            <a:ext cx="2628900" cy="1342390"/>
          </a:xfrm>
          <a:prstGeom prst="rect">
            <a:avLst/>
          </a:prstGeom>
        </p:spPr>
      </p:pic>
      <p:grpSp>
        <p:nvGrpSpPr>
          <p:cNvPr id="11" name="组合 10"/>
          <p:cNvGrpSpPr/>
          <p:nvPr/>
        </p:nvGrpSpPr>
        <p:grpSpPr>
          <a:xfrm>
            <a:off x="2538214" y="1327427"/>
            <a:ext cx="7115572" cy="2694555"/>
            <a:chOff x="4080822" y="1198743"/>
            <a:chExt cx="3817180" cy="1536325"/>
          </a:xfrm>
        </p:grpSpPr>
        <p:pic>
          <p:nvPicPr>
            <p:cNvPr id="13" name="图片 12"/>
            <p:cNvPicPr>
              <a:picLocks noChangeAspect="1"/>
            </p:cNvPicPr>
            <p:nvPr>
              <p:custDataLst>
                <p:tags r:id="rId13"/>
              </p:custDataLst>
            </p:nvPr>
          </p:nvPicPr>
          <p:blipFill rotWithShape="1">
            <a:blip r:embed="rId14" cstate="screen"/>
            <a:srcRect/>
            <a:stretch>
              <a:fillRect/>
            </a:stretch>
          </p:blipFill>
          <p:spPr>
            <a:xfrm>
              <a:off x="4080822" y="1199986"/>
              <a:ext cx="2015177" cy="1533838"/>
            </a:xfrm>
            <a:prstGeom prst="rect">
              <a:avLst/>
            </a:prstGeom>
          </p:spPr>
        </p:pic>
        <p:pic>
          <p:nvPicPr>
            <p:cNvPr id="14" name="图片 13"/>
            <p:cNvPicPr>
              <a:picLocks noChangeAspect="1"/>
            </p:cNvPicPr>
            <p:nvPr>
              <p:custDataLst>
                <p:tags r:id="rId15"/>
              </p:custDataLst>
            </p:nvPr>
          </p:nvPicPr>
          <p:blipFill rotWithShape="1">
            <a:blip r:embed="rId16" cstate="screen"/>
            <a:srcRect/>
            <a:stretch>
              <a:fillRect/>
            </a:stretch>
          </p:blipFill>
          <p:spPr>
            <a:xfrm>
              <a:off x="6066161" y="1198743"/>
              <a:ext cx="1831841" cy="1536325"/>
            </a:xfrm>
            <a:prstGeom prst="rect">
              <a:avLst/>
            </a:prstGeom>
          </p:spPr>
        </p:pic>
      </p:grpSp>
      <p:grpSp>
        <p:nvGrpSpPr>
          <p:cNvPr id="15" name="组合 14"/>
          <p:cNvGrpSpPr/>
          <p:nvPr/>
        </p:nvGrpSpPr>
        <p:grpSpPr>
          <a:xfrm>
            <a:off x="3330233" y="2171275"/>
            <a:ext cx="5462905" cy="1223645"/>
            <a:chOff x="3992437" y="2171275"/>
            <a:chExt cx="5462905" cy="1223645"/>
          </a:xfrm>
        </p:grpSpPr>
        <p:sp>
          <p:nvSpPr>
            <p:cNvPr id="16" name="文本框 15"/>
            <p:cNvSpPr txBox="1"/>
            <p:nvPr>
              <p:custDataLst>
                <p:tags r:id="rId17"/>
              </p:custDataLst>
            </p:nvPr>
          </p:nvSpPr>
          <p:spPr>
            <a:xfrm>
              <a:off x="4066732" y="2196040"/>
              <a:ext cx="5388610" cy="1198880"/>
            </a:xfrm>
            <a:prstGeom prst="rect">
              <a:avLst/>
            </a:prstGeom>
            <a:noFill/>
          </p:spPr>
          <p:txBody>
            <a:bodyPr wrap="square" rtlCol="0">
              <a:spAutoFit/>
            </a:bodyPr>
            <a:p>
              <a:pPr algn="ctr"/>
              <a:r>
                <a:rPr kumimoji="1" lang="zh-CN" altLang="en-US" sz="7200" b="1" dirty="0">
                  <a:latin typeface="字制区喜脉体" panose="02000603000000000000" pitchFamily="2" charset="-122"/>
                  <a:ea typeface="字制区喜脉体" panose="02000603000000000000" pitchFamily="2" charset="-122"/>
                  <a:sym typeface="LL PixelFun Rounded" panose="00000500000000000000" pitchFamily="2" charset="0"/>
                </a:rPr>
                <a:t>问题与</a:t>
              </a:r>
              <a:r>
                <a:rPr kumimoji="1" lang="zh-CN" altLang="en-US" sz="7200" b="1" dirty="0">
                  <a:latin typeface="字制区喜脉体" panose="02000603000000000000" pitchFamily="2" charset="-122"/>
                  <a:ea typeface="字制区喜脉体" panose="02000603000000000000" pitchFamily="2" charset="-122"/>
                  <a:sym typeface="LL PixelFun Rounded" panose="00000500000000000000" pitchFamily="2" charset="0"/>
                </a:rPr>
                <a:t>解决</a:t>
              </a:r>
              <a:endParaRPr kumimoji="1" lang="zh-CN" altLang="en-US" sz="7200" b="1" dirty="0">
                <a:latin typeface="字制区喜脉体" panose="02000603000000000000" pitchFamily="2" charset="-122"/>
                <a:ea typeface="字制区喜脉体" panose="02000603000000000000" pitchFamily="2" charset="-122"/>
                <a:sym typeface="LL PixelFun Rounded" panose="00000500000000000000" pitchFamily="2" charset="0"/>
              </a:endParaRPr>
            </a:p>
          </p:txBody>
        </p:sp>
        <p:sp>
          <p:nvSpPr>
            <p:cNvPr id="17" name="文本框 16"/>
            <p:cNvSpPr txBox="1"/>
            <p:nvPr>
              <p:custDataLst>
                <p:tags r:id="rId18"/>
              </p:custDataLst>
            </p:nvPr>
          </p:nvSpPr>
          <p:spPr>
            <a:xfrm>
              <a:off x="3992437" y="2171275"/>
              <a:ext cx="5447030" cy="1198880"/>
            </a:xfrm>
            <a:prstGeom prst="rect">
              <a:avLst/>
            </a:prstGeom>
            <a:noFill/>
          </p:spPr>
          <p:txBody>
            <a:bodyPr wrap="square" rtlCol="0">
              <a:spAutoFit/>
            </a:bodyPr>
            <a:p>
              <a:pPr algn="ctr"/>
              <a:r>
                <a:rPr kumimoji="1" lang="zh-CN" altLang="en-US" sz="7200" b="1" dirty="0">
                  <a:solidFill>
                    <a:schemeClr val="bg1"/>
                  </a:solidFill>
                  <a:latin typeface="字制区喜脉体" panose="02000603000000000000" pitchFamily="2" charset="-122"/>
                  <a:ea typeface="字制区喜脉体" panose="02000603000000000000" pitchFamily="2" charset="-122"/>
                  <a:sym typeface="LL PixelFun Rounded" panose="00000500000000000000" pitchFamily="2" charset="0"/>
                </a:rPr>
                <a:t>问题与</a:t>
              </a:r>
              <a:r>
                <a:rPr kumimoji="1" lang="zh-CN" altLang="en-US" sz="7200" b="1" dirty="0">
                  <a:solidFill>
                    <a:schemeClr val="bg1"/>
                  </a:solidFill>
                  <a:latin typeface="字制区喜脉体" panose="02000603000000000000" pitchFamily="2" charset="-122"/>
                  <a:ea typeface="字制区喜脉体" panose="02000603000000000000" pitchFamily="2" charset="-122"/>
                  <a:sym typeface="LL PixelFun Rounded" panose="00000500000000000000" pitchFamily="2" charset="0"/>
                </a:rPr>
                <a:t>解决</a:t>
              </a:r>
              <a:endParaRPr kumimoji="1" lang="zh-CN" altLang="en-US" sz="7200" b="1" dirty="0">
                <a:solidFill>
                  <a:schemeClr val="bg1"/>
                </a:solidFill>
                <a:latin typeface="字制区喜脉体" panose="02000603000000000000" pitchFamily="2" charset="-122"/>
                <a:ea typeface="字制区喜脉体" panose="02000603000000000000" pitchFamily="2" charset="-122"/>
                <a:sym typeface="LL PixelFun Rounded" panose="00000500000000000000" pitchFamily="2" charset="0"/>
              </a:endParaRPr>
            </a:p>
          </p:txBody>
        </p:sp>
      </p:grpSp>
      <p:pic>
        <p:nvPicPr>
          <p:cNvPr id="18" name="图形 34"/>
          <p:cNvPicPr>
            <a:picLocks noChangeAspect="1"/>
          </p:cNvPicPr>
          <p:nvPr>
            <p:custDataLst>
              <p:tags r:id="rId19"/>
            </p:custDataLst>
          </p:nvPr>
        </p:nvPicPr>
        <p:blipFill>
          <a:blip r:embed="rId20" cstate="screen"/>
          <a:stretch>
            <a:fillRect/>
          </a:stretch>
        </p:blipFill>
        <p:spPr>
          <a:xfrm>
            <a:off x="5692864" y="1237889"/>
            <a:ext cx="800829" cy="76236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2.9703e-05 0.00641621 L 2.9703e-05 0.00180593 L 2.9703e-05 -0.00280434 L 2.9703e-05 -0.0074146 L 2.9703e-05 -0.0127933 L 2.9703e-05 -0.0174037 L 2.9703e-05 -0.0220139 L 2.9703e-05 -0.0266241 L 2.9703e-05 -0.0312345 L 2.9703e-05 -0.0358449 L 2.9703e-05 -0.0404551 L -0.0005953 -0.0350764 L -0.0005953 -0.0304661 L -0.0005953 -0.0258558 L -0.0005953 -0.0212455 L -0.0005953 -0.0166352 L -0.0005953 -0.0120249 L -0.0005953 -0.0074146 L -0.0005953 -0.00280434 L -0.0005953 0.00180593 L -0.0005953 0.00641621 L -0.0005953 0.0110265 " pathEditMode="relative" rAng="0" ptsTypes="">
                                      <p:cBhvr>
                                        <p:cTn id="6" dur="4000" fill="hold"/>
                                        <p:tgtEl>
                                          <p:spTgt spid="38"/>
                                        </p:tgtEl>
                                        <p:attrNameLst>
                                          <p:attrName>ppt_x</p:attrName>
                                          <p:attrName>ppt_y</p:attrName>
                                        </p:attrNameLst>
                                      </p:cBhvr>
                                      <p:rCtr x="0" y="-21"/>
                                    </p:animMotion>
                                  </p:childTnLst>
                                </p:cTn>
                              </p:par>
                              <p:par>
                                <p:cTn id="7" presetID="12" presetClass="entr" presetSubtype="4" fill="hold" nodeType="withEffect">
                                  <p:stCondLst>
                                    <p:cond delay="0"/>
                                  </p:stCondLst>
                                  <p:childTnLst>
                                    <p:set>
                                      <p:cBhvr>
                                        <p:cTn id="8" dur="1000" fill="hold">
                                          <p:stCondLst>
                                            <p:cond delay="0"/>
                                          </p:stCondLst>
                                        </p:cTn>
                                        <p:tgtEl>
                                          <p:spTgt spid="15"/>
                                        </p:tgtEl>
                                        <p:attrNameLst>
                                          <p:attrName>style.visibility</p:attrName>
                                        </p:attrNameLst>
                                      </p:cBhvr>
                                      <p:to>
                                        <p:strVal val="visible"/>
                                      </p:to>
                                    </p:set>
                                    <p:anim calcmode="lin" valueType="num">
                                      <p:cBhvr additive="base">
                                        <p:cTn id="9" dur="1000"/>
                                        <p:tgtEl>
                                          <p:spTgt spid="15"/>
                                        </p:tgtEl>
                                        <p:attrNameLst>
                                          <p:attrName>ppt_y</p:attrName>
                                        </p:attrNameLst>
                                      </p:cBhvr>
                                      <p:tavLst>
                                        <p:tav tm="0">
                                          <p:val>
                                            <p:strVal val="#ppt_y+#ppt_h*1.125000"/>
                                          </p:val>
                                        </p:tav>
                                        <p:tav tm="100000">
                                          <p:val>
                                            <p:strVal val="#ppt_y"/>
                                          </p:val>
                                        </p:tav>
                                      </p:tavLst>
                                    </p:anim>
                                    <p:animEffect transition="in" filter="wipe(up)">
                                      <p:cBhvr>
                                        <p:cTn id="1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 y="-1"/>
            <a:ext cx="12191999" cy="5937813"/>
            <a:chOff x="0" y="0"/>
            <a:chExt cx="17112781" cy="6858000"/>
          </a:xfrm>
        </p:grpSpPr>
        <p:pic>
          <p:nvPicPr>
            <p:cNvPr id="8" name="图片 7"/>
            <p:cNvPicPr>
              <a:picLocks noChangeAspect="1"/>
            </p:cNvPicPr>
            <p:nvPr/>
          </p:nvPicPr>
          <p:blipFill>
            <a:blip r:embed="rId1" cstate="screen"/>
            <a:stretch>
              <a:fillRect/>
            </a:stretch>
          </p:blipFill>
          <p:spPr>
            <a:xfrm>
              <a:off x="0" y="0"/>
              <a:ext cx="8729473" cy="6858000"/>
            </a:xfrm>
            <a:prstGeom prst="rect">
              <a:avLst/>
            </a:prstGeom>
          </p:spPr>
        </p:pic>
        <p:pic>
          <p:nvPicPr>
            <p:cNvPr id="173" name="图片 172"/>
            <p:cNvPicPr>
              <a:picLocks noChangeAspect="1"/>
            </p:cNvPicPr>
            <p:nvPr/>
          </p:nvPicPr>
          <p:blipFill>
            <a:blip r:embed="rId1" cstate="screen"/>
            <a:stretch>
              <a:fillRect/>
            </a:stretch>
          </p:blipFill>
          <p:spPr>
            <a:xfrm>
              <a:off x="8383308" y="0"/>
              <a:ext cx="8729473" cy="6858000"/>
            </a:xfrm>
            <a:prstGeom prst="rect">
              <a:avLst/>
            </a:prstGeom>
          </p:spPr>
        </p:pic>
      </p:grpSp>
      <p:grpSp>
        <p:nvGrpSpPr>
          <p:cNvPr id="1571" name="组合 1570"/>
          <p:cNvGrpSpPr/>
          <p:nvPr/>
        </p:nvGrpSpPr>
        <p:grpSpPr>
          <a:xfrm>
            <a:off x="0" y="5717690"/>
            <a:ext cx="12192000" cy="1140310"/>
            <a:chOff x="0" y="5087885"/>
            <a:chExt cx="14656054" cy="1889924"/>
          </a:xfrm>
        </p:grpSpPr>
        <p:pic>
          <p:nvPicPr>
            <p:cNvPr id="1565" name="图片 1564"/>
            <p:cNvPicPr>
              <a:picLocks noChangeAspect="1"/>
            </p:cNvPicPr>
            <p:nvPr/>
          </p:nvPicPr>
          <p:blipFill>
            <a:blip r:embed="rId2" cstate="screen"/>
            <a:stretch>
              <a:fillRect/>
            </a:stretch>
          </p:blipFill>
          <p:spPr>
            <a:xfrm>
              <a:off x="0" y="5087885"/>
              <a:ext cx="7328027" cy="1889924"/>
            </a:xfrm>
            <a:prstGeom prst="rect">
              <a:avLst/>
            </a:prstGeom>
          </p:spPr>
        </p:pic>
        <p:pic>
          <p:nvPicPr>
            <p:cNvPr id="1566" name="图片 1565"/>
            <p:cNvPicPr>
              <a:picLocks noChangeAspect="1"/>
            </p:cNvPicPr>
            <p:nvPr/>
          </p:nvPicPr>
          <p:blipFill>
            <a:blip r:embed="rId2" cstate="screen"/>
            <a:stretch>
              <a:fillRect/>
            </a:stretch>
          </p:blipFill>
          <p:spPr>
            <a:xfrm flipH="1">
              <a:off x="7328027" y="5087885"/>
              <a:ext cx="7328027" cy="1889924"/>
            </a:xfrm>
            <a:prstGeom prst="rect">
              <a:avLst/>
            </a:prstGeom>
          </p:spPr>
        </p:pic>
      </p:grpSp>
      <p:grpSp>
        <p:nvGrpSpPr>
          <p:cNvPr id="15" name="组合 14"/>
          <p:cNvGrpSpPr/>
          <p:nvPr/>
        </p:nvGrpSpPr>
        <p:grpSpPr>
          <a:xfrm>
            <a:off x="-350909" y="4955820"/>
            <a:ext cx="1401119" cy="816935"/>
            <a:chOff x="-350909" y="4955820"/>
            <a:chExt cx="1401119" cy="816935"/>
          </a:xfrm>
        </p:grpSpPr>
        <p:pic>
          <p:nvPicPr>
            <p:cNvPr id="1572" name="图片 1571"/>
            <p:cNvPicPr>
              <a:picLocks noChangeAspect="1"/>
            </p:cNvPicPr>
            <p:nvPr/>
          </p:nvPicPr>
          <p:blipFill>
            <a:blip r:embed="rId3"/>
            <a:stretch>
              <a:fillRect/>
            </a:stretch>
          </p:blipFill>
          <p:spPr>
            <a:xfrm>
              <a:off x="-350909" y="4955820"/>
              <a:ext cx="1091279" cy="816935"/>
            </a:xfrm>
            <a:prstGeom prst="rect">
              <a:avLst/>
            </a:prstGeom>
          </p:spPr>
        </p:pic>
        <p:pic>
          <p:nvPicPr>
            <p:cNvPr id="38" name="图片 37"/>
            <p:cNvPicPr>
              <a:picLocks noChangeAspect="1"/>
            </p:cNvPicPr>
            <p:nvPr/>
          </p:nvPicPr>
          <p:blipFill>
            <a:blip r:embed="rId3" cstate="screen"/>
            <a:stretch>
              <a:fillRect/>
            </a:stretch>
          </p:blipFill>
          <p:spPr>
            <a:xfrm>
              <a:off x="345669" y="5245333"/>
              <a:ext cx="704541" cy="527422"/>
            </a:xfrm>
            <a:prstGeom prst="rect">
              <a:avLst/>
            </a:prstGeom>
          </p:spPr>
        </p:pic>
      </p:grpSp>
      <p:pic>
        <p:nvPicPr>
          <p:cNvPr id="44" name="图片 43"/>
          <p:cNvPicPr>
            <a:picLocks noChangeAspect="1"/>
          </p:cNvPicPr>
          <p:nvPr/>
        </p:nvPicPr>
        <p:blipFill>
          <a:blip r:embed="rId3" cstate="screen"/>
          <a:stretch>
            <a:fillRect/>
          </a:stretch>
        </p:blipFill>
        <p:spPr>
          <a:xfrm flipH="1">
            <a:off x="3641207" y="5217801"/>
            <a:ext cx="704540" cy="527421"/>
          </a:xfrm>
          <a:prstGeom prst="rect">
            <a:avLst/>
          </a:prstGeom>
        </p:spPr>
      </p:pic>
      <p:pic>
        <p:nvPicPr>
          <p:cNvPr id="46" name="图片 45"/>
          <p:cNvPicPr>
            <a:picLocks noChangeAspect="1"/>
          </p:cNvPicPr>
          <p:nvPr/>
        </p:nvPicPr>
        <p:blipFill>
          <a:blip r:embed="rId3" cstate="screen"/>
          <a:stretch>
            <a:fillRect/>
          </a:stretch>
        </p:blipFill>
        <p:spPr>
          <a:xfrm flipH="1">
            <a:off x="7722941" y="5217801"/>
            <a:ext cx="704540" cy="527421"/>
          </a:xfrm>
          <a:prstGeom prst="rect">
            <a:avLst/>
          </a:prstGeom>
        </p:spPr>
      </p:pic>
      <p:grpSp>
        <p:nvGrpSpPr>
          <p:cNvPr id="39" name="组合 38"/>
          <p:cNvGrpSpPr/>
          <p:nvPr/>
        </p:nvGrpSpPr>
        <p:grpSpPr>
          <a:xfrm rot="0">
            <a:off x="4598670" y="2319020"/>
            <a:ext cx="2994660" cy="3115945"/>
            <a:chOff x="1059935" y="1112778"/>
            <a:chExt cx="4012112" cy="3865609"/>
          </a:xfrm>
        </p:grpSpPr>
        <p:pic>
          <p:nvPicPr>
            <p:cNvPr id="43" name="图片 42"/>
            <p:cNvPicPr>
              <a:picLocks noChangeAspect="1"/>
            </p:cNvPicPr>
            <p:nvPr/>
          </p:nvPicPr>
          <p:blipFill rotWithShape="1">
            <a:blip r:embed="rId4" cstate="screen"/>
            <a:srcRect/>
            <a:stretch>
              <a:fillRect/>
            </a:stretch>
          </p:blipFill>
          <p:spPr>
            <a:xfrm rot="5400000">
              <a:off x="1595385" y="577328"/>
              <a:ext cx="2941212" cy="4012111"/>
            </a:xfrm>
            <a:prstGeom prst="rect">
              <a:avLst/>
            </a:prstGeom>
          </p:spPr>
        </p:pic>
        <p:pic>
          <p:nvPicPr>
            <p:cNvPr id="51" name="图片 50"/>
            <p:cNvPicPr>
              <a:picLocks noChangeAspect="1"/>
            </p:cNvPicPr>
            <p:nvPr/>
          </p:nvPicPr>
          <p:blipFill rotWithShape="1">
            <a:blip r:embed="rId5" cstate="screen"/>
            <a:srcRect/>
            <a:stretch>
              <a:fillRect/>
            </a:stretch>
          </p:blipFill>
          <p:spPr>
            <a:xfrm rot="5400000" flipH="1">
              <a:off x="1742041" y="1648381"/>
              <a:ext cx="2647901" cy="4012111"/>
            </a:xfrm>
            <a:prstGeom prst="rect">
              <a:avLst/>
            </a:prstGeom>
          </p:spPr>
        </p:pic>
      </p:grpSp>
      <p:pic>
        <p:nvPicPr>
          <p:cNvPr id="45" name="图片 44"/>
          <p:cNvPicPr>
            <a:picLocks noChangeAspect="1"/>
          </p:cNvPicPr>
          <p:nvPr/>
        </p:nvPicPr>
        <p:blipFill>
          <a:blip r:embed="rId6" cstate="screen"/>
          <a:stretch>
            <a:fillRect/>
          </a:stretch>
        </p:blipFill>
        <p:spPr>
          <a:xfrm>
            <a:off x="5295559" y="1964705"/>
            <a:ext cx="1600882" cy="816935"/>
          </a:xfrm>
          <a:prstGeom prst="rect">
            <a:avLst/>
          </a:prstGeom>
        </p:spPr>
      </p:pic>
      <p:sp>
        <p:nvSpPr>
          <p:cNvPr id="49" name="文本框 48"/>
          <p:cNvSpPr txBox="1"/>
          <p:nvPr/>
        </p:nvSpPr>
        <p:spPr>
          <a:xfrm>
            <a:off x="5078018" y="3081171"/>
            <a:ext cx="2035964" cy="1814830"/>
          </a:xfrm>
          <a:prstGeom prst="rect">
            <a:avLst/>
          </a:prstGeom>
          <a:noFill/>
        </p:spPr>
        <p:txBody>
          <a:bodyPr wrap="square">
            <a:spAutoFit/>
          </a:bodyPr>
          <a:lstStyle/>
          <a:p>
            <a:r>
              <a:rPr lang="zh-CN" altLang="en-US" sz="14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rPr>
              <a:t>需要添加新的功能，要对每个脚本有一定的了解，才好全局修改，其中要实现的就有对于不同类型的攻击有不同的伤害颜色显示，以及远程消耗蓝，普攻恢复蓝等新操作</a:t>
            </a:r>
            <a:endParaRPr lang="zh-CN" altLang="en-US" sz="14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grpSp>
        <p:nvGrpSpPr>
          <p:cNvPr id="32" name="组合 31"/>
          <p:cNvGrpSpPr/>
          <p:nvPr/>
        </p:nvGrpSpPr>
        <p:grpSpPr>
          <a:xfrm>
            <a:off x="309880" y="2374900"/>
            <a:ext cx="3523615" cy="2676525"/>
            <a:chOff x="1059935" y="1112778"/>
            <a:chExt cx="4012112" cy="4348424"/>
          </a:xfrm>
        </p:grpSpPr>
        <p:pic>
          <p:nvPicPr>
            <p:cNvPr id="33" name="图片 32"/>
            <p:cNvPicPr>
              <a:picLocks noChangeAspect="1"/>
            </p:cNvPicPr>
            <p:nvPr/>
          </p:nvPicPr>
          <p:blipFill rotWithShape="1">
            <a:blip r:embed="rId4" cstate="screen"/>
            <a:srcRect/>
            <a:stretch>
              <a:fillRect/>
            </a:stretch>
          </p:blipFill>
          <p:spPr>
            <a:xfrm rot="5400000">
              <a:off x="1595385" y="577328"/>
              <a:ext cx="2941212" cy="4012111"/>
            </a:xfrm>
            <a:prstGeom prst="rect">
              <a:avLst/>
            </a:prstGeom>
          </p:spPr>
        </p:pic>
        <p:pic>
          <p:nvPicPr>
            <p:cNvPr id="35" name="图片 34"/>
            <p:cNvPicPr>
              <a:picLocks noChangeAspect="1"/>
            </p:cNvPicPr>
            <p:nvPr/>
          </p:nvPicPr>
          <p:blipFill rotWithShape="1">
            <a:blip r:embed="rId5" cstate="screen"/>
            <a:srcRect/>
            <a:stretch>
              <a:fillRect/>
            </a:stretch>
          </p:blipFill>
          <p:spPr>
            <a:xfrm rot="5400000" flipH="1">
              <a:off x="1500455" y="1889610"/>
              <a:ext cx="3131071" cy="4012112"/>
            </a:xfrm>
            <a:prstGeom prst="rect">
              <a:avLst/>
            </a:prstGeom>
          </p:spPr>
        </p:pic>
      </p:grpSp>
      <p:pic>
        <p:nvPicPr>
          <p:cNvPr id="12" name="图片 11"/>
          <p:cNvPicPr>
            <a:picLocks noChangeAspect="1"/>
          </p:cNvPicPr>
          <p:nvPr/>
        </p:nvPicPr>
        <p:blipFill>
          <a:blip r:embed="rId6" cstate="screen"/>
          <a:stretch>
            <a:fillRect/>
          </a:stretch>
        </p:blipFill>
        <p:spPr>
          <a:xfrm>
            <a:off x="1189656" y="1958401"/>
            <a:ext cx="1600882" cy="816935"/>
          </a:xfrm>
          <a:prstGeom prst="rect">
            <a:avLst/>
          </a:prstGeom>
        </p:spPr>
      </p:pic>
      <p:sp>
        <p:nvSpPr>
          <p:cNvPr id="48" name="文本框 47"/>
          <p:cNvSpPr txBox="1"/>
          <p:nvPr/>
        </p:nvSpPr>
        <p:spPr>
          <a:xfrm>
            <a:off x="972115" y="3081171"/>
            <a:ext cx="2035964" cy="953135"/>
          </a:xfrm>
          <a:prstGeom prst="rect">
            <a:avLst/>
          </a:prstGeom>
          <a:noFill/>
        </p:spPr>
        <p:txBody>
          <a:bodyPr wrap="square">
            <a:spAutoFit/>
          </a:bodyPr>
          <a:lstStyle/>
          <a:p>
            <a:r>
              <a:rPr lang="zh-CN" altLang="en-US" sz="14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rPr>
              <a:t>项目整体式跟着别人做好的跑了一遍，迁到我们项目的时需要处理很多bug</a:t>
            </a:r>
            <a:endParaRPr lang="zh-CN" altLang="en-US" sz="14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grpSp>
        <p:nvGrpSpPr>
          <p:cNvPr id="2" name="组合 1"/>
          <p:cNvGrpSpPr/>
          <p:nvPr/>
        </p:nvGrpSpPr>
        <p:grpSpPr>
          <a:xfrm>
            <a:off x="290195" y="4690110"/>
            <a:ext cx="3543300" cy="643255"/>
            <a:chOff x="559853" y="4090422"/>
            <a:chExt cx="4234348" cy="866451"/>
          </a:xfrm>
        </p:grpSpPr>
        <p:pic>
          <p:nvPicPr>
            <p:cNvPr id="36" name="图片 35"/>
            <p:cNvPicPr>
              <a:picLocks noChangeAspect="1"/>
            </p:cNvPicPr>
            <p:nvPr/>
          </p:nvPicPr>
          <p:blipFill>
            <a:blip r:embed="rId7" cstate="screen"/>
            <a:stretch>
              <a:fillRect/>
            </a:stretch>
          </p:blipFill>
          <p:spPr>
            <a:xfrm>
              <a:off x="559853" y="4090422"/>
              <a:ext cx="2150374" cy="866451"/>
            </a:xfrm>
            <a:prstGeom prst="rect">
              <a:avLst/>
            </a:prstGeom>
          </p:spPr>
        </p:pic>
        <p:pic>
          <p:nvPicPr>
            <p:cNvPr id="37" name="图片 36"/>
            <p:cNvPicPr>
              <a:picLocks noChangeAspect="1"/>
            </p:cNvPicPr>
            <p:nvPr/>
          </p:nvPicPr>
          <p:blipFill>
            <a:blip r:embed="rId7" cstate="screen"/>
            <a:stretch>
              <a:fillRect/>
            </a:stretch>
          </p:blipFill>
          <p:spPr>
            <a:xfrm>
              <a:off x="2643827" y="4090422"/>
              <a:ext cx="2150374" cy="866451"/>
            </a:xfrm>
            <a:prstGeom prst="rect">
              <a:avLst/>
            </a:prstGeom>
          </p:spPr>
        </p:pic>
      </p:grpSp>
      <p:sp>
        <p:nvSpPr>
          <p:cNvPr id="62" name="文本框 61"/>
          <p:cNvSpPr txBox="1"/>
          <p:nvPr/>
        </p:nvSpPr>
        <p:spPr>
          <a:xfrm>
            <a:off x="3265171" y="1425890"/>
            <a:ext cx="5661660" cy="398780"/>
          </a:xfrm>
          <a:prstGeom prst="rect">
            <a:avLst/>
          </a:prstGeom>
          <a:noFill/>
        </p:spPr>
        <p:txBody>
          <a:bodyPr wrap="none" rtlCol="0">
            <a:spAutoFit/>
          </a:bodyPr>
          <a:lstStyle/>
          <a:p>
            <a:pPr algn="ctr"/>
            <a:r>
              <a:rPr lang="en-US" altLang="zh-CN" sz="2000" dirty="0">
                <a:solidFill>
                  <a:schemeClr val="bg1"/>
                </a:solidFill>
                <a:latin typeface="LL PixelFun Rounded" panose="00000500000000000000" pitchFamily="2" charset="0"/>
              </a:rPr>
              <a:t>——</a:t>
            </a:r>
            <a:r>
              <a:rPr lang="zh-CN" altLang="en-US" sz="2000" dirty="0">
                <a:solidFill>
                  <a:schemeClr val="bg1"/>
                </a:solidFill>
                <a:latin typeface="LL PixelFun Rounded" panose="00000500000000000000" pitchFamily="2" charset="0"/>
              </a:rPr>
              <a:t>关于</a:t>
            </a:r>
            <a:r>
              <a:rPr lang="en-US" altLang="zh-CN" sz="2000" dirty="0">
                <a:solidFill>
                  <a:schemeClr val="bg1"/>
                </a:solidFill>
                <a:latin typeface="LL PixelFun Rounded" panose="00000500000000000000" pitchFamily="2" charset="0"/>
              </a:rPr>
              <a:t>遇到哪些问题，以及是怎么解决的——</a:t>
            </a:r>
            <a:endParaRPr lang="en-US" altLang="zh-CN" sz="2000" dirty="0">
              <a:solidFill>
                <a:schemeClr val="bg1"/>
              </a:solidFill>
              <a:latin typeface="LL PixelFun Rounded" panose="00000500000000000000" pitchFamily="2" charset="0"/>
            </a:endParaRPr>
          </a:p>
        </p:txBody>
      </p:sp>
      <p:sp>
        <p:nvSpPr>
          <p:cNvPr id="63" name="文本框 62"/>
          <p:cNvSpPr txBox="1"/>
          <p:nvPr/>
        </p:nvSpPr>
        <p:spPr>
          <a:xfrm>
            <a:off x="4282121" y="503439"/>
            <a:ext cx="3627755" cy="922020"/>
          </a:xfrm>
          <a:prstGeom prst="rect">
            <a:avLst/>
          </a:prstGeom>
          <a:noFill/>
        </p:spPr>
        <p:txBody>
          <a:bodyPr wrap="none" rtlCol="0">
            <a:spAutoFit/>
          </a:bodyPr>
          <a:lstStyle/>
          <a:p>
            <a:pPr algn="ctr"/>
            <a:r>
              <a:rPr kumimoji="1" lang="zh-CN" altLang="en-US" sz="5400" b="1" dirty="0">
                <a:solidFill>
                  <a:schemeClr val="bg1"/>
                </a:solidFill>
                <a:effectLst>
                  <a:outerShdw blurRad="38100" dist="38100" dir="2700000" algn="tl">
                    <a:srgbClr val="000000">
                      <a:alpha val="43137"/>
                    </a:srgbClr>
                  </a:outerShdw>
                </a:effectLst>
                <a:latin typeface="字制区喜脉体" panose="02000603000000000000" pitchFamily="2" charset="-122"/>
                <a:ea typeface="字制区喜脉体" panose="02000603000000000000" pitchFamily="2" charset="-122"/>
              </a:rPr>
              <a:t>问题与解决</a:t>
            </a:r>
            <a:endParaRPr kumimoji="1" lang="zh-CN" altLang="en-US" sz="5400" b="1" dirty="0">
              <a:solidFill>
                <a:schemeClr val="bg1"/>
              </a:solidFill>
              <a:effectLst>
                <a:outerShdw blurRad="38100" dist="38100" dir="2700000" algn="tl">
                  <a:srgbClr val="000000">
                    <a:alpha val="43137"/>
                  </a:srgbClr>
                </a:outerShdw>
              </a:effectLst>
              <a:latin typeface="字制区喜脉体" panose="02000603000000000000" pitchFamily="2" charset="-122"/>
              <a:ea typeface="字制区喜脉体" panose="02000603000000000000" pitchFamily="2" charset="-122"/>
            </a:endParaRPr>
          </a:p>
        </p:txBody>
      </p:sp>
      <p:grpSp>
        <p:nvGrpSpPr>
          <p:cNvPr id="3" name="组合 2"/>
          <p:cNvGrpSpPr/>
          <p:nvPr/>
        </p:nvGrpSpPr>
        <p:grpSpPr>
          <a:xfrm>
            <a:off x="4560410" y="4985138"/>
            <a:ext cx="3081354" cy="643316"/>
            <a:chOff x="559853" y="4090422"/>
            <a:chExt cx="4234348" cy="866451"/>
          </a:xfrm>
        </p:grpSpPr>
        <p:pic>
          <p:nvPicPr>
            <p:cNvPr id="4" name="图片 3"/>
            <p:cNvPicPr>
              <a:picLocks noChangeAspect="1"/>
            </p:cNvPicPr>
            <p:nvPr>
              <p:custDataLst>
                <p:tags r:id="rId8"/>
              </p:custDataLst>
            </p:nvPr>
          </p:nvPicPr>
          <p:blipFill>
            <a:blip r:embed="rId7" cstate="screen"/>
            <a:stretch>
              <a:fillRect/>
            </a:stretch>
          </p:blipFill>
          <p:spPr>
            <a:xfrm>
              <a:off x="559853" y="4090422"/>
              <a:ext cx="2150374" cy="866451"/>
            </a:xfrm>
            <a:prstGeom prst="rect">
              <a:avLst/>
            </a:prstGeom>
          </p:spPr>
        </p:pic>
        <p:pic>
          <p:nvPicPr>
            <p:cNvPr id="7" name="图片 6"/>
            <p:cNvPicPr>
              <a:picLocks noChangeAspect="1"/>
            </p:cNvPicPr>
            <p:nvPr>
              <p:custDataLst>
                <p:tags r:id="rId9"/>
              </p:custDataLst>
            </p:nvPr>
          </p:nvPicPr>
          <p:blipFill>
            <a:blip r:embed="rId7" cstate="screen"/>
            <a:stretch>
              <a:fillRect/>
            </a:stretch>
          </p:blipFill>
          <p:spPr>
            <a:xfrm>
              <a:off x="2643827" y="4090422"/>
              <a:ext cx="2150374" cy="866451"/>
            </a:xfrm>
            <a:prstGeom prst="rect">
              <a:avLst/>
            </a:prstGeom>
          </p:spPr>
        </p:pic>
      </p:grpSp>
      <p:grpSp>
        <p:nvGrpSpPr>
          <p:cNvPr id="11" name="组合 10"/>
          <p:cNvGrpSpPr/>
          <p:nvPr/>
        </p:nvGrpSpPr>
        <p:grpSpPr>
          <a:xfrm>
            <a:off x="8538210" y="2476500"/>
            <a:ext cx="3523615" cy="2676525"/>
            <a:chOff x="1059935" y="1112778"/>
            <a:chExt cx="4012112" cy="4348424"/>
          </a:xfrm>
        </p:grpSpPr>
        <p:pic>
          <p:nvPicPr>
            <p:cNvPr id="13" name="图片 12"/>
            <p:cNvPicPr>
              <a:picLocks noChangeAspect="1"/>
            </p:cNvPicPr>
            <p:nvPr>
              <p:custDataLst>
                <p:tags r:id="rId10"/>
              </p:custDataLst>
            </p:nvPr>
          </p:nvPicPr>
          <p:blipFill rotWithShape="1">
            <a:blip r:embed="rId4" cstate="screen"/>
            <a:srcRect/>
            <a:stretch>
              <a:fillRect/>
            </a:stretch>
          </p:blipFill>
          <p:spPr>
            <a:xfrm rot="5400000">
              <a:off x="1595385" y="577328"/>
              <a:ext cx="2941212" cy="4012111"/>
            </a:xfrm>
            <a:prstGeom prst="rect">
              <a:avLst/>
            </a:prstGeom>
          </p:spPr>
        </p:pic>
        <p:pic>
          <p:nvPicPr>
            <p:cNvPr id="14" name="图片 13"/>
            <p:cNvPicPr>
              <a:picLocks noChangeAspect="1"/>
            </p:cNvPicPr>
            <p:nvPr>
              <p:custDataLst>
                <p:tags r:id="rId11"/>
              </p:custDataLst>
            </p:nvPr>
          </p:nvPicPr>
          <p:blipFill rotWithShape="1">
            <a:blip r:embed="rId5" cstate="screen"/>
            <a:srcRect/>
            <a:stretch>
              <a:fillRect/>
            </a:stretch>
          </p:blipFill>
          <p:spPr>
            <a:xfrm rot="5400000" flipH="1">
              <a:off x="1500455" y="1889610"/>
              <a:ext cx="3131071" cy="4012112"/>
            </a:xfrm>
            <a:prstGeom prst="rect">
              <a:avLst/>
            </a:prstGeom>
          </p:spPr>
        </p:pic>
      </p:grpSp>
      <p:pic>
        <p:nvPicPr>
          <p:cNvPr id="16" name="图片 15"/>
          <p:cNvPicPr>
            <a:picLocks noChangeAspect="1"/>
          </p:cNvPicPr>
          <p:nvPr>
            <p:custDataLst>
              <p:tags r:id="rId12"/>
            </p:custDataLst>
          </p:nvPr>
        </p:nvPicPr>
        <p:blipFill>
          <a:blip r:embed="rId6" cstate="screen"/>
          <a:stretch>
            <a:fillRect/>
          </a:stretch>
        </p:blipFill>
        <p:spPr>
          <a:xfrm>
            <a:off x="9499901" y="2060001"/>
            <a:ext cx="1600882" cy="816935"/>
          </a:xfrm>
          <a:prstGeom prst="rect">
            <a:avLst/>
          </a:prstGeom>
        </p:spPr>
      </p:pic>
      <p:grpSp>
        <p:nvGrpSpPr>
          <p:cNvPr id="18" name="组合 17"/>
          <p:cNvGrpSpPr/>
          <p:nvPr/>
        </p:nvGrpSpPr>
        <p:grpSpPr>
          <a:xfrm>
            <a:off x="8518525" y="4791710"/>
            <a:ext cx="3543300" cy="643255"/>
            <a:chOff x="559853" y="4090422"/>
            <a:chExt cx="4234348" cy="866451"/>
          </a:xfrm>
        </p:grpSpPr>
        <p:pic>
          <p:nvPicPr>
            <p:cNvPr id="19" name="图片 18"/>
            <p:cNvPicPr>
              <a:picLocks noChangeAspect="1"/>
            </p:cNvPicPr>
            <p:nvPr>
              <p:custDataLst>
                <p:tags r:id="rId13"/>
              </p:custDataLst>
            </p:nvPr>
          </p:nvPicPr>
          <p:blipFill>
            <a:blip r:embed="rId7" cstate="screen"/>
            <a:stretch>
              <a:fillRect/>
            </a:stretch>
          </p:blipFill>
          <p:spPr>
            <a:xfrm>
              <a:off x="559853" y="4090422"/>
              <a:ext cx="2150374" cy="866451"/>
            </a:xfrm>
            <a:prstGeom prst="rect">
              <a:avLst/>
            </a:prstGeom>
          </p:spPr>
        </p:pic>
        <p:pic>
          <p:nvPicPr>
            <p:cNvPr id="20" name="图片 19"/>
            <p:cNvPicPr>
              <a:picLocks noChangeAspect="1"/>
            </p:cNvPicPr>
            <p:nvPr>
              <p:custDataLst>
                <p:tags r:id="rId14"/>
              </p:custDataLst>
            </p:nvPr>
          </p:nvPicPr>
          <p:blipFill>
            <a:blip r:embed="rId7" cstate="screen"/>
            <a:stretch>
              <a:fillRect/>
            </a:stretch>
          </p:blipFill>
          <p:spPr>
            <a:xfrm>
              <a:off x="2643827" y="4090422"/>
              <a:ext cx="2150374" cy="866451"/>
            </a:xfrm>
            <a:prstGeom prst="rect">
              <a:avLst/>
            </a:prstGeom>
          </p:spPr>
        </p:pic>
      </p:grpSp>
      <p:pic>
        <p:nvPicPr>
          <p:cNvPr id="10" name="图片 9"/>
          <p:cNvPicPr>
            <a:picLocks noChangeAspect="1"/>
          </p:cNvPicPr>
          <p:nvPr/>
        </p:nvPicPr>
        <p:blipFill>
          <a:blip r:embed="rId15"/>
          <a:stretch>
            <a:fillRect/>
          </a:stretch>
        </p:blipFill>
        <p:spPr>
          <a:xfrm>
            <a:off x="9106535" y="2962910"/>
            <a:ext cx="2386965" cy="1727200"/>
          </a:xfrm>
          <a:prstGeom prst="rect">
            <a:avLst/>
          </a:prstGeom>
        </p:spPr>
      </p:pic>
      <p:sp>
        <p:nvSpPr>
          <p:cNvPr id="50" name="文本框 49"/>
          <p:cNvSpPr txBox="1"/>
          <p:nvPr/>
        </p:nvSpPr>
        <p:spPr>
          <a:xfrm>
            <a:off x="9292590" y="2376170"/>
            <a:ext cx="2015490" cy="460375"/>
          </a:xfrm>
          <a:prstGeom prst="rect">
            <a:avLst/>
          </a:prstGeom>
          <a:noFill/>
        </p:spPr>
        <p:txBody>
          <a:bodyPr wrap="square">
            <a:spAutoFit/>
          </a:bodyPr>
          <a:lstStyle/>
          <a:p>
            <a:pPr algn="ctr"/>
            <a:r>
              <a:rPr lang="en-US" altLang="zh-CN" sz="24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rPr>
              <a:t>github</a:t>
            </a:r>
            <a:r>
              <a:rPr lang="zh-CN" altLang="en-US" sz="24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rPr>
              <a:t>使用</a:t>
            </a:r>
            <a:endParaRPr lang="zh-CN" altLang="en-US" sz="24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21" name="文本框 20"/>
          <p:cNvSpPr txBox="1"/>
          <p:nvPr>
            <p:custDataLst>
              <p:tags r:id="rId16"/>
            </p:custDataLst>
          </p:nvPr>
        </p:nvSpPr>
        <p:spPr>
          <a:xfrm>
            <a:off x="5295265" y="2253615"/>
            <a:ext cx="1413510" cy="460375"/>
          </a:xfrm>
          <a:prstGeom prst="rect">
            <a:avLst/>
          </a:prstGeom>
          <a:noFill/>
        </p:spPr>
        <p:txBody>
          <a:bodyPr wrap="square">
            <a:spAutoFit/>
          </a:bodyPr>
          <a:p>
            <a:pPr algn="ctr"/>
            <a:r>
              <a:rPr lang="zh-CN" altLang="en-US" sz="24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rPr>
              <a:t>新功能</a:t>
            </a:r>
            <a:endParaRPr lang="zh-CN" altLang="en-US" sz="24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22" name="文本框 21"/>
          <p:cNvSpPr txBox="1"/>
          <p:nvPr>
            <p:custDataLst>
              <p:tags r:id="rId17"/>
            </p:custDataLst>
          </p:nvPr>
        </p:nvSpPr>
        <p:spPr>
          <a:xfrm>
            <a:off x="1415415" y="2259965"/>
            <a:ext cx="1073150" cy="521970"/>
          </a:xfrm>
          <a:prstGeom prst="rect">
            <a:avLst/>
          </a:prstGeom>
          <a:noFill/>
        </p:spPr>
        <p:txBody>
          <a:bodyPr wrap="square">
            <a:spAutoFit/>
          </a:bodyPr>
          <a:lstStyle/>
          <a:p>
            <a:pPr algn="ctr"/>
            <a:r>
              <a:rPr lang="en-US" altLang="zh-CN" sz="28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rPr>
              <a:t>debug</a:t>
            </a:r>
            <a:endParaRPr lang="en-US" altLang="zh-CN" sz="2800"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9686" y="-1"/>
            <a:ext cx="12191999" cy="5937813"/>
            <a:chOff x="0" y="0"/>
            <a:chExt cx="17112781" cy="6858000"/>
          </a:xfrm>
        </p:grpSpPr>
        <p:pic>
          <p:nvPicPr>
            <p:cNvPr id="8" name="图片 7"/>
            <p:cNvPicPr>
              <a:picLocks noChangeAspect="1"/>
            </p:cNvPicPr>
            <p:nvPr/>
          </p:nvPicPr>
          <p:blipFill>
            <a:blip r:embed="rId1" cstate="screen"/>
            <a:stretch>
              <a:fillRect/>
            </a:stretch>
          </p:blipFill>
          <p:spPr>
            <a:xfrm>
              <a:off x="0" y="0"/>
              <a:ext cx="8729473" cy="6858000"/>
            </a:xfrm>
            <a:prstGeom prst="rect">
              <a:avLst/>
            </a:prstGeom>
          </p:spPr>
        </p:pic>
        <p:pic>
          <p:nvPicPr>
            <p:cNvPr id="173" name="图片 172"/>
            <p:cNvPicPr>
              <a:picLocks noChangeAspect="1"/>
            </p:cNvPicPr>
            <p:nvPr/>
          </p:nvPicPr>
          <p:blipFill>
            <a:blip r:embed="rId1" cstate="screen"/>
            <a:stretch>
              <a:fillRect/>
            </a:stretch>
          </p:blipFill>
          <p:spPr>
            <a:xfrm>
              <a:off x="8383308" y="0"/>
              <a:ext cx="8729473" cy="6858000"/>
            </a:xfrm>
            <a:prstGeom prst="rect">
              <a:avLst/>
            </a:prstGeom>
          </p:spPr>
        </p:pic>
      </p:grpSp>
      <p:pic>
        <p:nvPicPr>
          <p:cNvPr id="1575" name="图片 1574"/>
          <p:cNvPicPr>
            <a:picLocks noChangeAspect="1"/>
          </p:cNvPicPr>
          <p:nvPr/>
        </p:nvPicPr>
        <p:blipFill>
          <a:blip r:embed="rId2"/>
          <a:stretch>
            <a:fillRect/>
          </a:stretch>
        </p:blipFill>
        <p:spPr>
          <a:xfrm>
            <a:off x="6493486" y="4919805"/>
            <a:ext cx="1091279" cy="816935"/>
          </a:xfrm>
          <a:prstGeom prst="rect">
            <a:avLst/>
          </a:prstGeom>
        </p:spPr>
      </p:pic>
      <p:grpSp>
        <p:nvGrpSpPr>
          <p:cNvPr id="1571" name="组合 1570"/>
          <p:cNvGrpSpPr/>
          <p:nvPr/>
        </p:nvGrpSpPr>
        <p:grpSpPr>
          <a:xfrm>
            <a:off x="0" y="5717690"/>
            <a:ext cx="12192000" cy="1140310"/>
            <a:chOff x="0" y="5087885"/>
            <a:chExt cx="14656054" cy="1889924"/>
          </a:xfrm>
        </p:grpSpPr>
        <p:pic>
          <p:nvPicPr>
            <p:cNvPr id="1565" name="图片 1564"/>
            <p:cNvPicPr>
              <a:picLocks noChangeAspect="1"/>
            </p:cNvPicPr>
            <p:nvPr/>
          </p:nvPicPr>
          <p:blipFill>
            <a:blip r:embed="rId3" cstate="screen"/>
            <a:stretch>
              <a:fillRect/>
            </a:stretch>
          </p:blipFill>
          <p:spPr>
            <a:xfrm>
              <a:off x="0" y="5087885"/>
              <a:ext cx="7328027" cy="1889924"/>
            </a:xfrm>
            <a:prstGeom prst="rect">
              <a:avLst/>
            </a:prstGeom>
          </p:spPr>
        </p:pic>
        <p:pic>
          <p:nvPicPr>
            <p:cNvPr id="1566" name="图片 1565"/>
            <p:cNvPicPr>
              <a:picLocks noChangeAspect="1"/>
            </p:cNvPicPr>
            <p:nvPr/>
          </p:nvPicPr>
          <p:blipFill>
            <a:blip r:embed="rId3" cstate="screen"/>
            <a:stretch>
              <a:fillRect/>
            </a:stretch>
          </p:blipFill>
          <p:spPr>
            <a:xfrm flipH="1">
              <a:off x="7328027" y="5087885"/>
              <a:ext cx="7328027" cy="1889924"/>
            </a:xfrm>
            <a:prstGeom prst="rect">
              <a:avLst/>
            </a:prstGeom>
          </p:spPr>
        </p:pic>
      </p:grpSp>
      <p:pic>
        <p:nvPicPr>
          <p:cNvPr id="1574" name="图片 1573"/>
          <p:cNvPicPr>
            <a:picLocks noChangeAspect="1"/>
          </p:cNvPicPr>
          <p:nvPr/>
        </p:nvPicPr>
        <p:blipFill>
          <a:blip r:embed="rId2" cstate="screen"/>
          <a:stretch>
            <a:fillRect/>
          </a:stretch>
        </p:blipFill>
        <p:spPr>
          <a:xfrm>
            <a:off x="5995685" y="5139478"/>
            <a:ext cx="772388" cy="578212"/>
          </a:xfrm>
          <a:prstGeom prst="rect">
            <a:avLst/>
          </a:prstGeom>
        </p:spPr>
      </p:pic>
      <p:pic>
        <p:nvPicPr>
          <p:cNvPr id="12" name="图片 11"/>
          <p:cNvPicPr>
            <a:picLocks noChangeAspect="1"/>
          </p:cNvPicPr>
          <p:nvPr/>
        </p:nvPicPr>
        <p:blipFill>
          <a:blip r:embed="rId4" cstate="screen">
            <a:alphaModFix amt="92000"/>
          </a:blip>
          <a:stretch>
            <a:fillRect/>
          </a:stretch>
        </p:blipFill>
        <p:spPr>
          <a:xfrm>
            <a:off x="1328859" y="2968905"/>
            <a:ext cx="1600882" cy="816935"/>
          </a:xfrm>
          <a:prstGeom prst="rect">
            <a:avLst/>
          </a:prstGeom>
        </p:spPr>
      </p:pic>
      <p:pic>
        <p:nvPicPr>
          <p:cNvPr id="179" name="图片 178"/>
          <p:cNvPicPr>
            <a:picLocks noChangeAspect="1"/>
          </p:cNvPicPr>
          <p:nvPr/>
        </p:nvPicPr>
        <p:blipFill>
          <a:blip r:embed="rId4" cstate="screen"/>
          <a:stretch>
            <a:fillRect/>
          </a:stretch>
        </p:blipFill>
        <p:spPr>
          <a:xfrm>
            <a:off x="10591118" y="3709525"/>
            <a:ext cx="1600882" cy="816935"/>
          </a:xfrm>
          <a:prstGeom prst="rect">
            <a:avLst/>
          </a:prstGeom>
        </p:spPr>
      </p:pic>
      <p:pic>
        <p:nvPicPr>
          <p:cNvPr id="180" name="图片 179"/>
          <p:cNvPicPr>
            <a:picLocks noChangeAspect="1"/>
          </p:cNvPicPr>
          <p:nvPr/>
        </p:nvPicPr>
        <p:blipFill>
          <a:blip r:embed="rId4" cstate="screen"/>
          <a:stretch>
            <a:fillRect/>
          </a:stretch>
        </p:blipFill>
        <p:spPr>
          <a:xfrm>
            <a:off x="9843920" y="609834"/>
            <a:ext cx="1600882" cy="816935"/>
          </a:xfrm>
          <a:prstGeom prst="rect">
            <a:avLst/>
          </a:prstGeom>
        </p:spPr>
      </p:pic>
      <p:pic>
        <p:nvPicPr>
          <p:cNvPr id="33" name="图片 32"/>
          <p:cNvPicPr>
            <a:picLocks noChangeAspect="1"/>
          </p:cNvPicPr>
          <p:nvPr/>
        </p:nvPicPr>
        <p:blipFill>
          <a:blip r:embed="rId2" cstate="screen"/>
          <a:stretch>
            <a:fillRect/>
          </a:stretch>
        </p:blipFill>
        <p:spPr>
          <a:xfrm>
            <a:off x="3213587" y="5139478"/>
            <a:ext cx="772388" cy="578212"/>
          </a:xfrm>
          <a:prstGeom prst="rect">
            <a:avLst/>
          </a:prstGeom>
        </p:spPr>
      </p:pic>
      <p:pic>
        <p:nvPicPr>
          <p:cNvPr id="36" name="图片 35"/>
          <p:cNvPicPr>
            <a:picLocks noChangeAspect="1"/>
          </p:cNvPicPr>
          <p:nvPr/>
        </p:nvPicPr>
        <p:blipFill>
          <a:blip r:embed="rId5" cstate="screen"/>
          <a:stretch>
            <a:fillRect/>
          </a:stretch>
        </p:blipFill>
        <p:spPr>
          <a:xfrm>
            <a:off x="126958" y="4526460"/>
            <a:ext cx="1213566" cy="1191230"/>
          </a:xfrm>
          <a:prstGeom prst="rect">
            <a:avLst/>
          </a:prstGeom>
        </p:spPr>
      </p:pic>
      <p:pic>
        <p:nvPicPr>
          <p:cNvPr id="6" name="图形 5"/>
          <p:cNvPicPr>
            <a:picLocks noChangeAspect="1"/>
          </p:cNvPicPr>
          <p:nvPr/>
        </p:nvPicPr>
        <p:blipFill>
          <a:blip r:embed="rId6" cstate="screen"/>
          <a:stretch>
            <a:fillRect/>
          </a:stretch>
        </p:blipFill>
        <p:spPr>
          <a:xfrm>
            <a:off x="10935928" y="2460557"/>
            <a:ext cx="2066945" cy="3257133"/>
          </a:xfrm>
          <a:prstGeom prst="rect">
            <a:avLst/>
          </a:prstGeom>
        </p:spPr>
      </p:pic>
      <p:pic>
        <p:nvPicPr>
          <p:cNvPr id="38" name="图形 37"/>
          <p:cNvPicPr>
            <a:picLocks noChangeAspect="1"/>
          </p:cNvPicPr>
          <p:nvPr/>
        </p:nvPicPr>
        <p:blipFill>
          <a:blip r:embed="rId7" cstate="screen"/>
          <a:stretch>
            <a:fillRect/>
          </a:stretch>
        </p:blipFill>
        <p:spPr>
          <a:xfrm>
            <a:off x="394991" y="3842384"/>
            <a:ext cx="677501" cy="551957"/>
          </a:xfrm>
          <a:prstGeom prst="rect">
            <a:avLst/>
          </a:prstGeom>
        </p:spPr>
      </p:pic>
      <p:pic>
        <p:nvPicPr>
          <p:cNvPr id="25" name="图片 24"/>
          <p:cNvPicPr>
            <a:picLocks noChangeAspect="1"/>
          </p:cNvPicPr>
          <p:nvPr/>
        </p:nvPicPr>
        <p:blipFill>
          <a:blip r:embed="rId4" cstate="screen">
            <a:alphaModFix amt="92000"/>
          </a:blip>
          <a:stretch>
            <a:fillRect/>
          </a:stretch>
        </p:blipFill>
        <p:spPr>
          <a:xfrm>
            <a:off x="9489499" y="2869718"/>
            <a:ext cx="1008148" cy="514461"/>
          </a:xfrm>
          <a:prstGeom prst="rect">
            <a:avLst/>
          </a:prstGeom>
        </p:spPr>
      </p:pic>
      <p:pic>
        <p:nvPicPr>
          <p:cNvPr id="74" name="图片 73" descr="狗走路"/>
          <p:cNvPicPr>
            <a:picLocks noChangeAspect="1"/>
          </p:cNvPicPr>
          <p:nvPr>
            <p:custDataLst>
              <p:tags r:id="rId8"/>
            </p:custDataLst>
          </p:nvPr>
        </p:nvPicPr>
        <p:blipFill>
          <a:blip r:embed="rId9"/>
          <a:srcRect r="74177"/>
          <a:stretch>
            <a:fillRect/>
          </a:stretch>
        </p:blipFill>
        <p:spPr>
          <a:xfrm flipH="1">
            <a:off x="9085580" y="4632325"/>
            <a:ext cx="1563370" cy="1210945"/>
          </a:xfrm>
          <a:prstGeom prst="rect">
            <a:avLst/>
          </a:prstGeom>
        </p:spPr>
      </p:pic>
      <p:pic>
        <p:nvPicPr>
          <p:cNvPr id="78" name="图片 77" descr="猫走"/>
          <p:cNvPicPr>
            <a:picLocks noChangeAspect="1"/>
          </p:cNvPicPr>
          <p:nvPr>
            <p:custDataLst>
              <p:tags r:id="rId10"/>
            </p:custDataLst>
          </p:nvPr>
        </p:nvPicPr>
        <p:blipFill>
          <a:blip r:embed="rId11"/>
          <a:srcRect l="73378"/>
          <a:stretch>
            <a:fillRect/>
          </a:stretch>
        </p:blipFill>
        <p:spPr>
          <a:xfrm>
            <a:off x="1648460" y="4803775"/>
            <a:ext cx="1140460" cy="1249680"/>
          </a:xfrm>
          <a:prstGeom prst="rect">
            <a:avLst/>
          </a:prstGeom>
        </p:spPr>
      </p:pic>
      <p:pic>
        <p:nvPicPr>
          <p:cNvPr id="10" name="图片 9"/>
          <p:cNvPicPr>
            <a:picLocks noChangeAspect="1"/>
          </p:cNvPicPr>
          <p:nvPr>
            <p:custDataLst>
              <p:tags r:id="rId12"/>
            </p:custDataLst>
          </p:nvPr>
        </p:nvPicPr>
        <p:blipFill>
          <a:blip r:embed="rId4" cstate="screen">
            <a:alphaModFix amt="60000"/>
          </a:blip>
          <a:stretch>
            <a:fillRect/>
          </a:stretch>
        </p:blipFill>
        <p:spPr>
          <a:xfrm>
            <a:off x="-849630" y="-220345"/>
            <a:ext cx="2628900" cy="1342390"/>
          </a:xfrm>
          <a:prstGeom prst="rect">
            <a:avLst/>
          </a:prstGeom>
        </p:spPr>
      </p:pic>
      <p:grpSp>
        <p:nvGrpSpPr>
          <p:cNvPr id="11" name="组合 10"/>
          <p:cNvGrpSpPr/>
          <p:nvPr/>
        </p:nvGrpSpPr>
        <p:grpSpPr>
          <a:xfrm>
            <a:off x="2538214" y="1327427"/>
            <a:ext cx="7115572" cy="2694555"/>
            <a:chOff x="4080822" y="1198743"/>
            <a:chExt cx="3817180" cy="1536325"/>
          </a:xfrm>
        </p:grpSpPr>
        <p:pic>
          <p:nvPicPr>
            <p:cNvPr id="13" name="图片 12"/>
            <p:cNvPicPr>
              <a:picLocks noChangeAspect="1"/>
            </p:cNvPicPr>
            <p:nvPr>
              <p:custDataLst>
                <p:tags r:id="rId13"/>
              </p:custDataLst>
            </p:nvPr>
          </p:nvPicPr>
          <p:blipFill rotWithShape="1">
            <a:blip r:embed="rId14" cstate="screen"/>
            <a:srcRect/>
            <a:stretch>
              <a:fillRect/>
            </a:stretch>
          </p:blipFill>
          <p:spPr>
            <a:xfrm>
              <a:off x="4080822" y="1199986"/>
              <a:ext cx="2015177" cy="1533838"/>
            </a:xfrm>
            <a:prstGeom prst="rect">
              <a:avLst/>
            </a:prstGeom>
          </p:spPr>
        </p:pic>
        <p:pic>
          <p:nvPicPr>
            <p:cNvPr id="14" name="图片 13"/>
            <p:cNvPicPr>
              <a:picLocks noChangeAspect="1"/>
            </p:cNvPicPr>
            <p:nvPr>
              <p:custDataLst>
                <p:tags r:id="rId15"/>
              </p:custDataLst>
            </p:nvPr>
          </p:nvPicPr>
          <p:blipFill rotWithShape="1">
            <a:blip r:embed="rId16" cstate="screen"/>
            <a:srcRect/>
            <a:stretch>
              <a:fillRect/>
            </a:stretch>
          </p:blipFill>
          <p:spPr>
            <a:xfrm>
              <a:off x="6066161" y="1198743"/>
              <a:ext cx="1831841" cy="1536325"/>
            </a:xfrm>
            <a:prstGeom prst="rect">
              <a:avLst/>
            </a:prstGeom>
          </p:spPr>
        </p:pic>
      </p:grpSp>
      <p:grpSp>
        <p:nvGrpSpPr>
          <p:cNvPr id="15" name="组合 14"/>
          <p:cNvGrpSpPr/>
          <p:nvPr/>
        </p:nvGrpSpPr>
        <p:grpSpPr>
          <a:xfrm>
            <a:off x="3318803" y="2159845"/>
            <a:ext cx="5474335" cy="1235075"/>
            <a:chOff x="3981007" y="2159845"/>
            <a:chExt cx="5474335" cy="1235075"/>
          </a:xfrm>
        </p:grpSpPr>
        <p:sp>
          <p:nvSpPr>
            <p:cNvPr id="16" name="文本框 15"/>
            <p:cNvSpPr txBox="1"/>
            <p:nvPr>
              <p:custDataLst>
                <p:tags r:id="rId17"/>
              </p:custDataLst>
            </p:nvPr>
          </p:nvSpPr>
          <p:spPr>
            <a:xfrm>
              <a:off x="4066732" y="2196040"/>
              <a:ext cx="5388610" cy="1198880"/>
            </a:xfrm>
            <a:prstGeom prst="rect">
              <a:avLst/>
            </a:prstGeom>
            <a:noFill/>
          </p:spPr>
          <p:txBody>
            <a:bodyPr wrap="square" rtlCol="0">
              <a:spAutoFit/>
            </a:bodyPr>
            <a:p>
              <a:pPr algn="ctr"/>
              <a:r>
                <a:rPr kumimoji="1" lang="zh-CN" altLang="en-US" sz="7200" b="1" dirty="0">
                  <a:latin typeface="字制区喜脉体" panose="02000603000000000000" pitchFamily="2" charset="-122"/>
                  <a:ea typeface="字制区喜脉体" panose="02000603000000000000" pitchFamily="2" charset="-122"/>
                  <a:sym typeface="LL PixelFun Rounded" panose="00000500000000000000" pitchFamily="2" charset="0"/>
                </a:rPr>
                <a:t>实际框架</a:t>
              </a:r>
              <a:endParaRPr kumimoji="1" lang="zh-CN" altLang="en-US" sz="7200" b="1" dirty="0">
                <a:latin typeface="字制区喜脉体" panose="02000603000000000000" pitchFamily="2" charset="-122"/>
                <a:ea typeface="字制区喜脉体" panose="02000603000000000000" pitchFamily="2" charset="-122"/>
                <a:sym typeface="LL PixelFun Rounded" panose="00000500000000000000" pitchFamily="2" charset="0"/>
              </a:endParaRPr>
            </a:p>
          </p:txBody>
        </p:sp>
        <p:sp>
          <p:nvSpPr>
            <p:cNvPr id="17" name="文本框 16"/>
            <p:cNvSpPr txBox="1"/>
            <p:nvPr>
              <p:custDataLst>
                <p:tags r:id="rId18"/>
              </p:custDataLst>
            </p:nvPr>
          </p:nvSpPr>
          <p:spPr>
            <a:xfrm>
              <a:off x="3981007" y="2159845"/>
              <a:ext cx="5447030" cy="1198880"/>
            </a:xfrm>
            <a:prstGeom prst="rect">
              <a:avLst/>
            </a:prstGeom>
            <a:noFill/>
          </p:spPr>
          <p:txBody>
            <a:bodyPr wrap="square" rtlCol="0">
              <a:spAutoFit/>
            </a:bodyPr>
            <a:p>
              <a:pPr algn="ctr"/>
              <a:r>
                <a:rPr kumimoji="1" lang="zh-CN" altLang="en-US" sz="7200" b="1" dirty="0">
                  <a:solidFill>
                    <a:schemeClr val="bg1"/>
                  </a:solidFill>
                  <a:latin typeface="字制区喜脉体" panose="02000603000000000000" pitchFamily="2" charset="-122"/>
                  <a:ea typeface="字制区喜脉体" panose="02000603000000000000" pitchFamily="2" charset="-122"/>
                  <a:sym typeface="LL PixelFun Rounded" panose="00000500000000000000" pitchFamily="2" charset="0"/>
                </a:rPr>
                <a:t>实际框架</a:t>
              </a:r>
              <a:endParaRPr kumimoji="1" lang="zh-CN" altLang="en-US" sz="7200" b="1" dirty="0">
                <a:solidFill>
                  <a:schemeClr val="bg1"/>
                </a:solidFill>
                <a:latin typeface="字制区喜脉体" panose="02000603000000000000" pitchFamily="2" charset="-122"/>
                <a:ea typeface="字制区喜脉体" panose="02000603000000000000" pitchFamily="2" charset="-122"/>
                <a:sym typeface="LL PixelFun Rounded" panose="00000500000000000000" pitchFamily="2" charset="0"/>
              </a:endParaRPr>
            </a:p>
          </p:txBody>
        </p:sp>
      </p:grpSp>
      <p:pic>
        <p:nvPicPr>
          <p:cNvPr id="18" name="图形 34"/>
          <p:cNvPicPr>
            <a:picLocks noChangeAspect="1"/>
          </p:cNvPicPr>
          <p:nvPr>
            <p:custDataLst>
              <p:tags r:id="rId19"/>
            </p:custDataLst>
          </p:nvPr>
        </p:nvPicPr>
        <p:blipFill>
          <a:blip r:embed="rId20" cstate="screen"/>
          <a:stretch>
            <a:fillRect/>
          </a:stretch>
        </p:blipFill>
        <p:spPr>
          <a:xfrm>
            <a:off x="5692864" y="1237889"/>
            <a:ext cx="800829" cy="76236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2.9703e-05 0.00641621 L 2.9703e-05 0.00180593 L 2.9703e-05 -0.00280434 L 2.9703e-05 -0.0074146 L 2.9703e-05 -0.0127933 L 2.9703e-05 -0.0174037 L 2.9703e-05 -0.0220139 L 2.9703e-05 -0.0266241 L 2.9703e-05 -0.0312345 L 2.9703e-05 -0.0358449 L 2.9703e-05 -0.0404551 L -0.0005953 -0.0350764 L -0.0005953 -0.0304661 L -0.0005953 -0.0258558 L -0.0005953 -0.0212455 L -0.0005953 -0.0166352 L -0.0005953 -0.0120249 L -0.0005953 -0.0074146 L -0.0005953 -0.00280434 L -0.0005953 0.00180593 L -0.0005953 0.00641621 L -0.0005953 0.0110265 " pathEditMode="relative" rAng="0" ptsTypes="">
                                      <p:cBhvr>
                                        <p:cTn id="6" dur="4000" fill="hold"/>
                                        <p:tgtEl>
                                          <p:spTgt spid="38"/>
                                        </p:tgtEl>
                                        <p:attrNameLst>
                                          <p:attrName>ppt_x</p:attrName>
                                          <p:attrName>ppt_y</p:attrName>
                                        </p:attrNameLst>
                                      </p:cBhvr>
                                      <p:rCtr x="0" y="-21"/>
                                    </p:animMotion>
                                  </p:childTnLst>
                                </p:cTn>
                              </p:par>
                              <p:par>
                                <p:cTn id="7" presetID="12" presetClass="entr" presetSubtype="4" fill="hold" nodeType="withEffect">
                                  <p:stCondLst>
                                    <p:cond delay="0"/>
                                  </p:stCondLst>
                                  <p:childTnLst>
                                    <p:set>
                                      <p:cBhvr>
                                        <p:cTn id="8" dur="1000" fill="hold">
                                          <p:stCondLst>
                                            <p:cond delay="0"/>
                                          </p:stCondLst>
                                        </p:cTn>
                                        <p:tgtEl>
                                          <p:spTgt spid="15"/>
                                        </p:tgtEl>
                                        <p:attrNameLst>
                                          <p:attrName>style.visibility</p:attrName>
                                        </p:attrNameLst>
                                      </p:cBhvr>
                                      <p:to>
                                        <p:strVal val="visible"/>
                                      </p:to>
                                    </p:set>
                                    <p:anim calcmode="lin" valueType="num">
                                      <p:cBhvr additive="base">
                                        <p:cTn id="9" dur="1000"/>
                                        <p:tgtEl>
                                          <p:spTgt spid="15"/>
                                        </p:tgtEl>
                                        <p:attrNameLst>
                                          <p:attrName>ppt_y</p:attrName>
                                        </p:attrNameLst>
                                      </p:cBhvr>
                                      <p:tavLst>
                                        <p:tav tm="0">
                                          <p:val>
                                            <p:strVal val="#ppt_y+#ppt_h*1.125000"/>
                                          </p:val>
                                        </p:tav>
                                        <p:tav tm="100000">
                                          <p:val>
                                            <p:strVal val="#ppt_y"/>
                                          </p:val>
                                        </p:tav>
                                      </p:tavLst>
                                    </p:anim>
                                    <p:animEffect transition="in" filter="wipe(up)">
                                      <p:cBhvr>
                                        <p:cTn id="1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1" y="-1"/>
            <a:ext cx="12191999" cy="5937813"/>
            <a:chOff x="0" y="0"/>
            <a:chExt cx="17112781" cy="6858000"/>
          </a:xfrm>
        </p:grpSpPr>
        <p:pic>
          <p:nvPicPr>
            <p:cNvPr id="8" name="图片 7"/>
            <p:cNvPicPr>
              <a:picLocks noChangeAspect="1"/>
            </p:cNvPicPr>
            <p:nvPr>
              <p:custDataLst>
                <p:tags r:id="rId1"/>
              </p:custDataLst>
            </p:nvPr>
          </p:nvPicPr>
          <p:blipFill>
            <a:blip r:embed="rId2" cstate="screen"/>
            <a:stretch>
              <a:fillRect/>
            </a:stretch>
          </p:blipFill>
          <p:spPr>
            <a:xfrm>
              <a:off x="0" y="0"/>
              <a:ext cx="8729473" cy="6858000"/>
            </a:xfrm>
            <a:prstGeom prst="rect">
              <a:avLst/>
            </a:prstGeom>
          </p:spPr>
        </p:pic>
        <p:pic>
          <p:nvPicPr>
            <p:cNvPr id="173" name="图片 172"/>
            <p:cNvPicPr>
              <a:picLocks noChangeAspect="1"/>
            </p:cNvPicPr>
            <p:nvPr>
              <p:custDataLst>
                <p:tags r:id="rId3"/>
              </p:custDataLst>
            </p:nvPr>
          </p:nvPicPr>
          <p:blipFill>
            <a:blip r:embed="rId2" cstate="screen"/>
            <a:stretch>
              <a:fillRect/>
            </a:stretch>
          </p:blipFill>
          <p:spPr>
            <a:xfrm>
              <a:off x="8383308" y="0"/>
              <a:ext cx="8729473" cy="6858000"/>
            </a:xfrm>
            <a:prstGeom prst="rect">
              <a:avLst/>
            </a:prstGeom>
          </p:spPr>
        </p:pic>
      </p:grpSp>
      <p:grpSp>
        <p:nvGrpSpPr>
          <p:cNvPr id="1571" name="组合 1570"/>
          <p:cNvGrpSpPr/>
          <p:nvPr/>
        </p:nvGrpSpPr>
        <p:grpSpPr>
          <a:xfrm>
            <a:off x="0" y="5717690"/>
            <a:ext cx="12192000" cy="1140310"/>
            <a:chOff x="0" y="5087885"/>
            <a:chExt cx="14656054" cy="1889924"/>
          </a:xfrm>
        </p:grpSpPr>
        <p:pic>
          <p:nvPicPr>
            <p:cNvPr id="1565" name="图片 1564"/>
            <p:cNvPicPr>
              <a:picLocks noChangeAspect="1"/>
            </p:cNvPicPr>
            <p:nvPr>
              <p:custDataLst>
                <p:tags r:id="rId4"/>
              </p:custDataLst>
            </p:nvPr>
          </p:nvPicPr>
          <p:blipFill>
            <a:blip r:embed="rId5" cstate="screen"/>
            <a:stretch>
              <a:fillRect/>
            </a:stretch>
          </p:blipFill>
          <p:spPr>
            <a:xfrm>
              <a:off x="0" y="5087885"/>
              <a:ext cx="7328027" cy="1889924"/>
            </a:xfrm>
            <a:prstGeom prst="rect">
              <a:avLst/>
            </a:prstGeom>
          </p:spPr>
        </p:pic>
        <p:pic>
          <p:nvPicPr>
            <p:cNvPr id="1566" name="图片 1565"/>
            <p:cNvPicPr>
              <a:picLocks noChangeAspect="1"/>
            </p:cNvPicPr>
            <p:nvPr>
              <p:custDataLst>
                <p:tags r:id="rId6"/>
              </p:custDataLst>
            </p:nvPr>
          </p:nvPicPr>
          <p:blipFill>
            <a:blip r:embed="rId5" cstate="screen"/>
            <a:stretch>
              <a:fillRect/>
            </a:stretch>
          </p:blipFill>
          <p:spPr>
            <a:xfrm flipH="1">
              <a:off x="7328027" y="5087885"/>
              <a:ext cx="7328027" cy="1889924"/>
            </a:xfrm>
            <a:prstGeom prst="rect">
              <a:avLst/>
            </a:prstGeom>
          </p:spPr>
        </p:pic>
      </p:grpSp>
      <p:pic>
        <p:nvPicPr>
          <p:cNvPr id="12" name="图片 11"/>
          <p:cNvPicPr>
            <a:picLocks noChangeAspect="1"/>
          </p:cNvPicPr>
          <p:nvPr>
            <p:custDataLst>
              <p:tags r:id="rId7"/>
            </p:custDataLst>
          </p:nvPr>
        </p:nvPicPr>
        <p:blipFill>
          <a:blip r:embed="rId8" cstate="screen"/>
          <a:stretch>
            <a:fillRect/>
          </a:stretch>
        </p:blipFill>
        <p:spPr>
          <a:xfrm>
            <a:off x="740370" y="1581823"/>
            <a:ext cx="1600882" cy="816935"/>
          </a:xfrm>
          <a:prstGeom prst="rect">
            <a:avLst/>
          </a:prstGeom>
        </p:spPr>
      </p:pic>
      <p:pic>
        <p:nvPicPr>
          <p:cNvPr id="180" name="图片 179"/>
          <p:cNvPicPr>
            <a:picLocks noChangeAspect="1"/>
          </p:cNvPicPr>
          <p:nvPr>
            <p:custDataLst>
              <p:tags r:id="rId9"/>
            </p:custDataLst>
          </p:nvPr>
        </p:nvPicPr>
        <p:blipFill>
          <a:blip r:embed="rId8" cstate="screen"/>
          <a:stretch>
            <a:fillRect/>
          </a:stretch>
        </p:blipFill>
        <p:spPr>
          <a:xfrm>
            <a:off x="9843920" y="609834"/>
            <a:ext cx="1600882" cy="816935"/>
          </a:xfrm>
          <a:prstGeom prst="rect">
            <a:avLst/>
          </a:prstGeom>
        </p:spPr>
      </p:pic>
      <p:pic>
        <p:nvPicPr>
          <p:cNvPr id="25" name="图片 24"/>
          <p:cNvPicPr>
            <a:picLocks noChangeAspect="1"/>
          </p:cNvPicPr>
          <p:nvPr>
            <p:custDataLst>
              <p:tags r:id="rId10"/>
            </p:custDataLst>
          </p:nvPr>
        </p:nvPicPr>
        <p:blipFill>
          <a:blip r:embed="rId8" cstate="screen"/>
          <a:stretch>
            <a:fillRect/>
          </a:stretch>
        </p:blipFill>
        <p:spPr>
          <a:xfrm>
            <a:off x="7358956" y="3003316"/>
            <a:ext cx="1008148" cy="514461"/>
          </a:xfrm>
          <a:prstGeom prst="rect">
            <a:avLst/>
          </a:prstGeom>
        </p:spPr>
      </p:pic>
      <p:sp>
        <p:nvSpPr>
          <p:cNvPr id="5" name="文本框 4"/>
          <p:cNvSpPr txBox="1"/>
          <p:nvPr>
            <p:custDataLst>
              <p:tags r:id="rId11"/>
            </p:custDataLst>
          </p:nvPr>
        </p:nvSpPr>
        <p:spPr>
          <a:xfrm>
            <a:off x="4632959" y="503439"/>
            <a:ext cx="2926080" cy="922020"/>
          </a:xfrm>
          <a:prstGeom prst="rect">
            <a:avLst/>
          </a:prstGeom>
          <a:noFill/>
        </p:spPr>
        <p:txBody>
          <a:bodyPr wrap="none" rtlCol="0">
            <a:spAutoFit/>
          </a:bodyPr>
          <a:p>
            <a:pPr algn="ctr"/>
            <a:r>
              <a:rPr kumimoji="1" lang="zh-CN" altLang="en-US" sz="5400" b="1" dirty="0">
                <a:solidFill>
                  <a:schemeClr val="bg1"/>
                </a:solidFill>
                <a:effectLst>
                  <a:outerShdw blurRad="38100" dist="38100" dir="2700000" algn="tl">
                    <a:srgbClr val="000000">
                      <a:alpha val="43137"/>
                    </a:srgbClr>
                  </a:outerShdw>
                </a:effectLst>
                <a:latin typeface="字制区喜脉体" panose="02000603000000000000" pitchFamily="2" charset="-122"/>
                <a:ea typeface="字制区喜脉体" panose="02000603000000000000" pitchFamily="2" charset="-122"/>
              </a:rPr>
              <a:t>实际框架</a:t>
            </a:r>
            <a:endParaRPr kumimoji="1" lang="zh-CN" altLang="en-US" sz="5400" b="1" dirty="0">
              <a:solidFill>
                <a:schemeClr val="bg1"/>
              </a:solidFill>
              <a:effectLst>
                <a:outerShdw blurRad="38100" dist="38100" dir="2700000" algn="tl">
                  <a:srgbClr val="000000">
                    <a:alpha val="43137"/>
                  </a:srgbClr>
                </a:outerShdw>
              </a:effectLst>
              <a:latin typeface="字制区喜脉体" panose="02000603000000000000" pitchFamily="2" charset="-122"/>
              <a:ea typeface="字制区喜脉体" panose="02000603000000000000" pitchFamily="2" charset="-122"/>
            </a:endParaRPr>
          </a:p>
        </p:txBody>
      </p:sp>
      <p:grpSp>
        <p:nvGrpSpPr>
          <p:cNvPr id="15" name="组合 14"/>
          <p:cNvGrpSpPr/>
          <p:nvPr/>
        </p:nvGrpSpPr>
        <p:grpSpPr>
          <a:xfrm>
            <a:off x="-350909" y="4955820"/>
            <a:ext cx="1401119" cy="816935"/>
            <a:chOff x="-350909" y="4955820"/>
            <a:chExt cx="1401119" cy="816935"/>
          </a:xfrm>
        </p:grpSpPr>
        <p:pic>
          <p:nvPicPr>
            <p:cNvPr id="1572" name="图片 1571"/>
            <p:cNvPicPr>
              <a:picLocks noChangeAspect="1"/>
            </p:cNvPicPr>
            <p:nvPr>
              <p:custDataLst>
                <p:tags r:id="rId12"/>
              </p:custDataLst>
            </p:nvPr>
          </p:nvPicPr>
          <p:blipFill>
            <a:blip r:embed="rId13"/>
            <a:stretch>
              <a:fillRect/>
            </a:stretch>
          </p:blipFill>
          <p:spPr>
            <a:xfrm>
              <a:off x="-350909" y="4955820"/>
              <a:ext cx="1091279" cy="816935"/>
            </a:xfrm>
            <a:prstGeom prst="rect">
              <a:avLst/>
            </a:prstGeom>
          </p:spPr>
        </p:pic>
        <p:pic>
          <p:nvPicPr>
            <p:cNvPr id="38" name="图片 37"/>
            <p:cNvPicPr>
              <a:picLocks noChangeAspect="1"/>
            </p:cNvPicPr>
            <p:nvPr>
              <p:custDataLst>
                <p:tags r:id="rId14"/>
              </p:custDataLst>
            </p:nvPr>
          </p:nvPicPr>
          <p:blipFill>
            <a:blip r:embed="rId13" cstate="screen"/>
            <a:stretch>
              <a:fillRect/>
            </a:stretch>
          </p:blipFill>
          <p:spPr>
            <a:xfrm>
              <a:off x="345669" y="5245333"/>
              <a:ext cx="704541" cy="527422"/>
            </a:xfrm>
            <a:prstGeom prst="rect">
              <a:avLst/>
            </a:prstGeom>
          </p:spPr>
        </p:pic>
      </p:grpSp>
      <p:grpSp>
        <p:nvGrpSpPr>
          <p:cNvPr id="40" name="组合 39"/>
          <p:cNvGrpSpPr/>
          <p:nvPr/>
        </p:nvGrpSpPr>
        <p:grpSpPr>
          <a:xfrm flipH="1">
            <a:off x="11145771" y="4922076"/>
            <a:ext cx="1401119" cy="816935"/>
            <a:chOff x="-350909" y="4955820"/>
            <a:chExt cx="1401119" cy="816935"/>
          </a:xfrm>
        </p:grpSpPr>
        <p:pic>
          <p:nvPicPr>
            <p:cNvPr id="41" name="图片 40"/>
            <p:cNvPicPr>
              <a:picLocks noChangeAspect="1"/>
            </p:cNvPicPr>
            <p:nvPr>
              <p:custDataLst>
                <p:tags r:id="rId15"/>
              </p:custDataLst>
            </p:nvPr>
          </p:nvPicPr>
          <p:blipFill>
            <a:blip r:embed="rId13"/>
            <a:stretch>
              <a:fillRect/>
            </a:stretch>
          </p:blipFill>
          <p:spPr>
            <a:xfrm>
              <a:off x="-350909" y="4955820"/>
              <a:ext cx="1091279" cy="816935"/>
            </a:xfrm>
            <a:prstGeom prst="rect">
              <a:avLst/>
            </a:prstGeom>
          </p:spPr>
        </p:pic>
        <p:pic>
          <p:nvPicPr>
            <p:cNvPr id="42" name="图片 41"/>
            <p:cNvPicPr>
              <a:picLocks noChangeAspect="1"/>
            </p:cNvPicPr>
            <p:nvPr>
              <p:custDataLst>
                <p:tags r:id="rId16"/>
              </p:custDataLst>
            </p:nvPr>
          </p:nvPicPr>
          <p:blipFill>
            <a:blip r:embed="rId13" cstate="screen"/>
            <a:stretch>
              <a:fillRect/>
            </a:stretch>
          </p:blipFill>
          <p:spPr>
            <a:xfrm>
              <a:off x="345669" y="5245333"/>
              <a:ext cx="704541" cy="527422"/>
            </a:xfrm>
            <a:prstGeom prst="rect">
              <a:avLst/>
            </a:prstGeom>
          </p:spPr>
        </p:pic>
      </p:grpSp>
      <p:pic>
        <p:nvPicPr>
          <p:cNvPr id="44" name="图片 43"/>
          <p:cNvPicPr>
            <a:picLocks noChangeAspect="1"/>
          </p:cNvPicPr>
          <p:nvPr>
            <p:custDataLst>
              <p:tags r:id="rId17"/>
            </p:custDataLst>
          </p:nvPr>
        </p:nvPicPr>
        <p:blipFill>
          <a:blip r:embed="rId13" cstate="screen"/>
          <a:stretch>
            <a:fillRect/>
          </a:stretch>
        </p:blipFill>
        <p:spPr>
          <a:xfrm flipH="1">
            <a:off x="3641207" y="5217801"/>
            <a:ext cx="704540" cy="527421"/>
          </a:xfrm>
          <a:prstGeom prst="rect">
            <a:avLst/>
          </a:prstGeom>
        </p:spPr>
      </p:pic>
      <p:pic>
        <p:nvPicPr>
          <p:cNvPr id="46" name="图片 45"/>
          <p:cNvPicPr>
            <a:picLocks noChangeAspect="1"/>
          </p:cNvPicPr>
          <p:nvPr>
            <p:custDataLst>
              <p:tags r:id="rId18"/>
            </p:custDataLst>
          </p:nvPr>
        </p:nvPicPr>
        <p:blipFill>
          <a:blip r:embed="rId13" cstate="screen"/>
          <a:stretch>
            <a:fillRect/>
          </a:stretch>
        </p:blipFill>
        <p:spPr>
          <a:xfrm flipH="1">
            <a:off x="7722941" y="5217801"/>
            <a:ext cx="704540" cy="527421"/>
          </a:xfrm>
          <a:prstGeom prst="rect">
            <a:avLst/>
          </a:prstGeom>
        </p:spPr>
      </p:pic>
      <p:grpSp>
        <p:nvGrpSpPr>
          <p:cNvPr id="7" name="组合 6"/>
          <p:cNvGrpSpPr/>
          <p:nvPr/>
        </p:nvGrpSpPr>
        <p:grpSpPr>
          <a:xfrm>
            <a:off x="1047597" y="2133601"/>
            <a:ext cx="2953048" cy="3003820"/>
            <a:chOff x="1059935" y="1112778"/>
            <a:chExt cx="4012112" cy="3865609"/>
          </a:xfrm>
        </p:grpSpPr>
        <p:pic>
          <p:nvPicPr>
            <p:cNvPr id="6" name="图片 5"/>
            <p:cNvPicPr>
              <a:picLocks noChangeAspect="1"/>
            </p:cNvPicPr>
            <p:nvPr>
              <p:custDataLst>
                <p:tags r:id="rId19"/>
              </p:custDataLst>
            </p:nvPr>
          </p:nvPicPr>
          <p:blipFill rotWithShape="1">
            <a:blip r:embed="rId20" cstate="screen"/>
            <a:srcRect/>
            <a:stretch>
              <a:fillRect/>
            </a:stretch>
          </p:blipFill>
          <p:spPr>
            <a:xfrm rot="5400000">
              <a:off x="1595385" y="577328"/>
              <a:ext cx="2941212" cy="4012111"/>
            </a:xfrm>
            <a:prstGeom prst="rect">
              <a:avLst/>
            </a:prstGeom>
          </p:spPr>
        </p:pic>
        <p:pic>
          <p:nvPicPr>
            <p:cNvPr id="43" name="图片 42"/>
            <p:cNvPicPr>
              <a:picLocks noChangeAspect="1"/>
            </p:cNvPicPr>
            <p:nvPr>
              <p:custDataLst>
                <p:tags r:id="rId21"/>
              </p:custDataLst>
            </p:nvPr>
          </p:nvPicPr>
          <p:blipFill rotWithShape="1">
            <a:blip r:embed="rId22" cstate="screen"/>
            <a:srcRect/>
            <a:stretch>
              <a:fillRect/>
            </a:stretch>
          </p:blipFill>
          <p:spPr>
            <a:xfrm rot="5400000" flipH="1">
              <a:off x="1742041" y="1648381"/>
              <a:ext cx="2647901" cy="4012111"/>
            </a:xfrm>
            <a:prstGeom prst="rect">
              <a:avLst/>
            </a:prstGeom>
          </p:spPr>
        </p:pic>
      </p:grpSp>
      <p:grpSp>
        <p:nvGrpSpPr>
          <p:cNvPr id="52" name="组合 51"/>
          <p:cNvGrpSpPr/>
          <p:nvPr/>
        </p:nvGrpSpPr>
        <p:grpSpPr>
          <a:xfrm>
            <a:off x="4619476" y="2133601"/>
            <a:ext cx="2953048" cy="3003820"/>
            <a:chOff x="1059935" y="1112778"/>
            <a:chExt cx="4012112" cy="3865609"/>
          </a:xfrm>
        </p:grpSpPr>
        <p:pic>
          <p:nvPicPr>
            <p:cNvPr id="55" name="图片 54"/>
            <p:cNvPicPr>
              <a:picLocks noChangeAspect="1"/>
            </p:cNvPicPr>
            <p:nvPr>
              <p:custDataLst>
                <p:tags r:id="rId23"/>
              </p:custDataLst>
            </p:nvPr>
          </p:nvPicPr>
          <p:blipFill rotWithShape="1">
            <a:blip r:embed="rId20" cstate="screen"/>
            <a:srcRect/>
            <a:stretch>
              <a:fillRect/>
            </a:stretch>
          </p:blipFill>
          <p:spPr>
            <a:xfrm rot="5400000">
              <a:off x="1595385" y="577328"/>
              <a:ext cx="2941212" cy="4012111"/>
            </a:xfrm>
            <a:prstGeom prst="rect">
              <a:avLst/>
            </a:prstGeom>
          </p:spPr>
        </p:pic>
        <p:pic>
          <p:nvPicPr>
            <p:cNvPr id="56" name="图片 55"/>
            <p:cNvPicPr>
              <a:picLocks noChangeAspect="1"/>
            </p:cNvPicPr>
            <p:nvPr>
              <p:custDataLst>
                <p:tags r:id="rId24"/>
              </p:custDataLst>
            </p:nvPr>
          </p:nvPicPr>
          <p:blipFill rotWithShape="1">
            <a:blip r:embed="rId22" cstate="screen"/>
            <a:srcRect/>
            <a:stretch>
              <a:fillRect/>
            </a:stretch>
          </p:blipFill>
          <p:spPr>
            <a:xfrm rot="5400000" flipH="1">
              <a:off x="1742041" y="1648381"/>
              <a:ext cx="2647901" cy="4012111"/>
            </a:xfrm>
            <a:prstGeom prst="rect">
              <a:avLst/>
            </a:prstGeom>
          </p:spPr>
        </p:pic>
      </p:grpSp>
      <p:sp>
        <p:nvSpPr>
          <p:cNvPr id="53" name="椭圆 52"/>
          <p:cNvSpPr/>
          <p:nvPr>
            <p:custDataLst>
              <p:tags r:id="rId25"/>
            </p:custDataLst>
          </p:nvPr>
        </p:nvSpPr>
        <p:spPr>
          <a:xfrm>
            <a:off x="5405372" y="2697749"/>
            <a:ext cx="1381256" cy="1393061"/>
          </a:xfrm>
          <a:prstGeom prst="ellipse">
            <a:avLst/>
          </a:prstGeom>
          <a:solidFill>
            <a:srgbClr val="97593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椭圆 73"/>
          <p:cNvSpPr/>
          <p:nvPr>
            <p:custDataLst>
              <p:tags r:id="rId26"/>
            </p:custDataLst>
          </p:nvPr>
        </p:nvSpPr>
        <p:spPr>
          <a:xfrm>
            <a:off x="1833493" y="2732469"/>
            <a:ext cx="1381256" cy="1393061"/>
          </a:xfrm>
          <a:prstGeom prst="ellipse">
            <a:avLst/>
          </a:prstGeom>
          <a:solidFill>
            <a:srgbClr val="97593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7" name="组合 56"/>
          <p:cNvGrpSpPr/>
          <p:nvPr/>
        </p:nvGrpSpPr>
        <p:grpSpPr>
          <a:xfrm>
            <a:off x="8191355" y="2133601"/>
            <a:ext cx="2953048" cy="3003820"/>
            <a:chOff x="1047597" y="2301766"/>
            <a:chExt cx="2953048" cy="3003820"/>
          </a:xfrm>
        </p:grpSpPr>
        <p:grpSp>
          <p:nvGrpSpPr>
            <p:cNvPr id="58" name="组合 57"/>
            <p:cNvGrpSpPr/>
            <p:nvPr/>
          </p:nvGrpSpPr>
          <p:grpSpPr>
            <a:xfrm>
              <a:off x="1047597" y="2301766"/>
              <a:ext cx="2953048" cy="3003820"/>
              <a:chOff x="1059935" y="1112778"/>
              <a:chExt cx="4012112" cy="3865609"/>
            </a:xfrm>
          </p:grpSpPr>
          <p:pic>
            <p:nvPicPr>
              <p:cNvPr id="61" name="图片 60"/>
              <p:cNvPicPr>
                <a:picLocks noChangeAspect="1"/>
              </p:cNvPicPr>
              <p:nvPr>
                <p:custDataLst>
                  <p:tags r:id="rId27"/>
                </p:custDataLst>
              </p:nvPr>
            </p:nvPicPr>
            <p:blipFill rotWithShape="1">
              <a:blip r:embed="rId20" cstate="screen"/>
              <a:srcRect/>
              <a:stretch>
                <a:fillRect/>
              </a:stretch>
            </p:blipFill>
            <p:spPr>
              <a:xfrm rot="5400000">
                <a:off x="1595385" y="577328"/>
                <a:ext cx="2941212" cy="4012111"/>
              </a:xfrm>
              <a:prstGeom prst="rect">
                <a:avLst/>
              </a:prstGeom>
            </p:spPr>
          </p:pic>
          <p:pic>
            <p:nvPicPr>
              <p:cNvPr id="62" name="图片 61"/>
              <p:cNvPicPr>
                <a:picLocks noChangeAspect="1"/>
              </p:cNvPicPr>
              <p:nvPr>
                <p:custDataLst>
                  <p:tags r:id="rId28"/>
                </p:custDataLst>
              </p:nvPr>
            </p:nvPicPr>
            <p:blipFill rotWithShape="1">
              <a:blip r:embed="rId22" cstate="screen"/>
              <a:srcRect/>
              <a:stretch>
                <a:fillRect/>
              </a:stretch>
            </p:blipFill>
            <p:spPr>
              <a:xfrm rot="5400000" flipH="1">
                <a:off x="1742041" y="1648381"/>
                <a:ext cx="2647901" cy="4012111"/>
              </a:xfrm>
              <a:prstGeom prst="rect">
                <a:avLst/>
              </a:prstGeom>
            </p:spPr>
          </p:pic>
        </p:grpSp>
        <p:sp>
          <p:nvSpPr>
            <p:cNvPr id="59" name="椭圆 58"/>
            <p:cNvSpPr/>
            <p:nvPr>
              <p:custDataLst>
                <p:tags r:id="rId29"/>
              </p:custDataLst>
            </p:nvPr>
          </p:nvSpPr>
          <p:spPr>
            <a:xfrm>
              <a:off x="1827583" y="2865914"/>
              <a:ext cx="1381256" cy="1393061"/>
            </a:xfrm>
            <a:prstGeom prst="ellipse">
              <a:avLst/>
            </a:prstGeom>
            <a:solidFill>
              <a:srgbClr val="97593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72" name="图片 71"/>
          <p:cNvPicPr>
            <a:picLocks noChangeAspect="1"/>
          </p:cNvPicPr>
          <p:nvPr>
            <p:custDataLst>
              <p:tags r:id="rId30"/>
            </p:custDataLst>
          </p:nvPr>
        </p:nvPicPr>
        <p:blipFill>
          <a:blip r:embed="rId31" cstate="screen"/>
          <a:srcRect l="-25684" t="-14671" r="4813" b="52485"/>
          <a:stretch>
            <a:fillRect/>
          </a:stretch>
        </p:blipFill>
        <p:spPr>
          <a:xfrm>
            <a:off x="1774190" y="2697480"/>
            <a:ext cx="1251585" cy="1242060"/>
          </a:xfrm>
          <a:custGeom>
            <a:avLst/>
            <a:gdLst>
              <a:gd name="connsiteX0" fmla="*/ 690628 w 1251808"/>
              <a:gd name="connsiteY0" fmla="*/ 0 h 1242074"/>
              <a:gd name="connsiteX1" fmla="*/ 1178976 w 1251808"/>
              <a:gd name="connsiteY1" fmla="*/ 204009 h 1242074"/>
              <a:gd name="connsiteX2" fmla="*/ 1251808 w 1251808"/>
              <a:gd name="connsiteY2" fmla="*/ 293037 h 1242074"/>
              <a:gd name="connsiteX3" fmla="*/ 265998 w 1251808"/>
              <a:gd name="connsiteY3" fmla="*/ 293037 h 1242074"/>
              <a:gd name="connsiteX4" fmla="*/ 265998 w 1251808"/>
              <a:gd name="connsiteY4" fmla="*/ 1242074 h 1242074"/>
              <a:gd name="connsiteX5" fmla="*/ 202280 w 1251808"/>
              <a:gd name="connsiteY5" fmla="*/ 1189053 h 1242074"/>
              <a:gd name="connsiteX6" fmla="*/ 0 w 1251808"/>
              <a:gd name="connsiteY6" fmla="*/ 696531 h 1242074"/>
              <a:gd name="connsiteX7" fmla="*/ 690628 w 1251808"/>
              <a:gd name="connsiteY7" fmla="*/ 0 h 124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1808" h="1242074">
                <a:moveTo>
                  <a:pt x="690628" y="0"/>
                </a:moveTo>
                <a:cubicBezTo>
                  <a:pt x="881340" y="0"/>
                  <a:pt x="1053997" y="77962"/>
                  <a:pt x="1178976" y="204009"/>
                </a:cubicBezTo>
                <a:lnTo>
                  <a:pt x="1251808" y="293037"/>
                </a:lnTo>
                <a:lnTo>
                  <a:pt x="265998" y="293037"/>
                </a:lnTo>
                <a:lnTo>
                  <a:pt x="265998" y="1242074"/>
                </a:lnTo>
                <a:lnTo>
                  <a:pt x="202280" y="1189053"/>
                </a:lnTo>
                <a:cubicBezTo>
                  <a:pt x="77301" y="1063005"/>
                  <a:pt x="0" y="888873"/>
                  <a:pt x="0" y="696531"/>
                </a:cubicBezTo>
                <a:cubicBezTo>
                  <a:pt x="0" y="311848"/>
                  <a:pt x="309205" y="0"/>
                  <a:pt x="690628" y="0"/>
                </a:cubicBezTo>
                <a:close/>
              </a:path>
            </a:pathLst>
          </a:custGeom>
        </p:spPr>
      </p:pic>
      <p:pic>
        <p:nvPicPr>
          <p:cNvPr id="71" name="图片 70"/>
          <p:cNvPicPr>
            <a:picLocks noChangeAspect="1"/>
          </p:cNvPicPr>
          <p:nvPr>
            <p:custDataLst>
              <p:tags r:id="rId32"/>
            </p:custDataLst>
          </p:nvPr>
        </p:nvPicPr>
        <p:blipFill>
          <a:blip r:embed="rId31" cstate="screen"/>
          <a:srcRect l="95187" b="95729"/>
          <a:stretch>
            <a:fillRect/>
          </a:stretch>
        </p:blipFill>
        <p:spPr>
          <a:xfrm>
            <a:off x="2499199" y="2990786"/>
            <a:ext cx="49844" cy="85305"/>
          </a:xfrm>
          <a:custGeom>
            <a:avLst/>
            <a:gdLst>
              <a:gd name="connsiteX0" fmla="*/ 0 w 49844"/>
              <a:gd name="connsiteY0" fmla="*/ 0 h 85305"/>
              <a:gd name="connsiteX1" fmla="*/ 49844 w 49844"/>
              <a:gd name="connsiteY1" fmla="*/ 0 h 85305"/>
              <a:gd name="connsiteX2" fmla="*/ 49844 w 49844"/>
              <a:gd name="connsiteY2" fmla="*/ 85305 h 85305"/>
              <a:gd name="connsiteX3" fmla="*/ 11500 w 49844"/>
              <a:gd name="connsiteY3" fmla="*/ 14057 h 85305"/>
              <a:gd name="connsiteX4" fmla="*/ 0 w 49844"/>
              <a:gd name="connsiteY4" fmla="*/ 0 h 85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44" h="85305">
                <a:moveTo>
                  <a:pt x="0" y="0"/>
                </a:moveTo>
                <a:lnTo>
                  <a:pt x="49844" y="0"/>
                </a:lnTo>
                <a:lnTo>
                  <a:pt x="49844" y="85305"/>
                </a:lnTo>
                <a:lnTo>
                  <a:pt x="11500" y="14057"/>
                </a:lnTo>
                <a:lnTo>
                  <a:pt x="0" y="0"/>
                </a:lnTo>
                <a:close/>
              </a:path>
            </a:pathLst>
          </a:custGeom>
        </p:spPr>
      </p:pic>
      <p:pic>
        <p:nvPicPr>
          <p:cNvPr id="1015" name="图片 1014"/>
          <p:cNvPicPr>
            <a:picLocks noChangeAspect="1"/>
          </p:cNvPicPr>
          <p:nvPr>
            <p:custDataLst>
              <p:tags r:id="rId33"/>
            </p:custDataLst>
          </p:nvPr>
        </p:nvPicPr>
        <p:blipFill>
          <a:blip r:embed="rId34" cstate="screen"/>
          <a:srcRect l="-12257" t="-29617" r="22115" b="25517"/>
          <a:stretch>
            <a:fillRect/>
          </a:stretch>
        </p:blipFill>
        <p:spPr>
          <a:xfrm>
            <a:off x="5458662" y="2850149"/>
            <a:ext cx="1274677" cy="1153651"/>
          </a:xfrm>
          <a:custGeom>
            <a:avLst/>
            <a:gdLst>
              <a:gd name="connsiteX0" fmla="*/ 690628 w 1274677"/>
              <a:gd name="connsiteY0" fmla="*/ 0 h 1153651"/>
              <a:gd name="connsiteX1" fmla="*/ 1263308 w 1274677"/>
              <a:gd name="connsiteY1" fmla="*/ 307094 h 1153651"/>
              <a:gd name="connsiteX2" fmla="*/ 1274677 w 1274677"/>
              <a:gd name="connsiteY2" fmla="*/ 328218 h 1153651"/>
              <a:gd name="connsiteX3" fmla="*/ 173318 w 1274677"/>
              <a:gd name="connsiteY3" fmla="*/ 328218 h 1153651"/>
              <a:gd name="connsiteX4" fmla="*/ 173318 w 1274677"/>
              <a:gd name="connsiteY4" fmla="*/ 1153651 h 1153651"/>
              <a:gd name="connsiteX5" fmla="*/ 117948 w 1274677"/>
              <a:gd name="connsiteY5" fmla="*/ 1085968 h 1153651"/>
              <a:gd name="connsiteX6" fmla="*/ 0 w 1274677"/>
              <a:gd name="connsiteY6" fmla="*/ 696531 h 1153651"/>
              <a:gd name="connsiteX7" fmla="*/ 690628 w 1274677"/>
              <a:gd name="connsiteY7" fmla="*/ 0 h 1153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4677" h="1153651">
                <a:moveTo>
                  <a:pt x="690628" y="0"/>
                </a:moveTo>
                <a:cubicBezTo>
                  <a:pt x="929018" y="0"/>
                  <a:pt x="1139197" y="121815"/>
                  <a:pt x="1263308" y="307094"/>
                </a:cubicBezTo>
                <a:lnTo>
                  <a:pt x="1274677" y="328218"/>
                </a:lnTo>
                <a:lnTo>
                  <a:pt x="173318" y="328218"/>
                </a:lnTo>
                <a:lnTo>
                  <a:pt x="173318" y="1153651"/>
                </a:lnTo>
                <a:lnTo>
                  <a:pt x="117948" y="1085968"/>
                </a:lnTo>
                <a:cubicBezTo>
                  <a:pt x="43482" y="974801"/>
                  <a:pt x="0" y="840787"/>
                  <a:pt x="0" y="696531"/>
                </a:cubicBezTo>
                <a:cubicBezTo>
                  <a:pt x="0" y="311848"/>
                  <a:pt x="309205" y="0"/>
                  <a:pt x="690628" y="0"/>
                </a:cubicBezTo>
                <a:close/>
              </a:path>
            </a:pathLst>
          </a:custGeom>
        </p:spPr>
      </p:pic>
      <p:sp>
        <p:nvSpPr>
          <p:cNvPr id="45" name="文本框 44"/>
          <p:cNvSpPr txBox="1"/>
          <p:nvPr>
            <p:custDataLst>
              <p:tags r:id="rId35"/>
            </p:custDataLst>
          </p:nvPr>
        </p:nvSpPr>
        <p:spPr>
          <a:xfrm>
            <a:off x="1623268" y="4200859"/>
            <a:ext cx="1801706" cy="368300"/>
          </a:xfrm>
          <a:prstGeom prst="rect">
            <a:avLst/>
          </a:prstGeom>
          <a:noFill/>
        </p:spPr>
        <p:txBody>
          <a:bodyPr wrap="square" rtlCol="0">
            <a:spAutoFit/>
          </a:bodyPr>
          <a:p>
            <a:pPr algn="ctr"/>
            <a:r>
              <a:rPr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等线" panose="02010600030101010101" pitchFamily="2" charset="-122"/>
              </a:rPr>
              <a:t>前后端开发框架</a:t>
            </a:r>
            <a:endParaRPr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等线" panose="02010600030101010101" pitchFamily="2" charset="-122"/>
            </a:endParaRPr>
          </a:p>
        </p:txBody>
      </p:sp>
      <p:sp>
        <p:nvSpPr>
          <p:cNvPr id="47" name="文本框 46"/>
          <p:cNvSpPr txBox="1"/>
          <p:nvPr>
            <p:custDataLst>
              <p:tags r:id="rId36"/>
            </p:custDataLst>
          </p:nvPr>
        </p:nvSpPr>
        <p:spPr>
          <a:xfrm>
            <a:off x="5195147" y="4200859"/>
            <a:ext cx="1801706" cy="368300"/>
          </a:xfrm>
          <a:prstGeom prst="rect">
            <a:avLst/>
          </a:prstGeom>
          <a:noFill/>
        </p:spPr>
        <p:txBody>
          <a:bodyPr wrap="square" rtlCol="0">
            <a:spAutoFit/>
          </a:bodyPr>
          <a:p>
            <a:pPr algn="ctr"/>
            <a:r>
              <a:rPr lang="zh-CN" altLang="en-US"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等线" panose="02010600030101010101" pitchFamily="2" charset="-122"/>
              </a:rPr>
              <a:t>使用到的技术</a:t>
            </a:r>
            <a:endParaRPr lang="zh-CN" altLang="en-US"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等线" panose="02010600030101010101" pitchFamily="2" charset="-122"/>
            </a:endParaRPr>
          </a:p>
        </p:txBody>
      </p:sp>
      <p:sp>
        <p:nvSpPr>
          <p:cNvPr id="48" name="文本框 47"/>
          <p:cNvSpPr txBox="1"/>
          <p:nvPr>
            <p:custDataLst>
              <p:tags r:id="rId37"/>
            </p:custDataLst>
          </p:nvPr>
        </p:nvSpPr>
        <p:spPr>
          <a:xfrm>
            <a:off x="8767026" y="4207524"/>
            <a:ext cx="1801706" cy="368300"/>
          </a:xfrm>
          <a:prstGeom prst="rect">
            <a:avLst/>
          </a:prstGeom>
          <a:noFill/>
        </p:spPr>
        <p:txBody>
          <a:bodyPr wrap="square" rtlCol="0">
            <a:spAutoFit/>
          </a:bodyPr>
          <a:p>
            <a:pPr algn="ctr"/>
            <a:r>
              <a:rPr lang="zh-CN" altLang="en-US"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等线" panose="02010600030101010101" pitchFamily="2" charset="-122"/>
              </a:rPr>
              <a:t>部署的流程</a:t>
            </a:r>
            <a:endParaRPr lang="zh-CN" altLang="en-US" dirty="0">
              <a:solidFill>
                <a:schemeClr val="tx1"/>
              </a:solidFill>
              <a:effectLst>
                <a:outerShdw blurRad="38100" dist="19050" dir="2700000" algn="tl" rotWithShape="0">
                  <a:schemeClr val="dk1">
                    <a:alpha val="40000"/>
                  </a:schemeClr>
                </a:outerShdw>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等线" panose="02010600030101010101" pitchFamily="2" charset="-122"/>
            </a:endParaRPr>
          </a:p>
        </p:txBody>
      </p:sp>
      <p:sp>
        <p:nvSpPr>
          <p:cNvPr id="2" name="矩形 1"/>
          <p:cNvSpPr/>
          <p:nvPr/>
        </p:nvSpPr>
        <p:spPr>
          <a:xfrm>
            <a:off x="2123440" y="2891790"/>
            <a:ext cx="1097280" cy="1198880"/>
          </a:xfrm>
          <a:prstGeom prst="rect">
            <a:avLst/>
          </a:prstGeom>
          <a:noFill/>
          <a:ln>
            <a:noFill/>
          </a:ln>
        </p:spPr>
        <p:txBody>
          <a:bodyPr wrap="none" rtlCol="0" anchor="t">
            <a:spAutoFit/>
          </a:bodyPr>
          <a:p>
            <a:pPr algn="ctr"/>
            <a:r>
              <a:rPr lang="zh-CN" altLang="en-US" sz="7200" b="1">
                <a:solidFill>
                  <a:schemeClr val="tx1"/>
                </a:solidFill>
                <a:effectLst>
                  <a:outerShdw blurRad="38100" dist="19050" dir="2700000" algn="tl" rotWithShape="0">
                    <a:schemeClr val="dk1">
                      <a:alpha val="40000"/>
                    </a:schemeClr>
                  </a:outerShdw>
                </a:effectLst>
              </a:rPr>
              <a:t>？</a:t>
            </a:r>
            <a:endParaRPr lang="zh-CN" altLang="en-US" sz="7200" b="1">
              <a:solidFill>
                <a:schemeClr val="tx1"/>
              </a:solidFill>
              <a:effectLst>
                <a:outerShdw blurRad="38100" dist="19050" dir="2700000" algn="tl" rotWithShape="0">
                  <a:schemeClr val="dk1">
                    <a:alpha val="40000"/>
                  </a:schemeClr>
                </a:outerShdw>
              </a:effectLst>
            </a:endParaRPr>
          </a:p>
        </p:txBody>
      </p:sp>
      <p:sp>
        <p:nvSpPr>
          <p:cNvPr id="3" name="矩形 2"/>
          <p:cNvSpPr/>
          <p:nvPr>
            <p:custDataLst>
              <p:tags r:id="rId38"/>
            </p:custDataLst>
          </p:nvPr>
        </p:nvSpPr>
        <p:spPr>
          <a:xfrm>
            <a:off x="5687695" y="2891790"/>
            <a:ext cx="1097280" cy="1198880"/>
          </a:xfrm>
          <a:prstGeom prst="rect">
            <a:avLst/>
          </a:prstGeom>
          <a:noFill/>
          <a:ln>
            <a:noFill/>
          </a:ln>
        </p:spPr>
        <p:txBody>
          <a:bodyPr wrap="none" rtlCol="0" anchor="t">
            <a:spAutoFit/>
          </a:bodyPr>
          <a:p>
            <a:pPr algn="ctr"/>
            <a:r>
              <a:rPr lang="zh-CN" altLang="en-US" sz="7200" b="1">
                <a:solidFill>
                  <a:schemeClr val="tx1"/>
                </a:solidFill>
                <a:effectLst>
                  <a:outerShdw blurRad="38100" dist="19050" dir="2700000" algn="tl" rotWithShape="0">
                    <a:schemeClr val="dk1">
                      <a:alpha val="40000"/>
                    </a:schemeClr>
                  </a:outerShdw>
                </a:effectLst>
              </a:rPr>
              <a:t>？</a:t>
            </a:r>
            <a:endParaRPr lang="zh-CN" altLang="en-US" sz="7200" b="1">
              <a:solidFill>
                <a:schemeClr val="tx1"/>
              </a:solidFill>
              <a:effectLst>
                <a:outerShdw blurRad="38100" dist="19050" dir="2700000" algn="tl" rotWithShape="0">
                  <a:schemeClr val="dk1">
                    <a:alpha val="40000"/>
                  </a:schemeClr>
                </a:outerShdw>
              </a:effectLst>
            </a:endParaRPr>
          </a:p>
        </p:txBody>
      </p:sp>
      <p:sp>
        <p:nvSpPr>
          <p:cNvPr id="10" name="矩形 9"/>
          <p:cNvSpPr/>
          <p:nvPr>
            <p:custDataLst>
              <p:tags r:id="rId39"/>
            </p:custDataLst>
          </p:nvPr>
        </p:nvSpPr>
        <p:spPr>
          <a:xfrm>
            <a:off x="9251950" y="2891790"/>
            <a:ext cx="1097280" cy="1198880"/>
          </a:xfrm>
          <a:prstGeom prst="rect">
            <a:avLst/>
          </a:prstGeom>
          <a:noFill/>
          <a:ln>
            <a:noFill/>
          </a:ln>
        </p:spPr>
        <p:txBody>
          <a:bodyPr wrap="none" rtlCol="0" anchor="t">
            <a:spAutoFit/>
          </a:bodyPr>
          <a:p>
            <a:pPr algn="ctr"/>
            <a:r>
              <a:rPr lang="zh-CN" altLang="en-US" sz="7200" b="1">
                <a:solidFill>
                  <a:schemeClr val="tx1"/>
                </a:solidFill>
                <a:effectLst>
                  <a:outerShdw blurRad="38100" dist="19050" dir="2700000" algn="tl" rotWithShape="0">
                    <a:schemeClr val="dk1">
                      <a:alpha val="40000"/>
                    </a:schemeClr>
                  </a:outerShdw>
                </a:effectLst>
              </a:rPr>
              <a:t>？</a:t>
            </a:r>
            <a:endParaRPr lang="zh-CN" altLang="en-US" sz="7200" b="1">
              <a:solidFill>
                <a:schemeClr val="tx1"/>
              </a:solidFill>
              <a:effectLst>
                <a:outerShdw blurRad="38100" dist="19050" dir="2700000" algn="tl" rotWithShape="0">
                  <a:schemeClr val="dk1">
                    <a:alpha val="40000"/>
                  </a:schemeClr>
                </a:outerShdw>
              </a:effectLst>
            </a:endParaRPr>
          </a:p>
        </p:txBody>
      </p:sp>
      <p:pic>
        <p:nvPicPr>
          <p:cNvPr id="14" name="图片 13"/>
          <p:cNvPicPr>
            <a:picLocks noChangeAspect="1"/>
          </p:cNvPicPr>
          <p:nvPr/>
        </p:nvPicPr>
        <p:blipFill>
          <a:blip r:embed="rId40"/>
          <a:srcRect l="11288" r="9768" b="13366"/>
          <a:stretch>
            <a:fillRect/>
          </a:stretch>
        </p:blipFill>
        <p:spPr>
          <a:xfrm>
            <a:off x="1831975" y="2749550"/>
            <a:ext cx="1366520" cy="1366520"/>
          </a:xfrm>
          <a:prstGeom prst="ellipse">
            <a:avLst/>
          </a:prstGeom>
        </p:spPr>
      </p:pic>
      <p:pic>
        <p:nvPicPr>
          <p:cNvPr id="16" name="图片 15"/>
          <p:cNvPicPr>
            <a:picLocks noChangeAspect="1"/>
          </p:cNvPicPr>
          <p:nvPr/>
        </p:nvPicPr>
        <p:blipFill>
          <a:blip r:embed="rId40"/>
          <a:srcRect l="11288" r="9768" b="13366"/>
          <a:stretch>
            <a:fillRect/>
          </a:stretch>
        </p:blipFill>
        <p:spPr>
          <a:xfrm>
            <a:off x="5407660" y="2711450"/>
            <a:ext cx="1366520" cy="1366520"/>
          </a:xfrm>
          <a:prstGeom prst="ellipse">
            <a:avLst/>
          </a:prstGeom>
        </p:spPr>
      </p:pic>
      <p:pic>
        <p:nvPicPr>
          <p:cNvPr id="17" name="图片 16"/>
          <p:cNvPicPr>
            <a:picLocks noChangeAspect="1"/>
          </p:cNvPicPr>
          <p:nvPr/>
        </p:nvPicPr>
        <p:blipFill>
          <a:blip r:embed="rId40"/>
          <a:srcRect l="11288" r="9768" b="13366"/>
          <a:stretch>
            <a:fillRect/>
          </a:stretch>
        </p:blipFill>
        <p:spPr>
          <a:xfrm>
            <a:off x="8974455" y="2707005"/>
            <a:ext cx="1366520" cy="1366520"/>
          </a:xfrm>
          <a:prstGeom prst="ellipse">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2000"/>
                                        <p:tgtEl>
                                          <p:spTgt spid="14"/>
                                        </p:tgtEl>
                                      </p:cBhvr>
                                    </p:animEffect>
                                  </p:childTnLst>
                                </p:cTn>
                              </p:par>
                              <p:par>
                                <p:cTn id="8" presetID="4" presetClass="entr" presetSubtype="16"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2000"/>
                                        <p:tgtEl>
                                          <p:spTgt spid="16"/>
                                        </p:tgtEl>
                                      </p:cBhvr>
                                    </p:animEffect>
                                  </p:childTnLst>
                                </p:cTn>
                              </p:par>
                              <p:par>
                                <p:cTn id="11" presetID="4" presetClass="entr" presetSubtype="16"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ox(in)">
                                      <p:cBhvr>
                                        <p:cTn id="13"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9686" y="-1"/>
            <a:ext cx="12191999" cy="5937813"/>
            <a:chOff x="0" y="0"/>
            <a:chExt cx="17112781" cy="6858000"/>
          </a:xfrm>
        </p:grpSpPr>
        <p:pic>
          <p:nvPicPr>
            <p:cNvPr id="8" name="图片 7"/>
            <p:cNvPicPr>
              <a:picLocks noChangeAspect="1"/>
            </p:cNvPicPr>
            <p:nvPr/>
          </p:nvPicPr>
          <p:blipFill>
            <a:blip r:embed="rId1" cstate="screen"/>
            <a:stretch>
              <a:fillRect/>
            </a:stretch>
          </p:blipFill>
          <p:spPr>
            <a:xfrm>
              <a:off x="0" y="0"/>
              <a:ext cx="8729473" cy="6858000"/>
            </a:xfrm>
            <a:prstGeom prst="rect">
              <a:avLst/>
            </a:prstGeom>
          </p:spPr>
        </p:pic>
        <p:pic>
          <p:nvPicPr>
            <p:cNvPr id="173" name="图片 172"/>
            <p:cNvPicPr>
              <a:picLocks noChangeAspect="1"/>
            </p:cNvPicPr>
            <p:nvPr/>
          </p:nvPicPr>
          <p:blipFill>
            <a:blip r:embed="rId1" cstate="screen"/>
            <a:stretch>
              <a:fillRect/>
            </a:stretch>
          </p:blipFill>
          <p:spPr>
            <a:xfrm>
              <a:off x="8383308" y="0"/>
              <a:ext cx="8729473" cy="6858000"/>
            </a:xfrm>
            <a:prstGeom prst="rect">
              <a:avLst/>
            </a:prstGeom>
          </p:spPr>
        </p:pic>
      </p:grpSp>
      <p:pic>
        <p:nvPicPr>
          <p:cNvPr id="1575" name="图片 1574"/>
          <p:cNvPicPr>
            <a:picLocks noChangeAspect="1"/>
          </p:cNvPicPr>
          <p:nvPr/>
        </p:nvPicPr>
        <p:blipFill>
          <a:blip r:embed="rId2"/>
          <a:stretch>
            <a:fillRect/>
          </a:stretch>
        </p:blipFill>
        <p:spPr>
          <a:xfrm>
            <a:off x="6493486" y="4919805"/>
            <a:ext cx="1091279" cy="816935"/>
          </a:xfrm>
          <a:prstGeom prst="rect">
            <a:avLst/>
          </a:prstGeom>
        </p:spPr>
      </p:pic>
      <p:grpSp>
        <p:nvGrpSpPr>
          <p:cNvPr id="1571" name="组合 1570"/>
          <p:cNvGrpSpPr/>
          <p:nvPr/>
        </p:nvGrpSpPr>
        <p:grpSpPr>
          <a:xfrm>
            <a:off x="0" y="5717690"/>
            <a:ext cx="12192000" cy="1140310"/>
            <a:chOff x="0" y="5087885"/>
            <a:chExt cx="14656054" cy="1889924"/>
          </a:xfrm>
        </p:grpSpPr>
        <p:pic>
          <p:nvPicPr>
            <p:cNvPr id="1565" name="图片 1564"/>
            <p:cNvPicPr>
              <a:picLocks noChangeAspect="1"/>
            </p:cNvPicPr>
            <p:nvPr/>
          </p:nvPicPr>
          <p:blipFill>
            <a:blip r:embed="rId3" cstate="screen"/>
            <a:stretch>
              <a:fillRect/>
            </a:stretch>
          </p:blipFill>
          <p:spPr>
            <a:xfrm>
              <a:off x="0" y="5087885"/>
              <a:ext cx="7328027" cy="1889924"/>
            </a:xfrm>
            <a:prstGeom prst="rect">
              <a:avLst/>
            </a:prstGeom>
          </p:spPr>
        </p:pic>
        <p:pic>
          <p:nvPicPr>
            <p:cNvPr id="1566" name="图片 1565"/>
            <p:cNvPicPr>
              <a:picLocks noChangeAspect="1"/>
            </p:cNvPicPr>
            <p:nvPr/>
          </p:nvPicPr>
          <p:blipFill>
            <a:blip r:embed="rId3" cstate="screen"/>
            <a:stretch>
              <a:fillRect/>
            </a:stretch>
          </p:blipFill>
          <p:spPr>
            <a:xfrm flipH="1">
              <a:off x="7328027" y="5087885"/>
              <a:ext cx="7328027" cy="1889924"/>
            </a:xfrm>
            <a:prstGeom prst="rect">
              <a:avLst/>
            </a:prstGeom>
          </p:spPr>
        </p:pic>
      </p:grpSp>
      <p:pic>
        <p:nvPicPr>
          <p:cNvPr id="1574" name="图片 1573"/>
          <p:cNvPicPr>
            <a:picLocks noChangeAspect="1"/>
          </p:cNvPicPr>
          <p:nvPr/>
        </p:nvPicPr>
        <p:blipFill>
          <a:blip r:embed="rId2" cstate="screen"/>
          <a:stretch>
            <a:fillRect/>
          </a:stretch>
        </p:blipFill>
        <p:spPr>
          <a:xfrm>
            <a:off x="5995685" y="5139478"/>
            <a:ext cx="772388" cy="578212"/>
          </a:xfrm>
          <a:prstGeom prst="rect">
            <a:avLst/>
          </a:prstGeom>
        </p:spPr>
      </p:pic>
      <p:pic>
        <p:nvPicPr>
          <p:cNvPr id="12" name="图片 11"/>
          <p:cNvPicPr>
            <a:picLocks noChangeAspect="1"/>
          </p:cNvPicPr>
          <p:nvPr/>
        </p:nvPicPr>
        <p:blipFill>
          <a:blip r:embed="rId4" cstate="screen">
            <a:alphaModFix amt="92000"/>
          </a:blip>
          <a:stretch>
            <a:fillRect/>
          </a:stretch>
        </p:blipFill>
        <p:spPr>
          <a:xfrm>
            <a:off x="1328859" y="2968905"/>
            <a:ext cx="1600882" cy="816935"/>
          </a:xfrm>
          <a:prstGeom prst="rect">
            <a:avLst/>
          </a:prstGeom>
        </p:spPr>
      </p:pic>
      <p:pic>
        <p:nvPicPr>
          <p:cNvPr id="179" name="图片 178"/>
          <p:cNvPicPr>
            <a:picLocks noChangeAspect="1"/>
          </p:cNvPicPr>
          <p:nvPr/>
        </p:nvPicPr>
        <p:blipFill>
          <a:blip r:embed="rId4" cstate="screen"/>
          <a:stretch>
            <a:fillRect/>
          </a:stretch>
        </p:blipFill>
        <p:spPr>
          <a:xfrm>
            <a:off x="10591118" y="3709525"/>
            <a:ext cx="1600882" cy="816935"/>
          </a:xfrm>
          <a:prstGeom prst="rect">
            <a:avLst/>
          </a:prstGeom>
        </p:spPr>
      </p:pic>
      <p:pic>
        <p:nvPicPr>
          <p:cNvPr id="180" name="图片 179"/>
          <p:cNvPicPr>
            <a:picLocks noChangeAspect="1"/>
          </p:cNvPicPr>
          <p:nvPr/>
        </p:nvPicPr>
        <p:blipFill>
          <a:blip r:embed="rId4" cstate="screen"/>
          <a:stretch>
            <a:fillRect/>
          </a:stretch>
        </p:blipFill>
        <p:spPr>
          <a:xfrm>
            <a:off x="9843920" y="609834"/>
            <a:ext cx="1600882" cy="816935"/>
          </a:xfrm>
          <a:prstGeom prst="rect">
            <a:avLst/>
          </a:prstGeom>
        </p:spPr>
      </p:pic>
      <p:pic>
        <p:nvPicPr>
          <p:cNvPr id="33" name="图片 32"/>
          <p:cNvPicPr>
            <a:picLocks noChangeAspect="1"/>
          </p:cNvPicPr>
          <p:nvPr/>
        </p:nvPicPr>
        <p:blipFill>
          <a:blip r:embed="rId2" cstate="screen"/>
          <a:stretch>
            <a:fillRect/>
          </a:stretch>
        </p:blipFill>
        <p:spPr>
          <a:xfrm>
            <a:off x="3213587" y="5139478"/>
            <a:ext cx="772388" cy="578212"/>
          </a:xfrm>
          <a:prstGeom prst="rect">
            <a:avLst/>
          </a:prstGeom>
        </p:spPr>
      </p:pic>
      <p:pic>
        <p:nvPicPr>
          <p:cNvPr id="36" name="图片 35"/>
          <p:cNvPicPr>
            <a:picLocks noChangeAspect="1"/>
          </p:cNvPicPr>
          <p:nvPr/>
        </p:nvPicPr>
        <p:blipFill>
          <a:blip r:embed="rId5" cstate="screen"/>
          <a:stretch>
            <a:fillRect/>
          </a:stretch>
        </p:blipFill>
        <p:spPr>
          <a:xfrm>
            <a:off x="126958" y="4526460"/>
            <a:ext cx="1213566" cy="1191230"/>
          </a:xfrm>
          <a:prstGeom prst="rect">
            <a:avLst/>
          </a:prstGeom>
        </p:spPr>
      </p:pic>
      <p:pic>
        <p:nvPicPr>
          <p:cNvPr id="6" name="图形 5"/>
          <p:cNvPicPr>
            <a:picLocks noChangeAspect="1"/>
          </p:cNvPicPr>
          <p:nvPr/>
        </p:nvPicPr>
        <p:blipFill>
          <a:blip r:embed="rId6" cstate="screen">
            <a:extLst>
              <a:ext uri="{96DAC541-7B7A-43D3-8B79-37D633B846F1}">
                <asvg:svgBlip xmlns:asvg="http://schemas.microsoft.com/office/drawing/2016/SVG/main" r:embed="rId7"/>
              </a:ext>
            </a:extLst>
          </a:blip>
          <a:stretch>
            <a:fillRect/>
          </a:stretch>
        </p:blipFill>
        <p:spPr>
          <a:xfrm>
            <a:off x="10935928" y="2460557"/>
            <a:ext cx="2066945" cy="3257133"/>
          </a:xfrm>
          <a:prstGeom prst="rect">
            <a:avLst/>
          </a:prstGeom>
        </p:spPr>
      </p:pic>
      <p:pic>
        <p:nvPicPr>
          <p:cNvPr id="38" name="图形 37"/>
          <p:cNvPicPr>
            <a:picLocks noChangeAspect="1"/>
          </p:cNvPicPr>
          <p:nvPr/>
        </p:nvPicPr>
        <p:blipFill>
          <a:blip r:embed="rId8" cstate="screen">
            <a:extLst>
              <a:ext uri="{96DAC541-7B7A-43D3-8B79-37D633B846F1}">
                <asvg:svgBlip xmlns:asvg="http://schemas.microsoft.com/office/drawing/2016/SVG/main" r:embed="rId9"/>
              </a:ext>
            </a:extLst>
          </a:blip>
          <a:stretch>
            <a:fillRect/>
          </a:stretch>
        </p:blipFill>
        <p:spPr>
          <a:xfrm>
            <a:off x="394991" y="3842384"/>
            <a:ext cx="677501" cy="551957"/>
          </a:xfrm>
          <a:prstGeom prst="rect">
            <a:avLst/>
          </a:prstGeom>
        </p:spPr>
      </p:pic>
      <p:pic>
        <p:nvPicPr>
          <p:cNvPr id="25" name="图片 24"/>
          <p:cNvPicPr>
            <a:picLocks noChangeAspect="1"/>
          </p:cNvPicPr>
          <p:nvPr/>
        </p:nvPicPr>
        <p:blipFill>
          <a:blip r:embed="rId4" cstate="screen">
            <a:alphaModFix amt="92000"/>
          </a:blip>
          <a:stretch>
            <a:fillRect/>
          </a:stretch>
        </p:blipFill>
        <p:spPr>
          <a:xfrm>
            <a:off x="9489499" y="2869718"/>
            <a:ext cx="1008148" cy="514461"/>
          </a:xfrm>
          <a:prstGeom prst="rect">
            <a:avLst/>
          </a:prstGeom>
        </p:spPr>
      </p:pic>
      <p:pic>
        <p:nvPicPr>
          <p:cNvPr id="74" name="图片 73" descr="狗走路"/>
          <p:cNvPicPr>
            <a:picLocks noChangeAspect="1"/>
          </p:cNvPicPr>
          <p:nvPr>
            <p:custDataLst>
              <p:tags r:id="rId10"/>
            </p:custDataLst>
          </p:nvPr>
        </p:nvPicPr>
        <p:blipFill>
          <a:blip r:embed="rId11"/>
          <a:srcRect r="74177"/>
          <a:stretch>
            <a:fillRect/>
          </a:stretch>
        </p:blipFill>
        <p:spPr>
          <a:xfrm flipH="1">
            <a:off x="9085580" y="4632325"/>
            <a:ext cx="1563370" cy="1210945"/>
          </a:xfrm>
          <a:prstGeom prst="rect">
            <a:avLst/>
          </a:prstGeom>
        </p:spPr>
      </p:pic>
      <p:pic>
        <p:nvPicPr>
          <p:cNvPr id="78" name="图片 77" descr="猫走"/>
          <p:cNvPicPr>
            <a:picLocks noChangeAspect="1"/>
          </p:cNvPicPr>
          <p:nvPr>
            <p:custDataLst>
              <p:tags r:id="rId12"/>
            </p:custDataLst>
          </p:nvPr>
        </p:nvPicPr>
        <p:blipFill>
          <a:blip r:embed="rId13"/>
          <a:srcRect l="73378"/>
          <a:stretch>
            <a:fillRect/>
          </a:stretch>
        </p:blipFill>
        <p:spPr>
          <a:xfrm>
            <a:off x="1648460" y="4803775"/>
            <a:ext cx="1140460" cy="1249680"/>
          </a:xfrm>
          <a:prstGeom prst="rect">
            <a:avLst/>
          </a:prstGeom>
        </p:spPr>
      </p:pic>
      <p:pic>
        <p:nvPicPr>
          <p:cNvPr id="10" name="图片 9"/>
          <p:cNvPicPr>
            <a:picLocks noChangeAspect="1"/>
          </p:cNvPicPr>
          <p:nvPr>
            <p:custDataLst>
              <p:tags r:id="rId14"/>
            </p:custDataLst>
          </p:nvPr>
        </p:nvPicPr>
        <p:blipFill>
          <a:blip r:embed="rId4" cstate="screen">
            <a:alphaModFix amt="60000"/>
          </a:blip>
          <a:stretch>
            <a:fillRect/>
          </a:stretch>
        </p:blipFill>
        <p:spPr>
          <a:xfrm>
            <a:off x="-849630" y="-220345"/>
            <a:ext cx="2628900" cy="1342390"/>
          </a:xfrm>
          <a:prstGeom prst="rect">
            <a:avLst/>
          </a:prstGeom>
        </p:spPr>
      </p:pic>
      <p:grpSp>
        <p:nvGrpSpPr>
          <p:cNvPr id="11" name="组合 10"/>
          <p:cNvGrpSpPr/>
          <p:nvPr/>
        </p:nvGrpSpPr>
        <p:grpSpPr>
          <a:xfrm>
            <a:off x="2538214" y="1327427"/>
            <a:ext cx="7115572" cy="2694555"/>
            <a:chOff x="4080822" y="1198743"/>
            <a:chExt cx="3817180" cy="1536325"/>
          </a:xfrm>
        </p:grpSpPr>
        <p:pic>
          <p:nvPicPr>
            <p:cNvPr id="13" name="图片 12"/>
            <p:cNvPicPr>
              <a:picLocks noChangeAspect="1"/>
            </p:cNvPicPr>
            <p:nvPr>
              <p:custDataLst>
                <p:tags r:id="rId15"/>
              </p:custDataLst>
            </p:nvPr>
          </p:nvPicPr>
          <p:blipFill rotWithShape="1">
            <a:blip r:embed="rId16" cstate="screen"/>
            <a:srcRect/>
            <a:stretch>
              <a:fillRect/>
            </a:stretch>
          </p:blipFill>
          <p:spPr>
            <a:xfrm>
              <a:off x="4080822" y="1199986"/>
              <a:ext cx="2015177" cy="1533838"/>
            </a:xfrm>
            <a:prstGeom prst="rect">
              <a:avLst/>
            </a:prstGeom>
          </p:spPr>
        </p:pic>
        <p:pic>
          <p:nvPicPr>
            <p:cNvPr id="14" name="图片 13"/>
            <p:cNvPicPr>
              <a:picLocks noChangeAspect="1"/>
            </p:cNvPicPr>
            <p:nvPr>
              <p:custDataLst>
                <p:tags r:id="rId17"/>
              </p:custDataLst>
            </p:nvPr>
          </p:nvPicPr>
          <p:blipFill rotWithShape="1">
            <a:blip r:embed="rId18" cstate="screen"/>
            <a:srcRect/>
            <a:stretch>
              <a:fillRect/>
            </a:stretch>
          </p:blipFill>
          <p:spPr>
            <a:xfrm>
              <a:off x="6066161" y="1198743"/>
              <a:ext cx="1831841" cy="1536325"/>
            </a:xfrm>
            <a:prstGeom prst="rect">
              <a:avLst/>
            </a:prstGeom>
          </p:spPr>
        </p:pic>
      </p:grpSp>
      <p:grpSp>
        <p:nvGrpSpPr>
          <p:cNvPr id="15" name="组合 14"/>
          <p:cNvGrpSpPr/>
          <p:nvPr/>
        </p:nvGrpSpPr>
        <p:grpSpPr>
          <a:xfrm>
            <a:off x="4035718" y="2176168"/>
            <a:ext cx="4085394" cy="1218752"/>
            <a:chOff x="4031807" y="2176168"/>
            <a:chExt cx="4085394" cy="1218752"/>
          </a:xfrm>
        </p:grpSpPr>
        <p:sp>
          <p:nvSpPr>
            <p:cNvPr id="16" name="文本框 15"/>
            <p:cNvSpPr txBox="1"/>
            <p:nvPr>
              <p:custDataLst>
                <p:tags r:id="rId19"/>
              </p:custDataLst>
            </p:nvPr>
          </p:nvSpPr>
          <p:spPr>
            <a:xfrm>
              <a:off x="4066978" y="2196040"/>
              <a:ext cx="4050223" cy="1198880"/>
            </a:xfrm>
            <a:prstGeom prst="rect">
              <a:avLst/>
            </a:prstGeom>
            <a:noFill/>
          </p:spPr>
          <p:txBody>
            <a:bodyPr wrap="square" rtlCol="0">
              <a:spAutoFit/>
            </a:bodyPr>
            <a:p>
              <a:pPr algn="ctr"/>
              <a:r>
                <a:rPr kumimoji="1" lang="zh-CN" altLang="en-US" sz="7200" b="1" dirty="0">
                  <a:latin typeface="字制区喜脉体" panose="02000603000000000000" pitchFamily="2" charset="-122"/>
                  <a:ea typeface="字制区喜脉体" panose="02000603000000000000" pitchFamily="2" charset="-122"/>
                  <a:sym typeface="LL PixelFun Rounded" panose="00000500000000000000" pitchFamily="2" charset="0"/>
                </a:rPr>
                <a:t>过程体会</a:t>
              </a:r>
              <a:endParaRPr kumimoji="1" lang="zh-CN" altLang="en-US" sz="7200" b="1" dirty="0">
                <a:latin typeface="字制区喜脉体" panose="02000603000000000000" pitchFamily="2" charset="-122"/>
                <a:ea typeface="字制区喜脉体" panose="02000603000000000000" pitchFamily="2" charset="-122"/>
                <a:sym typeface="LL PixelFun Rounded" panose="00000500000000000000" pitchFamily="2" charset="0"/>
              </a:endParaRPr>
            </a:p>
          </p:txBody>
        </p:sp>
        <p:sp>
          <p:nvSpPr>
            <p:cNvPr id="17" name="文本框 16"/>
            <p:cNvSpPr txBox="1"/>
            <p:nvPr>
              <p:custDataLst>
                <p:tags r:id="rId20"/>
              </p:custDataLst>
            </p:nvPr>
          </p:nvSpPr>
          <p:spPr>
            <a:xfrm>
              <a:off x="4031807" y="2176168"/>
              <a:ext cx="4050223" cy="1198880"/>
            </a:xfrm>
            <a:prstGeom prst="rect">
              <a:avLst/>
            </a:prstGeom>
            <a:noFill/>
          </p:spPr>
          <p:txBody>
            <a:bodyPr wrap="square" rtlCol="0">
              <a:spAutoFit/>
            </a:bodyPr>
            <a:p>
              <a:pPr algn="ctr"/>
              <a:r>
                <a:rPr kumimoji="1" lang="zh-CN" altLang="en-US" sz="7200" b="1" dirty="0">
                  <a:solidFill>
                    <a:schemeClr val="bg1"/>
                  </a:solidFill>
                  <a:latin typeface="字制区喜脉体" panose="02000603000000000000" pitchFamily="2" charset="-122"/>
                  <a:ea typeface="字制区喜脉体" panose="02000603000000000000" pitchFamily="2" charset="-122"/>
                  <a:sym typeface="LL PixelFun Rounded" panose="00000500000000000000" pitchFamily="2" charset="0"/>
                </a:rPr>
                <a:t>过程体会</a:t>
              </a:r>
              <a:endParaRPr kumimoji="1" lang="zh-CN" altLang="en-US" sz="7200" b="1" dirty="0">
                <a:solidFill>
                  <a:schemeClr val="bg1"/>
                </a:solidFill>
                <a:latin typeface="字制区喜脉体" panose="02000603000000000000" pitchFamily="2" charset="-122"/>
                <a:ea typeface="字制区喜脉体" panose="02000603000000000000" pitchFamily="2" charset="-122"/>
                <a:sym typeface="LL PixelFun Rounded" panose="00000500000000000000" pitchFamily="2" charset="0"/>
              </a:endParaRPr>
            </a:p>
          </p:txBody>
        </p:sp>
      </p:grpSp>
      <p:pic>
        <p:nvPicPr>
          <p:cNvPr id="18" name="图形 34"/>
          <p:cNvPicPr>
            <a:picLocks noChangeAspect="1"/>
          </p:cNvPicPr>
          <p:nvPr>
            <p:custDataLst>
              <p:tags r:id="rId21"/>
            </p:custDataLst>
          </p:nvPr>
        </p:nvPicPr>
        <p:blipFill>
          <a:blip r:embed="rId22" cstate="screen">
            <a:extLst>
              <a:ext uri="{96DAC541-7B7A-43D3-8B79-37D633B846F1}">
                <asvg:svgBlip xmlns:asvg="http://schemas.microsoft.com/office/drawing/2016/SVG/main" r:embed="rId23"/>
              </a:ext>
            </a:extLst>
          </a:blip>
          <a:stretch>
            <a:fillRect/>
          </a:stretch>
        </p:blipFill>
        <p:spPr>
          <a:xfrm>
            <a:off x="5692864" y="1237889"/>
            <a:ext cx="800829" cy="76236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 0 L 0.00078125 -0.00981481 L -0.00317708 -0.0196296 L -0.00317708 -0.0294444 L -0.00078125 -0.0196296 L -0.00078125 -0.00981481 " pathEditMode="relative" ptsTypes="">
                                      <p:cBhvr>
                                        <p:cTn id="6" dur="2000" fill="hold"/>
                                        <p:tgtEl>
                                          <p:spTgt spid="38"/>
                                        </p:tgtEl>
                                        <p:attrNameLst>
                                          <p:attrName>ppt_x</p:attrName>
                                          <p:attrName>ppt_y</p:attrName>
                                        </p:attrNameLst>
                                      </p:cBhvr>
                                    </p:animMotion>
                                  </p:childTnLst>
                                </p:cTn>
                              </p:par>
                              <p:par>
                                <p:cTn id="7" presetID="12" presetClass="entr" presetSubtype="4" fill="hold" nodeType="withEffect">
                                  <p:stCondLst>
                                    <p:cond delay="0"/>
                                  </p:stCondLst>
                                  <p:childTnLst>
                                    <p:set>
                                      <p:cBhvr>
                                        <p:cTn id="8" dur="1000" fill="hold">
                                          <p:stCondLst>
                                            <p:cond delay="0"/>
                                          </p:stCondLst>
                                        </p:cTn>
                                        <p:tgtEl>
                                          <p:spTgt spid="15"/>
                                        </p:tgtEl>
                                        <p:attrNameLst>
                                          <p:attrName>style.visibility</p:attrName>
                                        </p:attrNameLst>
                                      </p:cBhvr>
                                      <p:to>
                                        <p:strVal val="visible"/>
                                      </p:to>
                                    </p:set>
                                    <p:anim calcmode="lin" valueType="num">
                                      <p:cBhvr additive="base">
                                        <p:cTn id="9" dur="1000"/>
                                        <p:tgtEl>
                                          <p:spTgt spid="15"/>
                                        </p:tgtEl>
                                        <p:attrNameLst>
                                          <p:attrName>ppt_y</p:attrName>
                                        </p:attrNameLst>
                                      </p:cBhvr>
                                      <p:tavLst>
                                        <p:tav tm="0">
                                          <p:val>
                                            <p:strVal val="#ppt_y+#ppt_h*1.125000"/>
                                          </p:val>
                                        </p:tav>
                                        <p:tav tm="100000">
                                          <p:val>
                                            <p:strVal val="#ppt_y"/>
                                          </p:val>
                                        </p:tav>
                                      </p:tavLst>
                                    </p:anim>
                                    <p:animEffect transition="in" filter="wipe(up)">
                                      <p:cBhvr>
                                        <p:cTn id="1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commondata" val="eyJoZGlkIjoiYzZkNzQ4ZWFiZmQ4NTRhOWRkZTk3YTMwMjlmMmZhYmUifQ=="/>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51PPT模板网   www.51pptmoban.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51PPT模板网   www.51pptmoban.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2598</Words>
  <Application>WPS 演示</Application>
  <PresentationFormat>宽屏</PresentationFormat>
  <Paragraphs>140</Paragraphs>
  <Slides>19</Slides>
  <Notes>18</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19</vt:i4>
      </vt:variant>
    </vt:vector>
  </HeadingPairs>
  <TitlesOfParts>
    <vt:vector size="33" baseType="lpstr">
      <vt:lpstr>Arial</vt:lpstr>
      <vt:lpstr>宋体</vt:lpstr>
      <vt:lpstr>Wingdings</vt:lpstr>
      <vt:lpstr>LL PixelFun Rounded</vt:lpstr>
      <vt:lpstr>Segoe Print</vt:lpstr>
      <vt:lpstr>字制区喜脉体</vt:lpstr>
      <vt:lpstr>阿里巴巴普惠体 R</vt:lpstr>
      <vt:lpstr>等线</vt:lpstr>
      <vt:lpstr>微软雅黑</vt:lpstr>
      <vt:lpstr>Arial Unicode MS</vt:lpstr>
      <vt:lpstr>等线 Light</vt:lpstr>
      <vt:lpstr>Calibri</vt:lpstr>
      <vt:lpstr>51PPT模板网   www.51pptmoban.com</vt:lpstr>
      <vt:lpstr>1_51PPT模板网   www.51pptmoban.com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游戏像素风活动策划ppt模板</dc:title>
  <dc:creator>乌乌</dc:creator>
  <cp:keywords>P界达人</cp:keywords>
  <dc:description>www.51pptmoban.com</dc:description>
  <cp:lastModifiedBy>√</cp:lastModifiedBy>
  <cp:revision>38</cp:revision>
  <dcterms:created xsi:type="dcterms:W3CDTF">2022-06-16T03:44:00Z</dcterms:created>
  <dcterms:modified xsi:type="dcterms:W3CDTF">2023-11-18T05:28:35Z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D51DC4A13D2846728152B515FA0FC361_12</vt:lpwstr>
  </property>
  <property fmtid="{D5CDD505-2E9C-101B-9397-08002B2CF9AE}" pid="3" name="KSOProductBuildVer">
    <vt:lpwstr>2052-12.1.0.15712</vt:lpwstr>
  </property>
</Properties>
</file>