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9" r:id="rId5"/>
    <p:sldId id="273" r:id="rId6"/>
    <p:sldId id="280" r:id="rId7"/>
    <p:sldId id="281" r:id="rId8"/>
    <p:sldId id="289" r:id="rId9"/>
    <p:sldId id="275" r:id="rId10"/>
    <p:sldId id="261" r:id="rId11"/>
    <p:sldId id="259" r:id="rId12"/>
    <p:sldId id="263" r:id="rId13"/>
    <p:sldId id="293" r:id="rId14"/>
    <p:sldId id="294" r:id="rId15"/>
    <p:sldId id="292" r:id="rId16"/>
    <p:sldId id="300" r:id="rId17"/>
    <p:sldId id="274" r:id="rId18"/>
    <p:sldId id="260"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793"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010"/>
    <a:srgbClr val="004A64"/>
    <a:srgbClr val="006386"/>
    <a:srgbClr val="0097CC"/>
    <a:srgbClr val="007E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58" y="91"/>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25.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1C632-CDDD-471D-A9CC-EAB65A5BDBC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D7C78-8136-4A39-ACBE-D945A8A09CE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1</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4</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4</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4</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4</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6</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8</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5</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4</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4</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4</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4</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6</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3</a:t>
            </a: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r>
              <a:rPr lang="en-US" altLang="zh-CN"/>
              <a:t>2</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lumMod val="75000"/>
          </a:schemeClr>
        </a:solidFill>
        <a:effectLst/>
      </p:bgPr>
    </p:bg>
    <p:spTree>
      <p:nvGrpSpPr>
        <p:cNvPr id="1" name=""/>
        <p:cNvGrpSpPr/>
        <p:nvPr/>
      </p:nvGrpSpPr>
      <p:grpSpPr>
        <a:xfrm>
          <a:off x="0" y="0"/>
          <a:ext cx="0" cy="0"/>
          <a:chOff x="0" y="0"/>
          <a:chExt cx="0" cy="0"/>
        </a:xfrm>
      </p:grpSpPr>
      <p:sp>
        <p:nvSpPr>
          <p:cNvPr id="7" name="Freeform 627"/>
          <p:cNvSpPr/>
          <p:nvPr userDrawn="1"/>
        </p:nvSpPr>
        <p:spPr bwMode="auto">
          <a:xfrm>
            <a:off x="3237895" y="2865034"/>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8" name="Freeform 627"/>
          <p:cNvSpPr/>
          <p:nvPr userDrawn="1"/>
        </p:nvSpPr>
        <p:spPr bwMode="auto">
          <a:xfrm>
            <a:off x="3313098" y="1900596"/>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9" name="Freeform 627"/>
          <p:cNvSpPr/>
          <p:nvPr userDrawn="1"/>
        </p:nvSpPr>
        <p:spPr bwMode="auto">
          <a:xfrm>
            <a:off x="1650395" y="2392242"/>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0" name="Freeform 627"/>
          <p:cNvSpPr/>
          <p:nvPr userDrawn="1"/>
        </p:nvSpPr>
        <p:spPr bwMode="auto">
          <a:xfrm>
            <a:off x="3910995" y="866072"/>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1" name="Freeform 627"/>
          <p:cNvSpPr/>
          <p:nvPr userDrawn="1"/>
        </p:nvSpPr>
        <p:spPr bwMode="auto">
          <a:xfrm>
            <a:off x="1581137" y="615663"/>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2" name="Freeform 627"/>
          <p:cNvSpPr/>
          <p:nvPr userDrawn="1"/>
        </p:nvSpPr>
        <p:spPr bwMode="auto">
          <a:xfrm>
            <a:off x="875695" y="3626327"/>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3" name="Freeform 627"/>
          <p:cNvSpPr/>
          <p:nvPr userDrawn="1"/>
        </p:nvSpPr>
        <p:spPr bwMode="auto">
          <a:xfrm>
            <a:off x="2588265" y="3695585"/>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4" name="Freeform 627"/>
          <p:cNvSpPr/>
          <p:nvPr userDrawn="1"/>
        </p:nvSpPr>
        <p:spPr bwMode="auto">
          <a:xfrm>
            <a:off x="3642072" y="5345889"/>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5" name="Freeform 627"/>
          <p:cNvSpPr/>
          <p:nvPr userDrawn="1"/>
        </p:nvSpPr>
        <p:spPr bwMode="auto">
          <a:xfrm>
            <a:off x="1918279" y="5345889"/>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6" name="Freeform 627"/>
          <p:cNvSpPr/>
          <p:nvPr userDrawn="1"/>
        </p:nvSpPr>
        <p:spPr bwMode="auto">
          <a:xfrm>
            <a:off x="7963030" y="1038529"/>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7" name="Freeform 627"/>
          <p:cNvSpPr/>
          <p:nvPr userDrawn="1"/>
        </p:nvSpPr>
        <p:spPr bwMode="auto">
          <a:xfrm>
            <a:off x="6781930" y="903788"/>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8" name="Freeform 627"/>
          <p:cNvSpPr/>
          <p:nvPr userDrawn="1"/>
        </p:nvSpPr>
        <p:spPr bwMode="auto">
          <a:xfrm>
            <a:off x="8951132" y="3196037"/>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19" name="Freeform 627"/>
          <p:cNvSpPr/>
          <p:nvPr userDrawn="1"/>
        </p:nvSpPr>
        <p:spPr bwMode="auto">
          <a:xfrm>
            <a:off x="9438268" y="5020230"/>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0" name="Freeform 627"/>
          <p:cNvSpPr/>
          <p:nvPr userDrawn="1"/>
        </p:nvSpPr>
        <p:spPr bwMode="auto">
          <a:xfrm>
            <a:off x="10338077" y="2658134"/>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1" name="Freeform 627"/>
          <p:cNvSpPr/>
          <p:nvPr userDrawn="1"/>
        </p:nvSpPr>
        <p:spPr bwMode="auto">
          <a:xfrm>
            <a:off x="10294816" y="6080753"/>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2" name="Freeform 627"/>
          <p:cNvSpPr/>
          <p:nvPr userDrawn="1"/>
        </p:nvSpPr>
        <p:spPr bwMode="auto">
          <a:xfrm>
            <a:off x="10349310" y="3764843"/>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3" name="Freeform 627"/>
          <p:cNvSpPr/>
          <p:nvPr userDrawn="1"/>
        </p:nvSpPr>
        <p:spPr bwMode="auto">
          <a:xfrm>
            <a:off x="8052891" y="5390635"/>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4" name="Freeform 627"/>
          <p:cNvSpPr/>
          <p:nvPr userDrawn="1"/>
        </p:nvSpPr>
        <p:spPr bwMode="auto">
          <a:xfrm>
            <a:off x="4831828" y="2955164"/>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5" name="Freeform 627"/>
          <p:cNvSpPr/>
          <p:nvPr userDrawn="1"/>
        </p:nvSpPr>
        <p:spPr bwMode="auto">
          <a:xfrm>
            <a:off x="6218773" y="2417261"/>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6" name="Freeform 627"/>
          <p:cNvSpPr/>
          <p:nvPr userDrawn="1"/>
        </p:nvSpPr>
        <p:spPr bwMode="auto">
          <a:xfrm>
            <a:off x="6230006" y="3523970"/>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7" name="Freeform 627"/>
          <p:cNvSpPr/>
          <p:nvPr userDrawn="1"/>
        </p:nvSpPr>
        <p:spPr bwMode="auto">
          <a:xfrm>
            <a:off x="5464243" y="4372004"/>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8" name="Freeform 627"/>
          <p:cNvSpPr/>
          <p:nvPr userDrawn="1"/>
        </p:nvSpPr>
        <p:spPr bwMode="auto">
          <a:xfrm>
            <a:off x="7289338" y="3020709"/>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
        <p:nvSpPr>
          <p:cNvPr id="29" name="Freeform 627"/>
          <p:cNvSpPr/>
          <p:nvPr userDrawn="1"/>
        </p:nvSpPr>
        <p:spPr bwMode="auto">
          <a:xfrm>
            <a:off x="6160748" y="5548119"/>
            <a:ext cx="138516" cy="138516"/>
          </a:xfrm>
          <a:custGeom>
            <a:avLst/>
            <a:gdLst/>
            <a:ahLst/>
            <a:cxnLst>
              <a:cxn ang="0">
                <a:pos x="96" y="50"/>
              </a:cxn>
              <a:cxn ang="0">
                <a:pos x="96" y="50"/>
              </a:cxn>
              <a:cxn ang="0">
                <a:pos x="96" y="48"/>
              </a:cxn>
              <a:cxn ang="0">
                <a:pos x="96" y="48"/>
              </a:cxn>
              <a:cxn ang="0">
                <a:pos x="96" y="48"/>
              </a:cxn>
              <a:cxn ang="0">
                <a:pos x="96" y="46"/>
              </a:cxn>
              <a:cxn ang="0">
                <a:pos x="96" y="46"/>
              </a:cxn>
              <a:cxn ang="0">
                <a:pos x="86" y="44"/>
              </a:cxn>
              <a:cxn ang="0">
                <a:pos x="78" y="42"/>
              </a:cxn>
              <a:cxn ang="0">
                <a:pos x="70" y="38"/>
              </a:cxn>
              <a:cxn ang="0">
                <a:pos x="64" y="32"/>
              </a:cxn>
              <a:cxn ang="0">
                <a:pos x="58" y="26"/>
              </a:cxn>
              <a:cxn ang="0">
                <a:pos x="54" y="18"/>
              </a:cxn>
              <a:cxn ang="0">
                <a:pos x="52" y="10"/>
              </a:cxn>
              <a:cxn ang="0">
                <a:pos x="50" y="0"/>
              </a:cxn>
              <a:cxn ang="0">
                <a:pos x="50" y="0"/>
              </a:cxn>
              <a:cxn ang="0">
                <a:pos x="48" y="0"/>
              </a:cxn>
              <a:cxn ang="0">
                <a:pos x="48" y="0"/>
              </a:cxn>
              <a:cxn ang="0">
                <a:pos x="48" y="0"/>
              </a:cxn>
              <a:cxn ang="0">
                <a:pos x="46" y="0"/>
              </a:cxn>
              <a:cxn ang="0">
                <a:pos x="46" y="0"/>
              </a:cxn>
              <a:cxn ang="0">
                <a:pos x="44" y="10"/>
              </a:cxn>
              <a:cxn ang="0">
                <a:pos x="42" y="18"/>
              </a:cxn>
              <a:cxn ang="0">
                <a:pos x="38" y="26"/>
              </a:cxn>
              <a:cxn ang="0">
                <a:pos x="32" y="32"/>
              </a:cxn>
              <a:cxn ang="0">
                <a:pos x="26" y="38"/>
              </a:cxn>
              <a:cxn ang="0">
                <a:pos x="18" y="42"/>
              </a:cxn>
              <a:cxn ang="0">
                <a:pos x="10" y="44"/>
              </a:cxn>
              <a:cxn ang="0">
                <a:pos x="0" y="46"/>
              </a:cxn>
              <a:cxn ang="0">
                <a:pos x="0" y="46"/>
              </a:cxn>
              <a:cxn ang="0">
                <a:pos x="0" y="48"/>
              </a:cxn>
              <a:cxn ang="0">
                <a:pos x="0" y="48"/>
              </a:cxn>
              <a:cxn ang="0">
                <a:pos x="0" y="48"/>
              </a:cxn>
              <a:cxn ang="0">
                <a:pos x="0" y="50"/>
              </a:cxn>
              <a:cxn ang="0">
                <a:pos x="0" y="50"/>
              </a:cxn>
              <a:cxn ang="0">
                <a:pos x="10" y="52"/>
              </a:cxn>
              <a:cxn ang="0">
                <a:pos x="18" y="54"/>
              </a:cxn>
              <a:cxn ang="0">
                <a:pos x="26" y="58"/>
              </a:cxn>
              <a:cxn ang="0">
                <a:pos x="32" y="64"/>
              </a:cxn>
              <a:cxn ang="0">
                <a:pos x="38" y="70"/>
              </a:cxn>
              <a:cxn ang="0">
                <a:pos x="42" y="78"/>
              </a:cxn>
              <a:cxn ang="0">
                <a:pos x="44" y="86"/>
              </a:cxn>
              <a:cxn ang="0">
                <a:pos x="46" y="96"/>
              </a:cxn>
              <a:cxn ang="0">
                <a:pos x="46" y="96"/>
              </a:cxn>
              <a:cxn ang="0">
                <a:pos x="48" y="96"/>
              </a:cxn>
              <a:cxn ang="0">
                <a:pos x="48" y="96"/>
              </a:cxn>
              <a:cxn ang="0">
                <a:pos x="48" y="96"/>
              </a:cxn>
              <a:cxn ang="0">
                <a:pos x="50" y="96"/>
              </a:cxn>
              <a:cxn ang="0">
                <a:pos x="50" y="96"/>
              </a:cxn>
              <a:cxn ang="0">
                <a:pos x="52" y="86"/>
              </a:cxn>
              <a:cxn ang="0">
                <a:pos x="54" y="78"/>
              </a:cxn>
              <a:cxn ang="0">
                <a:pos x="58" y="70"/>
              </a:cxn>
              <a:cxn ang="0">
                <a:pos x="64" y="64"/>
              </a:cxn>
              <a:cxn ang="0">
                <a:pos x="70" y="58"/>
              </a:cxn>
              <a:cxn ang="0">
                <a:pos x="78" y="54"/>
              </a:cxn>
              <a:cxn ang="0">
                <a:pos x="86" y="52"/>
              </a:cxn>
              <a:cxn ang="0">
                <a:pos x="96" y="50"/>
              </a:cxn>
              <a:cxn ang="0">
                <a:pos x="96" y="50"/>
              </a:cxn>
            </a:cxnLst>
            <a:rect l="0" t="0" r="r" b="b"/>
            <a:pathLst>
              <a:path w="96" h="96">
                <a:moveTo>
                  <a:pt x="96" y="50"/>
                </a:moveTo>
                <a:lnTo>
                  <a:pt x="96" y="50"/>
                </a:lnTo>
                <a:lnTo>
                  <a:pt x="96" y="48"/>
                </a:lnTo>
                <a:lnTo>
                  <a:pt x="96" y="48"/>
                </a:lnTo>
                <a:lnTo>
                  <a:pt x="96" y="48"/>
                </a:lnTo>
                <a:lnTo>
                  <a:pt x="96" y="46"/>
                </a:lnTo>
                <a:lnTo>
                  <a:pt x="96" y="46"/>
                </a:lnTo>
                <a:lnTo>
                  <a:pt x="86" y="44"/>
                </a:lnTo>
                <a:lnTo>
                  <a:pt x="78" y="42"/>
                </a:lnTo>
                <a:lnTo>
                  <a:pt x="70" y="38"/>
                </a:lnTo>
                <a:lnTo>
                  <a:pt x="64" y="32"/>
                </a:lnTo>
                <a:lnTo>
                  <a:pt x="58" y="26"/>
                </a:lnTo>
                <a:lnTo>
                  <a:pt x="54" y="18"/>
                </a:lnTo>
                <a:lnTo>
                  <a:pt x="52" y="10"/>
                </a:lnTo>
                <a:lnTo>
                  <a:pt x="50" y="0"/>
                </a:lnTo>
                <a:lnTo>
                  <a:pt x="50" y="0"/>
                </a:lnTo>
                <a:lnTo>
                  <a:pt x="48" y="0"/>
                </a:lnTo>
                <a:lnTo>
                  <a:pt x="48" y="0"/>
                </a:lnTo>
                <a:lnTo>
                  <a:pt x="48" y="0"/>
                </a:lnTo>
                <a:lnTo>
                  <a:pt x="46" y="0"/>
                </a:lnTo>
                <a:lnTo>
                  <a:pt x="46" y="0"/>
                </a:lnTo>
                <a:lnTo>
                  <a:pt x="44" y="10"/>
                </a:lnTo>
                <a:lnTo>
                  <a:pt x="42" y="18"/>
                </a:lnTo>
                <a:lnTo>
                  <a:pt x="38" y="26"/>
                </a:lnTo>
                <a:lnTo>
                  <a:pt x="32" y="32"/>
                </a:lnTo>
                <a:lnTo>
                  <a:pt x="26" y="38"/>
                </a:lnTo>
                <a:lnTo>
                  <a:pt x="18" y="42"/>
                </a:lnTo>
                <a:lnTo>
                  <a:pt x="10" y="44"/>
                </a:lnTo>
                <a:lnTo>
                  <a:pt x="0" y="46"/>
                </a:lnTo>
                <a:lnTo>
                  <a:pt x="0" y="46"/>
                </a:lnTo>
                <a:lnTo>
                  <a:pt x="0" y="48"/>
                </a:lnTo>
                <a:lnTo>
                  <a:pt x="0" y="48"/>
                </a:lnTo>
                <a:lnTo>
                  <a:pt x="0" y="48"/>
                </a:lnTo>
                <a:lnTo>
                  <a:pt x="0" y="50"/>
                </a:lnTo>
                <a:lnTo>
                  <a:pt x="0" y="50"/>
                </a:lnTo>
                <a:lnTo>
                  <a:pt x="10" y="52"/>
                </a:lnTo>
                <a:lnTo>
                  <a:pt x="18" y="54"/>
                </a:lnTo>
                <a:lnTo>
                  <a:pt x="26" y="58"/>
                </a:lnTo>
                <a:lnTo>
                  <a:pt x="32" y="64"/>
                </a:lnTo>
                <a:lnTo>
                  <a:pt x="38" y="70"/>
                </a:lnTo>
                <a:lnTo>
                  <a:pt x="42" y="78"/>
                </a:lnTo>
                <a:lnTo>
                  <a:pt x="44" y="86"/>
                </a:lnTo>
                <a:lnTo>
                  <a:pt x="46" y="96"/>
                </a:lnTo>
                <a:lnTo>
                  <a:pt x="46" y="96"/>
                </a:lnTo>
                <a:lnTo>
                  <a:pt x="48" y="96"/>
                </a:lnTo>
                <a:lnTo>
                  <a:pt x="48" y="96"/>
                </a:lnTo>
                <a:lnTo>
                  <a:pt x="48" y="96"/>
                </a:lnTo>
                <a:lnTo>
                  <a:pt x="50" y="96"/>
                </a:lnTo>
                <a:lnTo>
                  <a:pt x="50" y="96"/>
                </a:lnTo>
                <a:lnTo>
                  <a:pt x="52" y="86"/>
                </a:lnTo>
                <a:lnTo>
                  <a:pt x="54" y="78"/>
                </a:lnTo>
                <a:lnTo>
                  <a:pt x="58" y="70"/>
                </a:lnTo>
                <a:lnTo>
                  <a:pt x="64" y="64"/>
                </a:lnTo>
                <a:lnTo>
                  <a:pt x="70" y="58"/>
                </a:lnTo>
                <a:lnTo>
                  <a:pt x="78" y="54"/>
                </a:lnTo>
                <a:lnTo>
                  <a:pt x="86" y="52"/>
                </a:lnTo>
                <a:lnTo>
                  <a:pt x="96" y="50"/>
                </a:lnTo>
                <a:lnTo>
                  <a:pt x="96" y="50"/>
                </a:lnTo>
                <a:close/>
              </a:path>
            </a:pathLst>
          </a:custGeom>
          <a:solidFill>
            <a:srgbClr val="FFFF00"/>
          </a:solidFill>
          <a:ln w="9525">
            <a:noFill/>
            <a:round/>
          </a:ln>
        </p:spPr>
        <p:txBody>
          <a:bodyPr vert="horz" wrap="square" lIns="91440" tIns="45720" rIns="91440" bIns="45720" numCol="1" anchor="t" anchorCtr="0" compatLnSpc="1"/>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7CC89AD-7052-4091-A07F-F156ED97E6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3B8CCE-03E9-42FE-B186-59D7BB7CEF6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7CC89AD-7052-4091-A07F-F156ED97E6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3B8CCE-03E9-42FE-B186-59D7BB7CEF6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a:t>2022/8/29</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r>
              <a:rPr lang="en-US" altLang="zh-CN"/>
              <a:t>‹#›</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lumMod val="75000"/>
          </a:schemeClr>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lumMod val="75000"/>
          </a:schemeClr>
        </a:solidFill>
        <a:effectLst/>
      </p:bgPr>
    </p:bg>
    <p:spTree>
      <p:nvGrpSpPr>
        <p:cNvPr id="1" name=""/>
        <p:cNvGrpSpPr/>
        <p:nvPr/>
      </p:nvGrpSpPr>
      <p:grpSpPr>
        <a:xfrm>
          <a:off x="0" y="0"/>
          <a:ext cx="0" cy="0"/>
          <a:chOff x="0" y="0"/>
          <a:chExt cx="0" cy="0"/>
        </a:xfrm>
      </p:grpSpPr>
      <p:sp>
        <p:nvSpPr>
          <p:cNvPr id="8" name="矩形 7"/>
          <p:cNvSpPr/>
          <p:nvPr userDrawn="1"/>
        </p:nvSpPr>
        <p:spPr>
          <a:xfrm>
            <a:off x="3528921" y="247362"/>
            <a:ext cx="331184" cy="83098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036226" y="247362"/>
            <a:ext cx="195172" cy="83098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flipH="1" flipV="1">
            <a:off x="7718344" y="-4526"/>
            <a:ext cx="4473655" cy="1082869"/>
            <a:chOff x="2" y="4661198"/>
            <a:chExt cx="9075645" cy="2196802"/>
          </a:xfrm>
        </p:grpSpPr>
        <p:sp>
          <p:nvSpPr>
            <p:cNvPr id="11" name="矩形 8"/>
            <p:cNvSpPr/>
            <p:nvPr/>
          </p:nvSpPr>
          <p:spPr>
            <a:xfrm>
              <a:off x="5729" y="4661198"/>
              <a:ext cx="9069918" cy="2191862"/>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5">
                <a:lumMod val="20000"/>
                <a:lumOff val="80000"/>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12" name="矩形 8"/>
            <p:cNvSpPr/>
            <p:nvPr/>
          </p:nvSpPr>
          <p:spPr>
            <a:xfrm>
              <a:off x="2" y="5436894"/>
              <a:ext cx="5880530" cy="142110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1">
                <a:lumMod val="40000"/>
                <a:lumOff val="60000"/>
                <a:alpha val="6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grpSp>
      <p:sp>
        <p:nvSpPr>
          <p:cNvPr id="13" name="矩形 12"/>
          <p:cNvSpPr/>
          <p:nvPr userDrawn="1"/>
        </p:nvSpPr>
        <p:spPr>
          <a:xfrm>
            <a:off x="0" y="247362"/>
            <a:ext cx="3352800" cy="83098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7CC89AD-7052-4091-A07F-F156ED97E6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3B8CCE-03E9-42FE-B186-59D7BB7CEF6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7CC89AD-7052-4091-A07F-F156ED97E6D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3B8CCE-03E9-42FE-B186-59D7BB7CEF6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7CC89AD-7052-4091-A07F-F156ED97E6D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3B8CCE-03E9-42FE-B186-59D7BB7CEF6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CC89AD-7052-4091-A07F-F156ED97E6D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3B8CCE-03E9-42FE-B186-59D7BB7CEF6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7CC89AD-7052-4091-A07F-F156ED97E6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3B8CCE-03E9-42FE-B186-59D7BB7CEF6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7CC89AD-7052-4091-A07F-F156ED97E6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3B8CCE-03E9-42FE-B186-59D7BB7CEF6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0"/>
            <a:r>
              <a:rPr lang="zh-CN" altLang="en-US"/>
              <a:t>第二级</a:t>
            </a:r>
            <a:endParaRPr lang="zh-CN" altLang="en-US"/>
          </a:p>
          <a:p>
            <a:pPr lvl="0"/>
            <a:r>
              <a:rPr lang="zh-CN" altLang="en-US"/>
              <a:t>第三级</a:t>
            </a:r>
            <a:endParaRPr lang="zh-CN" altLang="en-US"/>
          </a:p>
          <a:p>
            <a:pPr lvl="0"/>
            <a:r>
              <a:rPr lang="zh-CN" altLang="en-US"/>
              <a:t>第四级</a:t>
            </a:r>
            <a:endParaRPr lang="zh-CN" altLang="en-US"/>
          </a:p>
          <a:p>
            <a:pPr lvl="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2022/8/29</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a:t>‹#›</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9.png"/><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tags" Target="../tags/tag16.xml"/><Relationship Id="rId2" Type="http://schemas.openxmlformats.org/officeDocument/2006/relationships/tags" Target="../tags/tag15.xml"/><Relationship Id="rId14" Type="http://schemas.openxmlformats.org/officeDocument/2006/relationships/slideLayout" Target="../slideLayouts/slideLayout1.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tags" Target="../tags/tag24.xml"/><Relationship Id="rId2" Type="http://schemas.openxmlformats.org/officeDocument/2006/relationships/image" Target="../media/image6.png"/><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tags" Target="../tags/tag3.xml"/><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image" Target="../media/image3.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tags" Target="../tags/tag5.xml"/><Relationship Id="rId2" Type="http://schemas.openxmlformats.org/officeDocument/2006/relationships/image" Target="../media/image6.pn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线连接符 4"/>
          <p:cNvCxnSpPr/>
          <p:nvPr/>
        </p:nvCxnSpPr>
        <p:spPr>
          <a:xfrm>
            <a:off x="2354183" y="4437423"/>
            <a:ext cx="1143984" cy="0"/>
          </a:xfrm>
          <a:prstGeom prst="line">
            <a:avLst/>
          </a:prstGeom>
          <a:noFill/>
          <a:ln w="38100" cap="flat" cmpd="sng" algn="ctr">
            <a:solidFill>
              <a:schemeClr val="bg1"/>
            </a:solidFill>
            <a:prstDash val="solid"/>
            <a:tailEnd type="oval"/>
          </a:ln>
          <a:effectLst/>
        </p:spPr>
      </p:cxnSp>
      <p:cxnSp>
        <p:nvCxnSpPr>
          <p:cNvPr id="33" name="直线连接符 5"/>
          <p:cNvCxnSpPr/>
          <p:nvPr/>
        </p:nvCxnSpPr>
        <p:spPr>
          <a:xfrm flipH="1">
            <a:off x="8299970" y="4442866"/>
            <a:ext cx="1143984" cy="0"/>
          </a:xfrm>
          <a:prstGeom prst="line">
            <a:avLst/>
          </a:prstGeom>
          <a:noFill/>
          <a:ln w="38100" cap="flat" cmpd="sng" algn="ctr">
            <a:solidFill>
              <a:schemeClr val="bg1"/>
            </a:solidFill>
            <a:prstDash val="solid"/>
            <a:tailEnd type="oval"/>
          </a:ln>
          <a:effectLst/>
        </p:spPr>
      </p:cxnSp>
      <p:sp>
        <p:nvSpPr>
          <p:cNvPr id="34" name="矩形 33"/>
          <p:cNvSpPr/>
          <p:nvPr/>
        </p:nvSpPr>
        <p:spPr>
          <a:xfrm>
            <a:off x="2409126" y="6086204"/>
            <a:ext cx="7149706" cy="338550"/>
          </a:xfrm>
          <a:prstGeom prst="rect">
            <a:avLst/>
          </a:prstGeom>
        </p:spPr>
        <p:txBody>
          <a:bodyPr wrap="none" lIns="91436" tIns="45718" rIns="91436" bIns="45718">
            <a:spAutoFit/>
          </a:bodyPr>
          <a:lstStyle/>
          <a:p>
            <a:pPr algn="ctr" defTabSz="457200"/>
            <a:r>
              <a:rPr kumimoji="1" lang="en-US" altLang="zh-CN" sz="1600" dirty="0">
                <a:solidFill>
                  <a:schemeClr val="bg1"/>
                </a:solidFill>
                <a:latin typeface="Century Gothic" panose="020B0502020202020204"/>
                <a:ea typeface="微软雅黑" panose="020B0503020204020204" pitchFamily="34" charset="-122"/>
              </a:rPr>
              <a:t>PRESENTED BY </a:t>
            </a:r>
            <a:r>
              <a:rPr kumimoji="1" lang="zh-CN" altLang="en-US" sz="1600" dirty="0">
                <a:solidFill>
                  <a:schemeClr val="bg1"/>
                </a:solidFill>
                <a:latin typeface="Century Gothic" panose="020B0502020202020204"/>
                <a:ea typeface="微软雅黑" panose="020B0503020204020204" pitchFamily="34" charset="-122"/>
              </a:rPr>
              <a:t>刘顺洋 毕致远 黄乐乐 黄安妮 江煜豪 李中原 吴宏佑 程一荣 </a:t>
            </a:r>
            <a:endParaRPr kumimoji="1" lang="zh-CN" altLang="en-US" sz="1600" dirty="0">
              <a:solidFill>
                <a:schemeClr val="bg1"/>
              </a:solidFill>
              <a:latin typeface="Century Gothic" panose="020B0502020202020204"/>
              <a:ea typeface="微软雅黑" panose="020B0503020204020204" pitchFamily="34" charset="-122"/>
            </a:endParaRPr>
          </a:p>
        </p:txBody>
      </p:sp>
      <p:grpSp>
        <p:nvGrpSpPr>
          <p:cNvPr id="107" name="组合 106"/>
          <p:cNvGrpSpPr/>
          <p:nvPr/>
        </p:nvGrpSpPr>
        <p:grpSpPr>
          <a:xfrm>
            <a:off x="3711330" y="1324193"/>
            <a:ext cx="4393217" cy="4393217"/>
            <a:chOff x="3711330" y="1324193"/>
            <a:chExt cx="4393217" cy="4393217"/>
          </a:xfrm>
        </p:grpSpPr>
        <p:sp>
          <p:nvSpPr>
            <p:cNvPr id="3" name="Freeform 5"/>
            <p:cNvSpPr/>
            <p:nvPr/>
          </p:nvSpPr>
          <p:spPr bwMode="auto">
            <a:xfrm>
              <a:off x="3711330" y="1324193"/>
              <a:ext cx="4393217" cy="4393217"/>
            </a:xfrm>
            <a:custGeom>
              <a:avLst/>
              <a:gdLst>
                <a:gd name="T0" fmla="*/ 1580 w 1582"/>
                <a:gd name="T1" fmla="*/ 832 h 1582"/>
                <a:gd name="T2" fmla="*/ 1566 w 1582"/>
                <a:gd name="T3" fmla="*/ 952 h 1582"/>
                <a:gd name="T4" fmla="*/ 1534 w 1582"/>
                <a:gd name="T5" fmla="*/ 1064 h 1582"/>
                <a:gd name="T6" fmla="*/ 1486 w 1582"/>
                <a:gd name="T7" fmla="*/ 1168 h 1582"/>
                <a:gd name="T8" fmla="*/ 1424 w 1582"/>
                <a:gd name="T9" fmla="*/ 1266 h 1582"/>
                <a:gd name="T10" fmla="*/ 1350 w 1582"/>
                <a:gd name="T11" fmla="*/ 1352 h 1582"/>
                <a:gd name="T12" fmla="*/ 1264 w 1582"/>
                <a:gd name="T13" fmla="*/ 1426 h 1582"/>
                <a:gd name="T14" fmla="*/ 1168 w 1582"/>
                <a:gd name="T15" fmla="*/ 1488 h 1582"/>
                <a:gd name="T16" fmla="*/ 1062 w 1582"/>
                <a:gd name="T17" fmla="*/ 1534 h 1582"/>
                <a:gd name="T18" fmla="*/ 950 w 1582"/>
                <a:gd name="T19" fmla="*/ 1566 h 1582"/>
                <a:gd name="T20" fmla="*/ 832 w 1582"/>
                <a:gd name="T21" fmla="*/ 1582 h 1582"/>
                <a:gd name="T22" fmla="*/ 750 w 1582"/>
                <a:gd name="T23" fmla="*/ 1582 h 1582"/>
                <a:gd name="T24" fmla="*/ 632 w 1582"/>
                <a:gd name="T25" fmla="*/ 1566 h 1582"/>
                <a:gd name="T26" fmla="*/ 518 w 1582"/>
                <a:gd name="T27" fmla="*/ 1534 h 1582"/>
                <a:gd name="T28" fmla="*/ 414 w 1582"/>
                <a:gd name="T29" fmla="*/ 1488 h 1582"/>
                <a:gd name="T30" fmla="*/ 318 w 1582"/>
                <a:gd name="T31" fmla="*/ 1426 h 1582"/>
                <a:gd name="T32" fmla="*/ 232 w 1582"/>
                <a:gd name="T33" fmla="*/ 1352 h 1582"/>
                <a:gd name="T34" fmla="*/ 156 w 1582"/>
                <a:gd name="T35" fmla="*/ 1266 h 1582"/>
                <a:gd name="T36" fmla="*/ 96 w 1582"/>
                <a:gd name="T37" fmla="*/ 1168 h 1582"/>
                <a:gd name="T38" fmla="*/ 48 w 1582"/>
                <a:gd name="T39" fmla="*/ 1064 h 1582"/>
                <a:gd name="T40" fmla="*/ 16 w 1582"/>
                <a:gd name="T41" fmla="*/ 952 h 1582"/>
                <a:gd name="T42" fmla="*/ 0 w 1582"/>
                <a:gd name="T43" fmla="*/ 832 h 1582"/>
                <a:gd name="T44" fmla="*/ 0 w 1582"/>
                <a:gd name="T45" fmla="*/ 752 h 1582"/>
                <a:gd name="T46" fmla="*/ 16 w 1582"/>
                <a:gd name="T47" fmla="*/ 632 h 1582"/>
                <a:gd name="T48" fmla="*/ 48 w 1582"/>
                <a:gd name="T49" fmla="*/ 520 h 1582"/>
                <a:gd name="T50" fmla="*/ 96 w 1582"/>
                <a:gd name="T51" fmla="*/ 414 h 1582"/>
                <a:gd name="T52" fmla="*/ 156 w 1582"/>
                <a:gd name="T53" fmla="*/ 318 h 1582"/>
                <a:gd name="T54" fmla="*/ 232 w 1582"/>
                <a:gd name="T55" fmla="*/ 232 h 1582"/>
                <a:gd name="T56" fmla="*/ 318 w 1582"/>
                <a:gd name="T57" fmla="*/ 158 h 1582"/>
                <a:gd name="T58" fmla="*/ 414 w 1582"/>
                <a:gd name="T59" fmla="*/ 96 h 1582"/>
                <a:gd name="T60" fmla="*/ 518 w 1582"/>
                <a:gd name="T61" fmla="*/ 48 h 1582"/>
                <a:gd name="T62" fmla="*/ 632 w 1582"/>
                <a:gd name="T63" fmla="*/ 16 h 1582"/>
                <a:gd name="T64" fmla="*/ 750 w 1582"/>
                <a:gd name="T65" fmla="*/ 2 h 1582"/>
                <a:gd name="T66" fmla="*/ 832 w 1582"/>
                <a:gd name="T67" fmla="*/ 2 h 1582"/>
                <a:gd name="T68" fmla="*/ 950 w 1582"/>
                <a:gd name="T69" fmla="*/ 16 h 1582"/>
                <a:gd name="T70" fmla="*/ 1062 w 1582"/>
                <a:gd name="T71" fmla="*/ 48 h 1582"/>
                <a:gd name="T72" fmla="*/ 1168 w 1582"/>
                <a:gd name="T73" fmla="*/ 96 h 1582"/>
                <a:gd name="T74" fmla="*/ 1264 w 1582"/>
                <a:gd name="T75" fmla="*/ 158 h 1582"/>
                <a:gd name="T76" fmla="*/ 1350 w 1582"/>
                <a:gd name="T77" fmla="*/ 232 h 1582"/>
                <a:gd name="T78" fmla="*/ 1424 w 1582"/>
                <a:gd name="T79" fmla="*/ 318 h 1582"/>
                <a:gd name="T80" fmla="*/ 1486 w 1582"/>
                <a:gd name="T81" fmla="*/ 414 h 1582"/>
                <a:gd name="T82" fmla="*/ 1534 w 1582"/>
                <a:gd name="T83" fmla="*/ 520 h 1582"/>
                <a:gd name="T84" fmla="*/ 1566 w 1582"/>
                <a:gd name="T85" fmla="*/ 632 h 1582"/>
                <a:gd name="T86" fmla="*/ 1580 w 1582"/>
                <a:gd name="T87" fmla="*/ 752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82" h="1582">
                  <a:moveTo>
                    <a:pt x="1582" y="792"/>
                  </a:moveTo>
                  <a:lnTo>
                    <a:pt x="1582" y="792"/>
                  </a:lnTo>
                  <a:lnTo>
                    <a:pt x="1580" y="832"/>
                  </a:lnTo>
                  <a:lnTo>
                    <a:pt x="1578" y="872"/>
                  </a:lnTo>
                  <a:lnTo>
                    <a:pt x="1572" y="912"/>
                  </a:lnTo>
                  <a:lnTo>
                    <a:pt x="1566" y="952"/>
                  </a:lnTo>
                  <a:lnTo>
                    <a:pt x="1556" y="990"/>
                  </a:lnTo>
                  <a:lnTo>
                    <a:pt x="1546" y="1028"/>
                  </a:lnTo>
                  <a:lnTo>
                    <a:pt x="1534" y="1064"/>
                  </a:lnTo>
                  <a:lnTo>
                    <a:pt x="1520" y="1100"/>
                  </a:lnTo>
                  <a:lnTo>
                    <a:pt x="1504" y="1134"/>
                  </a:lnTo>
                  <a:lnTo>
                    <a:pt x="1486" y="1168"/>
                  </a:lnTo>
                  <a:lnTo>
                    <a:pt x="1468" y="1202"/>
                  </a:lnTo>
                  <a:lnTo>
                    <a:pt x="1446" y="1234"/>
                  </a:lnTo>
                  <a:lnTo>
                    <a:pt x="1424" y="1266"/>
                  </a:lnTo>
                  <a:lnTo>
                    <a:pt x="1402" y="1294"/>
                  </a:lnTo>
                  <a:lnTo>
                    <a:pt x="1376" y="1324"/>
                  </a:lnTo>
                  <a:lnTo>
                    <a:pt x="1350" y="1352"/>
                  </a:lnTo>
                  <a:lnTo>
                    <a:pt x="1322" y="1378"/>
                  </a:lnTo>
                  <a:lnTo>
                    <a:pt x="1294" y="1402"/>
                  </a:lnTo>
                  <a:lnTo>
                    <a:pt x="1264" y="1426"/>
                  </a:lnTo>
                  <a:lnTo>
                    <a:pt x="1234" y="1448"/>
                  </a:lnTo>
                  <a:lnTo>
                    <a:pt x="1200" y="1468"/>
                  </a:lnTo>
                  <a:lnTo>
                    <a:pt x="1168" y="1488"/>
                  </a:lnTo>
                  <a:lnTo>
                    <a:pt x="1134" y="1504"/>
                  </a:lnTo>
                  <a:lnTo>
                    <a:pt x="1098" y="1520"/>
                  </a:lnTo>
                  <a:lnTo>
                    <a:pt x="1062" y="1534"/>
                  </a:lnTo>
                  <a:lnTo>
                    <a:pt x="1026" y="1548"/>
                  </a:lnTo>
                  <a:lnTo>
                    <a:pt x="988" y="1558"/>
                  </a:lnTo>
                  <a:lnTo>
                    <a:pt x="950" y="1566"/>
                  </a:lnTo>
                  <a:lnTo>
                    <a:pt x="912" y="1574"/>
                  </a:lnTo>
                  <a:lnTo>
                    <a:pt x="872" y="1578"/>
                  </a:lnTo>
                  <a:lnTo>
                    <a:pt x="832" y="1582"/>
                  </a:lnTo>
                  <a:lnTo>
                    <a:pt x="790" y="1582"/>
                  </a:lnTo>
                  <a:lnTo>
                    <a:pt x="790" y="1582"/>
                  </a:lnTo>
                  <a:lnTo>
                    <a:pt x="750" y="1582"/>
                  </a:lnTo>
                  <a:lnTo>
                    <a:pt x="710" y="1578"/>
                  </a:lnTo>
                  <a:lnTo>
                    <a:pt x="670" y="1574"/>
                  </a:lnTo>
                  <a:lnTo>
                    <a:pt x="632" y="1566"/>
                  </a:lnTo>
                  <a:lnTo>
                    <a:pt x="594" y="1558"/>
                  </a:lnTo>
                  <a:lnTo>
                    <a:pt x="556" y="1548"/>
                  </a:lnTo>
                  <a:lnTo>
                    <a:pt x="518" y="1534"/>
                  </a:lnTo>
                  <a:lnTo>
                    <a:pt x="482" y="1520"/>
                  </a:lnTo>
                  <a:lnTo>
                    <a:pt x="448" y="1504"/>
                  </a:lnTo>
                  <a:lnTo>
                    <a:pt x="414" y="1488"/>
                  </a:lnTo>
                  <a:lnTo>
                    <a:pt x="380" y="1468"/>
                  </a:lnTo>
                  <a:lnTo>
                    <a:pt x="348" y="1448"/>
                  </a:lnTo>
                  <a:lnTo>
                    <a:pt x="318" y="1426"/>
                  </a:lnTo>
                  <a:lnTo>
                    <a:pt x="288" y="1402"/>
                  </a:lnTo>
                  <a:lnTo>
                    <a:pt x="258" y="1378"/>
                  </a:lnTo>
                  <a:lnTo>
                    <a:pt x="232" y="1352"/>
                  </a:lnTo>
                  <a:lnTo>
                    <a:pt x="206" y="1324"/>
                  </a:lnTo>
                  <a:lnTo>
                    <a:pt x="180" y="1294"/>
                  </a:lnTo>
                  <a:lnTo>
                    <a:pt x="156" y="1266"/>
                  </a:lnTo>
                  <a:lnTo>
                    <a:pt x="134" y="1234"/>
                  </a:lnTo>
                  <a:lnTo>
                    <a:pt x="114" y="1202"/>
                  </a:lnTo>
                  <a:lnTo>
                    <a:pt x="96" y="1168"/>
                  </a:lnTo>
                  <a:lnTo>
                    <a:pt x="78" y="1134"/>
                  </a:lnTo>
                  <a:lnTo>
                    <a:pt x="62" y="1100"/>
                  </a:lnTo>
                  <a:lnTo>
                    <a:pt x="48" y="1064"/>
                  </a:lnTo>
                  <a:lnTo>
                    <a:pt x="36" y="1028"/>
                  </a:lnTo>
                  <a:lnTo>
                    <a:pt x="24" y="990"/>
                  </a:lnTo>
                  <a:lnTo>
                    <a:pt x="16" y="952"/>
                  </a:lnTo>
                  <a:lnTo>
                    <a:pt x="8" y="912"/>
                  </a:lnTo>
                  <a:lnTo>
                    <a:pt x="4" y="872"/>
                  </a:lnTo>
                  <a:lnTo>
                    <a:pt x="0" y="832"/>
                  </a:lnTo>
                  <a:lnTo>
                    <a:pt x="0" y="792"/>
                  </a:lnTo>
                  <a:lnTo>
                    <a:pt x="0" y="792"/>
                  </a:lnTo>
                  <a:lnTo>
                    <a:pt x="0" y="752"/>
                  </a:lnTo>
                  <a:lnTo>
                    <a:pt x="4" y="710"/>
                  </a:lnTo>
                  <a:lnTo>
                    <a:pt x="8" y="672"/>
                  </a:lnTo>
                  <a:lnTo>
                    <a:pt x="16" y="632"/>
                  </a:lnTo>
                  <a:lnTo>
                    <a:pt x="24" y="594"/>
                  </a:lnTo>
                  <a:lnTo>
                    <a:pt x="36" y="556"/>
                  </a:lnTo>
                  <a:lnTo>
                    <a:pt x="48" y="520"/>
                  </a:lnTo>
                  <a:lnTo>
                    <a:pt x="62" y="484"/>
                  </a:lnTo>
                  <a:lnTo>
                    <a:pt x="78" y="448"/>
                  </a:lnTo>
                  <a:lnTo>
                    <a:pt x="96" y="414"/>
                  </a:lnTo>
                  <a:lnTo>
                    <a:pt x="114" y="382"/>
                  </a:lnTo>
                  <a:lnTo>
                    <a:pt x="134" y="350"/>
                  </a:lnTo>
                  <a:lnTo>
                    <a:pt x="156" y="318"/>
                  </a:lnTo>
                  <a:lnTo>
                    <a:pt x="180" y="288"/>
                  </a:lnTo>
                  <a:lnTo>
                    <a:pt x="206" y="260"/>
                  </a:lnTo>
                  <a:lnTo>
                    <a:pt x="232" y="232"/>
                  </a:lnTo>
                  <a:lnTo>
                    <a:pt x="258" y="206"/>
                  </a:lnTo>
                  <a:lnTo>
                    <a:pt x="288" y="182"/>
                  </a:lnTo>
                  <a:lnTo>
                    <a:pt x="318" y="158"/>
                  </a:lnTo>
                  <a:lnTo>
                    <a:pt x="348" y="136"/>
                  </a:lnTo>
                  <a:lnTo>
                    <a:pt x="380" y="116"/>
                  </a:lnTo>
                  <a:lnTo>
                    <a:pt x="414" y="96"/>
                  </a:lnTo>
                  <a:lnTo>
                    <a:pt x="448" y="78"/>
                  </a:lnTo>
                  <a:lnTo>
                    <a:pt x="482" y="62"/>
                  </a:lnTo>
                  <a:lnTo>
                    <a:pt x="518" y="48"/>
                  </a:lnTo>
                  <a:lnTo>
                    <a:pt x="556" y="36"/>
                  </a:lnTo>
                  <a:lnTo>
                    <a:pt x="594" y="26"/>
                  </a:lnTo>
                  <a:lnTo>
                    <a:pt x="632" y="16"/>
                  </a:lnTo>
                  <a:lnTo>
                    <a:pt x="670" y="10"/>
                  </a:lnTo>
                  <a:lnTo>
                    <a:pt x="710" y="4"/>
                  </a:lnTo>
                  <a:lnTo>
                    <a:pt x="750" y="2"/>
                  </a:lnTo>
                  <a:lnTo>
                    <a:pt x="790" y="0"/>
                  </a:lnTo>
                  <a:lnTo>
                    <a:pt x="790" y="0"/>
                  </a:lnTo>
                  <a:lnTo>
                    <a:pt x="832" y="2"/>
                  </a:lnTo>
                  <a:lnTo>
                    <a:pt x="872" y="4"/>
                  </a:lnTo>
                  <a:lnTo>
                    <a:pt x="912" y="10"/>
                  </a:lnTo>
                  <a:lnTo>
                    <a:pt x="950" y="16"/>
                  </a:lnTo>
                  <a:lnTo>
                    <a:pt x="988" y="26"/>
                  </a:lnTo>
                  <a:lnTo>
                    <a:pt x="1026" y="36"/>
                  </a:lnTo>
                  <a:lnTo>
                    <a:pt x="1062" y="48"/>
                  </a:lnTo>
                  <a:lnTo>
                    <a:pt x="1098" y="62"/>
                  </a:lnTo>
                  <a:lnTo>
                    <a:pt x="1134" y="78"/>
                  </a:lnTo>
                  <a:lnTo>
                    <a:pt x="1168" y="96"/>
                  </a:lnTo>
                  <a:lnTo>
                    <a:pt x="1200" y="116"/>
                  </a:lnTo>
                  <a:lnTo>
                    <a:pt x="1234" y="136"/>
                  </a:lnTo>
                  <a:lnTo>
                    <a:pt x="1264" y="158"/>
                  </a:lnTo>
                  <a:lnTo>
                    <a:pt x="1294" y="182"/>
                  </a:lnTo>
                  <a:lnTo>
                    <a:pt x="1322" y="206"/>
                  </a:lnTo>
                  <a:lnTo>
                    <a:pt x="1350" y="232"/>
                  </a:lnTo>
                  <a:lnTo>
                    <a:pt x="1376" y="260"/>
                  </a:lnTo>
                  <a:lnTo>
                    <a:pt x="1402" y="288"/>
                  </a:lnTo>
                  <a:lnTo>
                    <a:pt x="1424" y="318"/>
                  </a:lnTo>
                  <a:lnTo>
                    <a:pt x="1446" y="350"/>
                  </a:lnTo>
                  <a:lnTo>
                    <a:pt x="1468" y="382"/>
                  </a:lnTo>
                  <a:lnTo>
                    <a:pt x="1486" y="414"/>
                  </a:lnTo>
                  <a:lnTo>
                    <a:pt x="1504" y="448"/>
                  </a:lnTo>
                  <a:lnTo>
                    <a:pt x="1520" y="484"/>
                  </a:lnTo>
                  <a:lnTo>
                    <a:pt x="1534" y="520"/>
                  </a:lnTo>
                  <a:lnTo>
                    <a:pt x="1546" y="556"/>
                  </a:lnTo>
                  <a:lnTo>
                    <a:pt x="1556" y="594"/>
                  </a:lnTo>
                  <a:lnTo>
                    <a:pt x="1566" y="632"/>
                  </a:lnTo>
                  <a:lnTo>
                    <a:pt x="1572" y="672"/>
                  </a:lnTo>
                  <a:lnTo>
                    <a:pt x="1578" y="710"/>
                  </a:lnTo>
                  <a:lnTo>
                    <a:pt x="1580" y="752"/>
                  </a:lnTo>
                  <a:lnTo>
                    <a:pt x="1582" y="792"/>
                  </a:lnTo>
                  <a:lnTo>
                    <a:pt x="1582" y="792"/>
                  </a:lnTo>
                  <a:close/>
                </a:path>
              </a:pathLst>
            </a:custGeom>
            <a:solidFill>
              <a:srgbClr val="007EA8"/>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grpSp>
          <p:nvGrpSpPr>
            <p:cNvPr id="35" name="组 2"/>
            <p:cNvGrpSpPr/>
            <p:nvPr/>
          </p:nvGrpSpPr>
          <p:grpSpPr>
            <a:xfrm>
              <a:off x="3718036" y="1358903"/>
              <a:ext cx="4373539" cy="3735611"/>
              <a:chOff x="803275" y="222250"/>
              <a:chExt cx="2416175" cy="2063750"/>
            </a:xfrm>
          </p:grpSpPr>
          <p:sp>
            <p:nvSpPr>
              <p:cNvPr id="36" name="Freeform 179"/>
              <p:cNvSpPr/>
              <p:nvPr/>
            </p:nvSpPr>
            <p:spPr bwMode="auto">
              <a:xfrm>
                <a:off x="863600" y="10096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37" name="Freeform 180"/>
              <p:cNvSpPr/>
              <p:nvPr/>
            </p:nvSpPr>
            <p:spPr bwMode="auto">
              <a:xfrm>
                <a:off x="819150" y="1666875"/>
                <a:ext cx="15875" cy="41275"/>
              </a:xfrm>
              <a:custGeom>
                <a:avLst/>
                <a:gdLst/>
                <a:ahLst/>
                <a:cxnLst>
                  <a:cxn ang="0">
                    <a:pos x="6" y="2"/>
                  </a:cxn>
                  <a:cxn ang="0">
                    <a:pos x="6" y="2"/>
                  </a:cxn>
                  <a:cxn ang="0">
                    <a:pos x="6" y="4"/>
                  </a:cxn>
                  <a:cxn ang="0">
                    <a:pos x="6" y="4"/>
                  </a:cxn>
                  <a:cxn ang="0">
                    <a:pos x="4" y="2"/>
                  </a:cxn>
                  <a:cxn ang="0">
                    <a:pos x="2" y="0"/>
                  </a:cxn>
                  <a:cxn ang="0">
                    <a:pos x="2" y="0"/>
                  </a:cxn>
                  <a:cxn ang="0">
                    <a:pos x="0" y="0"/>
                  </a:cxn>
                  <a:cxn ang="0">
                    <a:pos x="0" y="0"/>
                  </a:cxn>
                  <a:cxn ang="0">
                    <a:pos x="8" y="26"/>
                  </a:cxn>
                  <a:cxn ang="0">
                    <a:pos x="8" y="26"/>
                  </a:cxn>
                  <a:cxn ang="0">
                    <a:pos x="10" y="26"/>
                  </a:cxn>
                  <a:cxn ang="0">
                    <a:pos x="10" y="26"/>
                  </a:cxn>
                  <a:cxn ang="0">
                    <a:pos x="10" y="20"/>
                  </a:cxn>
                  <a:cxn ang="0">
                    <a:pos x="10" y="20"/>
                  </a:cxn>
                  <a:cxn ang="0">
                    <a:pos x="6" y="2"/>
                  </a:cxn>
                  <a:cxn ang="0">
                    <a:pos x="6" y="2"/>
                  </a:cxn>
                  <a:cxn ang="0">
                    <a:pos x="6" y="2"/>
                  </a:cxn>
                </a:cxnLst>
                <a:rect l="0" t="0" r="r" b="b"/>
                <a:pathLst>
                  <a:path w="10" h="26">
                    <a:moveTo>
                      <a:pt x="6" y="2"/>
                    </a:moveTo>
                    <a:lnTo>
                      <a:pt x="6" y="2"/>
                    </a:lnTo>
                    <a:lnTo>
                      <a:pt x="6" y="4"/>
                    </a:lnTo>
                    <a:lnTo>
                      <a:pt x="6" y="4"/>
                    </a:lnTo>
                    <a:lnTo>
                      <a:pt x="4" y="2"/>
                    </a:lnTo>
                    <a:lnTo>
                      <a:pt x="2" y="0"/>
                    </a:lnTo>
                    <a:lnTo>
                      <a:pt x="2" y="0"/>
                    </a:lnTo>
                    <a:lnTo>
                      <a:pt x="0" y="0"/>
                    </a:lnTo>
                    <a:lnTo>
                      <a:pt x="0" y="0"/>
                    </a:lnTo>
                    <a:lnTo>
                      <a:pt x="8" y="26"/>
                    </a:lnTo>
                    <a:lnTo>
                      <a:pt x="8" y="26"/>
                    </a:lnTo>
                    <a:lnTo>
                      <a:pt x="10" y="26"/>
                    </a:lnTo>
                    <a:lnTo>
                      <a:pt x="10" y="26"/>
                    </a:lnTo>
                    <a:lnTo>
                      <a:pt x="10" y="20"/>
                    </a:lnTo>
                    <a:lnTo>
                      <a:pt x="10" y="20"/>
                    </a:lnTo>
                    <a:lnTo>
                      <a:pt x="6" y="2"/>
                    </a:lnTo>
                    <a:lnTo>
                      <a:pt x="6" y="2"/>
                    </a:lnTo>
                    <a:lnTo>
                      <a:pt x="6"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38" name="Freeform 181"/>
              <p:cNvSpPr/>
              <p:nvPr/>
            </p:nvSpPr>
            <p:spPr bwMode="auto">
              <a:xfrm>
                <a:off x="1165225" y="2279650"/>
                <a:ext cx="6350" cy="6350"/>
              </a:xfrm>
              <a:custGeom>
                <a:avLst/>
                <a:gdLst/>
                <a:ahLst/>
                <a:cxnLst>
                  <a:cxn ang="0">
                    <a:pos x="0" y="4"/>
                  </a:cxn>
                  <a:cxn ang="0">
                    <a:pos x="0" y="4"/>
                  </a:cxn>
                  <a:cxn ang="0">
                    <a:pos x="4" y="2"/>
                  </a:cxn>
                  <a:cxn ang="0">
                    <a:pos x="4" y="2"/>
                  </a:cxn>
                  <a:cxn ang="0">
                    <a:pos x="2" y="0"/>
                  </a:cxn>
                  <a:cxn ang="0">
                    <a:pos x="2" y="0"/>
                  </a:cxn>
                  <a:cxn ang="0">
                    <a:pos x="0" y="4"/>
                  </a:cxn>
                  <a:cxn ang="0">
                    <a:pos x="0" y="4"/>
                  </a:cxn>
                </a:cxnLst>
                <a:rect l="0" t="0" r="r" b="b"/>
                <a:pathLst>
                  <a:path w="4" h="4">
                    <a:moveTo>
                      <a:pt x="0" y="4"/>
                    </a:moveTo>
                    <a:lnTo>
                      <a:pt x="0" y="4"/>
                    </a:lnTo>
                    <a:lnTo>
                      <a:pt x="4" y="2"/>
                    </a:lnTo>
                    <a:lnTo>
                      <a:pt x="4" y="2"/>
                    </a:lnTo>
                    <a:lnTo>
                      <a:pt x="2" y="0"/>
                    </a:lnTo>
                    <a:lnTo>
                      <a:pt x="2" y="0"/>
                    </a:lnTo>
                    <a:lnTo>
                      <a:pt x="0" y="4"/>
                    </a:lnTo>
                    <a:lnTo>
                      <a:pt x="0" y="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39" name="Freeform 182"/>
              <p:cNvSpPr/>
              <p:nvPr/>
            </p:nvSpPr>
            <p:spPr bwMode="auto">
              <a:xfrm>
                <a:off x="2876550" y="568325"/>
                <a:ext cx="6350" cy="6350"/>
              </a:xfrm>
              <a:custGeom>
                <a:avLst/>
                <a:gdLst/>
                <a:ahLst/>
                <a:cxnLst>
                  <a:cxn ang="0">
                    <a:pos x="0" y="2"/>
                  </a:cxn>
                  <a:cxn ang="0">
                    <a:pos x="0" y="2"/>
                  </a:cxn>
                  <a:cxn ang="0">
                    <a:pos x="2" y="4"/>
                  </a:cxn>
                  <a:cxn ang="0">
                    <a:pos x="4" y="4"/>
                  </a:cxn>
                  <a:cxn ang="0">
                    <a:pos x="4" y="4"/>
                  </a:cxn>
                  <a:cxn ang="0">
                    <a:pos x="0" y="0"/>
                  </a:cxn>
                  <a:cxn ang="0">
                    <a:pos x="0" y="0"/>
                  </a:cxn>
                  <a:cxn ang="0">
                    <a:pos x="0" y="2"/>
                  </a:cxn>
                  <a:cxn ang="0">
                    <a:pos x="0" y="2"/>
                  </a:cxn>
                </a:cxnLst>
                <a:rect l="0" t="0" r="r" b="b"/>
                <a:pathLst>
                  <a:path w="4" h="4">
                    <a:moveTo>
                      <a:pt x="0" y="2"/>
                    </a:moveTo>
                    <a:lnTo>
                      <a:pt x="0" y="2"/>
                    </a:lnTo>
                    <a:lnTo>
                      <a:pt x="2" y="4"/>
                    </a:lnTo>
                    <a:lnTo>
                      <a:pt x="4" y="4"/>
                    </a:lnTo>
                    <a:lnTo>
                      <a:pt x="4" y="4"/>
                    </a:lnTo>
                    <a:lnTo>
                      <a:pt x="0" y="0"/>
                    </a:lnTo>
                    <a:lnTo>
                      <a:pt x="0" y="0"/>
                    </a:lnTo>
                    <a:lnTo>
                      <a:pt x="0" y="2"/>
                    </a:lnTo>
                    <a:lnTo>
                      <a:pt x="0"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40" name="Freeform 183"/>
              <p:cNvSpPr/>
              <p:nvPr/>
            </p:nvSpPr>
            <p:spPr bwMode="auto">
              <a:xfrm>
                <a:off x="1492250" y="37465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41" name="Freeform 184"/>
              <p:cNvSpPr/>
              <p:nvPr/>
            </p:nvSpPr>
            <p:spPr bwMode="auto">
              <a:xfrm>
                <a:off x="895350" y="12414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42" name="Freeform 185"/>
              <p:cNvSpPr/>
              <p:nvPr/>
            </p:nvSpPr>
            <p:spPr bwMode="auto">
              <a:xfrm>
                <a:off x="1165225" y="2263775"/>
                <a:ext cx="12700" cy="15875"/>
              </a:xfrm>
              <a:custGeom>
                <a:avLst/>
                <a:gdLst/>
                <a:ahLst/>
                <a:cxnLst>
                  <a:cxn ang="0">
                    <a:pos x="8" y="0"/>
                  </a:cxn>
                  <a:cxn ang="0">
                    <a:pos x="8" y="0"/>
                  </a:cxn>
                  <a:cxn ang="0">
                    <a:pos x="8" y="0"/>
                  </a:cxn>
                  <a:cxn ang="0">
                    <a:pos x="4" y="0"/>
                  </a:cxn>
                  <a:cxn ang="0">
                    <a:pos x="2" y="0"/>
                  </a:cxn>
                  <a:cxn ang="0">
                    <a:pos x="2" y="0"/>
                  </a:cxn>
                  <a:cxn ang="0">
                    <a:pos x="2" y="0"/>
                  </a:cxn>
                  <a:cxn ang="0">
                    <a:pos x="0" y="8"/>
                  </a:cxn>
                  <a:cxn ang="0">
                    <a:pos x="0" y="8"/>
                  </a:cxn>
                  <a:cxn ang="0">
                    <a:pos x="0" y="8"/>
                  </a:cxn>
                  <a:cxn ang="0">
                    <a:pos x="0" y="8"/>
                  </a:cxn>
                  <a:cxn ang="0">
                    <a:pos x="2" y="10"/>
                  </a:cxn>
                  <a:cxn ang="0">
                    <a:pos x="2" y="10"/>
                  </a:cxn>
                  <a:cxn ang="0">
                    <a:pos x="6" y="6"/>
                  </a:cxn>
                  <a:cxn ang="0">
                    <a:pos x="8" y="0"/>
                  </a:cxn>
                  <a:cxn ang="0">
                    <a:pos x="8" y="0"/>
                  </a:cxn>
                </a:cxnLst>
                <a:rect l="0" t="0" r="r" b="b"/>
                <a:pathLst>
                  <a:path w="8" h="10">
                    <a:moveTo>
                      <a:pt x="8" y="0"/>
                    </a:moveTo>
                    <a:lnTo>
                      <a:pt x="8" y="0"/>
                    </a:lnTo>
                    <a:lnTo>
                      <a:pt x="8" y="0"/>
                    </a:lnTo>
                    <a:lnTo>
                      <a:pt x="4" y="0"/>
                    </a:lnTo>
                    <a:lnTo>
                      <a:pt x="2" y="0"/>
                    </a:lnTo>
                    <a:lnTo>
                      <a:pt x="2" y="0"/>
                    </a:lnTo>
                    <a:lnTo>
                      <a:pt x="2" y="0"/>
                    </a:lnTo>
                    <a:lnTo>
                      <a:pt x="0" y="8"/>
                    </a:lnTo>
                    <a:lnTo>
                      <a:pt x="0" y="8"/>
                    </a:lnTo>
                    <a:lnTo>
                      <a:pt x="0" y="8"/>
                    </a:lnTo>
                    <a:lnTo>
                      <a:pt x="0" y="8"/>
                    </a:lnTo>
                    <a:lnTo>
                      <a:pt x="2" y="10"/>
                    </a:lnTo>
                    <a:lnTo>
                      <a:pt x="2" y="10"/>
                    </a:lnTo>
                    <a:lnTo>
                      <a:pt x="6" y="6"/>
                    </a:lnTo>
                    <a:lnTo>
                      <a:pt x="8" y="0"/>
                    </a:lnTo>
                    <a:lnTo>
                      <a:pt x="8"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43" name="Freeform 186"/>
              <p:cNvSpPr/>
              <p:nvPr/>
            </p:nvSpPr>
            <p:spPr bwMode="auto">
              <a:xfrm>
                <a:off x="1181100" y="527050"/>
                <a:ext cx="22225" cy="12700"/>
              </a:xfrm>
              <a:custGeom>
                <a:avLst/>
                <a:gdLst/>
                <a:ahLst/>
                <a:cxnLst>
                  <a:cxn ang="0">
                    <a:pos x="6" y="8"/>
                  </a:cxn>
                  <a:cxn ang="0">
                    <a:pos x="6" y="8"/>
                  </a:cxn>
                  <a:cxn ang="0">
                    <a:pos x="12" y="8"/>
                  </a:cxn>
                  <a:cxn ang="0">
                    <a:pos x="12" y="8"/>
                  </a:cxn>
                  <a:cxn ang="0">
                    <a:pos x="14" y="6"/>
                  </a:cxn>
                  <a:cxn ang="0">
                    <a:pos x="14" y="6"/>
                  </a:cxn>
                  <a:cxn ang="0">
                    <a:pos x="12" y="6"/>
                  </a:cxn>
                  <a:cxn ang="0">
                    <a:pos x="12" y="6"/>
                  </a:cxn>
                  <a:cxn ang="0">
                    <a:pos x="12" y="6"/>
                  </a:cxn>
                  <a:cxn ang="0">
                    <a:pos x="12" y="6"/>
                  </a:cxn>
                  <a:cxn ang="0">
                    <a:pos x="8" y="6"/>
                  </a:cxn>
                  <a:cxn ang="0">
                    <a:pos x="8" y="6"/>
                  </a:cxn>
                  <a:cxn ang="0">
                    <a:pos x="8" y="6"/>
                  </a:cxn>
                  <a:cxn ang="0">
                    <a:pos x="8" y="6"/>
                  </a:cxn>
                  <a:cxn ang="0">
                    <a:pos x="8" y="6"/>
                  </a:cxn>
                  <a:cxn ang="0">
                    <a:pos x="8" y="4"/>
                  </a:cxn>
                  <a:cxn ang="0">
                    <a:pos x="8" y="4"/>
                  </a:cxn>
                  <a:cxn ang="0">
                    <a:pos x="12" y="4"/>
                  </a:cxn>
                  <a:cxn ang="0">
                    <a:pos x="12" y="4"/>
                  </a:cxn>
                  <a:cxn ang="0">
                    <a:pos x="12" y="4"/>
                  </a:cxn>
                  <a:cxn ang="0">
                    <a:pos x="12" y="4"/>
                  </a:cxn>
                  <a:cxn ang="0">
                    <a:pos x="10" y="4"/>
                  </a:cxn>
                  <a:cxn ang="0">
                    <a:pos x="10" y="4"/>
                  </a:cxn>
                  <a:cxn ang="0">
                    <a:pos x="8" y="2"/>
                  </a:cxn>
                  <a:cxn ang="0">
                    <a:pos x="6" y="2"/>
                  </a:cxn>
                  <a:cxn ang="0">
                    <a:pos x="6" y="2"/>
                  </a:cxn>
                  <a:cxn ang="0">
                    <a:pos x="10" y="2"/>
                  </a:cxn>
                  <a:cxn ang="0">
                    <a:pos x="10" y="0"/>
                  </a:cxn>
                  <a:cxn ang="0">
                    <a:pos x="10" y="0"/>
                  </a:cxn>
                  <a:cxn ang="0">
                    <a:pos x="8" y="0"/>
                  </a:cxn>
                  <a:cxn ang="0">
                    <a:pos x="6" y="0"/>
                  </a:cxn>
                  <a:cxn ang="0">
                    <a:pos x="6" y="0"/>
                  </a:cxn>
                  <a:cxn ang="0">
                    <a:pos x="0" y="4"/>
                  </a:cxn>
                  <a:cxn ang="0">
                    <a:pos x="0" y="4"/>
                  </a:cxn>
                  <a:cxn ang="0">
                    <a:pos x="0" y="6"/>
                  </a:cxn>
                  <a:cxn ang="0">
                    <a:pos x="0" y="6"/>
                  </a:cxn>
                  <a:cxn ang="0">
                    <a:pos x="6" y="8"/>
                  </a:cxn>
                  <a:cxn ang="0">
                    <a:pos x="6" y="8"/>
                  </a:cxn>
                </a:cxnLst>
                <a:rect l="0" t="0" r="r" b="b"/>
                <a:pathLst>
                  <a:path w="14" h="8">
                    <a:moveTo>
                      <a:pt x="6" y="8"/>
                    </a:moveTo>
                    <a:lnTo>
                      <a:pt x="6" y="8"/>
                    </a:lnTo>
                    <a:lnTo>
                      <a:pt x="12" y="8"/>
                    </a:lnTo>
                    <a:lnTo>
                      <a:pt x="12" y="8"/>
                    </a:lnTo>
                    <a:lnTo>
                      <a:pt x="14" y="6"/>
                    </a:lnTo>
                    <a:lnTo>
                      <a:pt x="14" y="6"/>
                    </a:lnTo>
                    <a:lnTo>
                      <a:pt x="12" y="6"/>
                    </a:lnTo>
                    <a:lnTo>
                      <a:pt x="12" y="6"/>
                    </a:lnTo>
                    <a:lnTo>
                      <a:pt x="12" y="6"/>
                    </a:lnTo>
                    <a:lnTo>
                      <a:pt x="12" y="6"/>
                    </a:lnTo>
                    <a:lnTo>
                      <a:pt x="8" y="6"/>
                    </a:lnTo>
                    <a:lnTo>
                      <a:pt x="8" y="6"/>
                    </a:lnTo>
                    <a:lnTo>
                      <a:pt x="8" y="6"/>
                    </a:lnTo>
                    <a:lnTo>
                      <a:pt x="8" y="6"/>
                    </a:lnTo>
                    <a:lnTo>
                      <a:pt x="8" y="6"/>
                    </a:lnTo>
                    <a:lnTo>
                      <a:pt x="8" y="4"/>
                    </a:lnTo>
                    <a:lnTo>
                      <a:pt x="8" y="4"/>
                    </a:lnTo>
                    <a:lnTo>
                      <a:pt x="12" y="4"/>
                    </a:lnTo>
                    <a:lnTo>
                      <a:pt x="12" y="4"/>
                    </a:lnTo>
                    <a:lnTo>
                      <a:pt x="12" y="4"/>
                    </a:lnTo>
                    <a:lnTo>
                      <a:pt x="12" y="4"/>
                    </a:lnTo>
                    <a:lnTo>
                      <a:pt x="10" y="4"/>
                    </a:lnTo>
                    <a:lnTo>
                      <a:pt x="10" y="4"/>
                    </a:lnTo>
                    <a:lnTo>
                      <a:pt x="8" y="2"/>
                    </a:lnTo>
                    <a:lnTo>
                      <a:pt x="6" y="2"/>
                    </a:lnTo>
                    <a:lnTo>
                      <a:pt x="6" y="2"/>
                    </a:lnTo>
                    <a:lnTo>
                      <a:pt x="10" y="2"/>
                    </a:lnTo>
                    <a:lnTo>
                      <a:pt x="10" y="0"/>
                    </a:lnTo>
                    <a:lnTo>
                      <a:pt x="10" y="0"/>
                    </a:lnTo>
                    <a:lnTo>
                      <a:pt x="8" y="0"/>
                    </a:lnTo>
                    <a:lnTo>
                      <a:pt x="6" y="0"/>
                    </a:lnTo>
                    <a:lnTo>
                      <a:pt x="6" y="0"/>
                    </a:lnTo>
                    <a:lnTo>
                      <a:pt x="0" y="4"/>
                    </a:lnTo>
                    <a:lnTo>
                      <a:pt x="0" y="4"/>
                    </a:lnTo>
                    <a:lnTo>
                      <a:pt x="0" y="6"/>
                    </a:lnTo>
                    <a:lnTo>
                      <a:pt x="0" y="6"/>
                    </a:lnTo>
                    <a:lnTo>
                      <a:pt x="6" y="8"/>
                    </a:lnTo>
                    <a:lnTo>
                      <a:pt x="6" y="8"/>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44" name="Freeform 187"/>
              <p:cNvSpPr/>
              <p:nvPr/>
            </p:nvSpPr>
            <p:spPr bwMode="auto">
              <a:xfrm>
                <a:off x="1190625" y="520700"/>
                <a:ext cx="3175" cy="3175"/>
              </a:xfrm>
              <a:custGeom>
                <a:avLst/>
                <a:gdLst/>
                <a:ahLst/>
                <a:cxnLst>
                  <a:cxn ang="0">
                    <a:pos x="2" y="2"/>
                  </a:cxn>
                  <a:cxn ang="0">
                    <a:pos x="2" y="2"/>
                  </a:cxn>
                  <a:cxn ang="0">
                    <a:pos x="2" y="0"/>
                  </a:cxn>
                  <a:cxn ang="0">
                    <a:pos x="2" y="0"/>
                  </a:cxn>
                  <a:cxn ang="0">
                    <a:pos x="0" y="2"/>
                  </a:cxn>
                  <a:cxn ang="0">
                    <a:pos x="0" y="2"/>
                  </a:cxn>
                  <a:cxn ang="0">
                    <a:pos x="2" y="2"/>
                  </a:cxn>
                  <a:cxn ang="0">
                    <a:pos x="2" y="2"/>
                  </a:cxn>
                </a:cxnLst>
                <a:rect l="0" t="0" r="r" b="b"/>
                <a:pathLst>
                  <a:path w="2" h="2">
                    <a:moveTo>
                      <a:pt x="2" y="2"/>
                    </a:moveTo>
                    <a:lnTo>
                      <a:pt x="2" y="2"/>
                    </a:lnTo>
                    <a:lnTo>
                      <a:pt x="2" y="0"/>
                    </a:lnTo>
                    <a:lnTo>
                      <a:pt x="2" y="0"/>
                    </a:lnTo>
                    <a:lnTo>
                      <a:pt x="0" y="2"/>
                    </a:lnTo>
                    <a:lnTo>
                      <a:pt x="0" y="2"/>
                    </a:lnTo>
                    <a:lnTo>
                      <a:pt x="2" y="2"/>
                    </a:lnTo>
                    <a:lnTo>
                      <a:pt x="2"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45" name="Freeform 188"/>
              <p:cNvSpPr/>
              <p:nvPr/>
            </p:nvSpPr>
            <p:spPr bwMode="auto">
              <a:xfrm>
                <a:off x="2463800" y="981075"/>
                <a:ext cx="111125" cy="171450"/>
              </a:xfrm>
              <a:custGeom>
                <a:avLst/>
                <a:gdLst/>
                <a:ahLst/>
                <a:cxnLst>
                  <a:cxn ang="0">
                    <a:pos x="62" y="52"/>
                  </a:cxn>
                  <a:cxn ang="0">
                    <a:pos x="54" y="62"/>
                  </a:cxn>
                  <a:cxn ang="0">
                    <a:pos x="52" y="56"/>
                  </a:cxn>
                  <a:cxn ang="0">
                    <a:pos x="50" y="52"/>
                  </a:cxn>
                  <a:cxn ang="0">
                    <a:pos x="50" y="44"/>
                  </a:cxn>
                  <a:cxn ang="0">
                    <a:pos x="40" y="42"/>
                  </a:cxn>
                  <a:cxn ang="0">
                    <a:pos x="36" y="30"/>
                  </a:cxn>
                  <a:cxn ang="0">
                    <a:pos x="32" y="26"/>
                  </a:cxn>
                  <a:cxn ang="0">
                    <a:pos x="42" y="26"/>
                  </a:cxn>
                  <a:cxn ang="0">
                    <a:pos x="38" y="24"/>
                  </a:cxn>
                  <a:cxn ang="0">
                    <a:pos x="40" y="18"/>
                  </a:cxn>
                  <a:cxn ang="0">
                    <a:pos x="56" y="18"/>
                  </a:cxn>
                  <a:cxn ang="0">
                    <a:pos x="52" y="16"/>
                  </a:cxn>
                  <a:cxn ang="0">
                    <a:pos x="54" y="6"/>
                  </a:cxn>
                  <a:cxn ang="0">
                    <a:pos x="54" y="2"/>
                  </a:cxn>
                  <a:cxn ang="0">
                    <a:pos x="46" y="2"/>
                  </a:cxn>
                  <a:cxn ang="0">
                    <a:pos x="40" y="0"/>
                  </a:cxn>
                  <a:cxn ang="0">
                    <a:pos x="28" y="6"/>
                  </a:cxn>
                  <a:cxn ang="0">
                    <a:pos x="18" y="10"/>
                  </a:cxn>
                  <a:cxn ang="0">
                    <a:pos x="16" y="12"/>
                  </a:cxn>
                  <a:cxn ang="0">
                    <a:pos x="8" y="14"/>
                  </a:cxn>
                  <a:cxn ang="0">
                    <a:pos x="4" y="22"/>
                  </a:cxn>
                  <a:cxn ang="0">
                    <a:pos x="0" y="28"/>
                  </a:cxn>
                  <a:cxn ang="0">
                    <a:pos x="6" y="36"/>
                  </a:cxn>
                  <a:cxn ang="0">
                    <a:pos x="8" y="34"/>
                  </a:cxn>
                  <a:cxn ang="0">
                    <a:pos x="8" y="44"/>
                  </a:cxn>
                  <a:cxn ang="0">
                    <a:pos x="8" y="46"/>
                  </a:cxn>
                  <a:cxn ang="0">
                    <a:pos x="14" y="54"/>
                  </a:cxn>
                  <a:cxn ang="0">
                    <a:pos x="20" y="60"/>
                  </a:cxn>
                  <a:cxn ang="0">
                    <a:pos x="24" y="66"/>
                  </a:cxn>
                  <a:cxn ang="0">
                    <a:pos x="32" y="70"/>
                  </a:cxn>
                  <a:cxn ang="0">
                    <a:pos x="32" y="70"/>
                  </a:cxn>
                  <a:cxn ang="0">
                    <a:pos x="24" y="80"/>
                  </a:cxn>
                  <a:cxn ang="0">
                    <a:pos x="22" y="84"/>
                  </a:cxn>
                  <a:cxn ang="0">
                    <a:pos x="20" y="82"/>
                  </a:cxn>
                  <a:cxn ang="0">
                    <a:pos x="18" y="90"/>
                  </a:cxn>
                  <a:cxn ang="0">
                    <a:pos x="28" y="102"/>
                  </a:cxn>
                  <a:cxn ang="0">
                    <a:pos x="46" y="108"/>
                  </a:cxn>
                  <a:cxn ang="0">
                    <a:pos x="62" y="106"/>
                  </a:cxn>
                  <a:cxn ang="0">
                    <a:pos x="62" y="94"/>
                  </a:cxn>
                  <a:cxn ang="0">
                    <a:pos x="62" y="84"/>
                  </a:cxn>
                  <a:cxn ang="0">
                    <a:pos x="58" y="80"/>
                  </a:cxn>
                  <a:cxn ang="0">
                    <a:pos x="56" y="78"/>
                  </a:cxn>
                  <a:cxn ang="0">
                    <a:pos x="60" y="78"/>
                  </a:cxn>
                  <a:cxn ang="0">
                    <a:pos x="58" y="76"/>
                  </a:cxn>
                  <a:cxn ang="0">
                    <a:pos x="54" y="74"/>
                  </a:cxn>
                  <a:cxn ang="0">
                    <a:pos x="56" y="66"/>
                  </a:cxn>
                  <a:cxn ang="0">
                    <a:pos x="60" y="64"/>
                  </a:cxn>
                  <a:cxn ang="0">
                    <a:pos x="60" y="68"/>
                  </a:cxn>
                  <a:cxn ang="0">
                    <a:pos x="64" y="66"/>
                  </a:cxn>
                  <a:cxn ang="0">
                    <a:pos x="66" y="64"/>
                  </a:cxn>
                  <a:cxn ang="0">
                    <a:pos x="70" y="64"/>
                  </a:cxn>
                  <a:cxn ang="0">
                    <a:pos x="64" y="58"/>
                  </a:cxn>
                </a:cxnLst>
                <a:rect l="0" t="0" r="r" b="b"/>
                <a:pathLst>
                  <a:path w="70" h="108">
                    <a:moveTo>
                      <a:pt x="64" y="58"/>
                    </a:moveTo>
                    <a:lnTo>
                      <a:pt x="64" y="58"/>
                    </a:lnTo>
                    <a:lnTo>
                      <a:pt x="62" y="52"/>
                    </a:lnTo>
                    <a:lnTo>
                      <a:pt x="62" y="52"/>
                    </a:lnTo>
                    <a:lnTo>
                      <a:pt x="54" y="54"/>
                    </a:lnTo>
                    <a:lnTo>
                      <a:pt x="54" y="54"/>
                    </a:lnTo>
                    <a:lnTo>
                      <a:pt x="54" y="62"/>
                    </a:lnTo>
                    <a:lnTo>
                      <a:pt x="54" y="62"/>
                    </a:lnTo>
                    <a:lnTo>
                      <a:pt x="54" y="62"/>
                    </a:lnTo>
                    <a:lnTo>
                      <a:pt x="50" y="58"/>
                    </a:lnTo>
                    <a:lnTo>
                      <a:pt x="50" y="58"/>
                    </a:lnTo>
                    <a:lnTo>
                      <a:pt x="52" y="56"/>
                    </a:lnTo>
                    <a:lnTo>
                      <a:pt x="52" y="56"/>
                    </a:lnTo>
                    <a:lnTo>
                      <a:pt x="50" y="56"/>
                    </a:lnTo>
                    <a:lnTo>
                      <a:pt x="50" y="56"/>
                    </a:lnTo>
                    <a:lnTo>
                      <a:pt x="50" y="52"/>
                    </a:lnTo>
                    <a:lnTo>
                      <a:pt x="50" y="52"/>
                    </a:lnTo>
                    <a:lnTo>
                      <a:pt x="52" y="46"/>
                    </a:lnTo>
                    <a:lnTo>
                      <a:pt x="52" y="46"/>
                    </a:lnTo>
                    <a:lnTo>
                      <a:pt x="50" y="44"/>
                    </a:lnTo>
                    <a:lnTo>
                      <a:pt x="46" y="44"/>
                    </a:lnTo>
                    <a:lnTo>
                      <a:pt x="46" y="44"/>
                    </a:lnTo>
                    <a:lnTo>
                      <a:pt x="42" y="42"/>
                    </a:lnTo>
                    <a:lnTo>
                      <a:pt x="40" y="42"/>
                    </a:lnTo>
                    <a:lnTo>
                      <a:pt x="40" y="42"/>
                    </a:lnTo>
                    <a:lnTo>
                      <a:pt x="38" y="36"/>
                    </a:lnTo>
                    <a:lnTo>
                      <a:pt x="36" y="30"/>
                    </a:lnTo>
                    <a:lnTo>
                      <a:pt x="36" y="30"/>
                    </a:lnTo>
                    <a:lnTo>
                      <a:pt x="30" y="28"/>
                    </a:lnTo>
                    <a:lnTo>
                      <a:pt x="30" y="26"/>
                    </a:lnTo>
                    <a:lnTo>
                      <a:pt x="30" y="26"/>
                    </a:lnTo>
                    <a:lnTo>
                      <a:pt x="32" y="26"/>
                    </a:lnTo>
                    <a:lnTo>
                      <a:pt x="32" y="26"/>
                    </a:lnTo>
                    <a:lnTo>
                      <a:pt x="36" y="26"/>
                    </a:lnTo>
                    <a:lnTo>
                      <a:pt x="42" y="26"/>
                    </a:lnTo>
                    <a:lnTo>
                      <a:pt x="42" y="26"/>
                    </a:lnTo>
                    <a:lnTo>
                      <a:pt x="40" y="26"/>
                    </a:lnTo>
                    <a:lnTo>
                      <a:pt x="40" y="26"/>
                    </a:lnTo>
                    <a:lnTo>
                      <a:pt x="38" y="24"/>
                    </a:lnTo>
                    <a:lnTo>
                      <a:pt x="38" y="24"/>
                    </a:lnTo>
                    <a:lnTo>
                      <a:pt x="40" y="20"/>
                    </a:lnTo>
                    <a:lnTo>
                      <a:pt x="40" y="20"/>
                    </a:lnTo>
                    <a:lnTo>
                      <a:pt x="40" y="18"/>
                    </a:lnTo>
                    <a:lnTo>
                      <a:pt x="40" y="18"/>
                    </a:lnTo>
                    <a:lnTo>
                      <a:pt x="44" y="18"/>
                    </a:lnTo>
                    <a:lnTo>
                      <a:pt x="44" y="18"/>
                    </a:lnTo>
                    <a:lnTo>
                      <a:pt x="56" y="18"/>
                    </a:lnTo>
                    <a:lnTo>
                      <a:pt x="56" y="18"/>
                    </a:lnTo>
                    <a:lnTo>
                      <a:pt x="56" y="18"/>
                    </a:lnTo>
                    <a:lnTo>
                      <a:pt x="56" y="18"/>
                    </a:lnTo>
                    <a:lnTo>
                      <a:pt x="54" y="18"/>
                    </a:lnTo>
                    <a:lnTo>
                      <a:pt x="52" y="16"/>
                    </a:lnTo>
                    <a:lnTo>
                      <a:pt x="52" y="16"/>
                    </a:lnTo>
                    <a:lnTo>
                      <a:pt x="56" y="10"/>
                    </a:lnTo>
                    <a:lnTo>
                      <a:pt x="54" y="6"/>
                    </a:lnTo>
                    <a:lnTo>
                      <a:pt x="54" y="6"/>
                    </a:lnTo>
                    <a:lnTo>
                      <a:pt x="56" y="4"/>
                    </a:lnTo>
                    <a:lnTo>
                      <a:pt x="56" y="4"/>
                    </a:lnTo>
                    <a:lnTo>
                      <a:pt x="54" y="2"/>
                    </a:lnTo>
                    <a:lnTo>
                      <a:pt x="54" y="2"/>
                    </a:lnTo>
                    <a:lnTo>
                      <a:pt x="50" y="0"/>
                    </a:lnTo>
                    <a:lnTo>
                      <a:pt x="50" y="0"/>
                    </a:lnTo>
                    <a:lnTo>
                      <a:pt x="48" y="2"/>
                    </a:lnTo>
                    <a:lnTo>
                      <a:pt x="46" y="2"/>
                    </a:lnTo>
                    <a:lnTo>
                      <a:pt x="46" y="2"/>
                    </a:lnTo>
                    <a:lnTo>
                      <a:pt x="44" y="0"/>
                    </a:lnTo>
                    <a:lnTo>
                      <a:pt x="40" y="0"/>
                    </a:lnTo>
                    <a:lnTo>
                      <a:pt x="40" y="0"/>
                    </a:lnTo>
                    <a:lnTo>
                      <a:pt x="36" y="0"/>
                    </a:lnTo>
                    <a:lnTo>
                      <a:pt x="34" y="2"/>
                    </a:lnTo>
                    <a:lnTo>
                      <a:pt x="28" y="6"/>
                    </a:lnTo>
                    <a:lnTo>
                      <a:pt x="28" y="6"/>
                    </a:lnTo>
                    <a:lnTo>
                      <a:pt x="24" y="6"/>
                    </a:lnTo>
                    <a:lnTo>
                      <a:pt x="24" y="6"/>
                    </a:lnTo>
                    <a:lnTo>
                      <a:pt x="22" y="8"/>
                    </a:lnTo>
                    <a:lnTo>
                      <a:pt x="18" y="10"/>
                    </a:lnTo>
                    <a:lnTo>
                      <a:pt x="18" y="10"/>
                    </a:lnTo>
                    <a:lnTo>
                      <a:pt x="18" y="12"/>
                    </a:lnTo>
                    <a:lnTo>
                      <a:pt x="18" y="12"/>
                    </a:lnTo>
                    <a:lnTo>
                      <a:pt x="16" y="12"/>
                    </a:lnTo>
                    <a:lnTo>
                      <a:pt x="16" y="12"/>
                    </a:lnTo>
                    <a:lnTo>
                      <a:pt x="12" y="14"/>
                    </a:lnTo>
                    <a:lnTo>
                      <a:pt x="8" y="14"/>
                    </a:lnTo>
                    <a:lnTo>
                      <a:pt x="8" y="14"/>
                    </a:lnTo>
                    <a:lnTo>
                      <a:pt x="8" y="14"/>
                    </a:lnTo>
                    <a:lnTo>
                      <a:pt x="8" y="14"/>
                    </a:lnTo>
                    <a:lnTo>
                      <a:pt x="4" y="22"/>
                    </a:lnTo>
                    <a:lnTo>
                      <a:pt x="4" y="22"/>
                    </a:lnTo>
                    <a:lnTo>
                      <a:pt x="2" y="24"/>
                    </a:lnTo>
                    <a:lnTo>
                      <a:pt x="0" y="26"/>
                    </a:lnTo>
                    <a:lnTo>
                      <a:pt x="0" y="28"/>
                    </a:lnTo>
                    <a:lnTo>
                      <a:pt x="0" y="28"/>
                    </a:lnTo>
                    <a:lnTo>
                      <a:pt x="2" y="28"/>
                    </a:lnTo>
                    <a:lnTo>
                      <a:pt x="2" y="28"/>
                    </a:lnTo>
                    <a:lnTo>
                      <a:pt x="6" y="32"/>
                    </a:lnTo>
                    <a:lnTo>
                      <a:pt x="6" y="36"/>
                    </a:lnTo>
                    <a:lnTo>
                      <a:pt x="6" y="36"/>
                    </a:lnTo>
                    <a:lnTo>
                      <a:pt x="6" y="36"/>
                    </a:lnTo>
                    <a:lnTo>
                      <a:pt x="8" y="34"/>
                    </a:lnTo>
                    <a:lnTo>
                      <a:pt x="8" y="34"/>
                    </a:lnTo>
                    <a:lnTo>
                      <a:pt x="8" y="34"/>
                    </a:lnTo>
                    <a:lnTo>
                      <a:pt x="8" y="34"/>
                    </a:lnTo>
                    <a:lnTo>
                      <a:pt x="6" y="38"/>
                    </a:lnTo>
                    <a:lnTo>
                      <a:pt x="8" y="44"/>
                    </a:lnTo>
                    <a:lnTo>
                      <a:pt x="8" y="44"/>
                    </a:lnTo>
                    <a:lnTo>
                      <a:pt x="8" y="44"/>
                    </a:lnTo>
                    <a:lnTo>
                      <a:pt x="8" y="46"/>
                    </a:lnTo>
                    <a:lnTo>
                      <a:pt x="8" y="46"/>
                    </a:lnTo>
                    <a:lnTo>
                      <a:pt x="10" y="46"/>
                    </a:lnTo>
                    <a:lnTo>
                      <a:pt x="10" y="46"/>
                    </a:lnTo>
                    <a:lnTo>
                      <a:pt x="14" y="54"/>
                    </a:lnTo>
                    <a:lnTo>
                      <a:pt x="14" y="54"/>
                    </a:lnTo>
                    <a:lnTo>
                      <a:pt x="16" y="54"/>
                    </a:lnTo>
                    <a:lnTo>
                      <a:pt x="16" y="54"/>
                    </a:lnTo>
                    <a:lnTo>
                      <a:pt x="20" y="60"/>
                    </a:lnTo>
                    <a:lnTo>
                      <a:pt x="20" y="60"/>
                    </a:lnTo>
                    <a:lnTo>
                      <a:pt x="22" y="64"/>
                    </a:lnTo>
                    <a:lnTo>
                      <a:pt x="22" y="64"/>
                    </a:lnTo>
                    <a:lnTo>
                      <a:pt x="24" y="66"/>
                    </a:lnTo>
                    <a:lnTo>
                      <a:pt x="24" y="66"/>
                    </a:lnTo>
                    <a:lnTo>
                      <a:pt x="26" y="68"/>
                    </a:lnTo>
                    <a:lnTo>
                      <a:pt x="28" y="68"/>
                    </a:lnTo>
                    <a:lnTo>
                      <a:pt x="30" y="68"/>
                    </a:lnTo>
                    <a:lnTo>
                      <a:pt x="32" y="70"/>
                    </a:lnTo>
                    <a:lnTo>
                      <a:pt x="32" y="70"/>
                    </a:lnTo>
                    <a:lnTo>
                      <a:pt x="32" y="70"/>
                    </a:lnTo>
                    <a:lnTo>
                      <a:pt x="32" y="70"/>
                    </a:lnTo>
                    <a:lnTo>
                      <a:pt x="32" y="70"/>
                    </a:lnTo>
                    <a:lnTo>
                      <a:pt x="26" y="70"/>
                    </a:lnTo>
                    <a:lnTo>
                      <a:pt x="24" y="72"/>
                    </a:lnTo>
                    <a:lnTo>
                      <a:pt x="24" y="76"/>
                    </a:lnTo>
                    <a:lnTo>
                      <a:pt x="24" y="80"/>
                    </a:lnTo>
                    <a:lnTo>
                      <a:pt x="24" y="80"/>
                    </a:lnTo>
                    <a:lnTo>
                      <a:pt x="22" y="82"/>
                    </a:lnTo>
                    <a:lnTo>
                      <a:pt x="22" y="82"/>
                    </a:lnTo>
                    <a:lnTo>
                      <a:pt x="22" y="84"/>
                    </a:lnTo>
                    <a:lnTo>
                      <a:pt x="22" y="84"/>
                    </a:lnTo>
                    <a:lnTo>
                      <a:pt x="20" y="84"/>
                    </a:lnTo>
                    <a:lnTo>
                      <a:pt x="20" y="84"/>
                    </a:lnTo>
                    <a:lnTo>
                      <a:pt x="20" y="82"/>
                    </a:lnTo>
                    <a:lnTo>
                      <a:pt x="20" y="82"/>
                    </a:lnTo>
                    <a:lnTo>
                      <a:pt x="20" y="82"/>
                    </a:lnTo>
                    <a:lnTo>
                      <a:pt x="20" y="82"/>
                    </a:lnTo>
                    <a:lnTo>
                      <a:pt x="18" y="90"/>
                    </a:lnTo>
                    <a:lnTo>
                      <a:pt x="18" y="94"/>
                    </a:lnTo>
                    <a:lnTo>
                      <a:pt x="18" y="98"/>
                    </a:lnTo>
                    <a:lnTo>
                      <a:pt x="18" y="98"/>
                    </a:lnTo>
                    <a:lnTo>
                      <a:pt x="28" y="102"/>
                    </a:lnTo>
                    <a:lnTo>
                      <a:pt x="28" y="102"/>
                    </a:lnTo>
                    <a:lnTo>
                      <a:pt x="32" y="106"/>
                    </a:lnTo>
                    <a:lnTo>
                      <a:pt x="38" y="108"/>
                    </a:lnTo>
                    <a:lnTo>
                      <a:pt x="46" y="108"/>
                    </a:lnTo>
                    <a:lnTo>
                      <a:pt x="54" y="108"/>
                    </a:lnTo>
                    <a:lnTo>
                      <a:pt x="54" y="108"/>
                    </a:lnTo>
                    <a:lnTo>
                      <a:pt x="58" y="108"/>
                    </a:lnTo>
                    <a:lnTo>
                      <a:pt x="62" y="106"/>
                    </a:lnTo>
                    <a:lnTo>
                      <a:pt x="62" y="106"/>
                    </a:lnTo>
                    <a:lnTo>
                      <a:pt x="62" y="104"/>
                    </a:lnTo>
                    <a:lnTo>
                      <a:pt x="62" y="100"/>
                    </a:lnTo>
                    <a:lnTo>
                      <a:pt x="62" y="94"/>
                    </a:lnTo>
                    <a:lnTo>
                      <a:pt x="62" y="94"/>
                    </a:lnTo>
                    <a:lnTo>
                      <a:pt x="62" y="90"/>
                    </a:lnTo>
                    <a:lnTo>
                      <a:pt x="62" y="90"/>
                    </a:lnTo>
                    <a:lnTo>
                      <a:pt x="62" y="84"/>
                    </a:lnTo>
                    <a:lnTo>
                      <a:pt x="62" y="84"/>
                    </a:lnTo>
                    <a:lnTo>
                      <a:pt x="60" y="80"/>
                    </a:lnTo>
                    <a:lnTo>
                      <a:pt x="60" y="80"/>
                    </a:lnTo>
                    <a:lnTo>
                      <a:pt x="58" y="80"/>
                    </a:lnTo>
                    <a:lnTo>
                      <a:pt x="56" y="80"/>
                    </a:lnTo>
                    <a:lnTo>
                      <a:pt x="56" y="80"/>
                    </a:lnTo>
                    <a:lnTo>
                      <a:pt x="56" y="80"/>
                    </a:lnTo>
                    <a:lnTo>
                      <a:pt x="56" y="78"/>
                    </a:lnTo>
                    <a:lnTo>
                      <a:pt x="56" y="78"/>
                    </a:lnTo>
                    <a:lnTo>
                      <a:pt x="60" y="78"/>
                    </a:lnTo>
                    <a:lnTo>
                      <a:pt x="60" y="78"/>
                    </a:lnTo>
                    <a:lnTo>
                      <a:pt x="60" y="78"/>
                    </a:lnTo>
                    <a:lnTo>
                      <a:pt x="58" y="76"/>
                    </a:lnTo>
                    <a:lnTo>
                      <a:pt x="58" y="76"/>
                    </a:lnTo>
                    <a:lnTo>
                      <a:pt x="58" y="76"/>
                    </a:lnTo>
                    <a:lnTo>
                      <a:pt x="58" y="76"/>
                    </a:lnTo>
                    <a:lnTo>
                      <a:pt x="60" y="74"/>
                    </a:lnTo>
                    <a:lnTo>
                      <a:pt x="60" y="74"/>
                    </a:lnTo>
                    <a:lnTo>
                      <a:pt x="54" y="74"/>
                    </a:lnTo>
                    <a:lnTo>
                      <a:pt x="54" y="74"/>
                    </a:lnTo>
                    <a:lnTo>
                      <a:pt x="52" y="68"/>
                    </a:lnTo>
                    <a:lnTo>
                      <a:pt x="54" y="62"/>
                    </a:lnTo>
                    <a:lnTo>
                      <a:pt x="54" y="62"/>
                    </a:lnTo>
                    <a:lnTo>
                      <a:pt x="56" y="66"/>
                    </a:lnTo>
                    <a:lnTo>
                      <a:pt x="56" y="66"/>
                    </a:lnTo>
                    <a:lnTo>
                      <a:pt x="58" y="66"/>
                    </a:lnTo>
                    <a:lnTo>
                      <a:pt x="58" y="66"/>
                    </a:lnTo>
                    <a:lnTo>
                      <a:pt x="60" y="64"/>
                    </a:lnTo>
                    <a:lnTo>
                      <a:pt x="60" y="64"/>
                    </a:lnTo>
                    <a:lnTo>
                      <a:pt x="60" y="64"/>
                    </a:lnTo>
                    <a:lnTo>
                      <a:pt x="60" y="64"/>
                    </a:lnTo>
                    <a:lnTo>
                      <a:pt x="60" y="68"/>
                    </a:lnTo>
                    <a:lnTo>
                      <a:pt x="60" y="68"/>
                    </a:lnTo>
                    <a:lnTo>
                      <a:pt x="62" y="68"/>
                    </a:lnTo>
                    <a:lnTo>
                      <a:pt x="62" y="68"/>
                    </a:lnTo>
                    <a:lnTo>
                      <a:pt x="64" y="66"/>
                    </a:lnTo>
                    <a:lnTo>
                      <a:pt x="64" y="66"/>
                    </a:lnTo>
                    <a:lnTo>
                      <a:pt x="66" y="66"/>
                    </a:lnTo>
                    <a:lnTo>
                      <a:pt x="66" y="66"/>
                    </a:lnTo>
                    <a:lnTo>
                      <a:pt x="66" y="64"/>
                    </a:lnTo>
                    <a:lnTo>
                      <a:pt x="66" y="64"/>
                    </a:lnTo>
                    <a:lnTo>
                      <a:pt x="68" y="66"/>
                    </a:lnTo>
                    <a:lnTo>
                      <a:pt x="68" y="66"/>
                    </a:lnTo>
                    <a:lnTo>
                      <a:pt x="70" y="64"/>
                    </a:lnTo>
                    <a:lnTo>
                      <a:pt x="70" y="64"/>
                    </a:lnTo>
                    <a:lnTo>
                      <a:pt x="66" y="60"/>
                    </a:lnTo>
                    <a:lnTo>
                      <a:pt x="64" y="58"/>
                    </a:lnTo>
                    <a:lnTo>
                      <a:pt x="64" y="58"/>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46" name="Freeform 189"/>
              <p:cNvSpPr/>
              <p:nvPr/>
            </p:nvSpPr>
            <p:spPr bwMode="auto">
              <a:xfrm>
                <a:off x="2184400" y="1073150"/>
                <a:ext cx="3175" cy="3175"/>
              </a:xfrm>
              <a:custGeom>
                <a:avLst/>
                <a:gdLst/>
                <a:ahLst/>
                <a:cxnLst>
                  <a:cxn ang="0">
                    <a:pos x="2" y="0"/>
                  </a:cxn>
                  <a:cxn ang="0">
                    <a:pos x="2" y="0"/>
                  </a:cxn>
                  <a:cxn ang="0">
                    <a:pos x="0" y="0"/>
                  </a:cxn>
                  <a:cxn ang="0">
                    <a:pos x="0" y="0"/>
                  </a:cxn>
                  <a:cxn ang="0">
                    <a:pos x="0" y="0"/>
                  </a:cxn>
                  <a:cxn ang="0">
                    <a:pos x="0" y="0"/>
                  </a:cxn>
                  <a:cxn ang="0">
                    <a:pos x="2" y="2"/>
                  </a:cxn>
                  <a:cxn ang="0">
                    <a:pos x="2" y="2"/>
                  </a:cxn>
                  <a:cxn ang="0">
                    <a:pos x="2" y="2"/>
                  </a:cxn>
                  <a:cxn ang="0">
                    <a:pos x="2" y="2"/>
                  </a:cxn>
                  <a:cxn ang="0">
                    <a:pos x="2" y="0"/>
                  </a:cxn>
                  <a:cxn ang="0">
                    <a:pos x="2" y="0"/>
                  </a:cxn>
                </a:cxnLst>
                <a:rect l="0" t="0" r="r" b="b"/>
                <a:pathLst>
                  <a:path w="2" h="2">
                    <a:moveTo>
                      <a:pt x="2" y="0"/>
                    </a:moveTo>
                    <a:lnTo>
                      <a:pt x="2" y="0"/>
                    </a:lnTo>
                    <a:lnTo>
                      <a:pt x="0" y="0"/>
                    </a:lnTo>
                    <a:lnTo>
                      <a:pt x="0" y="0"/>
                    </a:lnTo>
                    <a:lnTo>
                      <a:pt x="0" y="0"/>
                    </a:lnTo>
                    <a:lnTo>
                      <a:pt x="0" y="0"/>
                    </a:lnTo>
                    <a:lnTo>
                      <a:pt x="2" y="2"/>
                    </a:lnTo>
                    <a:lnTo>
                      <a:pt x="2" y="2"/>
                    </a:lnTo>
                    <a:lnTo>
                      <a:pt x="2" y="2"/>
                    </a:lnTo>
                    <a:lnTo>
                      <a:pt x="2" y="2"/>
                    </a:lnTo>
                    <a:lnTo>
                      <a:pt x="2" y="0"/>
                    </a:lnTo>
                    <a:lnTo>
                      <a:pt x="2"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47" name="Freeform 190"/>
              <p:cNvSpPr/>
              <p:nvPr/>
            </p:nvSpPr>
            <p:spPr bwMode="auto">
              <a:xfrm>
                <a:off x="828675" y="1654175"/>
                <a:ext cx="44450" cy="44450"/>
              </a:xfrm>
              <a:custGeom>
                <a:avLst/>
                <a:gdLst/>
                <a:ahLst/>
                <a:cxnLst>
                  <a:cxn ang="0">
                    <a:pos x="10" y="20"/>
                  </a:cxn>
                  <a:cxn ang="0">
                    <a:pos x="10" y="20"/>
                  </a:cxn>
                  <a:cxn ang="0">
                    <a:pos x="12" y="20"/>
                  </a:cxn>
                  <a:cxn ang="0">
                    <a:pos x="12" y="20"/>
                  </a:cxn>
                  <a:cxn ang="0">
                    <a:pos x="14" y="20"/>
                  </a:cxn>
                  <a:cxn ang="0">
                    <a:pos x="14" y="22"/>
                  </a:cxn>
                  <a:cxn ang="0">
                    <a:pos x="14" y="22"/>
                  </a:cxn>
                  <a:cxn ang="0">
                    <a:pos x="16" y="20"/>
                  </a:cxn>
                  <a:cxn ang="0">
                    <a:pos x="16" y="20"/>
                  </a:cxn>
                  <a:cxn ang="0">
                    <a:pos x="16" y="18"/>
                  </a:cxn>
                  <a:cxn ang="0">
                    <a:pos x="18" y="16"/>
                  </a:cxn>
                  <a:cxn ang="0">
                    <a:pos x="18" y="16"/>
                  </a:cxn>
                  <a:cxn ang="0">
                    <a:pos x="22" y="18"/>
                  </a:cxn>
                  <a:cxn ang="0">
                    <a:pos x="28" y="16"/>
                  </a:cxn>
                  <a:cxn ang="0">
                    <a:pos x="28" y="16"/>
                  </a:cxn>
                  <a:cxn ang="0">
                    <a:pos x="26" y="12"/>
                  </a:cxn>
                  <a:cxn ang="0">
                    <a:pos x="24" y="8"/>
                  </a:cxn>
                  <a:cxn ang="0">
                    <a:pos x="24" y="8"/>
                  </a:cxn>
                  <a:cxn ang="0">
                    <a:pos x="26" y="6"/>
                  </a:cxn>
                  <a:cxn ang="0">
                    <a:pos x="28" y="8"/>
                  </a:cxn>
                  <a:cxn ang="0">
                    <a:pos x="28" y="8"/>
                  </a:cxn>
                  <a:cxn ang="0">
                    <a:pos x="28" y="6"/>
                  </a:cxn>
                  <a:cxn ang="0">
                    <a:pos x="28" y="6"/>
                  </a:cxn>
                  <a:cxn ang="0">
                    <a:pos x="26" y="4"/>
                  </a:cxn>
                  <a:cxn ang="0">
                    <a:pos x="26" y="4"/>
                  </a:cxn>
                  <a:cxn ang="0">
                    <a:pos x="24" y="6"/>
                  </a:cxn>
                  <a:cxn ang="0">
                    <a:pos x="24" y="6"/>
                  </a:cxn>
                  <a:cxn ang="0">
                    <a:pos x="22" y="2"/>
                  </a:cxn>
                  <a:cxn ang="0">
                    <a:pos x="20" y="0"/>
                  </a:cxn>
                  <a:cxn ang="0">
                    <a:pos x="12" y="2"/>
                  </a:cxn>
                  <a:cxn ang="0">
                    <a:pos x="12" y="2"/>
                  </a:cxn>
                  <a:cxn ang="0">
                    <a:pos x="12" y="4"/>
                  </a:cxn>
                  <a:cxn ang="0">
                    <a:pos x="12" y="4"/>
                  </a:cxn>
                  <a:cxn ang="0">
                    <a:pos x="10" y="6"/>
                  </a:cxn>
                  <a:cxn ang="0">
                    <a:pos x="6" y="8"/>
                  </a:cxn>
                  <a:cxn ang="0">
                    <a:pos x="6" y="8"/>
                  </a:cxn>
                  <a:cxn ang="0">
                    <a:pos x="8" y="10"/>
                  </a:cxn>
                  <a:cxn ang="0">
                    <a:pos x="10" y="14"/>
                  </a:cxn>
                  <a:cxn ang="0">
                    <a:pos x="10" y="14"/>
                  </a:cxn>
                  <a:cxn ang="0">
                    <a:pos x="6" y="14"/>
                  </a:cxn>
                  <a:cxn ang="0">
                    <a:pos x="2" y="16"/>
                  </a:cxn>
                  <a:cxn ang="0">
                    <a:pos x="2" y="16"/>
                  </a:cxn>
                  <a:cxn ang="0">
                    <a:pos x="2" y="14"/>
                  </a:cxn>
                  <a:cxn ang="0">
                    <a:pos x="2" y="14"/>
                  </a:cxn>
                  <a:cxn ang="0">
                    <a:pos x="2" y="12"/>
                  </a:cxn>
                  <a:cxn ang="0">
                    <a:pos x="0" y="10"/>
                  </a:cxn>
                  <a:cxn ang="0">
                    <a:pos x="0" y="10"/>
                  </a:cxn>
                  <a:cxn ang="0">
                    <a:pos x="0" y="10"/>
                  </a:cxn>
                  <a:cxn ang="0">
                    <a:pos x="4" y="28"/>
                  </a:cxn>
                  <a:cxn ang="0">
                    <a:pos x="4" y="28"/>
                  </a:cxn>
                  <a:cxn ang="0">
                    <a:pos x="6" y="24"/>
                  </a:cxn>
                  <a:cxn ang="0">
                    <a:pos x="10" y="20"/>
                  </a:cxn>
                  <a:cxn ang="0">
                    <a:pos x="10" y="20"/>
                  </a:cxn>
                </a:cxnLst>
                <a:rect l="0" t="0" r="r" b="b"/>
                <a:pathLst>
                  <a:path w="28" h="28">
                    <a:moveTo>
                      <a:pt x="10" y="20"/>
                    </a:moveTo>
                    <a:lnTo>
                      <a:pt x="10" y="20"/>
                    </a:lnTo>
                    <a:lnTo>
                      <a:pt x="12" y="20"/>
                    </a:lnTo>
                    <a:lnTo>
                      <a:pt x="12" y="20"/>
                    </a:lnTo>
                    <a:lnTo>
                      <a:pt x="14" y="20"/>
                    </a:lnTo>
                    <a:lnTo>
                      <a:pt x="14" y="22"/>
                    </a:lnTo>
                    <a:lnTo>
                      <a:pt x="14" y="22"/>
                    </a:lnTo>
                    <a:lnTo>
                      <a:pt x="16" y="20"/>
                    </a:lnTo>
                    <a:lnTo>
                      <a:pt x="16" y="20"/>
                    </a:lnTo>
                    <a:lnTo>
                      <a:pt x="16" y="18"/>
                    </a:lnTo>
                    <a:lnTo>
                      <a:pt x="18" y="16"/>
                    </a:lnTo>
                    <a:lnTo>
                      <a:pt x="18" y="16"/>
                    </a:lnTo>
                    <a:lnTo>
                      <a:pt x="22" y="18"/>
                    </a:lnTo>
                    <a:lnTo>
                      <a:pt x="28" y="16"/>
                    </a:lnTo>
                    <a:lnTo>
                      <a:pt x="28" y="16"/>
                    </a:lnTo>
                    <a:lnTo>
                      <a:pt x="26" y="12"/>
                    </a:lnTo>
                    <a:lnTo>
                      <a:pt x="24" y="8"/>
                    </a:lnTo>
                    <a:lnTo>
                      <a:pt x="24" y="8"/>
                    </a:lnTo>
                    <a:lnTo>
                      <a:pt x="26" y="6"/>
                    </a:lnTo>
                    <a:lnTo>
                      <a:pt x="28" y="8"/>
                    </a:lnTo>
                    <a:lnTo>
                      <a:pt x="28" y="8"/>
                    </a:lnTo>
                    <a:lnTo>
                      <a:pt x="28" y="6"/>
                    </a:lnTo>
                    <a:lnTo>
                      <a:pt x="28" y="6"/>
                    </a:lnTo>
                    <a:lnTo>
                      <a:pt x="26" y="4"/>
                    </a:lnTo>
                    <a:lnTo>
                      <a:pt x="26" y="4"/>
                    </a:lnTo>
                    <a:lnTo>
                      <a:pt x="24" y="6"/>
                    </a:lnTo>
                    <a:lnTo>
                      <a:pt x="24" y="6"/>
                    </a:lnTo>
                    <a:lnTo>
                      <a:pt x="22" y="2"/>
                    </a:lnTo>
                    <a:lnTo>
                      <a:pt x="20" y="0"/>
                    </a:lnTo>
                    <a:lnTo>
                      <a:pt x="12" y="2"/>
                    </a:lnTo>
                    <a:lnTo>
                      <a:pt x="12" y="2"/>
                    </a:lnTo>
                    <a:lnTo>
                      <a:pt x="12" y="4"/>
                    </a:lnTo>
                    <a:lnTo>
                      <a:pt x="12" y="4"/>
                    </a:lnTo>
                    <a:lnTo>
                      <a:pt x="10" y="6"/>
                    </a:lnTo>
                    <a:lnTo>
                      <a:pt x="6" y="8"/>
                    </a:lnTo>
                    <a:lnTo>
                      <a:pt x="6" y="8"/>
                    </a:lnTo>
                    <a:lnTo>
                      <a:pt x="8" y="10"/>
                    </a:lnTo>
                    <a:lnTo>
                      <a:pt x="10" y="14"/>
                    </a:lnTo>
                    <a:lnTo>
                      <a:pt x="10" y="14"/>
                    </a:lnTo>
                    <a:lnTo>
                      <a:pt x="6" y="14"/>
                    </a:lnTo>
                    <a:lnTo>
                      <a:pt x="2" y="16"/>
                    </a:lnTo>
                    <a:lnTo>
                      <a:pt x="2" y="16"/>
                    </a:lnTo>
                    <a:lnTo>
                      <a:pt x="2" y="14"/>
                    </a:lnTo>
                    <a:lnTo>
                      <a:pt x="2" y="14"/>
                    </a:lnTo>
                    <a:lnTo>
                      <a:pt x="2" y="12"/>
                    </a:lnTo>
                    <a:lnTo>
                      <a:pt x="0" y="10"/>
                    </a:lnTo>
                    <a:lnTo>
                      <a:pt x="0" y="10"/>
                    </a:lnTo>
                    <a:lnTo>
                      <a:pt x="0" y="10"/>
                    </a:lnTo>
                    <a:lnTo>
                      <a:pt x="4" y="28"/>
                    </a:lnTo>
                    <a:lnTo>
                      <a:pt x="4" y="28"/>
                    </a:lnTo>
                    <a:lnTo>
                      <a:pt x="6" y="24"/>
                    </a:lnTo>
                    <a:lnTo>
                      <a:pt x="10" y="20"/>
                    </a:lnTo>
                    <a:lnTo>
                      <a:pt x="10" y="2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48" name="Freeform 191"/>
              <p:cNvSpPr/>
              <p:nvPr/>
            </p:nvSpPr>
            <p:spPr bwMode="auto">
              <a:xfrm>
                <a:off x="885825" y="1219200"/>
                <a:ext cx="1588" cy="3175"/>
              </a:xfrm>
              <a:custGeom>
                <a:avLst/>
                <a:gdLst/>
                <a:ahLst/>
                <a:cxnLst>
                  <a:cxn ang="0">
                    <a:pos x="0" y="2"/>
                  </a:cxn>
                  <a:cxn ang="0">
                    <a:pos x="0" y="2"/>
                  </a:cxn>
                  <a:cxn ang="0">
                    <a:pos x="0" y="2"/>
                  </a:cxn>
                  <a:cxn ang="0">
                    <a:pos x="0" y="2"/>
                  </a:cxn>
                  <a:cxn ang="0">
                    <a:pos x="0" y="0"/>
                  </a:cxn>
                  <a:cxn ang="0">
                    <a:pos x="0" y="0"/>
                  </a:cxn>
                  <a:cxn ang="0">
                    <a:pos x="0" y="2"/>
                  </a:cxn>
                  <a:cxn ang="0">
                    <a:pos x="0" y="2"/>
                  </a:cxn>
                </a:cxnLst>
                <a:rect l="0" t="0" r="r" b="b"/>
                <a:pathLst>
                  <a:path h="2">
                    <a:moveTo>
                      <a:pt x="0" y="2"/>
                    </a:moveTo>
                    <a:lnTo>
                      <a:pt x="0" y="2"/>
                    </a:lnTo>
                    <a:lnTo>
                      <a:pt x="0" y="2"/>
                    </a:lnTo>
                    <a:lnTo>
                      <a:pt x="0" y="2"/>
                    </a:lnTo>
                    <a:lnTo>
                      <a:pt x="0" y="0"/>
                    </a:lnTo>
                    <a:lnTo>
                      <a:pt x="0" y="0"/>
                    </a:lnTo>
                    <a:lnTo>
                      <a:pt x="0" y="2"/>
                    </a:lnTo>
                    <a:lnTo>
                      <a:pt x="0"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49" name="Freeform 192"/>
              <p:cNvSpPr>
                <a:spLocks noEditPoints="1"/>
              </p:cNvSpPr>
              <p:nvPr/>
            </p:nvSpPr>
            <p:spPr bwMode="auto">
              <a:xfrm>
                <a:off x="866775" y="222250"/>
                <a:ext cx="2076450" cy="1952625"/>
              </a:xfrm>
              <a:custGeom>
                <a:avLst/>
                <a:gdLst/>
                <a:ahLst/>
                <a:cxnLst>
                  <a:cxn ang="0">
                    <a:pos x="682" y="362"/>
                  </a:cxn>
                  <a:cxn ang="0">
                    <a:pos x="1060" y="138"/>
                  </a:cxn>
                  <a:cxn ang="0">
                    <a:pos x="1072" y="166"/>
                  </a:cxn>
                  <a:cxn ang="0">
                    <a:pos x="806" y="10"/>
                  </a:cxn>
                  <a:cxn ang="0">
                    <a:pos x="762" y="14"/>
                  </a:cxn>
                  <a:cxn ang="0">
                    <a:pos x="756" y="24"/>
                  </a:cxn>
                  <a:cxn ang="0">
                    <a:pos x="728" y="62"/>
                  </a:cxn>
                  <a:cxn ang="0">
                    <a:pos x="702" y="28"/>
                  </a:cxn>
                  <a:cxn ang="0">
                    <a:pos x="400" y="82"/>
                  </a:cxn>
                  <a:cxn ang="0">
                    <a:pos x="402" y="112"/>
                  </a:cxn>
                  <a:cxn ang="0">
                    <a:pos x="418" y="118"/>
                  </a:cxn>
                  <a:cxn ang="0">
                    <a:pos x="408" y="148"/>
                  </a:cxn>
                  <a:cxn ang="0">
                    <a:pos x="24" y="650"/>
                  </a:cxn>
                  <a:cxn ang="0">
                    <a:pos x="18" y="824"/>
                  </a:cxn>
                  <a:cxn ang="0">
                    <a:pos x="52" y="818"/>
                  </a:cxn>
                  <a:cxn ang="0">
                    <a:pos x="106" y="924"/>
                  </a:cxn>
                  <a:cxn ang="0">
                    <a:pos x="148" y="554"/>
                  </a:cxn>
                  <a:cxn ang="0">
                    <a:pos x="212" y="1028"/>
                  </a:cxn>
                  <a:cxn ang="0">
                    <a:pos x="196" y="536"/>
                  </a:cxn>
                  <a:cxn ang="0">
                    <a:pos x="200" y="492"/>
                  </a:cxn>
                  <a:cxn ang="0">
                    <a:pos x="220" y="526"/>
                  </a:cxn>
                  <a:cxn ang="0">
                    <a:pos x="886" y="600"/>
                  </a:cxn>
                  <a:cxn ang="0">
                    <a:pos x="812" y="598"/>
                  </a:cxn>
                  <a:cxn ang="0">
                    <a:pos x="734" y="582"/>
                  </a:cxn>
                  <a:cxn ang="0">
                    <a:pos x="676" y="534"/>
                  </a:cxn>
                  <a:cxn ang="0">
                    <a:pos x="678" y="564"/>
                  </a:cxn>
                  <a:cxn ang="0">
                    <a:pos x="576" y="346"/>
                  </a:cxn>
                  <a:cxn ang="0">
                    <a:pos x="590" y="392"/>
                  </a:cxn>
                  <a:cxn ang="0">
                    <a:pos x="600" y="438"/>
                  </a:cxn>
                  <a:cxn ang="0">
                    <a:pos x="576" y="432"/>
                  </a:cxn>
                  <a:cxn ang="0">
                    <a:pos x="574" y="392"/>
                  </a:cxn>
                  <a:cxn ang="0">
                    <a:pos x="550" y="370"/>
                  </a:cxn>
                  <a:cxn ang="0">
                    <a:pos x="526" y="410"/>
                  </a:cxn>
                  <a:cxn ang="0">
                    <a:pos x="536" y="386"/>
                  </a:cxn>
                  <a:cxn ang="0">
                    <a:pos x="514" y="424"/>
                  </a:cxn>
                  <a:cxn ang="0">
                    <a:pos x="416" y="256"/>
                  </a:cxn>
                  <a:cxn ang="0">
                    <a:pos x="418" y="252"/>
                  </a:cxn>
                  <a:cxn ang="0">
                    <a:pos x="468" y="242"/>
                  </a:cxn>
                  <a:cxn ang="0">
                    <a:pos x="674" y="888"/>
                  </a:cxn>
                  <a:cxn ang="0">
                    <a:pos x="988" y="1138"/>
                  </a:cxn>
                  <a:cxn ang="0">
                    <a:pos x="996" y="1056"/>
                  </a:cxn>
                  <a:cxn ang="0">
                    <a:pos x="1020" y="1036"/>
                  </a:cxn>
                  <a:cxn ang="0">
                    <a:pos x="1026" y="860"/>
                  </a:cxn>
                  <a:cxn ang="0">
                    <a:pos x="944" y="976"/>
                  </a:cxn>
                  <a:cxn ang="0">
                    <a:pos x="912" y="1082"/>
                  </a:cxn>
                  <a:cxn ang="0">
                    <a:pos x="880" y="1164"/>
                  </a:cxn>
                  <a:cxn ang="0">
                    <a:pos x="774" y="1230"/>
                  </a:cxn>
                  <a:cxn ang="0">
                    <a:pos x="732" y="1148"/>
                  </a:cxn>
                  <a:cxn ang="0">
                    <a:pos x="720" y="1008"/>
                  </a:cxn>
                  <a:cxn ang="0">
                    <a:pos x="678" y="924"/>
                  </a:cxn>
                  <a:cxn ang="0">
                    <a:pos x="674" y="876"/>
                  </a:cxn>
                  <a:cxn ang="0">
                    <a:pos x="576" y="872"/>
                  </a:cxn>
                  <a:cxn ang="0">
                    <a:pos x="484" y="834"/>
                  </a:cxn>
                  <a:cxn ang="0">
                    <a:pos x="456" y="790"/>
                  </a:cxn>
                  <a:cxn ang="0">
                    <a:pos x="486" y="682"/>
                  </a:cxn>
                  <a:cxn ang="0">
                    <a:pos x="576" y="598"/>
                  </a:cxn>
                  <a:cxn ang="0">
                    <a:pos x="670" y="584"/>
                  </a:cxn>
                  <a:cxn ang="0">
                    <a:pos x="718" y="624"/>
                  </a:cxn>
                  <a:cxn ang="0">
                    <a:pos x="816" y="632"/>
                  </a:cxn>
                  <a:cxn ang="0">
                    <a:pos x="896" y="670"/>
                  </a:cxn>
                  <a:cxn ang="0">
                    <a:pos x="946" y="786"/>
                  </a:cxn>
                  <a:cxn ang="0">
                    <a:pos x="1010" y="820"/>
                  </a:cxn>
                  <a:cxn ang="0">
                    <a:pos x="1292" y="838"/>
                  </a:cxn>
                </a:cxnLst>
                <a:rect l="0" t="0" r="r" b="b"/>
                <a:pathLst>
                  <a:path w="1308" h="1230">
                    <a:moveTo>
                      <a:pt x="702" y="378"/>
                    </a:moveTo>
                    <a:lnTo>
                      <a:pt x="702" y="378"/>
                    </a:lnTo>
                    <a:lnTo>
                      <a:pt x="702" y="378"/>
                    </a:lnTo>
                    <a:lnTo>
                      <a:pt x="702" y="378"/>
                    </a:lnTo>
                    <a:lnTo>
                      <a:pt x="704" y="380"/>
                    </a:lnTo>
                    <a:lnTo>
                      <a:pt x="706" y="382"/>
                    </a:lnTo>
                    <a:lnTo>
                      <a:pt x="706" y="382"/>
                    </a:lnTo>
                    <a:lnTo>
                      <a:pt x="708" y="376"/>
                    </a:lnTo>
                    <a:lnTo>
                      <a:pt x="708" y="376"/>
                    </a:lnTo>
                    <a:lnTo>
                      <a:pt x="710" y="376"/>
                    </a:lnTo>
                    <a:lnTo>
                      <a:pt x="710" y="376"/>
                    </a:lnTo>
                    <a:lnTo>
                      <a:pt x="710" y="380"/>
                    </a:lnTo>
                    <a:lnTo>
                      <a:pt x="708" y="384"/>
                    </a:lnTo>
                    <a:lnTo>
                      <a:pt x="708" y="384"/>
                    </a:lnTo>
                    <a:lnTo>
                      <a:pt x="708" y="384"/>
                    </a:lnTo>
                    <a:lnTo>
                      <a:pt x="708" y="384"/>
                    </a:lnTo>
                    <a:lnTo>
                      <a:pt x="710" y="384"/>
                    </a:lnTo>
                    <a:lnTo>
                      <a:pt x="710" y="384"/>
                    </a:lnTo>
                    <a:lnTo>
                      <a:pt x="710" y="386"/>
                    </a:lnTo>
                    <a:lnTo>
                      <a:pt x="710" y="386"/>
                    </a:lnTo>
                    <a:lnTo>
                      <a:pt x="708" y="388"/>
                    </a:lnTo>
                    <a:lnTo>
                      <a:pt x="706" y="388"/>
                    </a:lnTo>
                    <a:lnTo>
                      <a:pt x="706" y="388"/>
                    </a:lnTo>
                    <a:lnTo>
                      <a:pt x="704" y="386"/>
                    </a:lnTo>
                    <a:lnTo>
                      <a:pt x="704" y="386"/>
                    </a:lnTo>
                    <a:lnTo>
                      <a:pt x="702" y="386"/>
                    </a:lnTo>
                    <a:lnTo>
                      <a:pt x="700" y="386"/>
                    </a:lnTo>
                    <a:lnTo>
                      <a:pt x="700" y="386"/>
                    </a:lnTo>
                    <a:lnTo>
                      <a:pt x="698" y="382"/>
                    </a:lnTo>
                    <a:lnTo>
                      <a:pt x="700" y="380"/>
                    </a:lnTo>
                    <a:lnTo>
                      <a:pt x="702" y="378"/>
                    </a:lnTo>
                    <a:lnTo>
                      <a:pt x="702" y="378"/>
                    </a:lnTo>
                    <a:close/>
                    <a:moveTo>
                      <a:pt x="676" y="362"/>
                    </a:moveTo>
                    <a:lnTo>
                      <a:pt x="676" y="362"/>
                    </a:lnTo>
                    <a:lnTo>
                      <a:pt x="682" y="362"/>
                    </a:lnTo>
                    <a:lnTo>
                      <a:pt x="682" y="362"/>
                    </a:lnTo>
                    <a:lnTo>
                      <a:pt x="686" y="360"/>
                    </a:lnTo>
                    <a:lnTo>
                      <a:pt x="688" y="356"/>
                    </a:lnTo>
                    <a:lnTo>
                      <a:pt x="688" y="356"/>
                    </a:lnTo>
                    <a:lnTo>
                      <a:pt x="692" y="356"/>
                    </a:lnTo>
                    <a:lnTo>
                      <a:pt x="692" y="356"/>
                    </a:lnTo>
                    <a:lnTo>
                      <a:pt x="692" y="354"/>
                    </a:lnTo>
                    <a:lnTo>
                      <a:pt x="692" y="354"/>
                    </a:lnTo>
                    <a:lnTo>
                      <a:pt x="694" y="354"/>
                    </a:lnTo>
                    <a:lnTo>
                      <a:pt x="694" y="354"/>
                    </a:lnTo>
                    <a:lnTo>
                      <a:pt x="692" y="358"/>
                    </a:lnTo>
                    <a:lnTo>
                      <a:pt x="694" y="360"/>
                    </a:lnTo>
                    <a:lnTo>
                      <a:pt x="694" y="360"/>
                    </a:lnTo>
                    <a:lnTo>
                      <a:pt x="692" y="364"/>
                    </a:lnTo>
                    <a:lnTo>
                      <a:pt x="692" y="364"/>
                    </a:lnTo>
                    <a:lnTo>
                      <a:pt x="680" y="364"/>
                    </a:lnTo>
                    <a:lnTo>
                      <a:pt x="680" y="364"/>
                    </a:lnTo>
                    <a:lnTo>
                      <a:pt x="678" y="366"/>
                    </a:lnTo>
                    <a:lnTo>
                      <a:pt x="676" y="368"/>
                    </a:lnTo>
                    <a:lnTo>
                      <a:pt x="676" y="368"/>
                    </a:lnTo>
                    <a:lnTo>
                      <a:pt x="674" y="366"/>
                    </a:lnTo>
                    <a:lnTo>
                      <a:pt x="674" y="366"/>
                    </a:lnTo>
                    <a:lnTo>
                      <a:pt x="676" y="362"/>
                    </a:lnTo>
                    <a:lnTo>
                      <a:pt x="676" y="362"/>
                    </a:lnTo>
                    <a:close/>
                    <a:moveTo>
                      <a:pt x="1048" y="152"/>
                    </a:moveTo>
                    <a:lnTo>
                      <a:pt x="1048" y="152"/>
                    </a:lnTo>
                    <a:lnTo>
                      <a:pt x="1052" y="152"/>
                    </a:lnTo>
                    <a:lnTo>
                      <a:pt x="1054" y="152"/>
                    </a:lnTo>
                    <a:lnTo>
                      <a:pt x="1054" y="152"/>
                    </a:lnTo>
                    <a:lnTo>
                      <a:pt x="1058" y="148"/>
                    </a:lnTo>
                    <a:lnTo>
                      <a:pt x="1060" y="144"/>
                    </a:lnTo>
                    <a:lnTo>
                      <a:pt x="1060" y="144"/>
                    </a:lnTo>
                    <a:lnTo>
                      <a:pt x="1056" y="142"/>
                    </a:lnTo>
                    <a:lnTo>
                      <a:pt x="1056" y="142"/>
                    </a:lnTo>
                    <a:lnTo>
                      <a:pt x="1056" y="140"/>
                    </a:lnTo>
                    <a:lnTo>
                      <a:pt x="1056" y="140"/>
                    </a:lnTo>
                    <a:lnTo>
                      <a:pt x="1060" y="138"/>
                    </a:lnTo>
                    <a:lnTo>
                      <a:pt x="1064" y="134"/>
                    </a:lnTo>
                    <a:lnTo>
                      <a:pt x="1064" y="134"/>
                    </a:lnTo>
                    <a:lnTo>
                      <a:pt x="1070" y="134"/>
                    </a:lnTo>
                    <a:lnTo>
                      <a:pt x="1070" y="134"/>
                    </a:lnTo>
                    <a:lnTo>
                      <a:pt x="1076" y="132"/>
                    </a:lnTo>
                    <a:lnTo>
                      <a:pt x="1084" y="132"/>
                    </a:lnTo>
                    <a:lnTo>
                      <a:pt x="1084" y="132"/>
                    </a:lnTo>
                    <a:lnTo>
                      <a:pt x="1090" y="134"/>
                    </a:lnTo>
                    <a:lnTo>
                      <a:pt x="1090" y="134"/>
                    </a:lnTo>
                    <a:lnTo>
                      <a:pt x="1088" y="138"/>
                    </a:lnTo>
                    <a:lnTo>
                      <a:pt x="1084" y="142"/>
                    </a:lnTo>
                    <a:lnTo>
                      <a:pt x="1082" y="144"/>
                    </a:lnTo>
                    <a:lnTo>
                      <a:pt x="1080" y="152"/>
                    </a:lnTo>
                    <a:lnTo>
                      <a:pt x="1080" y="152"/>
                    </a:lnTo>
                    <a:lnTo>
                      <a:pt x="1084" y="160"/>
                    </a:lnTo>
                    <a:lnTo>
                      <a:pt x="1088" y="168"/>
                    </a:lnTo>
                    <a:lnTo>
                      <a:pt x="1088" y="168"/>
                    </a:lnTo>
                    <a:lnTo>
                      <a:pt x="1092" y="170"/>
                    </a:lnTo>
                    <a:lnTo>
                      <a:pt x="1096" y="172"/>
                    </a:lnTo>
                    <a:lnTo>
                      <a:pt x="1096" y="174"/>
                    </a:lnTo>
                    <a:lnTo>
                      <a:pt x="1096" y="174"/>
                    </a:lnTo>
                    <a:lnTo>
                      <a:pt x="1082" y="174"/>
                    </a:lnTo>
                    <a:lnTo>
                      <a:pt x="1082" y="174"/>
                    </a:lnTo>
                    <a:lnTo>
                      <a:pt x="1080" y="176"/>
                    </a:lnTo>
                    <a:lnTo>
                      <a:pt x="1076" y="176"/>
                    </a:lnTo>
                    <a:lnTo>
                      <a:pt x="1076" y="176"/>
                    </a:lnTo>
                    <a:lnTo>
                      <a:pt x="1074" y="172"/>
                    </a:lnTo>
                    <a:lnTo>
                      <a:pt x="1074" y="172"/>
                    </a:lnTo>
                    <a:lnTo>
                      <a:pt x="1066" y="172"/>
                    </a:lnTo>
                    <a:lnTo>
                      <a:pt x="1066" y="172"/>
                    </a:lnTo>
                    <a:lnTo>
                      <a:pt x="1066" y="170"/>
                    </a:lnTo>
                    <a:lnTo>
                      <a:pt x="1068" y="170"/>
                    </a:lnTo>
                    <a:lnTo>
                      <a:pt x="1070" y="168"/>
                    </a:lnTo>
                    <a:lnTo>
                      <a:pt x="1070" y="168"/>
                    </a:lnTo>
                    <a:lnTo>
                      <a:pt x="1072" y="166"/>
                    </a:lnTo>
                    <a:lnTo>
                      <a:pt x="1072" y="166"/>
                    </a:lnTo>
                    <a:lnTo>
                      <a:pt x="1064" y="162"/>
                    </a:lnTo>
                    <a:lnTo>
                      <a:pt x="1056" y="160"/>
                    </a:lnTo>
                    <a:lnTo>
                      <a:pt x="1056" y="160"/>
                    </a:lnTo>
                    <a:lnTo>
                      <a:pt x="1052" y="162"/>
                    </a:lnTo>
                    <a:lnTo>
                      <a:pt x="1050" y="162"/>
                    </a:lnTo>
                    <a:lnTo>
                      <a:pt x="1048" y="160"/>
                    </a:lnTo>
                    <a:lnTo>
                      <a:pt x="1048" y="160"/>
                    </a:lnTo>
                    <a:lnTo>
                      <a:pt x="1046" y="158"/>
                    </a:lnTo>
                    <a:lnTo>
                      <a:pt x="1046" y="158"/>
                    </a:lnTo>
                    <a:lnTo>
                      <a:pt x="1046" y="154"/>
                    </a:lnTo>
                    <a:lnTo>
                      <a:pt x="1048" y="152"/>
                    </a:lnTo>
                    <a:lnTo>
                      <a:pt x="1048" y="152"/>
                    </a:lnTo>
                    <a:close/>
                    <a:moveTo>
                      <a:pt x="762" y="14"/>
                    </a:moveTo>
                    <a:lnTo>
                      <a:pt x="762" y="14"/>
                    </a:lnTo>
                    <a:lnTo>
                      <a:pt x="764" y="10"/>
                    </a:lnTo>
                    <a:lnTo>
                      <a:pt x="766" y="8"/>
                    </a:lnTo>
                    <a:lnTo>
                      <a:pt x="766" y="8"/>
                    </a:lnTo>
                    <a:lnTo>
                      <a:pt x="774" y="0"/>
                    </a:lnTo>
                    <a:lnTo>
                      <a:pt x="774" y="0"/>
                    </a:lnTo>
                    <a:lnTo>
                      <a:pt x="780" y="6"/>
                    </a:lnTo>
                    <a:lnTo>
                      <a:pt x="780" y="6"/>
                    </a:lnTo>
                    <a:lnTo>
                      <a:pt x="782" y="6"/>
                    </a:lnTo>
                    <a:lnTo>
                      <a:pt x="786" y="6"/>
                    </a:lnTo>
                    <a:lnTo>
                      <a:pt x="790" y="6"/>
                    </a:lnTo>
                    <a:lnTo>
                      <a:pt x="794" y="10"/>
                    </a:lnTo>
                    <a:lnTo>
                      <a:pt x="794" y="10"/>
                    </a:lnTo>
                    <a:lnTo>
                      <a:pt x="794" y="8"/>
                    </a:lnTo>
                    <a:lnTo>
                      <a:pt x="794" y="8"/>
                    </a:lnTo>
                    <a:lnTo>
                      <a:pt x="798" y="4"/>
                    </a:lnTo>
                    <a:lnTo>
                      <a:pt x="800" y="2"/>
                    </a:lnTo>
                    <a:lnTo>
                      <a:pt x="802" y="0"/>
                    </a:lnTo>
                    <a:lnTo>
                      <a:pt x="802" y="0"/>
                    </a:lnTo>
                    <a:lnTo>
                      <a:pt x="802" y="4"/>
                    </a:lnTo>
                    <a:lnTo>
                      <a:pt x="802" y="10"/>
                    </a:lnTo>
                    <a:lnTo>
                      <a:pt x="806" y="10"/>
                    </a:lnTo>
                    <a:lnTo>
                      <a:pt x="806" y="10"/>
                    </a:lnTo>
                    <a:lnTo>
                      <a:pt x="808" y="6"/>
                    </a:lnTo>
                    <a:lnTo>
                      <a:pt x="814" y="4"/>
                    </a:lnTo>
                    <a:lnTo>
                      <a:pt x="814" y="4"/>
                    </a:lnTo>
                    <a:lnTo>
                      <a:pt x="816" y="4"/>
                    </a:lnTo>
                    <a:lnTo>
                      <a:pt x="816" y="4"/>
                    </a:lnTo>
                    <a:lnTo>
                      <a:pt x="818" y="8"/>
                    </a:lnTo>
                    <a:lnTo>
                      <a:pt x="818" y="8"/>
                    </a:lnTo>
                    <a:lnTo>
                      <a:pt x="824" y="8"/>
                    </a:lnTo>
                    <a:lnTo>
                      <a:pt x="830" y="8"/>
                    </a:lnTo>
                    <a:lnTo>
                      <a:pt x="830" y="8"/>
                    </a:lnTo>
                    <a:lnTo>
                      <a:pt x="836" y="10"/>
                    </a:lnTo>
                    <a:lnTo>
                      <a:pt x="836" y="10"/>
                    </a:lnTo>
                    <a:lnTo>
                      <a:pt x="838" y="12"/>
                    </a:lnTo>
                    <a:lnTo>
                      <a:pt x="838" y="12"/>
                    </a:lnTo>
                    <a:lnTo>
                      <a:pt x="836" y="14"/>
                    </a:lnTo>
                    <a:lnTo>
                      <a:pt x="836" y="14"/>
                    </a:lnTo>
                    <a:lnTo>
                      <a:pt x="828" y="20"/>
                    </a:lnTo>
                    <a:lnTo>
                      <a:pt x="828" y="20"/>
                    </a:lnTo>
                    <a:lnTo>
                      <a:pt x="820" y="24"/>
                    </a:lnTo>
                    <a:lnTo>
                      <a:pt x="820" y="24"/>
                    </a:lnTo>
                    <a:lnTo>
                      <a:pt x="814" y="26"/>
                    </a:lnTo>
                    <a:lnTo>
                      <a:pt x="814" y="26"/>
                    </a:lnTo>
                    <a:lnTo>
                      <a:pt x="808" y="28"/>
                    </a:lnTo>
                    <a:lnTo>
                      <a:pt x="808" y="28"/>
                    </a:lnTo>
                    <a:lnTo>
                      <a:pt x="784" y="28"/>
                    </a:lnTo>
                    <a:lnTo>
                      <a:pt x="784" y="24"/>
                    </a:lnTo>
                    <a:lnTo>
                      <a:pt x="784" y="24"/>
                    </a:lnTo>
                    <a:lnTo>
                      <a:pt x="790" y="22"/>
                    </a:lnTo>
                    <a:lnTo>
                      <a:pt x="792" y="16"/>
                    </a:lnTo>
                    <a:lnTo>
                      <a:pt x="792" y="16"/>
                    </a:lnTo>
                    <a:lnTo>
                      <a:pt x="792" y="16"/>
                    </a:lnTo>
                    <a:lnTo>
                      <a:pt x="774" y="16"/>
                    </a:lnTo>
                    <a:lnTo>
                      <a:pt x="768" y="16"/>
                    </a:lnTo>
                    <a:lnTo>
                      <a:pt x="760" y="14"/>
                    </a:lnTo>
                    <a:lnTo>
                      <a:pt x="760" y="14"/>
                    </a:lnTo>
                    <a:lnTo>
                      <a:pt x="762" y="14"/>
                    </a:lnTo>
                    <a:lnTo>
                      <a:pt x="762" y="14"/>
                    </a:lnTo>
                    <a:close/>
                    <a:moveTo>
                      <a:pt x="706" y="16"/>
                    </a:moveTo>
                    <a:lnTo>
                      <a:pt x="706" y="16"/>
                    </a:lnTo>
                    <a:lnTo>
                      <a:pt x="710" y="16"/>
                    </a:lnTo>
                    <a:lnTo>
                      <a:pt x="710" y="16"/>
                    </a:lnTo>
                    <a:lnTo>
                      <a:pt x="718" y="16"/>
                    </a:lnTo>
                    <a:lnTo>
                      <a:pt x="718" y="16"/>
                    </a:lnTo>
                    <a:lnTo>
                      <a:pt x="718" y="24"/>
                    </a:lnTo>
                    <a:lnTo>
                      <a:pt x="718" y="24"/>
                    </a:lnTo>
                    <a:lnTo>
                      <a:pt x="724" y="24"/>
                    </a:lnTo>
                    <a:lnTo>
                      <a:pt x="724" y="24"/>
                    </a:lnTo>
                    <a:lnTo>
                      <a:pt x="724" y="24"/>
                    </a:lnTo>
                    <a:lnTo>
                      <a:pt x="726" y="18"/>
                    </a:lnTo>
                    <a:lnTo>
                      <a:pt x="726" y="18"/>
                    </a:lnTo>
                    <a:lnTo>
                      <a:pt x="730" y="16"/>
                    </a:lnTo>
                    <a:lnTo>
                      <a:pt x="732" y="18"/>
                    </a:lnTo>
                    <a:lnTo>
                      <a:pt x="732" y="18"/>
                    </a:lnTo>
                    <a:lnTo>
                      <a:pt x="736" y="24"/>
                    </a:lnTo>
                    <a:lnTo>
                      <a:pt x="742" y="28"/>
                    </a:lnTo>
                    <a:lnTo>
                      <a:pt x="742" y="28"/>
                    </a:lnTo>
                    <a:lnTo>
                      <a:pt x="744" y="26"/>
                    </a:lnTo>
                    <a:lnTo>
                      <a:pt x="744" y="26"/>
                    </a:lnTo>
                    <a:lnTo>
                      <a:pt x="742" y="22"/>
                    </a:lnTo>
                    <a:lnTo>
                      <a:pt x="740" y="18"/>
                    </a:lnTo>
                    <a:lnTo>
                      <a:pt x="740" y="16"/>
                    </a:lnTo>
                    <a:lnTo>
                      <a:pt x="740" y="16"/>
                    </a:lnTo>
                    <a:lnTo>
                      <a:pt x="744" y="12"/>
                    </a:lnTo>
                    <a:lnTo>
                      <a:pt x="744" y="12"/>
                    </a:lnTo>
                    <a:lnTo>
                      <a:pt x="746" y="12"/>
                    </a:lnTo>
                    <a:lnTo>
                      <a:pt x="750" y="14"/>
                    </a:lnTo>
                    <a:lnTo>
                      <a:pt x="754" y="14"/>
                    </a:lnTo>
                    <a:lnTo>
                      <a:pt x="754" y="14"/>
                    </a:lnTo>
                    <a:lnTo>
                      <a:pt x="756" y="16"/>
                    </a:lnTo>
                    <a:lnTo>
                      <a:pt x="756" y="16"/>
                    </a:lnTo>
                    <a:lnTo>
                      <a:pt x="756" y="20"/>
                    </a:lnTo>
                    <a:lnTo>
                      <a:pt x="756" y="24"/>
                    </a:lnTo>
                    <a:lnTo>
                      <a:pt x="756" y="24"/>
                    </a:lnTo>
                    <a:lnTo>
                      <a:pt x="758" y="24"/>
                    </a:lnTo>
                    <a:lnTo>
                      <a:pt x="758" y="24"/>
                    </a:lnTo>
                    <a:lnTo>
                      <a:pt x="760" y="22"/>
                    </a:lnTo>
                    <a:lnTo>
                      <a:pt x="762" y="20"/>
                    </a:lnTo>
                    <a:lnTo>
                      <a:pt x="762" y="20"/>
                    </a:lnTo>
                    <a:lnTo>
                      <a:pt x="768" y="28"/>
                    </a:lnTo>
                    <a:lnTo>
                      <a:pt x="768" y="28"/>
                    </a:lnTo>
                    <a:lnTo>
                      <a:pt x="774" y="30"/>
                    </a:lnTo>
                    <a:lnTo>
                      <a:pt x="774" y="30"/>
                    </a:lnTo>
                    <a:lnTo>
                      <a:pt x="780" y="32"/>
                    </a:lnTo>
                    <a:lnTo>
                      <a:pt x="782" y="36"/>
                    </a:lnTo>
                    <a:lnTo>
                      <a:pt x="782" y="36"/>
                    </a:lnTo>
                    <a:lnTo>
                      <a:pt x="778" y="38"/>
                    </a:lnTo>
                    <a:lnTo>
                      <a:pt x="778" y="38"/>
                    </a:lnTo>
                    <a:lnTo>
                      <a:pt x="770" y="40"/>
                    </a:lnTo>
                    <a:lnTo>
                      <a:pt x="770" y="40"/>
                    </a:lnTo>
                    <a:lnTo>
                      <a:pt x="768" y="42"/>
                    </a:lnTo>
                    <a:lnTo>
                      <a:pt x="766" y="44"/>
                    </a:lnTo>
                    <a:lnTo>
                      <a:pt x="764" y="52"/>
                    </a:lnTo>
                    <a:lnTo>
                      <a:pt x="764" y="52"/>
                    </a:lnTo>
                    <a:lnTo>
                      <a:pt x="762" y="58"/>
                    </a:lnTo>
                    <a:lnTo>
                      <a:pt x="762" y="58"/>
                    </a:lnTo>
                    <a:lnTo>
                      <a:pt x="756" y="60"/>
                    </a:lnTo>
                    <a:lnTo>
                      <a:pt x="756" y="60"/>
                    </a:lnTo>
                    <a:lnTo>
                      <a:pt x="752" y="66"/>
                    </a:lnTo>
                    <a:lnTo>
                      <a:pt x="752" y="72"/>
                    </a:lnTo>
                    <a:lnTo>
                      <a:pt x="752" y="72"/>
                    </a:lnTo>
                    <a:lnTo>
                      <a:pt x="748" y="74"/>
                    </a:lnTo>
                    <a:lnTo>
                      <a:pt x="748" y="74"/>
                    </a:lnTo>
                    <a:lnTo>
                      <a:pt x="744" y="72"/>
                    </a:lnTo>
                    <a:lnTo>
                      <a:pt x="738" y="70"/>
                    </a:lnTo>
                    <a:lnTo>
                      <a:pt x="728" y="62"/>
                    </a:lnTo>
                    <a:lnTo>
                      <a:pt x="728" y="62"/>
                    </a:lnTo>
                    <a:lnTo>
                      <a:pt x="728" y="62"/>
                    </a:lnTo>
                    <a:lnTo>
                      <a:pt x="728" y="62"/>
                    </a:lnTo>
                    <a:lnTo>
                      <a:pt x="730" y="58"/>
                    </a:lnTo>
                    <a:lnTo>
                      <a:pt x="730" y="58"/>
                    </a:lnTo>
                    <a:lnTo>
                      <a:pt x="740" y="58"/>
                    </a:lnTo>
                    <a:lnTo>
                      <a:pt x="744" y="56"/>
                    </a:lnTo>
                    <a:lnTo>
                      <a:pt x="746" y="54"/>
                    </a:lnTo>
                    <a:lnTo>
                      <a:pt x="746" y="54"/>
                    </a:lnTo>
                    <a:lnTo>
                      <a:pt x="744" y="52"/>
                    </a:lnTo>
                    <a:lnTo>
                      <a:pt x="744" y="52"/>
                    </a:lnTo>
                    <a:lnTo>
                      <a:pt x="724" y="54"/>
                    </a:lnTo>
                    <a:lnTo>
                      <a:pt x="724" y="54"/>
                    </a:lnTo>
                    <a:lnTo>
                      <a:pt x="722" y="50"/>
                    </a:lnTo>
                    <a:lnTo>
                      <a:pt x="722" y="50"/>
                    </a:lnTo>
                    <a:lnTo>
                      <a:pt x="722" y="50"/>
                    </a:lnTo>
                    <a:lnTo>
                      <a:pt x="736" y="46"/>
                    </a:lnTo>
                    <a:lnTo>
                      <a:pt x="740" y="44"/>
                    </a:lnTo>
                    <a:lnTo>
                      <a:pt x="746" y="42"/>
                    </a:lnTo>
                    <a:lnTo>
                      <a:pt x="746" y="42"/>
                    </a:lnTo>
                    <a:lnTo>
                      <a:pt x="746" y="42"/>
                    </a:lnTo>
                    <a:lnTo>
                      <a:pt x="738" y="40"/>
                    </a:lnTo>
                    <a:lnTo>
                      <a:pt x="732" y="36"/>
                    </a:lnTo>
                    <a:lnTo>
                      <a:pt x="732" y="36"/>
                    </a:lnTo>
                    <a:lnTo>
                      <a:pt x="728" y="40"/>
                    </a:lnTo>
                    <a:lnTo>
                      <a:pt x="726" y="44"/>
                    </a:lnTo>
                    <a:lnTo>
                      <a:pt x="722" y="44"/>
                    </a:lnTo>
                    <a:lnTo>
                      <a:pt x="722" y="44"/>
                    </a:lnTo>
                    <a:lnTo>
                      <a:pt x="718" y="44"/>
                    </a:lnTo>
                    <a:lnTo>
                      <a:pt x="712" y="42"/>
                    </a:lnTo>
                    <a:lnTo>
                      <a:pt x="706" y="38"/>
                    </a:lnTo>
                    <a:lnTo>
                      <a:pt x="704" y="34"/>
                    </a:lnTo>
                    <a:lnTo>
                      <a:pt x="704" y="34"/>
                    </a:lnTo>
                    <a:lnTo>
                      <a:pt x="710" y="30"/>
                    </a:lnTo>
                    <a:lnTo>
                      <a:pt x="710" y="30"/>
                    </a:lnTo>
                    <a:lnTo>
                      <a:pt x="708" y="26"/>
                    </a:lnTo>
                    <a:lnTo>
                      <a:pt x="708" y="26"/>
                    </a:lnTo>
                    <a:lnTo>
                      <a:pt x="702" y="28"/>
                    </a:lnTo>
                    <a:lnTo>
                      <a:pt x="702" y="28"/>
                    </a:lnTo>
                    <a:lnTo>
                      <a:pt x="698" y="26"/>
                    </a:lnTo>
                    <a:lnTo>
                      <a:pt x="698" y="20"/>
                    </a:lnTo>
                    <a:lnTo>
                      <a:pt x="698" y="20"/>
                    </a:lnTo>
                    <a:lnTo>
                      <a:pt x="700" y="18"/>
                    </a:lnTo>
                    <a:lnTo>
                      <a:pt x="706" y="16"/>
                    </a:lnTo>
                    <a:lnTo>
                      <a:pt x="706" y="16"/>
                    </a:lnTo>
                    <a:close/>
                    <a:moveTo>
                      <a:pt x="404" y="92"/>
                    </a:moveTo>
                    <a:lnTo>
                      <a:pt x="404" y="92"/>
                    </a:lnTo>
                    <a:lnTo>
                      <a:pt x="402" y="94"/>
                    </a:lnTo>
                    <a:lnTo>
                      <a:pt x="402" y="94"/>
                    </a:lnTo>
                    <a:lnTo>
                      <a:pt x="398" y="94"/>
                    </a:lnTo>
                    <a:lnTo>
                      <a:pt x="396" y="92"/>
                    </a:lnTo>
                    <a:lnTo>
                      <a:pt x="396" y="92"/>
                    </a:lnTo>
                    <a:lnTo>
                      <a:pt x="398" y="90"/>
                    </a:lnTo>
                    <a:lnTo>
                      <a:pt x="400" y="88"/>
                    </a:lnTo>
                    <a:lnTo>
                      <a:pt x="400" y="88"/>
                    </a:lnTo>
                    <a:lnTo>
                      <a:pt x="404" y="88"/>
                    </a:lnTo>
                    <a:lnTo>
                      <a:pt x="406" y="90"/>
                    </a:lnTo>
                    <a:lnTo>
                      <a:pt x="406" y="90"/>
                    </a:lnTo>
                    <a:lnTo>
                      <a:pt x="404" y="92"/>
                    </a:lnTo>
                    <a:lnTo>
                      <a:pt x="404" y="92"/>
                    </a:lnTo>
                    <a:close/>
                    <a:moveTo>
                      <a:pt x="396" y="78"/>
                    </a:moveTo>
                    <a:lnTo>
                      <a:pt x="396" y="78"/>
                    </a:lnTo>
                    <a:lnTo>
                      <a:pt x="396" y="78"/>
                    </a:lnTo>
                    <a:lnTo>
                      <a:pt x="396" y="78"/>
                    </a:lnTo>
                    <a:lnTo>
                      <a:pt x="396" y="78"/>
                    </a:lnTo>
                    <a:lnTo>
                      <a:pt x="396" y="78"/>
                    </a:lnTo>
                    <a:close/>
                    <a:moveTo>
                      <a:pt x="400" y="82"/>
                    </a:moveTo>
                    <a:lnTo>
                      <a:pt x="400" y="82"/>
                    </a:lnTo>
                    <a:lnTo>
                      <a:pt x="396" y="82"/>
                    </a:lnTo>
                    <a:lnTo>
                      <a:pt x="396" y="78"/>
                    </a:lnTo>
                    <a:lnTo>
                      <a:pt x="396" y="78"/>
                    </a:lnTo>
                    <a:lnTo>
                      <a:pt x="398" y="80"/>
                    </a:lnTo>
                    <a:lnTo>
                      <a:pt x="398" y="80"/>
                    </a:lnTo>
                    <a:lnTo>
                      <a:pt x="400" y="80"/>
                    </a:lnTo>
                    <a:lnTo>
                      <a:pt x="400" y="82"/>
                    </a:lnTo>
                    <a:lnTo>
                      <a:pt x="400" y="82"/>
                    </a:lnTo>
                    <a:close/>
                    <a:moveTo>
                      <a:pt x="410" y="72"/>
                    </a:moveTo>
                    <a:lnTo>
                      <a:pt x="410" y="72"/>
                    </a:lnTo>
                    <a:lnTo>
                      <a:pt x="404" y="76"/>
                    </a:lnTo>
                    <a:lnTo>
                      <a:pt x="404" y="76"/>
                    </a:lnTo>
                    <a:lnTo>
                      <a:pt x="402" y="74"/>
                    </a:lnTo>
                    <a:lnTo>
                      <a:pt x="402" y="74"/>
                    </a:lnTo>
                    <a:lnTo>
                      <a:pt x="398" y="72"/>
                    </a:lnTo>
                    <a:lnTo>
                      <a:pt x="398" y="72"/>
                    </a:lnTo>
                    <a:lnTo>
                      <a:pt x="402" y="68"/>
                    </a:lnTo>
                    <a:lnTo>
                      <a:pt x="402" y="68"/>
                    </a:lnTo>
                    <a:lnTo>
                      <a:pt x="404" y="70"/>
                    </a:lnTo>
                    <a:lnTo>
                      <a:pt x="408" y="72"/>
                    </a:lnTo>
                    <a:lnTo>
                      <a:pt x="408" y="72"/>
                    </a:lnTo>
                    <a:lnTo>
                      <a:pt x="408" y="70"/>
                    </a:lnTo>
                    <a:lnTo>
                      <a:pt x="410" y="70"/>
                    </a:lnTo>
                    <a:lnTo>
                      <a:pt x="410" y="70"/>
                    </a:lnTo>
                    <a:lnTo>
                      <a:pt x="410" y="72"/>
                    </a:lnTo>
                    <a:lnTo>
                      <a:pt x="410" y="72"/>
                    </a:lnTo>
                    <a:close/>
                    <a:moveTo>
                      <a:pt x="388" y="114"/>
                    </a:moveTo>
                    <a:lnTo>
                      <a:pt x="388" y="114"/>
                    </a:lnTo>
                    <a:lnTo>
                      <a:pt x="390" y="110"/>
                    </a:lnTo>
                    <a:lnTo>
                      <a:pt x="390" y="110"/>
                    </a:lnTo>
                    <a:lnTo>
                      <a:pt x="394" y="110"/>
                    </a:lnTo>
                    <a:lnTo>
                      <a:pt x="394" y="110"/>
                    </a:lnTo>
                    <a:lnTo>
                      <a:pt x="396" y="110"/>
                    </a:lnTo>
                    <a:lnTo>
                      <a:pt x="398" y="112"/>
                    </a:lnTo>
                    <a:lnTo>
                      <a:pt x="398" y="112"/>
                    </a:lnTo>
                    <a:lnTo>
                      <a:pt x="388" y="114"/>
                    </a:lnTo>
                    <a:lnTo>
                      <a:pt x="388" y="114"/>
                    </a:lnTo>
                    <a:close/>
                    <a:moveTo>
                      <a:pt x="394" y="118"/>
                    </a:moveTo>
                    <a:lnTo>
                      <a:pt x="394" y="118"/>
                    </a:lnTo>
                    <a:lnTo>
                      <a:pt x="396" y="116"/>
                    </a:lnTo>
                    <a:lnTo>
                      <a:pt x="396" y="116"/>
                    </a:lnTo>
                    <a:lnTo>
                      <a:pt x="402" y="112"/>
                    </a:lnTo>
                    <a:lnTo>
                      <a:pt x="402" y="112"/>
                    </a:lnTo>
                    <a:lnTo>
                      <a:pt x="410" y="112"/>
                    </a:lnTo>
                    <a:lnTo>
                      <a:pt x="410" y="112"/>
                    </a:lnTo>
                    <a:lnTo>
                      <a:pt x="410" y="112"/>
                    </a:lnTo>
                    <a:lnTo>
                      <a:pt x="410" y="112"/>
                    </a:lnTo>
                    <a:lnTo>
                      <a:pt x="406" y="114"/>
                    </a:lnTo>
                    <a:lnTo>
                      <a:pt x="406" y="114"/>
                    </a:lnTo>
                    <a:lnTo>
                      <a:pt x="402" y="116"/>
                    </a:lnTo>
                    <a:lnTo>
                      <a:pt x="402" y="116"/>
                    </a:lnTo>
                    <a:lnTo>
                      <a:pt x="398" y="116"/>
                    </a:lnTo>
                    <a:lnTo>
                      <a:pt x="398" y="116"/>
                    </a:lnTo>
                    <a:lnTo>
                      <a:pt x="394" y="118"/>
                    </a:lnTo>
                    <a:lnTo>
                      <a:pt x="394" y="118"/>
                    </a:lnTo>
                    <a:lnTo>
                      <a:pt x="394" y="118"/>
                    </a:lnTo>
                    <a:lnTo>
                      <a:pt x="394" y="118"/>
                    </a:lnTo>
                    <a:close/>
                    <a:moveTo>
                      <a:pt x="420" y="122"/>
                    </a:moveTo>
                    <a:lnTo>
                      <a:pt x="420" y="122"/>
                    </a:lnTo>
                    <a:lnTo>
                      <a:pt x="418" y="124"/>
                    </a:lnTo>
                    <a:lnTo>
                      <a:pt x="418" y="124"/>
                    </a:lnTo>
                    <a:lnTo>
                      <a:pt x="416" y="122"/>
                    </a:lnTo>
                    <a:lnTo>
                      <a:pt x="416" y="122"/>
                    </a:lnTo>
                    <a:lnTo>
                      <a:pt x="414" y="122"/>
                    </a:lnTo>
                    <a:lnTo>
                      <a:pt x="414" y="122"/>
                    </a:lnTo>
                    <a:lnTo>
                      <a:pt x="406" y="122"/>
                    </a:lnTo>
                    <a:lnTo>
                      <a:pt x="400" y="122"/>
                    </a:lnTo>
                    <a:lnTo>
                      <a:pt x="400" y="122"/>
                    </a:lnTo>
                    <a:lnTo>
                      <a:pt x="398" y="120"/>
                    </a:lnTo>
                    <a:lnTo>
                      <a:pt x="396" y="118"/>
                    </a:lnTo>
                    <a:lnTo>
                      <a:pt x="396" y="118"/>
                    </a:lnTo>
                    <a:lnTo>
                      <a:pt x="404" y="116"/>
                    </a:lnTo>
                    <a:lnTo>
                      <a:pt x="404" y="116"/>
                    </a:lnTo>
                    <a:lnTo>
                      <a:pt x="410" y="116"/>
                    </a:lnTo>
                    <a:lnTo>
                      <a:pt x="416" y="118"/>
                    </a:lnTo>
                    <a:lnTo>
                      <a:pt x="416" y="118"/>
                    </a:lnTo>
                    <a:lnTo>
                      <a:pt x="418" y="118"/>
                    </a:lnTo>
                    <a:lnTo>
                      <a:pt x="418" y="118"/>
                    </a:lnTo>
                    <a:lnTo>
                      <a:pt x="418" y="118"/>
                    </a:lnTo>
                    <a:lnTo>
                      <a:pt x="418" y="118"/>
                    </a:lnTo>
                    <a:lnTo>
                      <a:pt x="418" y="118"/>
                    </a:lnTo>
                    <a:lnTo>
                      <a:pt x="418" y="118"/>
                    </a:lnTo>
                    <a:lnTo>
                      <a:pt x="414" y="120"/>
                    </a:lnTo>
                    <a:lnTo>
                      <a:pt x="414" y="120"/>
                    </a:lnTo>
                    <a:lnTo>
                      <a:pt x="416" y="122"/>
                    </a:lnTo>
                    <a:lnTo>
                      <a:pt x="420" y="122"/>
                    </a:lnTo>
                    <a:lnTo>
                      <a:pt x="420" y="122"/>
                    </a:lnTo>
                    <a:lnTo>
                      <a:pt x="420" y="122"/>
                    </a:lnTo>
                    <a:lnTo>
                      <a:pt x="420" y="122"/>
                    </a:lnTo>
                    <a:close/>
                    <a:moveTo>
                      <a:pt x="410" y="154"/>
                    </a:moveTo>
                    <a:lnTo>
                      <a:pt x="410" y="154"/>
                    </a:lnTo>
                    <a:lnTo>
                      <a:pt x="408" y="154"/>
                    </a:lnTo>
                    <a:lnTo>
                      <a:pt x="408" y="154"/>
                    </a:lnTo>
                    <a:lnTo>
                      <a:pt x="408" y="154"/>
                    </a:lnTo>
                    <a:lnTo>
                      <a:pt x="408" y="154"/>
                    </a:lnTo>
                    <a:lnTo>
                      <a:pt x="406" y="156"/>
                    </a:lnTo>
                    <a:lnTo>
                      <a:pt x="406" y="156"/>
                    </a:lnTo>
                    <a:lnTo>
                      <a:pt x="404" y="158"/>
                    </a:lnTo>
                    <a:lnTo>
                      <a:pt x="404" y="158"/>
                    </a:lnTo>
                    <a:lnTo>
                      <a:pt x="402" y="158"/>
                    </a:lnTo>
                    <a:lnTo>
                      <a:pt x="402" y="158"/>
                    </a:lnTo>
                    <a:lnTo>
                      <a:pt x="400" y="160"/>
                    </a:lnTo>
                    <a:lnTo>
                      <a:pt x="400" y="160"/>
                    </a:lnTo>
                    <a:lnTo>
                      <a:pt x="394" y="162"/>
                    </a:lnTo>
                    <a:lnTo>
                      <a:pt x="394" y="162"/>
                    </a:lnTo>
                    <a:lnTo>
                      <a:pt x="396" y="158"/>
                    </a:lnTo>
                    <a:lnTo>
                      <a:pt x="396" y="158"/>
                    </a:lnTo>
                    <a:lnTo>
                      <a:pt x="398" y="154"/>
                    </a:lnTo>
                    <a:lnTo>
                      <a:pt x="398" y="154"/>
                    </a:lnTo>
                    <a:lnTo>
                      <a:pt x="402" y="152"/>
                    </a:lnTo>
                    <a:lnTo>
                      <a:pt x="402" y="152"/>
                    </a:lnTo>
                    <a:lnTo>
                      <a:pt x="408" y="148"/>
                    </a:lnTo>
                    <a:lnTo>
                      <a:pt x="408" y="148"/>
                    </a:lnTo>
                    <a:lnTo>
                      <a:pt x="408" y="148"/>
                    </a:lnTo>
                    <a:lnTo>
                      <a:pt x="408" y="148"/>
                    </a:lnTo>
                    <a:lnTo>
                      <a:pt x="412" y="150"/>
                    </a:lnTo>
                    <a:lnTo>
                      <a:pt x="414" y="152"/>
                    </a:lnTo>
                    <a:lnTo>
                      <a:pt x="414" y="152"/>
                    </a:lnTo>
                    <a:lnTo>
                      <a:pt x="410" y="154"/>
                    </a:lnTo>
                    <a:lnTo>
                      <a:pt x="410" y="154"/>
                    </a:lnTo>
                    <a:close/>
                    <a:moveTo>
                      <a:pt x="208" y="208"/>
                    </a:moveTo>
                    <a:lnTo>
                      <a:pt x="208" y="208"/>
                    </a:lnTo>
                    <a:lnTo>
                      <a:pt x="208" y="210"/>
                    </a:lnTo>
                    <a:lnTo>
                      <a:pt x="206" y="212"/>
                    </a:lnTo>
                    <a:lnTo>
                      <a:pt x="206" y="212"/>
                    </a:lnTo>
                    <a:lnTo>
                      <a:pt x="206" y="212"/>
                    </a:lnTo>
                    <a:lnTo>
                      <a:pt x="206" y="212"/>
                    </a:lnTo>
                    <a:lnTo>
                      <a:pt x="204" y="212"/>
                    </a:lnTo>
                    <a:lnTo>
                      <a:pt x="204" y="210"/>
                    </a:lnTo>
                    <a:lnTo>
                      <a:pt x="208" y="208"/>
                    </a:lnTo>
                    <a:lnTo>
                      <a:pt x="208" y="208"/>
                    </a:lnTo>
                    <a:close/>
                    <a:moveTo>
                      <a:pt x="74" y="596"/>
                    </a:moveTo>
                    <a:lnTo>
                      <a:pt x="74" y="596"/>
                    </a:lnTo>
                    <a:lnTo>
                      <a:pt x="72" y="594"/>
                    </a:lnTo>
                    <a:lnTo>
                      <a:pt x="72" y="594"/>
                    </a:lnTo>
                    <a:lnTo>
                      <a:pt x="72" y="594"/>
                    </a:lnTo>
                    <a:lnTo>
                      <a:pt x="74" y="594"/>
                    </a:lnTo>
                    <a:lnTo>
                      <a:pt x="74" y="594"/>
                    </a:lnTo>
                    <a:lnTo>
                      <a:pt x="74" y="596"/>
                    </a:lnTo>
                    <a:lnTo>
                      <a:pt x="74" y="596"/>
                    </a:lnTo>
                    <a:lnTo>
                      <a:pt x="74" y="596"/>
                    </a:lnTo>
                    <a:close/>
                    <a:moveTo>
                      <a:pt x="74" y="596"/>
                    </a:moveTo>
                    <a:lnTo>
                      <a:pt x="74" y="596"/>
                    </a:lnTo>
                    <a:lnTo>
                      <a:pt x="74" y="596"/>
                    </a:lnTo>
                    <a:lnTo>
                      <a:pt x="74" y="596"/>
                    </a:lnTo>
                    <a:lnTo>
                      <a:pt x="74" y="596"/>
                    </a:lnTo>
                    <a:close/>
                    <a:moveTo>
                      <a:pt x="24" y="650"/>
                    </a:moveTo>
                    <a:lnTo>
                      <a:pt x="24" y="650"/>
                    </a:lnTo>
                    <a:lnTo>
                      <a:pt x="24" y="650"/>
                    </a:lnTo>
                    <a:lnTo>
                      <a:pt x="24" y="650"/>
                    </a:lnTo>
                    <a:lnTo>
                      <a:pt x="24" y="650"/>
                    </a:lnTo>
                    <a:close/>
                    <a:moveTo>
                      <a:pt x="24" y="652"/>
                    </a:moveTo>
                    <a:lnTo>
                      <a:pt x="24" y="652"/>
                    </a:lnTo>
                    <a:lnTo>
                      <a:pt x="24" y="652"/>
                    </a:lnTo>
                    <a:lnTo>
                      <a:pt x="24" y="652"/>
                    </a:lnTo>
                    <a:lnTo>
                      <a:pt x="24" y="650"/>
                    </a:lnTo>
                    <a:lnTo>
                      <a:pt x="24" y="650"/>
                    </a:lnTo>
                    <a:lnTo>
                      <a:pt x="24" y="652"/>
                    </a:lnTo>
                    <a:lnTo>
                      <a:pt x="24" y="652"/>
                    </a:lnTo>
                    <a:lnTo>
                      <a:pt x="24" y="652"/>
                    </a:lnTo>
                    <a:lnTo>
                      <a:pt x="24" y="652"/>
                    </a:lnTo>
                    <a:lnTo>
                      <a:pt x="24" y="652"/>
                    </a:lnTo>
                    <a:close/>
                    <a:moveTo>
                      <a:pt x="26" y="656"/>
                    </a:moveTo>
                    <a:lnTo>
                      <a:pt x="26" y="656"/>
                    </a:lnTo>
                    <a:lnTo>
                      <a:pt x="24" y="652"/>
                    </a:lnTo>
                    <a:lnTo>
                      <a:pt x="24" y="652"/>
                    </a:lnTo>
                    <a:lnTo>
                      <a:pt x="26" y="658"/>
                    </a:lnTo>
                    <a:lnTo>
                      <a:pt x="26" y="658"/>
                    </a:lnTo>
                    <a:lnTo>
                      <a:pt x="26" y="656"/>
                    </a:lnTo>
                    <a:lnTo>
                      <a:pt x="26" y="656"/>
                    </a:lnTo>
                    <a:close/>
                    <a:moveTo>
                      <a:pt x="18" y="824"/>
                    </a:moveTo>
                    <a:lnTo>
                      <a:pt x="18" y="824"/>
                    </a:lnTo>
                    <a:lnTo>
                      <a:pt x="14" y="824"/>
                    </a:lnTo>
                    <a:lnTo>
                      <a:pt x="14" y="824"/>
                    </a:lnTo>
                    <a:lnTo>
                      <a:pt x="12" y="824"/>
                    </a:lnTo>
                    <a:lnTo>
                      <a:pt x="10" y="824"/>
                    </a:lnTo>
                    <a:lnTo>
                      <a:pt x="10" y="824"/>
                    </a:lnTo>
                    <a:lnTo>
                      <a:pt x="4" y="824"/>
                    </a:lnTo>
                    <a:lnTo>
                      <a:pt x="0" y="820"/>
                    </a:lnTo>
                    <a:lnTo>
                      <a:pt x="0" y="820"/>
                    </a:lnTo>
                    <a:lnTo>
                      <a:pt x="2" y="818"/>
                    </a:lnTo>
                    <a:lnTo>
                      <a:pt x="2" y="818"/>
                    </a:lnTo>
                    <a:lnTo>
                      <a:pt x="12" y="820"/>
                    </a:lnTo>
                    <a:lnTo>
                      <a:pt x="16" y="822"/>
                    </a:lnTo>
                    <a:lnTo>
                      <a:pt x="18" y="824"/>
                    </a:lnTo>
                    <a:lnTo>
                      <a:pt x="18" y="824"/>
                    </a:lnTo>
                    <a:lnTo>
                      <a:pt x="18" y="824"/>
                    </a:lnTo>
                    <a:lnTo>
                      <a:pt x="18" y="824"/>
                    </a:lnTo>
                    <a:close/>
                    <a:moveTo>
                      <a:pt x="84" y="822"/>
                    </a:moveTo>
                    <a:lnTo>
                      <a:pt x="84" y="822"/>
                    </a:lnTo>
                    <a:lnTo>
                      <a:pt x="80" y="820"/>
                    </a:lnTo>
                    <a:lnTo>
                      <a:pt x="78" y="818"/>
                    </a:lnTo>
                    <a:lnTo>
                      <a:pt x="76" y="820"/>
                    </a:lnTo>
                    <a:lnTo>
                      <a:pt x="76" y="820"/>
                    </a:lnTo>
                    <a:lnTo>
                      <a:pt x="74" y="818"/>
                    </a:lnTo>
                    <a:lnTo>
                      <a:pt x="74" y="818"/>
                    </a:lnTo>
                    <a:lnTo>
                      <a:pt x="70" y="820"/>
                    </a:lnTo>
                    <a:lnTo>
                      <a:pt x="68" y="820"/>
                    </a:lnTo>
                    <a:lnTo>
                      <a:pt x="68" y="820"/>
                    </a:lnTo>
                    <a:lnTo>
                      <a:pt x="66" y="818"/>
                    </a:lnTo>
                    <a:lnTo>
                      <a:pt x="66" y="818"/>
                    </a:lnTo>
                    <a:lnTo>
                      <a:pt x="62" y="822"/>
                    </a:lnTo>
                    <a:lnTo>
                      <a:pt x="60" y="826"/>
                    </a:lnTo>
                    <a:lnTo>
                      <a:pt x="60" y="826"/>
                    </a:lnTo>
                    <a:lnTo>
                      <a:pt x="58" y="824"/>
                    </a:lnTo>
                    <a:lnTo>
                      <a:pt x="56" y="820"/>
                    </a:lnTo>
                    <a:lnTo>
                      <a:pt x="56" y="820"/>
                    </a:lnTo>
                    <a:lnTo>
                      <a:pt x="48" y="822"/>
                    </a:lnTo>
                    <a:lnTo>
                      <a:pt x="48" y="822"/>
                    </a:lnTo>
                    <a:lnTo>
                      <a:pt x="42" y="820"/>
                    </a:lnTo>
                    <a:lnTo>
                      <a:pt x="42" y="820"/>
                    </a:lnTo>
                    <a:lnTo>
                      <a:pt x="38" y="822"/>
                    </a:lnTo>
                    <a:lnTo>
                      <a:pt x="38" y="822"/>
                    </a:lnTo>
                    <a:lnTo>
                      <a:pt x="36" y="820"/>
                    </a:lnTo>
                    <a:lnTo>
                      <a:pt x="34" y="818"/>
                    </a:lnTo>
                    <a:lnTo>
                      <a:pt x="34" y="818"/>
                    </a:lnTo>
                    <a:lnTo>
                      <a:pt x="34" y="818"/>
                    </a:lnTo>
                    <a:lnTo>
                      <a:pt x="34" y="818"/>
                    </a:lnTo>
                    <a:lnTo>
                      <a:pt x="36" y="818"/>
                    </a:lnTo>
                    <a:lnTo>
                      <a:pt x="36" y="818"/>
                    </a:lnTo>
                    <a:lnTo>
                      <a:pt x="44" y="818"/>
                    </a:lnTo>
                    <a:lnTo>
                      <a:pt x="48" y="818"/>
                    </a:lnTo>
                    <a:lnTo>
                      <a:pt x="52" y="818"/>
                    </a:lnTo>
                    <a:lnTo>
                      <a:pt x="52" y="818"/>
                    </a:lnTo>
                    <a:lnTo>
                      <a:pt x="52" y="816"/>
                    </a:lnTo>
                    <a:lnTo>
                      <a:pt x="52" y="816"/>
                    </a:lnTo>
                    <a:lnTo>
                      <a:pt x="50" y="816"/>
                    </a:lnTo>
                    <a:lnTo>
                      <a:pt x="48" y="814"/>
                    </a:lnTo>
                    <a:lnTo>
                      <a:pt x="48" y="810"/>
                    </a:lnTo>
                    <a:lnTo>
                      <a:pt x="48" y="810"/>
                    </a:lnTo>
                    <a:lnTo>
                      <a:pt x="46" y="808"/>
                    </a:lnTo>
                    <a:lnTo>
                      <a:pt x="42" y="808"/>
                    </a:lnTo>
                    <a:lnTo>
                      <a:pt x="42" y="808"/>
                    </a:lnTo>
                    <a:lnTo>
                      <a:pt x="42" y="808"/>
                    </a:lnTo>
                    <a:lnTo>
                      <a:pt x="42" y="806"/>
                    </a:lnTo>
                    <a:lnTo>
                      <a:pt x="42" y="806"/>
                    </a:lnTo>
                    <a:lnTo>
                      <a:pt x="46" y="806"/>
                    </a:lnTo>
                    <a:lnTo>
                      <a:pt x="46" y="806"/>
                    </a:lnTo>
                    <a:lnTo>
                      <a:pt x="54" y="808"/>
                    </a:lnTo>
                    <a:lnTo>
                      <a:pt x="54" y="808"/>
                    </a:lnTo>
                    <a:lnTo>
                      <a:pt x="56" y="808"/>
                    </a:lnTo>
                    <a:lnTo>
                      <a:pt x="58" y="806"/>
                    </a:lnTo>
                    <a:lnTo>
                      <a:pt x="58" y="806"/>
                    </a:lnTo>
                    <a:lnTo>
                      <a:pt x="62" y="806"/>
                    </a:lnTo>
                    <a:lnTo>
                      <a:pt x="62" y="806"/>
                    </a:lnTo>
                    <a:lnTo>
                      <a:pt x="64" y="806"/>
                    </a:lnTo>
                    <a:lnTo>
                      <a:pt x="64" y="806"/>
                    </a:lnTo>
                    <a:lnTo>
                      <a:pt x="68" y="808"/>
                    </a:lnTo>
                    <a:lnTo>
                      <a:pt x="72" y="808"/>
                    </a:lnTo>
                    <a:lnTo>
                      <a:pt x="72" y="808"/>
                    </a:lnTo>
                    <a:lnTo>
                      <a:pt x="74" y="812"/>
                    </a:lnTo>
                    <a:lnTo>
                      <a:pt x="78" y="814"/>
                    </a:lnTo>
                    <a:lnTo>
                      <a:pt x="82" y="816"/>
                    </a:lnTo>
                    <a:lnTo>
                      <a:pt x="86" y="818"/>
                    </a:lnTo>
                    <a:lnTo>
                      <a:pt x="86" y="818"/>
                    </a:lnTo>
                    <a:lnTo>
                      <a:pt x="84" y="822"/>
                    </a:lnTo>
                    <a:lnTo>
                      <a:pt x="84" y="822"/>
                    </a:lnTo>
                    <a:close/>
                    <a:moveTo>
                      <a:pt x="106" y="924"/>
                    </a:moveTo>
                    <a:lnTo>
                      <a:pt x="106" y="924"/>
                    </a:lnTo>
                    <a:lnTo>
                      <a:pt x="104" y="926"/>
                    </a:lnTo>
                    <a:lnTo>
                      <a:pt x="104" y="930"/>
                    </a:lnTo>
                    <a:lnTo>
                      <a:pt x="104" y="930"/>
                    </a:lnTo>
                    <a:lnTo>
                      <a:pt x="98" y="930"/>
                    </a:lnTo>
                    <a:lnTo>
                      <a:pt x="98" y="930"/>
                    </a:lnTo>
                    <a:lnTo>
                      <a:pt x="98" y="930"/>
                    </a:lnTo>
                    <a:lnTo>
                      <a:pt x="98" y="930"/>
                    </a:lnTo>
                    <a:lnTo>
                      <a:pt x="98" y="930"/>
                    </a:lnTo>
                    <a:lnTo>
                      <a:pt x="100" y="928"/>
                    </a:lnTo>
                    <a:lnTo>
                      <a:pt x="100" y="928"/>
                    </a:lnTo>
                    <a:lnTo>
                      <a:pt x="100" y="926"/>
                    </a:lnTo>
                    <a:lnTo>
                      <a:pt x="100" y="926"/>
                    </a:lnTo>
                    <a:lnTo>
                      <a:pt x="98" y="926"/>
                    </a:lnTo>
                    <a:lnTo>
                      <a:pt x="98" y="926"/>
                    </a:lnTo>
                    <a:lnTo>
                      <a:pt x="100" y="924"/>
                    </a:lnTo>
                    <a:lnTo>
                      <a:pt x="100" y="924"/>
                    </a:lnTo>
                    <a:lnTo>
                      <a:pt x="104" y="924"/>
                    </a:lnTo>
                    <a:lnTo>
                      <a:pt x="106" y="924"/>
                    </a:lnTo>
                    <a:lnTo>
                      <a:pt x="106" y="924"/>
                    </a:lnTo>
                    <a:close/>
                    <a:moveTo>
                      <a:pt x="102" y="822"/>
                    </a:moveTo>
                    <a:lnTo>
                      <a:pt x="102" y="822"/>
                    </a:lnTo>
                    <a:lnTo>
                      <a:pt x="100" y="824"/>
                    </a:lnTo>
                    <a:lnTo>
                      <a:pt x="96" y="824"/>
                    </a:lnTo>
                    <a:lnTo>
                      <a:pt x="96" y="824"/>
                    </a:lnTo>
                    <a:lnTo>
                      <a:pt x="96" y="820"/>
                    </a:lnTo>
                    <a:lnTo>
                      <a:pt x="96" y="820"/>
                    </a:lnTo>
                    <a:lnTo>
                      <a:pt x="98" y="818"/>
                    </a:lnTo>
                    <a:lnTo>
                      <a:pt x="98" y="818"/>
                    </a:lnTo>
                    <a:lnTo>
                      <a:pt x="104" y="818"/>
                    </a:lnTo>
                    <a:lnTo>
                      <a:pt x="108" y="820"/>
                    </a:lnTo>
                    <a:lnTo>
                      <a:pt x="108" y="820"/>
                    </a:lnTo>
                    <a:lnTo>
                      <a:pt x="108" y="822"/>
                    </a:lnTo>
                    <a:lnTo>
                      <a:pt x="106" y="822"/>
                    </a:lnTo>
                    <a:lnTo>
                      <a:pt x="102" y="822"/>
                    </a:lnTo>
                    <a:lnTo>
                      <a:pt x="102" y="822"/>
                    </a:lnTo>
                    <a:close/>
                    <a:moveTo>
                      <a:pt x="148" y="554"/>
                    </a:moveTo>
                    <a:lnTo>
                      <a:pt x="148" y="554"/>
                    </a:lnTo>
                    <a:lnTo>
                      <a:pt x="148" y="550"/>
                    </a:lnTo>
                    <a:lnTo>
                      <a:pt x="150" y="546"/>
                    </a:lnTo>
                    <a:lnTo>
                      <a:pt x="154" y="540"/>
                    </a:lnTo>
                    <a:lnTo>
                      <a:pt x="154" y="540"/>
                    </a:lnTo>
                    <a:lnTo>
                      <a:pt x="158" y="544"/>
                    </a:lnTo>
                    <a:lnTo>
                      <a:pt x="158" y="544"/>
                    </a:lnTo>
                    <a:lnTo>
                      <a:pt x="154" y="550"/>
                    </a:lnTo>
                    <a:lnTo>
                      <a:pt x="154" y="550"/>
                    </a:lnTo>
                    <a:lnTo>
                      <a:pt x="152" y="552"/>
                    </a:lnTo>
                    <a:lnTo>
                      <a:pt x="150" y="554"/>
                    </a:lnTo>
                    <a:lnTo>
                      <a:pt x="150" y="554"/>
                    </a:lnTo>
                    <a:lnTo>
                      <a:pt x="152" y="554"/>
                    </a:lnTo>
                    <a:lnTo>
                      <a:pt x="152" y="554"/>
                    </a:lnTo>
                    <a:lnTo>
                      <a:pt x="156" y="550"/>
                    </a:lnTo>
                    <a:lnTo>
                      <a:pt x="158" y="550"/>
                    </a:lnTo>
                    <a:lnTo>
                      <a:pt x="162" y="552"/>
                    </a:lnTo>
                    <a:lnTo>
                      <a:pt x="162" y="552"/>
                    </a:lnTo>
                    <a:lnTo>
                      <a:pt x="160" y="556"/>
                    </a:lnTo>
                    <a:lnTo>
                      <a:pt x="154" y="556"/>
                    </a:lnTo>
                    <a:lnTo>
                      <a:pt x="150" y="556"/>
                    </a:lnTo>
                    <a:lnTo>
                      <a:pt x="148" y="554"/>
                    </a:lnTo>
                    <a:lnTo>
                      <a:pt x="148" y="554"/>
                    </a:lnTo>
                    <a:close/>
                    <a:moveTo>
                      <a:pt x="212" y="1028"/>
                    </a:moveTo>
                    <a:lnTo>
                      <a:pt x="212" y="1028"/>
                    </a:lnTo>
                    <a:lnTo>
                      <a:pt x="206" y="1032"/>
                    </a:lnTo>
                    <a:lnTo>
                      <a:pt x="196" y="1032"/>
                    </a:lnTo>
                    <a:lnTo>
                      <a:pt x="196" y="1032"/>
                    </a:lnTo>
                    <a:lnTo>
                      <a:pt x="196" y="1026"/>
                    </a:lnTo>
                    <a:lnTo>
                      <a:pt x="198" y="1018"/>
                    </a:lnTo>
                    <a:lnTo>
                      <a:pt x="198" y="1018"/>
                    </a:lnTo>
                    <a:lnTo>
                      <a:pt x="208" y="1020"/>
                    </a:lnTo>
                    <a:lnTo>
                      <a:pt x="214" y="1020"/>
                    </a:lnTo>
                    <a:lnTo>
                      <a:pt x="214" y="1020"/>
                    </a:lnTo>
                    <a:lnTo>
                      <a:pt x="212" y="1028"/>
                    </a:lnTo>
                    <a:lnTo>
                      <a:pt x="212" y="1028"/>
                    </a:lnTo>
                    <a:close/>
                    <a:moveTo>
                      <a:pt x="220" y="546"/>
                    </a:moveTo>
                    <a:lnTo>
                      <a:pt x="220" y="546"/>
                    </a:lnTo>
                    <a:lnTo>
                      <a:pt x="214" y="544"/>
                    </a:lnTo>
                    <a:lnTo>
                      <a:pt x="214" y="544"/>
                    </a:lnTo>
                    <a:lnTo>
                      <a:pt x="214" y="540"/>
                    </a:lnTo>
                    <a:lnTo>
                      <a:pt x="214" y="540"/>
                    </a:lnTo>
                    <a:lnTo>
                      <a:pt x="212" y="542"/>
                    </a:lnTo>
                    <a:lnTo>
                      <a:pt x="212" y="542"/>
                    </a:lnTo>
                    <a:lnTo>
                      <a:pt x="210" y="542"/>
                    </a:lnTo>
                    <a:lnTo>
                      <a:pt x="210" y="542"/>
                    </a:lnTo>
                    <a:lnTo>
                      <a:pt x="210" y="540"/>
                    </a:lnTo>
                    <a:lnTo>
                      <a:pt x="210" y="540"/>
                    </a:lnTo>
                    <a:lnTo>
                      <a:pt x="212" y="536"/>
                    </a:lnTo>
                    <a:lnTo>
                      <a:pt x="212" y="536"/>
                    </a:lnTo>
                    <a:lnTo>
                      <a:pt x="210" y="534"/>
                    </a:lnTo>
                    <a:lnTo>
                      <a:pt x="210" y="534"/>
                    </a:lnTo>
                    <a:lnTo>
                      <a:pt x="210" y="534"/>
                    </a:lnTo>
                    <a:lnTo>
                      <a:pt x="210" y="534"/>
                    </a:lnTo>
                    <a:lnTo>
                      <a:pt x="204" y="538"/>
                    </a:lnTo>
                    <a:lnTo>
                      <a:pt x="200" y="542"/>
                    </a:lnTo>
                    <a:lnTo>
                      <a:pt x="200" y="542"/>
                    </a:lnTo>
                    <a:lnTo>
                      <a:pt x="196" y="542"/>
                    </a:lnTo>
                    <a:lnTo>
                      <a:pt x="196" y="542"/>
                    </a:lnTo>
                    <a:lnTo>
                      <a:pt x="196" y="542"/>
                    </a:lnTo>
                    <a:lnTo>
                      <a:pt x="196" y="542"/>
                    </a:lnTo>
                    <a:lnTo>
                      <a:pt x="200" y="538"/>
                    </a:lnTo>
                    <a:lnTo>
                      <a:pt x="204" y="534"/>
                    </a:lnTo>
                    <a:lnTo>
                      <a:pt x="204" y="534"/>
                    </a:lnTo>
                    <a:lnTo>
                      <a:pt x="204" y="534"/>
                    </a:lnTo>
                    <a:lnTo>
                      <a:pt x="200" y="534"/>
                    </a:lnTo>
                    <a:lnTo>
                      <a:pt x="200" y="534"/>
                    </a:lnTo>
                    <a:lnTo>
                      <a:pt x="198" y="536"/>
                    </a:lnTo>
                    <a:lnTo>
                      <a:pt x="198" y="536"/>
                    </a:lnTo>
                    <a:lnTo>
                      <a:pt x="196" y="536"/>
                    </a:lnTo>
                    <a:lnTo>
                      <a:pt x="196" y="536"/>
                    </a:lnTo>
                    <a:lnTo>
                      <a:pt x="196" y="536"/>
                    </a:lnTo>
                    <a:lnTo>
                      <a:pt x="196" y="532"/>
                    </a:lnTo>
                    <a:lnTo>
                      <a:pt x="196" y="532"/>
                    </a:lnTo>
                    <a:lnTo>
                      <a:pt x="194" y="534"/>
                    </a:lnTo>
                    <a:lnTo>
                      <a:pt x="194" y="534"/>
                    </a:lnTo>
                    <a:lnTo>
                      <a:pt x="190" y="536"/>
                    </a:lnTo>
                    <a:lnTo>
                      <a:pt x="186" y="536"/>
                    </a:lnTo>
                    <a:lnTo>
                      <a:pt x="186" y="536"/>
                    </a:lnTo>
                    <a:lnTo>
                      <a:pt x="176" y="534"/>
                    </a:lnTo>
                    <a:lnTo>
                      <a:pt x="176" y="534"/>
                    </a:lnTo>
                    <a:lnTo>
                      <a:pt x="166" y="536"/>
                    </a:lnTo>
                    <a:lnTo>
                      <a:pt x="166" y="536"/>
                    </a:lnTo>
                    <a:lnTo>
                      <a:pt x="166" y="532"/>
                    </a:lnTo>
                    <a:lnTo>
                      <a:pt x="166" y="532"/>
                    </a:lnTo>
                    <a:lnTo>
                      <a:pt x="170" y="528"/>
                    </a:lnTo>
                    <a:lnTo>
                      <a:pt x="176" y="524"/>
                    </a:lnTo>
                    <a:lnTo>
                      <a:pt x="176" y="524"/>
                    </a:lnTo>
                    <a:lnTo>
                      <a:pt x="172" y="524"/>
                    </a:lnTo>
                    <a:lnTo>
                      <a:pt x="172" y="524"/>
                    </a:lnTo>
                    <a:lnTo>
                      <a:pt x="172" y="524"/>
                    </a:lnTo>
                    <a:lnTo>
                      <a:pt x="172" y="524"/>
                    </a:lnTo>
                    <a:lnTo>
                      <a:pt x="174" y="520"/>
                    </a:lnTo>
                    <a:lnTo>
                      <a:pt x="174" y="520"/>
                    </a:lnTo>
                    <a:lnTo>
                      <a:pt x="178" y="518"/>
                    </a:lnTo>
                    <a:lnTo>
                      <a:pt x="178" y="518"/>
                    </a:lnTo>
                    <a:lnTo>
                      <a:pt x="176" y="514"/>
                    </a:lnTo>
                    <a:lnTo>
                      <a:pt x="176" y="514"/>
                    </a:lnTo>
                    <a:lnTo>
                      <a:pt x="182" y="502"/>
                    </a:lnTo>
                    <a:lnTo>
                      <a:pt x="186" y="498"/>
                    </a:lnTo>
                    <a:lnTo>
                      <a:pt x="190" y="494"/>
                    </a:lnTo>
                    <a:lnTo>
                      <a:pt x="190" y="494"/>
                    </a:lnTo>
                    <a:lnTo>
                      <a:pt x="198" y="492"/>
                    </a:lnTo>
                    <a:lnTo>
                      <a:pt x="198" y="492"/>
                    </a:lnTo>
                    <a:lnTo>
                      <a:pt x="198" y="492"/>
                    </a:lnTo>
                    <a:lnTo>
                      <a:pt x="198" y="492"/>
                    </a:lnTo>
                    <a:lnTo>
                      <a:pt x="200" y="492"/>
                    </a:lnTo>
                    <a:lnTo>
                      <a:pt x="200" y="492"/>
                    </a:lnTo>
                    <a:lnTo>
                      <a:pt x="200" y="494"/>
                    </a:lnTo>
                    <a:lnTo>
                      <a:pt x="200" y="494"/>
                    </a:lnTo>
                    <a:lnTo>
                      <a:pt x="196" y="496"/>
                    </a:lnTo>
                    <a:lnTo>
                      <a:pt x="196" y="496"/>
                    </a:lnTo>
                    <a:lnTo>
                      <a:pt x="196" y="500"/>
                    </a:lnTo>
                    <a:lnTo>
                      <a:pt x="192" y="504"/>
                    </a:lnTo>
                    <a:lnTo>
                      <a:pt x="190" y="508"/>
                    </a:lnTo>
                    <a:lnTo>
                      <a:pt x="188" y="512"/>
                    </a:lnTo>
                    <a:lnTo>
                      <a:pt x="188" y="512"/>
                    </a:lnTo>
                    <a:lnTo>
                      <a:pt x="192" y="510"/>
                    </a:lnTo>
                    <a:lnTo>
                      <a:pt x="194" y="508"/>
                    </a:lnTo>
                    <a:lnTo>
                      <a:pt x="194" y="508"/>
                    </a:lnTo>
                    <a:lnTo>
                      <a:pt x="198" y="510"/>
                    </a:lnTo>
                    <a:lnTo>
                      <a:pt x="198" y="510"/>
                    </a:lnTo>
                    <a:lnTo>
                      <a:pt x="194" y="512"/>
                    </a:lnTo>
                    <a:lnTo>
                      <a:pt x="194" y="514"/>
                    </a:lnTo>
                    <a:lnTo>
                      <a:pt x="194" y="514"/>
                    </a:lnTo>
                    <a:lnTo>
                      <a:pt x="200" y="516"/>
                    </a:lnTo>
                    <a:lnTo>
                      <a:pt x="204" y="518"/>
                    </a:lnTo>
                    <a:lnTo>
                      <a:pt x="204" y="518"/>
                    </a:lnTo>
                    <a:lnTo>
                      <a:pt x="206" y="516"/>
                    </a:lnTo>
                    <a:lnTo>
                      <a:pt x="206" y="516"/>
                    </a:lnTo>
                    <a:lnTo>
                      <a:pt x="212" y="516"/>
                    </a:lnTo>
                    <a:lnTo>
                      <a:pt x="216" y="518"/>
                    </a:lnTo>
                    <a:lnTo>
                      <a:pt x="216" y="518"/>
                    </a:lnTo>
                    <a:lnTo>
                      <a:pt x="214" y="518"/>
                    </a:lnTo>
                    <a:lnTo>
                      <a:pt x="214" y="518"/>
                    </a:lnTo>
                    <a:lnTo>
                      <a:pt x="210" y="522"/>
                    </a:lnTo>
                    <a:lnTo>
                      <a:pt x="210" y="522"/>
                    </a:lnTo>
                    <a:lnTo>
                      <a:pt x="210" y="522"/>
                    </a:lnTo>
                    <a:lnTo>
                      <a:pt x="210" y="522"/>
                    </a:lnTo>
                    <a:lnTo>
                      <a:pt x="214" y="526"/>
                    </a:lnTo>
                    <a:lnTo>
                      <a:pt x="214" y="526"/>
                    </a:lnTo>
                    <a:lnTo>
                      <a:pt x="218" y="524"/>
                    </a:lnTo>
                    <a:lnTo>
                      <a:pt x="218" y="524"/>
                    </a:lnTo>
                    <a:lnTo>
                      <a:pt x="220" y="526"/>
                    </a:lnTo>
                    <a:lnTo>
                      <a:pt x="220" y="526"/>
                    </a:lnTo>
                    <a:lnTo>
                      <a:pt x="220" y="526"/>
                    </a:lnTo>
                    <a:lnTo>
                      <a:pt x="216" y="528"/>
                    </a:lnTo>
                    <a:lnTo>
                      <a:pt x="212" y="530"/>
                    </a:lnTo>
                    <a:lnTo>
                      <a:pt x="212" y="530"/>
                    </a:lnTo>
                    <a:lnTo>
                      <a:pt x="212" y="530"/>
                    </a:lnTo>
                    <a:lnTo>
                      <a:pt x="216" y="534"/>
                    </a:lnTo>
                    <a:lnTo>
                      <a:pt x="216" y="534"/>
                    </a:lnTo>
                    <a:lnTo>
                      <a:pt x="216" y="534"/>
                    </a:lnTo>
                    <a:lnTo>
                      <a:pt x="216" y="534"/>
                    </a:lnTo>
                    <a:lnTo>
                      <a:pt x="218" y="532"/>
                    </a:lnTo>
                    <a:lnTo>
                      <a:pt x="218" y="532"/>
                    </a:lnTo>
                    <a:lnTo>
                      <a:pt x="220" y="532"/>
                    </a:lnTo>
                    <a:lnTo>
                      <a:pt x="220" y="532"/>
                    </a:lnTo>
                    <a:lnTo>
                      <a:pt x="220" y="534"/>
                    </a:lnTo>
                    <a:lnTo>
                      <a:pt x="220" y="534"/>
                    </a:lnTo>
                    <a:lnTo>
                      <a:pt x="220" y="536"/>
                    </a:lnTo>
                    <a:lnTo>
                      <a:pt x="222" y="536"/>
                    </a:lnTo>
                    <a:lnTo>
                      <a:pt x="222" y="536"/>
                    </a:lnTo>
                    <a:lnTo>
                      <a:pt x="222" y="540"/>
                    </a:lnTo>
                    <a:lnTo>
                      <a:pt x="220" y="546"/>
                    </a:lnTo>
                    <a:lnTo>
                      <a:pt x="220" y="546"/>
                    </a:lnTo>
                    <a:close/>
                    <a:moveTo>
                      <a:pt x="266" y="350"/>
                    </a:moveTo>
                    <a:lnTo>
                      <a:pt x="266" y="350"/>
                    </a:lnTo>
                    <a:lnTo>
                      <a:pt x="266" y="350"/>
                    </a:lnTo>
                    <a:lnTo>
                      <a:pt x="266" y="350"/>
                    </a:lnTo>
                    <a:lnTo>
                      <a:pt x="268" y="348"/>
                    </a:lnTo>
                    <a:lnTo>
                      <a:pt x="268" y="348"/>
                    </a:lnTo>
                    <a:lnTo>
                      <a:pt x="270" y="348"/>
                    </a:lnTo>
                    <a:lnTo>
                      <a:pt x="270" y="348"/>
                    </a:lnTo>
                    <a:lnTo>
                      <a:pt x="270" y="348"/>
                    </a:lnTo>
                    <a:lnTo>
                      <a:pt x="270" y="348"/>
                    </a:lnTo>
                    <a:lnTo>
                      <a:pt x="266" y="350"/>
                    </a:lnTo>
                    <a:lnTo>
                      <a:pt x="266" y="350"/>
                    </a:lnTo>
                    <a:close/>
                    <a:moveTo>
                      <a:pt x="886" y="600"/>
                    </a:moveTo>
                    <a:lnTo>
                      <a:pt x="886" y="600"/>
                    </a:lnTo>
                    <a:lnTo>
                      <a:pt x="886" y="598"/>
                    </a:lnTo>
                    <a:lnTo>
                      <a:pt x="886" y="598"/>
                    </a:lnTo>
                    <a:lnTo>
                      <a:pt x="890" y="598"/>
                    </a:lnTo>
                    <a:lnTo>
                      <a:pt x="890" y="598"/>
                    </a:lnTo>
                    <a:lnTo>
                      <a:pt x="900" y="596"/>
                    </a:lnTo>
                    <a:lnTo>
                      <a:pt x="900" y="596"/>
                    </a:lnTo>
                    <a:lnTo>
                      <a:pt x="894" y="600"/>
                    </a:lnTo>
                    <a:lnTo>
                      <a:pt x="894" y="600"/>
                    </a:lnTo>
                    <a:lnTo>
                      <a:pt x="896" y="602"/>
                    </a:lnTo>
                    <a:lnTo>
                      <a:pt x="896" y="602"/>
                    </a:lnTo>
                    <a:lnTo>
                      <a:pt x="892" y="604"/>
                    </a:lnTo>
                    <a:lnTo>
                      <a:pt x="886" y="604"/>
                    </a:lnTo>
                    <a:lnTo>
                      <a:pt x="886" y="604"/>
                    </a:lnTo>
                    <a:lnTo>
                      <a:pt x="886" y="606"/>
                    </a:lnTo>
                    <a:lnTo>
                      <a:pt x="886" y="606"/>
                    </a:lnTo>
                    <a:lnTo>
                      <a:pt x="882" y="604"/>
                    </a:lnTo>
                    <a:lnTo>
                      <a:pt x="882" y="604"/>
                    </a:lnTo>
                    <a:lnTo>
                      <a:pt x="880" y="602"/>
                    </a:lnTo>
                    <a:lnTo>
                      <a:pt x="880" y="602"/>
                    </a:lnTo>
                    <a:lnTo>
                      <a:pt x="886" y="600"/>
                    </a:lnTo>
                    <a:lnTo>
                      <a:pt x="886" y="600"/>
                    </a:lnTo>
                    <a:close/>
                    <a:moveTo>
                      <a:pt x="806" y="596"/>
                    </a:moveTo>
                    <a:lnTo>
                      <a:pt x="806" y="596"/>
                    </a:lnTo>
                    <a:lnTo>
                      <a:pt x="806" y="596"/>
                    </a:lnTo>
                    <a:lnTo>
                      <a:pt x="806" y="596"/>
                    </a:lnTo>
                    <a:lnTo>
                      <a:pt x="806" y="596"/>
                    </a:lnTo>
                    <a:lnTo>
                      <a:pt x="806" y="596"/>
                    </a:lnTo>
                    <a:lnTo>
                      <a:pt x="810" y="598"/>
                    </a:lnTo>
                    <a:lnTo>
                      <a:pt x="810" y="598"/>
                    </a:lnTo>
                    <a:lnTo>
                      <a:pt x="810" y="596"/>
                    </a:lnTo>
                    <a:lnTo>
                      <a:pt x="810" y="596"/>
                    </a:lnTo>
                    <a:lnTo>
                      <a:pt x="810" y="596"/>
                    </a:lnTo>
                    <a:lnTo>
                      <a:pt x="810" y="596"/>
                    </a:lnTo>
                    <a:lnTo>
                      <a:pt x="810" y="598"/>
                    </a:lnTo>
                    <a:lnTo>
                      <a:pt x="810" y="598"/>
                    </a:lnTo>
                    <a:lnTo>
                      <a:pt x="812" y="598"/>
                    </a:lnTo>
                    <a:lnTo>
                      <a:pt x="812" y="598"/>
                    </a:lnTo>
                    <a:lnTo>
                      <a:pt x="818" y="598"/>
                    </a:lnTo>
                    <a:lnTo>
                      <a:pt x="818" y="598"/>
                    </a:lnTo>
                    <a:lnTo>
                      <a:pt x="824" y="600"/>
                    </a:lnTo>
                    <a:lnTo>
                      <a:pt x="824" y="600"/>
                    </a:lnTo>
                    <a:lnTo>
                      <a:pt x="824" y="600"/>
                    </a:lnTo>
                    <a:lnTo>
                      <a:pt x="824" y="600"/>
                    </a:lnTo>
                    <a:lnTo>
                      <a:pt x="824" y="600"/>
                    </a:lnTo>
                    <a:lnTo>
                      <a:pt x="824" y="600"/>
                    </a:lnTo>
                    <a:lnTo>
                      <a:pt x="824" y="602"/>
                    </a:lnTo>
                    <a:lnTo>
                      <a:pt x="824" y="602"/>
                    </a:lnTo>
                    <a:lnTo>
                      <a:pt x="830" y="600"/>
                    </a:lnTo>
                    <a:lnTo>
                      <a:pt x="830" y="600"/>
                    </a:lnTo>
                    <a:lnTo>
                      <a:pt x="828" y="602"/>
                    </a:lnTo>
                    <a:lnTo>
                      <a:pt x="828" y="602"/>
                    </a:lnTo>
                    <a:lnTo>
                      <a:pt x="816" y="602"/>
                    </a:lnTo>
                    <a:lnTo>
                      <a:pt x="816" y="602"/>
                    </a:lnTo>
                    <a:lnTo>
                      <a:pt x="816" y="602"/>
                    </a:lnTo>
                    <a:lnTo>
                      <a:pt x="806" y="600"/>
                    </a:lnTo>
                    <a:lnTo>
                      <a:pt x="806" y="600"/>
                    </a:lnTo>
                    <a:lnTo>
                      <a:pt x="806" y="596"/>
                    </a:lnTo>
                    <a:lnTo>
                      <a:pt x="806" y="596"/>
                    </a:lnTo>
                    <a:close/>
                    <a:moveTo>
                      <a:pt x="718" y="570"/>
                    </a:moveTo>
                    <a:lnTo>
                      <a:pt x="718" y="570"/>
                    </a:lnTo>
                    <a:lnTo>
                      <a:pt x="724" y="572"/>
                    </a:lnTo>
                    <a:lnTo>
                      <a:pt x="730" y="572"/>
                    </a:lnTo>
                    <a:lnTo>
                      <a:pt x="730" y="572"/>
                    </a:lnTo>
                    <a:lnTo>
                      <a:pt x="736" y="572"/>
                    </a:lnTo>
                    <a:lnTo>
                      <a:pt x="736" y="572"/>
                    </a:lnTo>
                    <a:lnTo>
                      <a:pt x="736" y="572"/>
                    </a:lnTo>
                    <a:lnTo>
                      <a:pt x="734" y="576"/>
                    </a:lnTo>
                    <a:lnTo>
                      <a:pt x="734" y="580"/>
                    </a:lnTo>
                    <a:lnTo>
                      <a:pt x="734" y="580"/>
                    </a:lnTo>
                    <a:lnTo>
                      <a:pt x="734" y="582"/>
                    </a:lnTo>
                    <a:lnTo>
                      <a:pt x="734" y="582"/>
                    </a:lnTo>
                    <a:lnTo>
                      <a:pt x="734" y="582"/>
                    </a:lnTo>
                    <a:lnTo>
                      <a:pt x="732" y="586"/>
                    </a:lnTo>
                    <a:lnTo>
                      <a:pt x="732" y="586"/>
                    </a:lnTo>
                    <a:lnTo>
                      <a:pt x="724" y="582"/>
                    </a:lnTo>
                    <a:lnTo>
                      <a:pt x="716" y="578"/>
                    </a:lnTo>
                    <a:lnTo>
                      <a:pt x="716" y="578"/>
                    </a:lnTo>
                    <a:lnTo>
                      <a:pt x="712" y="578"/>
                    </a:lnTo>
                    <a:lnTo>
                      <a:pt x="710" y="576"/>
                    </a:lnTo>
                    <a:lnTo>
                      <a:pt x="710" y="576"/>
                    </a:lnTo>
                    <a:lnTo>
                      <a:pt x="712" y="572"/>
                    </a:lnTo>
                    <a:lnTo>
                      <a:pt x="714" y="572"/>
                    </a:lnTo>
                    <a:lnTo>
                      <a:pt x="718" y="570"/>
                    </a:lnTo>
                    <a:lnTo>
                      <a:pt x="718" y="570"/>
                    </a:lnTo>
                    <a:close/>
                    <a:moveTo>
                      <a:pt x="676" y="528"/>
                    </a:moveTo>
                    <a:lnTo>
                      <a:pt x="676" y="528"/>
                    </a:lnTo>
                    <a:lnTo>
                      <a:pt x="682" y="524"/>
                    </a:lnTo>
                    <a:lnTo>
                      <a:pt x="682" y="524"/>
                    </a:lnTo>
                    <a:lnTo>
                      <a:pt x="682" y="522"/>
                    </a:lnTo>
                    <a:lnTo>
                      <a:pt x="682" y="522"/>
                    </a:lnTo>
                    <a:lnTo>
                      <a:pt x="684" y="522"/>
                    </a:lnTo>
                    <a:lnTo>
                      <a:pt x="684" y="522"/>
                    </a:lnTo>
                    <a:lnTo>
                      <a:pt x="684" y="522"/>
                    </a:lnTo>
                    <a:lnTo>
                      <a:pt x="684" y="522"/>
                    </a:lnTo>
                    <a:lnTo>
                      <a:pt x="684" y="532"/>
                    </a:lnTo>
                    <a:lnTo>
                      <a:pt x="684" y="536"/>
                    </a:lnTo>
                    <a:lnTo>
                      <a:pt x="682" y="538"/>
                    </a:lnTo>
                    <a:lnTo>
                      <a:pt x="682" y="538"/>
                    </a:lnTo>
                    <a:lnTo>
                      <a:pt x="680" y="538"/>
                    </a:lnTo>
                    <a:lnTo>
                      <a:pt x="680" y="538"/>
                    </a:lnTo>
                    <a:lnTo>
                      <a:pt x="680" y="538"/>
                    </a:lnTo>
                    <a:lnTo>
                      <a:pt x="678" y="538"/>
                    </a:lnTo>
                    <a:lnTo>
                      <a:pt x="678" y="538"/>
                    </a:lnTo>
                    <a:lnTo>
                      <a:pt x="678" y="536"/>
                    </a:lnTo>
                    <a:lnTo>
                      <a:pt x="678" y="536"/>
                    </a:lnTo>
                    <a:lnTo>
                      <a:pt x="678" y="536"/>
                    </a:lnTo>
                    <a:lnTo>
                      <a:pt x="678" y="536"/>
                    </a:lnTo>
                    <a:lnTo>
                      <a:pt x="676" y="534"/>
                    </a:lnTo>
                    <a:lnTo>
                      <a:pt x="676" y="534"/>
                    </a:lnTo>
                    <a:lnTo>
                      <a:pt x="678" y="534"/>
                    </a:lnTo>
                    <a:lnTo>
                      <a:pt x="678" y="534"/>
                    </a:lnTo>
                    <a:lnTo>
                      <a:pt x="678" y="534"/>
                    </a:lnTo>
                    <a:lnTo>
                      <a:pt x="678" y="534"/>
                    </a:lnTo>
                    <a:lnTo>
                      <a:pt x="678" y="534"/>
                    </a:lnTo>
                    <a:lnTo>
                      <a:pt x="676" y="532"/>
                    </a:lnTo>
                    <a:lnTo>
                      <a:pt x="676" y="532"/>
                    </a:lnTo>
                    <a:lnTo>
                      <a:pt x="678" y="532"/>
                    </a:lnTo>
                    <a:lnTo>
                      <a:pt x="678" y="532"/>
                    </a:lnTo>
                    <a:lnTo>
                      <a:pt x="676" y="530"/>
                    </a:lnTo>
                    <a:lnTo>
                      <a:pt x="676" y="530"/>
                    </a:lnTo>
                    <a:lnTo>
                      <a:pt x="676" y="530"/>
                    </a:lnTo>
                    <a:lnTo>
                      <a:pt x="676" y="530"/>
                    </a:lnTo>
                    <a:lnTo>
                      <a:pt x="676" y="528"/>
                    </a:lnTo>
                    <a:lnTo>
                      <a:pt x="676" y="528"/>
                    </a:lnTo>
                    <a:close/>
                    <a:moveTo>
                      <a:pt x="674" y="544"/>
                    </a:moveTo>
                    <a:lnTo>
                      <a:pt x="674" y="544"/>
                    </a:lnTo>
                    <a:lnTo>
                      <a:pt x="678" y="544"/>
                    </a:lnTo>
                    <a:lnTo>
                      <a:pt x="682" y="540"/>
                    </a:lnTo>
                    <a:lnTo>
                      <a:pt x="682" y="540"/>
                    </a:lnTo>
                    <a:lnTo>
                      <a:pt x="686" y="544"/>
                    </a:lnTo>
                    <a:lnTo>
                      <a:pt x="688" y="546"/>
                    </a:lnTo>
                    <a:lnTo>
                      <a:pt x="688" y="548"/>
                    </a:lnTo>
                    <a:lnTo>
                      <a:pt x="688" y="548"/>
                    </a:lnTo>
                    <a:lnTo>
                      <a:pt x="686" y="552"/>
                    </a:lnTo>
                    <a:lnTo>
                      <a:pt x="686" y="552"/>
                    </a:lnTo>
                    <a:lnTo>
                      <a:pt x="686" y="556"/>
                    </a:lnTo>
                    <a:lnTo>
                      <a:pt x="686" y="556"/>
                    </a:lnTo>
                    <a:lnTo>
                      <a:pt x="686" y="558"/>
                    </a:lnTo>
                    <a:lnTo>
                      <a:pt x="684" y="562"/>
                    </a:lnTo>
                    <a:lnTo>
                      <a:pt x="684" y="562"/>
                    </a:lnTo>
                    <a:lnTo>
                      <a:pt x="682" y="560"/>
                    </a:lnTo>
                    <a:lnTo>
                      <a:pt x="680" y="560"/>
                    </a:lnTo>
                    <a:lnTo>
                      <a:pt x="680" y="560"/>
                    </a:lnTo>
                    <a:lnTo>
                      <a:pt x="678" y="564"/>
                    </a:lnTo>
                    <a:lnTo>
                      <a:pt x="678" y="564"/>
                    </a:lnTo>
                    <a:lnTo>
                      <a:pt x="676" y="562"/>
                    </a:lnTo>
                    <a:lnTo>
                      <a:pt x="676" y="558"/>
                    </a:lnTo>
                    <a:lnTo>
                      <a:pt x="676" y="550"/>
                    </a:lnTo>
                    <a:lnTo>
                      <a:pt x="676" y="550"/>
                    </a:lnTo>
                    <a:lnTo>
                      <a:pt x="674" y="544"/>
                    </a:lnTo>
                    <a:lnTo>
                      <a:pt x="674" y="544"/>
                    </a:lnTo>
                    <a:lnTo>
                      <a:pt x="674" y="544"/>
                    </a:lnTo>
                    <a:lnTo>
                      <a:pt x="674" y="544"/>
                    </a:lnTo>
                    <a:close/>
                    <a:moveTo>
                      <a:pt x="554" y="360"/>
                    </a:moveTo>
                    <a:lnTo>
                      <a:pt x="554" y="360"/>
                    </a:lnTo>
                    <a:lnTo>
                      <a:pt x="556" y="358"/>
                    </a:lnTo>
                    <a:lnTo>
                      <a:pt x="556" y="358"/>
                    </a:lnTo>
                    <a:lnTo>
                      <a:pt x="554" y="356"/>
                    </a:lnTo>
                    <a:lnTo>
                      <a:pt x="554" y="356"/>
                    </a:lnTo>
                    <a:lnTo>
                      <a:pt x="556" y="354"/>
                    </a:lnTo>
                    <a:lnTo>
                      <a:pt x="556" y="354"/>
                    </a:lnTo>
                    <a:lnTo>
                      <a:pt x="558" y="354"/>
                    </a:lnTo>
                    <a:lnTo>
                      <a:pt x="558" y="354"/>
                    </a:lnTo>
                    <a:lnTo>
                      <a:pt x="556" y="350"/>
                    </a:lnTo>
                    <a:lnTo>
                      <a:pt x="556" y="350"/>
                    </a:lnTo>
                    <a:lnTo>
                      <a:pt x="560" y="350"/>
                    </a:lnTo>
                    <a:lnTo>
                      <a:pt x="560" y="350"/>
                    </a:lnTo>
                    <a:lnTo>
                      <a:pt x="558" y="346"/>
                    </a:lnTo>
                    <a:lnTo>
                      <a:pt x="558" y="346"/>
                    </a:lnTo>
                    <a:lnTo>
                      <a:pt x="560" y="344"/>
                    </a:lnTo>
                    <a:lnTo>
                      <a:pt x="560" y="344"/>
                    </a:lnTo>
                    <a:lnTo>
                      <a:pt x="564" y="346"/>
                    </a:lnTo>
                    <a:lnTo>
                      <a:pt x="564" y="346"/>
                    </a:lnTo>
                    <a:lnTo>
                      <a:pt x="570" y="346"/>
                    </a:lnTo>
                    <a:lnTo>
                      <a:pt x="572" y="344"/>
                    </a:lnTo>
                    <a:lnTo>
                      <a:pt x="576" y="344"/>
                    </a:lnTo>
                    <a:lnTo>
                      <a:pt x="576" y="344"/>
                    </a:lnTo>
                    <a:lnTo>
                      <a:pt x="576" y="346"/>
                    </a:lnTo>
                    <a:lnTo>
                      <a:pt x="576" y="346"/>
                    </a:lnTo>
                    <a:lnTo>
                      <a:pt x="576" y="346"/>
                    </a:lnTo>
                    <a:lnTo>
                      <a:pt x="574" y="350"/>
                    </a:lnTo>
                    <a:lnTo>
                      <a:pt x="570" y="350"/>
                    </a:lnTo>
                    <a:lnTo>
                      <a:pt x="568" y="352"/>
                    </a:lnTo>
                    <a:lnTo>
                      <a:pt x="566" y="356"/>
                    </a:lnTo>
                    <a:lnTo>
                      <a:pt x="566" y="356"/>
                    </a:lnTo>
                    <a:lnTo>
                      <a:pt x="566" y="356"/>
                    </a:lnTo>
                    <a:lnTo>
                      <a:pt x="566" y="356"/>
                    </a:lnTo>
                    <a:lnTo>
                      <a:pt x="576" y="356"/>
                    </a:lnTo>
                    <a:lnTo>
                      <a:pt x="582" y="356"/>
                    </a:lnTo>
                    <a:lnTo>
                      <a:pt x="586" y="358"/>
                    </a:lnTo>
                    <a:lnTo>
                      <a:pt x="586" y="358"/>
                    </a:lnTo>
                    <a:lnTo>
                      <a:pt x="586" y="360"/>
                    </a:lnTo>
                    <a:lnTo>
                      <a:pt x="586" y="360"/>
                    </a:lnTo>
                    <a:lnTo>
                      <a:pt x="582" y="366"/>
                    </a:lnTo>
                    <a:lnTo>
                      <a:pt x="580" y="370"/>
                    </a:lnTo>
                    <a:lnTo>
                      <a:pt x="576" y="372"/>
                    </a:lnTo>
                    <a:lnTo>
                      <a:pt x="576" y="372"/>
                    </a:lnTo>
                    <a:lnTo>
                      <a:pt x="576" y="372"/>
                    </a:lnTo>
                    <a:lnTo>
                      <a:pt x="576" y="372"/>
                    </a:lnTo>
                    <a:lnTo>
                      <a:pt x="578" y="374"/>
                    </a:lnTo>
                    <a:lnTo>
                      <a:pt x="578" y="374"/>
                    </a:lnTo>
                    <a:lnTo>
                      <a:pt x="578" y="374"/>
                    </a:lnTo>
                    <a:lnTo>
                      <a:pt x="578" y="374"/>
                    </a:lnTo>
                    <a:lnTo>
                      <a:pt x="574" y="376"/>
                    </a:lnTo>
                    <a:lnTo>
                      <a:pt x="570" y="376"/>
                    </a:lnTo>
                    <a:lnTo>
                      <a:pt x="570" y="376"/>
                    </a:lnTo>
                    <a:lnTo>
                      <a:pt x="570" y="376"/>
                    </a:lnTo>
                    <a:lnTo>
                      <a:pt x="570" y="376"/>
                    </a:lnTo>
                    <a:lnTo>
                      <a:pt x="574" y="378"/>
                    </a:lnTo>
                    <a:lnTo>
                      <a:pt x="578" y="376"/>
                    </a:lnTo>
                    <a:lnTo>
                      <a:pt x="578" y="376"/>
                    </a:lnTo>
                    <a:lnTo>
                      <a:pt x="584" y="380"/>
                    </a:lnTo>
                    <a:lnTo>
                      <a:pt x="588" y="382"/>
                    </a:lnTo>
                    <a:lnTo>
                      <a:pt x="588" y="382"/>
                    </a:lnTo>
                    <a:lnTo>
                      <a:pt x="590" y="388"/>
                    </a:lnTo>
                    <a:lnTo>
                      <a:pt x="590" y="392"/>
                    </a:lnTo>
                    <a:lnTo>
                      <a:pt x="590" y="392"/>
                    </a:lnTo>
                    <a:lnTo>
                      <a:pt x="592" y="392"/>
                    </a:lnTo>
                    <a:lnTo>
                      <a:pt x="596" y="394"/>
                    </a:lnTo>
                    <a:lnTo>
                      <a:pt x="596" y="394"/>
                    </a:lnTo>
                    <a:lnTo>
                      <a:pt x="600" y="398"/>
                    </a:lnTo>
                    <a:lnTo>
                      <a:pt x="600" y="398"/>
                    </a:lnTo>
                    <a:lnTo>
                      <a:pt x="600" y="404"/>
                    </a:lnTo>
                    <a:lnTo>
                      <a:pt x="600" y="404"/>
                    </a:lnTo>
                    <a:lnTo>
                      <a:pt x="604" y="408"/>
                    </a:lnTo>
                    <a:lnTo>
                      <a:pt x="604" y="410"/>
                    </a:lnTo>
                    <a:lnTo>
                      <a:pt x="602" y="414"/>
                    </a:lnTo>
                    <a:lnTo>
                      <a:pt x="602" y="414"/>
                    </a:lnTo>
                    <a:lnTo>
                      <a:pt x="606" y="414"/>
                    </a:lnTo>
                    <a:lnTo>
                      <a:pt x="606" y="414"/>
                    </a:lnTo>
                    <a:lnTo>
                      <a:pt x="608" y="412"/>
                    </a:lnTo>
                    <a:lnTo>
                      <a:pt x="612" y="414"/>
                    </a:lnTo>
                    <a:lnTo>
                      <a:pt x="616" y="416"/>
                    </a:lnTo>
                    <a:lnTo>
                      <a:pt x="616" y="416"/>
                    </a:lnTo>
                    <a:lnTo>
                      <a:pt x="616" y="420"/>
                    </a:lnTo>
                    <a:lnTo>
                      <a:pt x="616" y="420"/>
                    </a:lnTo>
                    <a:lnTo>
                      <a:pt x="612" y="426"/>
                    </a:lnTo>
                    <a:lnTo>
                      <a:pt x="606" y="430"/>
                    </a:lnTo>
                    <a:lnTo>
                      <a:pt x="606" y="430"/>
                    </a:lnTo>
                    <a:lnTo>
                      <a:pt x="606" y="430"/>
                    </a:lnTo>
                    <a:lnTo>
                      <a:pt x="614" y="430"/>
                    </a:lnTo>
                    <a:lnTo>
                      <a:pt x="614" y="430"/>
                    </a:lnTo>
                    <a:lnTo>
                      <a:pt x="614" y="434"/>
                    </a:lnTo>
                    <a:lnTo>
                      <a:pt x="614" y="434"/>
                    </a:lnTo>
                    <a:lnTo>
                      <a:pt x="612" y="434"/>
                    </a:lnTo>
                    <a:lnTo>
                      <a:pt x="610" y="436"/>
                    </a:lnTo>
                    <a:lnTo>
                      <a:pt x="610" y="436"/>
                    </a:lnTo>
                    <a:lnTo>
                      <a:pt x="608" y="436"/>
                    </a:lnTo>
                    <a:lnTo>
                      <a:pt x="604" y="438"/>
                    </a:lnTo>
                    <a:lnTo>
                      <a:pt x="604" y="438"/>
                    </a:lnTo>
                    <a:lnTo>
                      <a:pt x="600" y="438"/>
                    </a:lnTo>
                    <a:lnTo>
                      <a:pt x="600" y="438"/>
                    </a:lnTo>
                    <a:lnTo>
                      <a:pt x="596" y="438"/>
                    </a:lnTo>
                    <a:lnTo>
                      <a:pt x="596" y="438"/>
                    </a:lnTo>
                    <a:lnTo>
                      <a:pt x="592" y="438"/>
                    </a:lnTo>
                    <a:lnTo>
                      <a:pt x="592" y="438"/>
                    </a:lnTo>
                    <a:lnTo>
                      <a:pt x="586" y="438"/>
                    </a:lnTo>
                    <a:lnTo>
                      <a:pt x="586" y="438"/>
                    </a:lnTo>
                    <a:lnTo>
                      <a:pt x="586" y="440"/>
                    </a:lnTo>
                    <a:lnTo>
                      <a:pt x="586" y="440"/>
                    </a:lnTo>
                    <a:lnTo>
                      <a:pt x="580" y="438"/>
                    </a:lnTo>
                    <a:lnTo>
                      <a:pt x="572" y="440"/>
                    </a:lnTo>
                    <a:lnTo>
                      <a:pt x="572" y="440"/>
                    </a:lnTo>
                    <a:lnTo>
                      <a:pt x="572" y="442"/>
                    </a:lnTo>
                    <a:lnTo>
                      <a:pt x="570" y="444"/>
                    </a:lnTo>
                    <a:lnTo>
                      <a:pt x="566" y="442"/>
                    </a:lnTo>
                    <a:lnTo>
                      <a:pt x="566" y="442"/>
                    </a:lnTo>
                    <a:lnTo>
                      <a:pt x="566" y="442"/>
                    </a:lnTo>
                    <a:lnTo>
                      <a:pt x="564" y="442"/>
                    </a:lnTo>
                    <a:lnTo>
                      <a:pt x="564" y="442"/>
                    </a:lnTo>
                    <a:lnTo>
                      <a:pt x="558" y="446"/>
                    </a:lnTo>
                    <a:lnTo>
                      <a:pt x="558" y="446"/>
                    </a:lnTo>
                    <a:lnTo>
                      <a:pt x="556" y="446"/>
                    </a:lnTo>
                    <a:lnTo>
                      <a:pt x="556" y="446"/>
                    </a:lnTo>
                    <a:lnTo>
                      <a:pt x="552" y="444"/>
                    </a:lnTo>
                    <a:lnTo>
                      <a:pt x="552" y="444"/>
                    </a:lnTo>
                    <a:lnTo>
                      <a:pt x="554" y="444"/>
                    </a:lnTo>
                    <a:lnTo>
                      <a:pt x="554" y="444"/>
                    </a:lnTo>
                    <a:lnTo>
                      <a:pt x="560" y="440"/>
                    </a:lnTo>
                    <a:lnTo>
                      <a:pt x="562" y="438"/>
                    </a:lnTo>
                    <a:lnTo>
                      <a:pt x="564" y="434"/>
                    </a:lnTo>
                    <a:lnTo>
                      <a:pt x="564" y="434"/>
                    </a:lnTo>
                    <a:lnTo>
                      <a:pt x="566" y="434"/>
                    </a:lnTo>
                    <a:lnTo>
                      <a:pt x="566" y="432"/>
                    </a:lnTo>
                    <a:lnTo>
                      <a:pt x="566" y="432"/>
                    </a:lnTo>
                    <a:lnTo>
                      <a:pt x="572" y="432"/>
                    </a:lnTo>
                    <a:lnTo>
                      <a:pt x="576" y="432"/>
                    </a:lnTo>
                    <a:lnTo>
                      <a:pt x="576" y="432"/>
                    </a:lnTo>
                    <a:lnTo>
                      <a:pt x="578" y="430"/>
                    </a:lnTo>
                    <a:lnTo>
                      <a:pt x="578" y="428"/>
                    </a:lnTo>
                    <a:lnTo>
                      <a:pt x="578" y="428"/>
                    </a:lnTo>
                    <a:lnTo>
                      <a:pt x="574" y="430"/>
                    </a:lnTo>
                    <a:lnTo>
                      <a:pt x="572" y="430"/>
                    </a:lnTo>
                    <a:lnTo>
                      <a:pt x="572" y="430"/>
                    </a:lnTo>
                    <a:lnTo>
                      <a:pt x="568" y="428"/>
                    </a:lnTo>
                    <a:lnTo>
                      <a:pt x="568" y="428"/>
                    </a:lnTo>
                    <a:lnTo>
                      <a:pt x="560" y="426"/>
                    </a:lnTo>
                    <a:lnTo>
                      <a:pt x="560" y="426"/>
                    </a:lnTo>
                    <a:lnTo>
                      <a:pt x="558" y="424"/>
                    </a:lnTo>
                    <a:lnTo>
                      <a:pt x="558" y="424"/>
                    </a:lnTo>
                    <a:lnTo>
                      <a:pt x="558" y="424"/>
                    </a:lnTo>
                    <a:lnTo>
                      <a:pt x="558" y="424"/>
                    </a:lnTo>
                    <a:lnTo>
                      <a:pt x="562" y="422"/>
                    </a:lnTo>
                    <a:lnTo>
                      <a:pt x="568" y="418"/>
                    </a:lnTo>
                    <a:lnTo>
                      <a:pt x="568" y="418"/>
                    </a:lnTo>
                    <a:lnTo>
                      <a:pt x="568" y="414"/>
                    </a:lnTo>
                    <a:lnTo>
                      <a:pt x="568" y="414"/>
                    </a:lnTo>
                    <a:lnTo>
                      <a:pt x="564" y="414"/>
                    </a:lnTo>
                    <a:lnTo>
                      <a:pt x="564" y="414"/>
                    </a:lnTo>
                    <a:lnTo>
                      <a:pt x="564" y="414"/>
                    </a:lnTo>
                    <a:lnTo>
                      <a:pt x="566" y="410"/>
                    </a:lnTo>
                    <a:lnTo>
                      <a:pt x="568" y="410"/>
                    </a:lnTo>
                    <a:lnTo>
                      <a:pt x="578" y="408"/>
                    </a:lnTo>
                    <a:lnTo>
                      <a:pt x="578" y="408"/>
                    </a:lnTo>
                    <a:lnTo>
                      <a:pt x="578" y="408"/>
                    </a:lnTo>
                    <a:lnTo>
                      <a:pt x="576" y="404"/>
                    </a:lnTo>
                    <a:lnTo>
                      <a:pt x="578" y="398"/>
                    </a:lnTo>
                    <a:lnTo>
                      <a:pt x="578" y="398"/>
                    </a:lnTo>
                    <a:lnTo>
                      <a:pt x="578" y="398"/>
                    </a:lnTo>
                    <a:lnTo>
                      <a:pt x="574" y="398"/>
                    </a:lnTo>
                    <a:lnTo>
                      <a:pt x="574" y="398"/>
                    </a:lnTo>
                    <a:lnTo>
                      <a:pt x="572" y="396"/>
                    </a:lnTo>
                    <a:lnTo>
                      <a:pt x="572" y="396"/>
                    </a:lnTo>
                    <a:lnTo>
                      <a:pt x="574" y="392"/>
                    </a:lnTo>
                    <a:lnTo>
                      <a:pt x="576" y="390"/>
                    </a:lnTo>
                    <a:lnTo>
                      <a:pt x="576" y="390"/>
                    </a:lnTo>
                    <a:lnTo>
                      <a:pt x="572" y="390"/>
                    </a:lnTo>
                    <a:lnTo>
                      <a:pt x="568" y="390"/>
                    </a:lnTo>
                    <a:lnTo>
                      <a:pt x="568" y="390"/>
                    </a:lnTo>
                    <a:lnTo>
                      <a:pt x="564" y="390"/>
                    </a:lnTo>
                    <a:lnTo>
                      <a:pt x="564" y="390"/>
                    </a:lnTo>
                    <a:lnTo>
                      <a:pt x="564" y="392"/>
                    </a:lnTo>
                    <a:lnTo>
                      <a:pt x="564" y="392"/>
                    </a:lnTo>
                    <a:lnTo>
                      <a:pt x="558" y="390"/>
                    </a:lnTo>
                    <a:lnTo>
                      <a:pt x="558" y="390"/>
                    </a:lnTo>
                    <a:lnTo>
                      <a:pt x="560" y="386"/>
                    </a:lnTo>
                    <a:lnTo>
                      <a:pt x="562" y="382"/>
                    </a:lnTo>
                    <a:lnTo>
                      <a:pt x="562" y="382"/>
                    </a:lnTo>
                    <a:lnTo>
                      <a:pt x="560" y="380"/>
                    </a:lnTo>
                    <a:lnTo>
                      <a:pt x="560" y="378"/>
                    </a:lnTo>
                    <a:lnTo>
                      <a:pt x="560" y="378"/>
                    </a:lnTo>
                    <a:lnTo>
                      <a:pt x="562" y="376"/>
                    </a:lnTo>
                    <a:lnTo>
                      <a:pt x="562" y="376"/>
                    </a:lnTo>
                    <a:lnTo>
                      <a:pt x="562" y="374"/>
                    </a:lnTo>
                    <a:lnTo>
                      <a:pt x="562" y="374"/>
                    </a:lnTo>
                    <a:lnTo>
                      <a:pt x="562" y="374"/>
                    </a:lnTo>
                    <a:lnTo>
                      <a:pt x="554" y="380"/>
                    </a:lnTo>
                    <a:lnTo>
                      <a:pt x="554" y="378"/>
                    </a:lnTo>
                    <a:lnTo>
                      <a:pt x="554" y="378"/>
                    </a:lnTo>
                    <a:lnTo>
                      <a:pt x="554" y="376"/>
                    </a:lnTo>
                    <a:lnTo>
                      <a:pt x="556" y="374"/>
                    </a:lnTo>
                    <a:lnTo>
                      <a:pt x="558" y="370"/>
                    </a:lnTo>
                    <a:lnTo>
                      <a:pt x="558" y="370"/>
                    </a:lnTo>
                    <a:lnTo>
                      <a:pt x="556" y="368"/>
                    </a:lnTo>
                    <a:lnTo>
                      <a:pt x="556" y="368"/>
                    </a:lnTo>
                    <a:lnTo>
                      <a:pt x="554" y="368"/>
                    </a:lnTo>
                    <a:lnTo>
                      <a:pt x="554" y="368"/>
                    </a:lnTo>
                    <a:lnTo>
                      <a:pt x="552" y="370"/>
                    </a:lnTo>
                    <a:lnTo>
                      <a:pt x="552" y="370"/>
                    </a:lnTo>
                    <a:lnTo>
                      <a:pt x="550" y="370"/>
                    </a:lnTo>
                    <a:lnTo>
                      <a:pt x="550" y="370"/>
                    </a:lnTo>
                    <a:lnTo>
                      <a:pt x="554" y="364"/>
                    </a:lnTo>
                    <a:lnTo>
                      <a:pt x="554" y="364"/>
                    </a:lnTo>
                    <a:lnTo>
                      <a:pt x="554" y="360"/>
                    </a:lnTo>
                    <a:lnTo>
                      <a:pt x="554" y="360"/>
                    </a:lnTo>
                    <a:close/>
                    <a:moveTo>
                      <a:pt x="554" y="384"/>
                    </a:moveTo>
                    <a:lnTo>
                      <a:pt x="554" y="384"/>
                    </a:lnTo>
                    <a:lnTo>
                      <a:pt x="554" y="384"/>
                    </a:lnTo>
                    <a:lnTo>
                      <a:pt x="554" y="384"/>
                    </a:lnTo>
                    <a:lnTo>
                      <a:pt x="554" y="380"/>
                    </a:lnTo>
                    <a:lnTo>
                      <a:pt x="554" y="380"/>
                    </a:lnTo>
                    <a:lnTo>
                      <a:pt x="556" y="380"/>
                    </a:lnTo>
                    <a:lnTo>
                      <a:pt x="556" y="380"/>
                    </a:lnTo>
                    <a:lnTo>
                      <a:pt x="556" y="382"/>
                    </a:lnTo>
                    <a:lnTo>
                      <a:pt x="556" y="382"/>
                    </a:lnTo>
                    <a:lnTo>
                      <a:pt x="554" y="384"/>
                    </a:lnTo>
                    <a:lnTo>
                      <a:pt x="554" y="384"/>
                    </a:lnTo>
                    <a:close/>
                    <a:moveTo>
                      <a:pt x="512" y="420"/>
                    </a:moveTo>
                    <a:lnTo>
                      <a:pt x="512" y="420"/>
                    </a:lnTo>
                    <a:lnTo>
                      <a:pt x="518" y="420"/>
                    </a:lnTo>
                    <a:lnTo>
                      <a:pt x="518" y="420"/>
                    </a:lnTo>
                    <a:lnTo>
                      <a:pt x="520" y="418"/>
                    </a:lnTo>
                    <a:lnTo>
                      <a:pt x="520" y="418"/>
                    </a:lnTo>
                    <a:lnTo>
                      <a:pt x="522" y="416"/>
                    </a:lnTo>
                    <a:lnTo>
                      <a:pt x="524" y="416"/>
                    </a:lnTo>
                    <a:lnTo>
                      <a:pt x="524" y="416"/>
                    </a:lnTo>
                    <a:lnTo>
                      <a:pt x="520" y="416"/>
                    </a:lnTo>
                    <a:lnTo>
                      <a:pt x="520" y="416"/>
                    </a:lnTo>
                    <a:lnTo>
                      <a:pt x="520" y="416"/>
                    </a:lnTo>
                    <a:lnTo>
                      <a:pt x="520" y="416"/>
                    </a:lnTo>
                    <a:lnTo>
                      <a:pt x="522" y="414"/>
                    </a:lnTo>
                    <a:lnTo>
                      <a:pt x="522" y="414"/>
                    </a:lnTo>
                    <a:lnTo>
                      <a:pt x="522" y="412"/>
                    </a:lnTo>
                    <a:lnTo>
                      <a:pt x="522" y="412"/>
                    </a:lnTo>
                    <a:lnTo>
                      <a:pt x="522" y="410"/>
                    </a:lnTo>
                    <a:lnTo>
                      <a:pt x="526" y="410"/>
                    </a:lnTo>
                    <a:lnTo>
                      <a:pt x="526" y="410"/>
                    </a:lnTo>
                    <a:lnTo>
                      <a:pt x="526" y="408"/>
                    </a:lnTo>
                    <a:lnTo>
                      <a:pt x="526" y="408"/>
                    </a:lnTo>
                    <a:lnTo>
                      <a:pt x="520" y="408"/>
                    </a:lnTo>
                    <a:lnTo>
                      <a:pt x="516" y="408"/>
                    </a:lnTo>
                    <a:lnTo>
                      <a:pt x="516" y="408"/>
                    </a:lnTo>
                    <a:lnTo>
                      <a:pt x="516" y="406"/>
                    </a:lnTo>
                    <a:lnTo>
                      <a:pt x="516" y="406"/>
                    </a:lnTo>
                    <a:lnTo>
                      <a:pt x="516" y="404"/>
                    </a:lnTo>
                    <a:lnTo>
                      <a:pt x="516" y="404"/>
                    </a:lnTo>
                    <a:lnTo>
                      <a:pt x="518" y="404"/>
                    </a:lnTo>
                    <a:lnTo>
                      <a:pt x="518" y="404"/>
                    </a:lnTo>
                    <a:lnTo>
                      <a:pt x="518" y="402"/>
                    </a:lnTo>
                    <a:lnTo>
                      <a:pt x="520" y="402"/>
                    </a:lnTo>
                    <a:lnTo>
                      <a:pt x="518" y="402"/>
                    </a:lnTo>
                    <a:lnTo>
                      <a:pt x="518" y="402"/>
                    </a:lnTo>
                    <a:lnTo>
                      <a:pt x="518" y="400"/>
                    </a:lnTo>
                    <a:lnTo>
                      <a:pt x="516" y="400"/>
                    </a:lnTo>
                    <a:lnTo>
                      <a:pt x="516" y="400"/>
                    </a:lnTo>
                    <a:lnTo>
                      <a:pt x="516" y="400"/>
                    </a:lnTo>
                    <a:lnTo>
                      <a:pt x="518" y="396"/>
                    </a:lnTo>
                    <a:lnTo>
                      <a:pt x="518" y="396"/>
                    </a:lnTo>
                    <a:lnTo>
                      <a:pt x="528" y="398"/>
                    </a:lnTo>
                    <a:lnTo>
                      <a:pt x="528" y="398"/>
                    </a:lnTo>
                    <a:lnTo>
                      <a:pt x="528" y="396"/>
                    </a:lnTo>
                    <a:lnTo>
                      <a:pt x="528" y="396"/>
                    </a:lnTo>
                    <a:lnTo>
                      <a:pt x="530" y="394"/>
                    </a:lnTo>
                    <a:lnTo>
                      <a:pt x="532" y="392"/>
                    </a:lnTo>
                    <a:lnTo>
                      <a:pt x="526" y="392"/>
                    </a:lnTo>
                    <a:lnTo>
                      <a:pt x="526" y="392"/>
                    </a:lnTo>
                    <a:lnTo>
                      <a:pt x="528" y="392"/>
                    </a:lnTo>
                    <a:lnTo>
                      <a:pt x="528" y="392"/>
                    </a:lnTo>
                    <a:lnTo>
                      <a:pt x="530" y="392"/>
                    </a:lnTo>
                    <a:lnTo>
                      <a:pt x="530" y="392"/>
                    </a:lnTo>
                    <a:lnTo>
                      <a:pt x="532" y="386"/>
                    </a:lnTo>
                    <a:lnTo>
                      <a:pt x="536" y="386"/>
                    </a:lnTo>
                    <a:lnTo>
                      <a:pt x="536" y="386"/>
                    </a:lnTo>
                    <a:lnTo>
                      <a:pt x="538" y="386"/>
                    </a:lnTo>
                    <a:lnTo>
                      <a:pt x="540" y="388"/>
                    </a:lnTo>
                    <a:lnTo>
                      <a:pt x="540" y="388"/>
                    </a:lnTo>
                    <a:lnTo>
                      <a:pt x="546" y="386"/>
                    </a:lnTo>
                    <a:lnTo>
                      <a:pt x="552" y="386"/>
                    </a:lnTo>
                    <a:lnTo>
                      <a:pt x="552" y="386"/>
                    </a:lnTo>
                    <a:lnTo>
                      <a:pt x="554" y="396"/>
                    </a:lnTo>
                    <a:lnTo>
                      <a:pt x="554" y="396"/>
                    </a:lnTo>
                    <a:lnTo>
                      <a:pt x="552" y="400"/>
                    </a:lnTo>
                    <a:lnTo>
                      <a:pt x="548" y="402"/>
                    </a:lnTo>
                    <a:lnTo>
                      <a:pt x="548" y="402"/>
                    </a:lnTo>
                    <a:lnTo>
                      <a:pt x="550" y="408"/>
                    </a:lnTo>
                    <a:lnTo>
                      <a:pt x="550" y="414"/>
                    </a:lnTo>
                    <a:lnTo>
                      <a:pt x="550" y="414"/>
                    </a:lnTo>
                    <a:lnTo>
                      <a:pt x="550" y="418"/>
                    </a:lnTo>
                    <a:lnTo>
                      <a:pt x="548" y="420"/>
                    </a:lnTo>
                    <a:lnTo>
                      <a:pt x="548" y="420"/>
                    </a:lnTo>
                    <a:lnTo>
                      <a:pt x="544" y="422"/>
                    </a:lnTo>
                    <a:lnTo>
                      <a:pt x="544" y="422"/>
                    </a:lnTo>
                    <a:lnTo>
                      <a:pt x="542" y="422"/>
                    </a:lnTo>
                    <a:lnTo>
                      <a:pt x="542" y="422"/>
                    </a:lnTo>
                    <a:lnTo>
                      <a:pt x="536" y="422"/>
                    </a:lnTo>
                    <a:lnTo>
                      <a:pt x="536" y="422"/>
                    </a:lnTo>
                    <a:lnTo>
                      <a:pt x="530" y="428"/>
                    </a:lnTo>
                    <a:lnTo>
                      <a:pt x="530" y="428"/>
                    </a:lnTo>
                    <a:lnTo>
                      <a:pt x="526" y="428"/>
                    </a:lnTo>
                    <a:lnTo>
                      <a:pt x="526" y="428"/>
                    </a:lnTo>
                    <a:lnTo>
                      <a:pt x="518" y="430"/>
                    </a:lnTo>
                    <a:lnTo>
                      <a:pt x="518" y="430"/>
                    </a:lnTo>
                    <a:lnTo>
                      <a:pt x="518" y="426"/>
                    </a:lnTo>
                    <a:lnTo>
                      <a:pt x="518" y="426"/>
                    </a:lnTo>
                    <a:lnTo>
                      <a:pt x="514" y="426"/>
                    </a:lnTo>
                    <a:lnTo>
                      <a:pt x="514" y="426"/>
                    </a:lnTo>
                    <a:lnTo>
                      <a:pt x="514" y="424"/>
                    </a:lnTo>
                    <a:lnTo>
                      <a:pt x="514" y="424"/>
                    </a:lnTo>
                    <a:lnTo>
                      <a:pt x="516" y="422"/>
                    </a:lnTo>
                    <a:lnTo>
                      <a:pt x="516" y="422"/>
                    </a:lnTo>
                    <a:lnTo>
                      <a:pt x="516" y="422"/>
                    </a:lnTo>
                    <a:lnTo>
                      <a:pt x="512" y="422"/>
                    </a:lnTo>
                    <a:lnTo>
                      <a:pt x="512" y="422"/>
                    </a:lnTo>
                    <a:lnTo>
                      <a:pt x="512" y="420"/>
                    </a:lnTo>
                    <a:lnTo>
                      <a:pt x="512" y="420"/>
                    </a:lnTo>
                    <a:close/>
                    <a:moveTo>
                      <a:pt x="440" y="282"/>
                    </a:moveTo>
                    <a:lnTo>
                      <a:pt x="440" y="282"/>
                    </a:lnTo>
                    <a:lnTo>
                      <a:pt x="432" y="280"/>
                    </a:lnTo>
                    <a:lnTo>
                      <a:pt x="432" y="280"/>
                    </a:lnTo>
                    <a:lnTo>
                      <a:pt x="428" y="276"/>
                    </a:lnTo>
                    <a:lnTo>
                      <a:pt x="428" y="276"/>
                    </a:lnTo>
                    <a:lnTo>
                      <a:pt x="418" y="276"/>
                    </a:lnTo>
                    <a:lnTo>
                      <a:pt x="412" y="276"/>
                    </a:lnTo>
                    <a:lnTo>
                      <a:pt x="410" y="274"/>
                    </a:lnTo>
                    <a:lnTo>
                      <a:pt x="410" y="274"/>
                    </a:lnTo>
                    <a:lnTo>
                      <a:pt x="414" y="272"/>
                    </a:lnTo>
                    <a:lnTo>
                      <a:pt x="418" y="268"/>
                    </a:lnTo>
                    <a:lnTo>
                      <a:pt x="418" y="268"/>
                    </a:lnTo>
                    <a:lnTo>
                      <a:pt x="414" y="266"/>
                    </a:lnTo>
                    <a:lnTo>
                      <a:pt x="410" y="264"/>
                    </a:lnTo>
                    <a:lnTo>
                      <a:pt x="410" y="264"/>
                    </a:lnTo>
                    <a:lnTo>
                      <a:pt x="404" y="264"/>
                    </a:lnTo>
                    <a:lnTo>
                      <a:pt x="400" y="264"/>
                    </a:lnTo>
                    <a:lnTo>
                      <a:pt x="400" y="264"/>
                    </a:lnTo>
                    <a:lnTo>
                      <a:pt x="400" y="264"/>
                    </a:lnTo>
                    <a:lnTo>
                      <a:pt x="400" y="264"/>
                    </a:lnTo>
                    <a:lnTo>
                      <a:pt x="400" y="262"/>
                    </a:lnTo>
                    <a:lnTo>
                      <a:pt x="400" y="262"/>
                    </a:lnTo>
                    <a:lnTo>
                      <a:pt x="402" y="262"/>
                    </a:lnTo>
                    <a:lnTo>
                      <a:pt x="406" y="260"/>
                    </a:lnTo>
                    <a:lnTo>
                      <a:pt x="416" y="258"/>
                    </a:lnTo>
                    <a:lnTo>
                      <a:pt x="416" y="258"/>
                    </a:lnTo>
                    <a:lnTo>
                      <a:pt x="416" y="256"/>
                    </a:lnTo>
                    <a:lnTo>
                      <a:pt x="416" y="256"/>
                    </a:lnTo>
                    <a:lnTo>
                      <a:pt x="416" y="254"/>
                    </a:lnTo>
                    <a:lnTo>
                      <a:pt x="416" y="254"/>
                    </a:lnTo>
                    <a:lnTo>
                      <a:pt x="408" y="252"/>
                    </a:lnTo>
                    <a:lnTo>
                      <a:pt x="408" y="252"/>
                    </a:lnTo>
                    <a:lnTo>
                      <a:pt x="404" y="252"/>
                    </a:lnTo>
                    <a:lnTo>
                      <a:pt x="400" y="254"/>
                    </a:lnTo>
                    <a:lnTo>
                      <a:pt x="398" y="254"/>
                    </a:lnTo>
                    <a:lnTo>
                      <a:pt x="394" y="252"/>
                    </a:lnTo>
                    <a:lnTo>
                      <a:pt x="394" y="252"/>
                    </a:lnTo>
                    <a:lnTo>
                      <a:pt x="394" y="250"/>
                    </a:lnTo>
                    <a:lnTo>
                      <a:pt x="394" y="250"/>
                    </a:lnTo>
                    <a:lnTo>
                      <a:pt x="402" y="248"/>
                    </a:lnTo>
                    <a:lnTo>
                      <a:pt x="402" y="248"/>
                    </a:lnTo>
                    <a:lnTo>
                      <a:pt x="402" y="248"/>
                    </a:lnTo>
                    <a:lnTo>
                      <a:pt x="402" y="248"/>
                    </a:lnTo>
                    <a:lnTo>
                      <a:pt x="400" y="244"/>
                    </a:lnTo>
                    <a:lnTo>
                      <a:pt x="400" y="244"/>
                    </a:lnTo>
                    <a:lnTo>
                      <a:pt x="402" y="244"/>
                    </a:lnTo>
                    <a:lnTo>
                      <a:pt x="404" y="244"/>
                    </a:lnTo>
                    <a:lnTo>
                      <a:pt x="406" y="246"/>
                    </a:lnTo>
                    <a:lnTo>
                      <a:pt x="410" y="244"/>
                    </a:lnTo>
                    <a:lnTo>
                      <a:pt x="410" y="244"/>
                    </a:lnTo>
                    <a:lnTo>
                      <a:pt x="410" y="244"/>
                    </a:lnTo>
                    <a:lnTo>
                      <a:pt x="406" y="240"/>
                    </a:lnTo>
                    <a:lnTo>
                      <a:pt x="406" y="240"/>
                    </a:lnTo>
                    <a:lnTo>
                      <a:pt x="406" y="240"/>
                    </a:lnTo>
                    <a:lnTo>
                      <a:pt x="406" y="240"/>
                    </a:lnTo>
                    <a:lnTo>
                      <a:pt x="408" y="238"/>
                    </a:lnTo>
                    <a:lnTo>
                      <a:pt x="408" y="238"/>
                    </a:lnTo>
                    <a:lnTo>
                      <a:pt x="416" y="242"/>
                    </a:lnTo>
                    <a:lnTo>
                      <a:pt x="418" y="244"/>
                    </a:lnTo>
                    <a:lnTo>
                      <a:pt x="420" y="246"/>
                    </a:lnTo>
                    <a:lnTo>
                      <a:pt x="420" y="246"/>
                    </a:lnTo>
                    <a:lnTo>
                      <a:pt x="420" y="250"/>
                    </a:lnTo>
                    <a:lnTo>
                      <a:pt x="418" y="252"/>
                    </a:lnTo>
                    <a:lnTo>
                      <a:pt x="418" y="252"/>
                    </a:lnTo>
                    <a:lnTo>
                      <a:pt x="422" y="256"/>
                    </a:lnTo>
                    <a:lnTo>
                      <a:pt x="422" y="256"/>
                    </a:lnTo>
                    <a:lnTo>
                      <a:pt x="424" y="254"/>
                    </a:lnTo>
                    <a:lnTo>
                      <a:pt x="424" y="254"/>
                    </a:lnTo>
                    <a:lnTo>
                      <a:pt x="430" y="250"/>
                    </a:lnTo>
                    <a:lnTo>
                      <a:pt x="430" y="250"/>
                    </a:lnTo>
                    <a:lnTo>
                      <a:pt x="428" y="248"/>
                    </a:lnTo>
                    <a:lnTo>
                      <a:pt x="430" y="244"/>
                    </a:lnTo>
                    <a:lnTo>
                      <a:pt x="430" y="244"/>
                    </a:lnTo>
                    <a:lnTo>
                      <a:pt x="430" y="244"/>
                    </a:lnTo>
                    <a:lnTo>
                      <a:pt x="432" y="244"/>
                    </a:lnTo>
                    <a:lnTo>
                      <a:pt x="432" y="244"/>
                    </a:lnTo>
                    <a:lnTo>
                      <a:pt x="434" y="246"/>
                    </a:lnTo>
                    <a:lnTo>
                      <a:pt x="436" y="250"/>
                    </a:lnTo>
                    <a:lnTo>
                      <a:pt x="436" y="250"/>
                    </a:lnTo>
                    <a:lnTo>
                      <a:pt x="438" y="248"/>
                    </a:lnTo>
                    <a:lnTo>
                      <a:pt x="438" y="248"/>
                    </a:lnTo>
                    <a:lnTo>
                      <a:pt x="438" y="248"/>
                    </a:lnTo>
                    <a:lnTo>
                      <a:pt x="436" y="246"/>
                    </a:lnTo>
                    <a:lnTo>
                      <a:pt x="436" y="246"/>
                    </a:lnTo>
                    <a:lnTo>
                      <a:pt x="440" y="244"/>
                    </a:lnTo>
                    <a:lnTo>
                      <a:pt x="444" y="244"/>
                    </a:lnTo>
                    <a:lnTo>
                      <a:pt x="444" y="244"/>
                    </a:lnTo>
                    <a:lnTo>
                      <a:pt x="446" y="246"/>
                    </a:lnTo>
                    <a:lnTo>
                      <a:pt x="448" y="248"/>
                    </a:lnTo>
                    <a:lnTo>
                      <a:pt x="448" y="248"/>
                    </a:lnTo>
                    <a:lnTo>
                      <a:pt x="448" y="244"/>
                    </a:lnTo>
                    <a:lnTo>
                      <a:pt x="448" y="244"/>
                    </a:lnTo>
                    <a:lnTo>
                      <a:pt x="456" y="244"/>
                    </a:lnTo>
                    <a:lnTo>
                      <a:pt x="458" y="244"/>
                    </a:lnTo>
                    <a:lnTo>
                      <a:pt x="462" y="242"/>
                    </a:lnTo>
                    <a:lnTo>
                      <a:pt x="462" y="238"/>
                    </a:lnTo>
                    <a:lnTo>
                      <a:pt x="462" y="238"/>
                    </a:lnTo>
                    <a:lnTo>
                      <a:pt x="466" y="240"/>
                    </a:lnTo>
                    <a:lnTo>
                      <a:pt x="466" y="240"/>
                    </a:lnTo>
                    <a:lnTo>
                      <a:pt x="468" y="242"/>
                    </a:lnTo>
                    <a:lnTo>
                      <a:pt x="470" y="242"/>
                    </a:lnTo>
                    <a:lnTo>
                      <a:pt x="476" y="244"/>
                    </a:lnTo>
                    <a:lnTo>
                      <a:pt x="476" y="244"/>
                    </a:lnTo>
                    <a:lnTo>
                      <a:pt x="476" y="246"/>
                    </a:lnTo>
                    <a:lnTo>
                      <a:pt x="476" y="246"/>
                    </a:lnTo>
                    <a:lnTo>
                      <a:pt x="476" y="250"/>
                    </a:lnTo>
                    <a:lnTo>
                      <a:pt x="476" y="250"/>
                    </a:lnTo>
                    <a:lnTo>
                      <a:pt x="478" y="250"/>
                    </a:lnTo>
                    <a:lnTo>
                      <a:pt x="478" y="250"/>
                    </a:lnTo>
                    <a:lnTo>
                      <a:pt x="482" y="252"/>
                    </a:lnTo>
                    <a:lnTo>
                      <a:pt x="486" y="252"/>
                    </a:lnTo>
                    <a:lnTo>
                      <a:pt x="486" y="252"/>
                    </a:lnTo>
                    <a:lnTo>
                      <a:pt x="486" y="258"/>
                    </a:lnTo>
                    <a:lnTo>
                      <a:pt x="484" y="262"/>
                    </a:lnTo>
                    <a:lnTo>
                      <a:pt x="484" y="262"/>
                    </a:lnTo>
                    <a:lnTo>
                      <a:pt x="480" y="264"/>
                    </a:lnTo>
                    <a:lnTo>
                      <a:pt x="480" y="264"/>
                    </a:lnTo>
                    <a:lnTo>
                      <a:pt x="480" y="266"/>
                    </a:lnTo>
                    <a:lnTo>
                      <a:pt x="480" y="266"/>
                    </a:lnTo>
                    <a:lnTo>
                      <a:pt x="476" y="270"/>
                    </a:lnTo>
                    <a:lnTo>
                      <a:pt x="472" y="268"/>
                    </a:lnTo>
                    <a:lnTo>
                      <a:pt x="472" y="268"/>
                    </a:lnTo>
                    <a:lnTo>
                      <a:pt x="466" y="272"/>
                    </a:lnTo>
                    <a:lnTo>
                      <a:pt x="460" y="276"/>
                    </a:lnTo>
                    <a:lnTo>
                      <a:pt x="460" y="276"/>
                    </a:lnTo>
                    <a:lnTo>
                      <a:pt x="452" y="276"/>
                    </a:lnTo>
                    <a:lnTo>
                      <a:pt x="452" y="276"/>
                    </a:lnTo>
                    <a:lnTo>
                      <a:pt x="448" y="280"/>
                    </a:lnTo>
                    <a:lnTo>
                      <a:pt x="446" y="282"/>
                    </a:lnTo>
                    <a:lnTo>
                      <a:pt x="440" y="282"/>
                    </a:lnTo>
                    <a:lnTo>
                      <a:pt x="440" y="282"/>
                    </a:lnTo>
                    <a:close/>
                    <a:moveTo>
                      <a:pt x="676" y="890"/>
                    </a:moveTo>
                    <a:lnTo>
                      <a:pt x="676" y="890"/>
                    </a:lnTo>
                    <a:lnTo>
                      <a:pt x="674" y="890"/>
                    </a:lnTo>
                    <a:lnTo>
                      <a:pt x="674" y="888"/>
                    </a:lnTo>
                    <a:lnTo>
                      <a:pt x="674" y="888"/>
                    </a:lnTo>
                    <a:lnTo>
                      <a:pt x="676" y="884"/>
                    </a:lnTo>
                    <a:lnTo>
                      <a:pt x="676" y="884"/>
                    </a:lnTo>
                    <a:lnTo>
                      <a:pt x="680" y="886"/>
                    </a:lnTo>
                    <a:lnTo>
                      <a:pt x="680" y="886"/>
                    </a:lnTo>
                    <a:lnTo>
                      <a:pt x="678" y="888"/>
                    </a:lnTo>
                    <a:lnTo>
                      <a:pt x="676" y="890"/>
                    </a:lnTo>
                    <a:lnTo>
                      <a:pt x="676" y="890"/>
                    </a:lnTo>
                    <a:close/>
                    <a:moveTo>
                      <a:pt x="1034" y="1054"/>
                    </a:moveTo>
                    <a:lnTo>
                      <a:pt x="1034" y="1054"/>
                    </a:lnTo>
                    <a:lnTo>
                      <a:pt x="1032" y="1050"/>
                    </a:lnTo>
                    <a:lnTo>
                      <a:pt x="1032" y="1050"/>
                    </a:lnTo>
                    <a:lnTo>
                      <a:pt x="1032" y="1050"/>
                    </a:lnTo>
                    <a:lnTo>
                      <a:pt x="1032" y="1050"/>
                    </a:lnTo>
                    <a:lnTo>
                      <a:pt x="1030" y="1050"/>
                    </a:lnTo>
                    <a:lnTo>
                      <a:pt x="1030" y="1050"/>
                    </a:lnTo>
                    <a:lnTo>
                      <a:pt x="1030" y="1056"/>
                    </a:lnTo>
                    <a:lnTo>
                      <a:pt x="1032" y="1058"/>
                    </a:lnTo>
                    <a:lnTo>
                      <a:pt x="1032" y="1058"/>
                    </a:lnTo>
                    <a:lnTo>
                      <a:pt x="1030" y="1062"/>
                    </a:lnTo>
                    <a:lnTo>
                      <a:pt x="1028" y="1066"/>
                    </a:lnTo>
                    <a:lnTo>
                      <a:pt x="1028" y="1066"/>
                    </a:lnTo>
                    <a:lnTo>
                      <a:pt x="1028" y="1076"/>
                    </a:lnTo>
                    <a:lnTo>
                      <a:pt x="1028" y="1076"/>
                    </a:lnTo>
                    <a:lnTo>
                      <a:pt x="1014" y="1118"/>
                    </a:lnTo>
                    <a:lnTo>
                      <a:pt x="1014" y="1118"/>
                    </a:lnTo>
                    <a:lnTo>
                      <a:pt x="1012" y="1128"/>
                    </a:lnTo>
                    <a:lnTo>
                      <a:pt x="1010" y="1134"/>
                    </a:lnTo>
                    <a:lnTo>
                      <a:pt x="1006" y="1138"/>
                    </a:lnTo>
                    <a:lnTo>
                      <a:pt x="1006" y="1138"/>
                    </a:lnTo>
                    <a:lnTo>
                      <a:pt x="1000" y="1138"/>
                    </a:lnTo>
                    <a:lnTo>
                      <a:pt x="1000" y="1138"/>
                    </a:lnTo>
                    <a:lnTo>
                      <a:pt x="996" y="1140"/>
                    </a:lnTo>
                    <a:lnTo>
                      <a:pt x="992" y="1142"/>
                    </a:lnTo>
                    <a:lnTo>
                      <a:pt x="992" y="1142"/>
                    </a:lnTo>
                    <a:lnTo>
                      <a:pt x="990" y="1140"/>
                    </a:lnTo>
                    <a:lnTo>
                      <a:pt x="988" y="1138"/>
                    </a:lnTo>
                    <a:lnTo>
                      <a:pt x="984" y="1138"/>
                    </a:lnTo>
                    <a:lnTo>
                      <a:pt x="982" y="1136"/>
                    </a:lnTo>
                    <a:lnTo>
                      <a:pt x="982" y="1136"/>
                    </a:lnTo>
                    <a:lnTo>
                      <a:pt x="982" y="1132"/>
                    </a:lnTo>
                    <a:lnTo>
                      <a:pt x="982" y="1132"/>
                    </a:lnTo>
                    <a:lnTo>
                      <a:pt x="980" y="1130"/>
                    </a:lnTo>
                    <a:lnTo>
                      <a:pt x="980" y="1126"/>
                    </a:lnTo>
                    <a:lnTo>
                      <a:pt x="980" y="1126"/>
                    </a:lnTo>
                    <a:lnTo>
                      <a:pt x="980" y="1122"/>
                    </a:lnTo>
                    <a:lnTo>
                      <a:pt x="980" y="1122"/>
                    </a:lnTo>
                    <a:lnTo>
                      <a:pt x="976" y="1112"/>
                    </a:lnTo>
                    <a:lnTo>
                      <a:pt x="976" y="1112"/>
                    </a:lnTo>
                    <a:lnTo>
                      <a:pt x="976" y="1108"/>
                    </a:lnTo>
                    <a:lnTo>
                      <a:pt x="978" y="1104"/>
                    </a:lnTo>
                    <a:lnTo>
                      <a:pt x="978" y="1104"/>
                    </a:lnTo>
                    <a:lnTo>
                      <a:pt x="980" y="1102"/>
                    </a:lnTo>
                    <a:lnTo>
                      <a:pt x="980" y="1102"/>
                    </a:lnTo>
                    <a:lnTo>
                      <a:pt x="984" y="1096"/>
                    </a:lnTo>
                    <a:lnTo>
                      <a:pt x="986" y="1090"/>
                    </a:lnTo>
                    <a:lnTo>
                      <a:pt x="986" y="1086"/>
                    </a:lnTo>
                    <a:lnTo>
                      <a:pt x="986" y="1086"/>
                    </a:lnTo>
                    <a:lnTo>
                      <a:pt x="984" y="1082"/>
                    </a:lnTo>
                    <a:lnTo>
                      <a:pt x="984" y="1082"/>
                    </a:lnTo>
                    <a:lnTo>
                      <a:pt x="986" y="1080"/>
                    </a:lnTo>
                    <a:lnTo>
                      <a:pt x="986" y="1080"/>
                    </a:lnTo>
                    <a:lnTo>
                      <a:pt x="982" y="1074"/>
                    </a:lnTo>
                    <a:lnTo>
                      <a:pt x="982" y="1068"/>
                    </a:lnTo>
                    <a:lnTo>
                      <a:pt x="982" y="1068"/>
                    </a:lnTo>
                    <a:lnTo>
                      <a:pt x="984" y="1064"/>
                    </a:lnTo>
                    <a:lnTo>
                      <a:pt x="986" y="1058"/>
                    </a:lnTo>
                    <a:lnTo>
                      <a:pt x="986" y="1058"/>
                    </a:lnTo>
                    <a:lnTo>
                      <a:pt x="990" y="1058"/>
                    </a:lnTo>
                    <a:lnTo>
                      <a:pt x="990" y="1058"/>
                    </a:lnTo>
                    <a:lnTo>
                      <a:pt x="992" y="1056"/>
                    </a:lnTo>
                    <a:lnTo>
                      <a:pt x="992" y="1056"/>
                    </a:lnTo>
                    <a:lnTo>
                      <a:pt x="996" y="1056"/>
                    </a:lnTo>
                    <a:lnTo>
                      <a:pt x="996" y="1056"/>
                    </a:lnTo>
                    <a:lnTo>
                      <a:pt x="996" y="1054"/>
                    </a:lnTo>
                    <a:lnTo>
                      <a:pt x="996" y="1054"/>
                    </a:lnTo>
                    <a:lnTo>
                      <a:pt x="1000" y="1054"/>
                    </a:lnTo>
                    <a:lnTo>
                      <a:pt x="1002" y="1054"/>
                    </a:lnTo>
                    <a:lnTo>
                      <a:pt x="1002" y="1054"/>
                    </a:lnTo>
                    <a:lnTo>
                      <a:pt x="1002" y="1052"/>
                    </a:lnTo>
                    <a:lnTo>
                      <a:pt x="1002" y="1052"/>
                    </a:lnTo>
                    <a:lnTo>
                      <a:pt x="1006" y="1050"/>
                    </a:lnTo>
                    <a:lnTo>
                      <a:pt x="1006" y="1050"/>
                    </a:lnTo>
                    <a:lnTo>
                      <a:pt x="1008" y="1050"/>
                    </a:lnTo>
                    <a:lnTo>
                      <a:pt x="1008" y="1050"/>
                    </a:lnTo>
                    <a:lnTo>
                      <a:pt x="1010" y="1050"/>
                    </a:lnTo>
                    <a:lnTo>
                      <a:pt x="1010" y="1050"/>
                    </a:lnTo>
                    <a:lnTo>
                      <a:pt x="1008" y="1048"/>
                    </a:lnTo>
                    <a:lnTo>
                      <a:pt x="1008" y="1048"/>
                    </a:lnTo>
                    <a:lnTo>
                      <a:pt x="1012" y="1044"/>
                    </a:lnTo>
                    <a:lnTo>
                      <a:pt x="1012" y="1044"/>
                    </a:lnTo>
                    <a:lnTo>
                      <a:pt x="1012" y="1044"/>
                    </a:lnTo>
                    <a:lnTo>
                      <a:pt x="1012" y="1046"/>
                    </a:lnTo>
                    <a:lnTo>
                      <a:pt x="1012" y="1046"/>
                    </a:lnTo>
                    <a:lnTo>
                      <a:pt x="1014" y="1044"/>
                    </a:lnTo>
                    <a:lnTo>
                      <a:pt x="1014" y="1044"/>
                    </a:lnTo>
                    <a:lnTo>
                      <a:pt x="1014" y="1040"/>
                    </a:lnTo>
                    <a:lnTo>
                      <a:pt x="1014" y="1040"/>
                    </a:lnTo>
                    <a:lnTo>
                      <a:pt x="1014" y="1040"/>
                    </a:lnTo>
                    <a:lnTo>
                      <a:pt x="1014" y="1040"/>
                    </a:lnTo>
                    <a:lnTo>
                      <a:pt x="1016" y="1040"/>
                    </a:lnTo>
                    <a:lnTo>
                      <a:pt x="1016" y="1040"/>
                    </a:lnTo>
                    <a:lnTo>
                      <a:pt x="1016" y="1038"/>
                    </a:lnTo>
                    <a:lnTo>
                      <a:pt x="1016" y="1038"/>
                    </a:lnTo>
                    <a:lnTo>
                      <a:pt x="1016" y="1034"/>
                    </a:lnTo>
                    <a:lnTo>
                      <a:pt x="1016" y="1034"/>
                    </a:lnTo>
                    <a:lnTo>
                      <a:pt x="1018" y="1034"/>
                    </a:lnTo>
                    <a:lnTo>
                      <a:pt x="1018" y="1034"/>
                    </a:lnTo>
                    <a:lnTo>
                      <a:pt x="1020" y="1036"/>
                    </a:lnTo>
                    <a:lnTo>
                      <a:pt x="1020" y="1036"/>
                    </a:lnTo>
                    <a:lnTo>
                      <a:pt x="1020" y="1034"/>
                    </a:lnTo>
                    <a:lnTo>
                      <a:pt x="1022" y="1034"/>
                    </a:lnTo>
                    <a:lnTo>
                      <a:pt x="1022" y="1034"/>
                    </a:lnTo>
                    <a:lnTo>
                      <a:pt x="1024" y="1030"/>
                    </a:lnTo>
                    <a:lnTo>
                      <a:pt x="1024" y="1024"/>
                    </a:lnTo>
                    <a:lnTo>
                      <a:pt x="1024" y="1024"/>
                    </a:lnTo>
                    <a:lnTo>
                      <a:pt x="1026" y="1022"/>
                    </a:lnTo>
                    <a:lnTo>
                      <a:pt x="1028" y="1024"/>
                    </a:lnTo>
                    <a:lnTo>
                      <a:pt x="1028" y="1024"/>
                    </a:lnTo>
                    <a:lnTo>
                      <a:pt x="1030" y="1026"/>
                    </a:lnTo>
                    <a:lnTo>
                      <a:pt x="1032" y="1028"/>
                    </a:lnTo>
                    <a:lnTo>
                      <a:pt x="1032" y="1028"/>
                    </a:lnTo>
                    <a:lnTo>
                      <a:pt x="1034" y="1036"/>
                    </a:lnTo>
                    <a:lnTo>
                      <a:pt x="1036" y="1044"/>
                    </a:lnTo>
                    <a:lnTo>
                      <a:pt x="1036" y="1044"/>
                    </a:lnTo>
                    <a:lnTo>
                      <a:pt x="1038" y="1048"/>
                    </a:lnTo>
                    <a:lnTo>
                      <a:pt x="1038" y="1048"/>
                    </a:lnTo>
                    <a:lnTo>
                      <a:pt x="1036" y="1052"/>
                    </a:lnTo>
                    <a:lnTo>
                      <a:pt x="1034" y="1054"/>
                    </a:lnTo>
                    <a:lnTo>
                      <a:pt x="1034" y="1054"/>
                    </a:lnTo>
                    <a:close/>
                    <a:moveTo>
                      <a:pt x="1044" y="824"/>
                    </a:moveTo>
                    <a:lnTo>
                      <a:pt x="1044" y="824"/>
                    </a:lnTo>
                    <a:lnTo>
                      <a:pt x="1042" y="826"/>
                    </a:lnTo>
                    <a:lnTo>
                      <a:pt x="1040" y="828"/>
                    </a:lnTo>
                    <a:lnTo>
                      <a:pt x="1040" y="828"/>
                    </a:lnTo>
                    <a:lnTo>
                      <a:pt x="1040" y="836"/>
                    </a:lnTo>
                    <a:lnTo>
                      <a:pt x="1040" y="836"/>
                    </a:lnTo>
                    <a:lnTo>
                      <a:pt x="1036" y="844"/>
                    </a:lnTo>
                    <a:lnTo>
                      <a:pt x="1036" y="844"/>
                    </a:lnTo>
                    <a:lnTo>
                      <a:pt x="1032" y="848"/>
                    </a:lnTo>
                    <a:lnTo>
                      <a:pt x="1032" y="848"/>
                    </a:lnTo>
                    <a:lnTo>
                      <a:pt x="1032" y="850"/>
                    </a:lnTo>
                    <a:lnTo>
                      <a:pt x="1032" y="850"/>
                    </a:lnTo>
                    <a:lnTo>
                      <a:pt x="1026" y="860"/>
                    </a:lnTo>
                    <a:lnTo>
                      <a:pt x="1026" y="860"/>
                    </a:lnTo>
                    <a:lnTo>
                      <a:pt x="1024" y="864"/>
                    </a:lnTo>
                    <a:lnTo>
                      <a:pt x="1024" y="864"/>
                    </a:lnTo>
                    <a:lnTo>
                      <a:pt x="1022" y="870"/>
                    </a:lnTo>
                    <a:lnTo>
                      <a:pt x="1018" y="876"/>
                    </a:lnTo>
                    <a:lnTo>
                      <a:pt x="1008" y="884"/>
                    </a:lnTo>
                    <a:lnTo>
                      <a:pt x="1008" y="884"/>
                    </a:lnTo>
                    <a:lnTo>
                      <a:pt x="1002" y="894"/>
                    </a:lnTo>
                    <a:lnTo>
                      <a:pt x="1002" y="894"/>
                    </a:lnTo>
                    <a:lnTo>
                      <a:pt x="980" y="910"/>
                    </a:lnTo>
                    <a:lnTo>
                      <a:pt x="980" y="910"/>
                    </a:lnTo>
                    <a:lnTo>
                      <a:pt x="960" y="930"/>
                    </a:lnTo>
                    <a:lnTo>
                      <a:pt x="960" y="930"/>
                    </a:lnTo>
                    <a:lnTo>
                      <a:pt x="960" y="932"/>
                    </a:lnTo>
                    <a:lnTo>
                      <a:pt x="960" y="932"/>
                    </a:lnTo>
                    <a:lnTo>
                      <a:pt x="958" y="934"/>
                    </a:lnTo>
                    <a:lnTo>
                      <a:pt x="956" y="934"/>
                    </a:lnTo>
                    <a:lnTo>
                      <a:pt x="956" y="934"/>
                    </a:lnTo>
                    <a:lnTo>
                      <a:pt x="954" y="936"/>
                    </a:lnTo>
                    <a:lnTo>
                      <a:pt x="954" y="938"/>
                    </a:lnTo>
                    <a:lnTo>
                      <a:pt x="950" y="940"/>
                    </a:lnTo>
                    <a:lnTo>
                      <a:pt x="950" y="940"/>
                    </a:lnTo>
                    <a:lnTo>
                      <a:pt x="948" y="944"/>
                    </a:lnTo>
                    <a:lnTo>
                      <a:pt x="948" y="946"/>
                    </a:lnTo>
                    <a:lnTo>
                      <a:pt x="944" y="950"/>
                    </a:lnTo>
                    <a:lnTo>
                      <a:pt x="944" y="950"/>
                    </a:lnTo>
                    <a:lnTo>
                      <a:pt x="944" y="954"/>
                    </a:lnTo>
                    <a:lnTo>
                      <a:pt x="944" y="956"/>
                    </a:lnTo>
                    <a:lnTo>
                      <a:pt x="944" y="956"/>
                    </a:lnTo>
                    <a:lnTo>
                      <a:pt x="940" y="958"/>
                    </a:lnTo>
                    <a:lnTo>
                      <a:pt x="940" y="958"/>
                    </a:lnTo>
                    <a:lnTo>
                      <a:pt x="938" y="964"/>
                    </a:lnTo>
                    <a:lnTo>
                      <a:pt x="938" y="970"/>
                    </a:lnTo>
                    <a:lnTo>
                      <a:pt x="938" y="970"/>
                    </a:lnTo>
                    <a:lnTo>
                      <a:pt x="940" y="974"/>
                    </a:lnTo>
                    <a:lnTo>
                      <a:pt x="944" y="976"/>
                    </a:lnTo>
                    <a:lnTo>
                      <a:pt x="944" y="976"/>
                    </a:lnTo>
                    <a:lnTo>
                      <a:pt x="940" y="984"/>
                    </a:lnTo>
                    <a:lnTo>
                      <a:pt x="940" y="984"/>
                    </a:lnTo>
                    <a:lnTo>
                      <a:pt x="942" y="986"/>
                    </a:lnTo>
                    <a:lnTo>
                      <a:pt x="942" y="986"/>
                    </a:lnTo>
                    <a:lnTo>
                      <a:pt x="942" y="994"/>
                    </a:lnTo>
                    <a:lnTo>
                      <a:pt x="944" y="1002"/>
                    </a:lnTo>
                    <a:lnTo>
                      <a:pt x="944" y="1002"/>
                    </a:lnTo>
                    <a:lnTo>
                      <a:pt x="950" y="1006"/>
                    </a:lnTo>
                    <a:lnTo>
                      <a:pt x="952" y="1010"/>
                    </a:lnTo>
                    <a:lnTo>
                      <a:pt x="952" y="1010"/>
                    </a:lnTo>
                    <a:lnTo>
                      <a:pt x="950" y="1014"/>
                    </a:lnTo>
                    <a:lnTo>
                      <a:pt x="950" y="1014"/>
                    </a:lnTo>
                    <a:lnTo>
                      <a:pt x="952" y="1020"/>
                    </a:lnTo>
                    <a:lnTo>
                      <a:pt x="952" y="1026"/>
                    </a:lnTo>
                    <a:lnTo>
                      <a:pt x="952" y="1026"/>
                    </a:lnTo>
                    <a:lnTo>
                      <a:pt x="950" y="1028"/>
                    </a:lnTo>
                    <a:lnTo>
                      <a:pt x="950" y="1028"/>
                    </a:lnTo>
                    <a:lnTo>
                      <a:pt x="952" y="1034"/>
                    </a:lnTo>
                    <a:lnTo>
                      <a:pt x="952" y="1042"/>
                    </a:lnTo>
                    <a:lnTo>
                      <a:pt x="952" y="1042"/>
                    </a:lnTo>
                    <a:lnTo>
                      <a:pt x="954" y="1042"/>
                    </a:lnTo>
                    <a:lnTo>
                      <a:pt x="954" y="1042"/>
                    </a:lnTo>
                    <a:lnTo>
                      <a:pt x="954" y="1044"/>
                    </a:lnTo>
                    <a:lnTo>
                      <a:pt x="954" y="1044"/>
                    </a:lnTo>
                    <a:lnTo>
                      <a:pt x="952" y="1048"/>
                    </a:lnTo>
                    <a:lnTo>
                      <a:pt x="952" y="1048"/>
                    </a:lnTo>
                    <a:lnTo>
                      <a:pt x="952" y="1050"/>
                    </a:lnTo>
                    <a:lnTo>
                      <a:pt x="952" y="1050"/>
                    </a:lnTo>
                    <a:lnTo>
                      <a:pt x="948" y="1056"/>
                    </a:lnTo>
                    <a:lnTo>
                      <a:pt x="942" y="1062"/>
                    </a:lnTo>
                    <a:lnTo>
                      <a:pt x="942" y="1062"/>
                    </a:lnTo>
                    <a:lnTo>
                      <a:pt x="934" y="1066"/>
                    </a:lnTo>
                    <a:lnTo>
                      <a:pt x="924" y="1070"/>
                    </a:lnTo>
                    <a:lnTo>
                      <a:pt x="924" y="1070"/>
                    </a:lnTo>
                    <a:lnTo>
                      <a:pt x="918" y="1076"/>
                    </a:lnTo>
                    <a:lnTo>
                      <a:pt x="912" y="1082"/>
                    </a:lnTo>
                    <a:lnTo>
                      <a:pt x="912" y="1082"/>
                    </a:lnTo>
                    <a:lnTo>
                      <a:pt x="902" y="1090"/>
                    </a:lnTo>
                    <a:lnTo>
                      <a:pt x="902" y="1096"/>
                    </a:lnTo>
                    <a:lnTo>
                      <a:pt x="902" y="1096"/>
                    </a:lnTo>
                    <a:lnTo>
                      <a:pt x="904" y="1098"/>
                    </a:lnTo>
                    <a:lnTo>
                      <a:pt x="904" y="1100"/>
                    </a:lnTo>
                    <a:lnTo>
                      <a:pt x="904" y="1100"/>
                    </a:lnTo>
                    <a:lnTo>
                      <a:pt x="904" y="1106"/>
                    </a:lnTo>
                    <a:lnTo>
                      <a:pt x="906" y="1110"/>
                    </a:lnTo>
                    <a:lnTo>
                      <a:pt x="906" y="1110"/>
                    </a:lnTo>
                    <a:lnTo>
                      <a:pt x="908" y="1110"/>
                    </a:lnTo>
                    <a:lnTo>
                      <a:pt x="908" y="1110"/>
                    </a:lnTo>
                    <a:lnTo>
                      <a:pt x="908" y="1122"/>
                    </a:lnTo>
                    <a:lnTo>
                      <a:pt x="908" y="1122"/>
                    </a:lnTo>
                    <a:lnTo>
                      <a:pt x="906" y="1124"/>
                    </a:lnTo>
                    <a:lnTo>
                      <a:pt x="906" y="1124"/>
                    </a:lnTo>
                    <a:lnTo>
                      <a:pt x="906" y="1126"/>
                    </a:lnTo>
                    <a:lnTo>
                      <a:pt x="906" y="1126"/>
                    </a:lnTo>
                    <a:lnTo>
                      <a:pt x="908" y="1126"/>
                    </a:lnTo>
                    <a:lnTo>
                      <a:pt x="908" y="1128"/>
                    </a:lnTo>
                    <a:lnTo>
                      <a:pt x="908" y="1128"/>
                    </a:lnTo>
                    <a:lnTo>
                      <a:pt x="906" y="1132"/>
                    </a:lnTo>
                    <a:lnTo>
                      <a:pt x="900" y="1134"/>
                    </a:lnTo>
                    <a:lnTo>
                      <a:pt x="890" y="1138"/>
                    </a:lnTo>
                    <a:lnTo>
                      <a:pt x="890" y="1138"/>
                    </a:lnTo>
                    <a:lnTo>
                      <a:pt x="886" y="1142"/>
                    </a:lnTo>
                    <a:lnTo>
                      <a:pt x="882" y="1146"/>
                    </a:lnTo>
                    <a:lnTo>
                      <a:pt x="882" y="1146"/>
                    </a:lnTo>
                    <a:lnTo>
                      <a:pt x="884" y="1146"/>
                    </a:lnTo>
                    <a:lnTo>
                      <a:pt x="884" y="1146"/>
                    </a:lnTo>
                    <a:lnTo>
                      <a:pt x="886" y="1148"/>
                    </a:lnTo>
                    <a:lnTo>
                      <a:pt x="886" y="1148"/>
                    </a:lnTo>
                    <a:lnTo>
                      <a:pt x="886" y="1156"/>
                    </a:lnTo>
                    <a:lnTo>
                      <a:pt x="884" y="1164"/>
                    </a:lnTo>
                    <a:lnTo>
                      <a:pt x="884" y="1164"/>
                    </a:lnTo>
                    <a:lnTo>
                      <a:pt x="880" y="1164"/>
                    </a:lnTo>
                    <a:lnTo>
                      <a:pt x="880" y="1164"/>
                    </a:lnTo>
                    <a:lnTo>
                      <a:pt x="882" y="1166"/>
                    </a:lnTo>
                    <a:lnTo>
                      <a:pt x="882" y="1170"/>
                    </a:lnTo>
                    <a:lnTo>
                      <a:pt x="882" y="1170"/>
                    </a:lnTo>
                    <a:lnTo>
                      <a:pt x="878" y="1174"/>
                    </a:lnTo>
                    <a:lnTo>
                      <a:pt x="872" y="1178"/>
                    </a:lnTo>
                    <a:lnTo>
                      <a:pt x="872" y="1178"/>
                    </a:lnTo>
                    <a:lnTo>
                      <a:pt x="858" y="1196"/>
                    </a:lnTo>
                    <a:lnTo>
                      <a:pt x="842" y="1212"/>
                    </a:lnTo>
                    <a:lnTo>
                      <a:pt x="842" y="1212"/>
                    </a:lnTo>
                    <a:lnTo>
                      <a:pt x="834" y="1218"/>
                    </a:lnTo>
                    <a:lnTo>
                      <a:pt x="834" y="1218"/>
                    </a:lnTo>
                    <a:lnTo>
                      <a:pt x="828" y="1220"/>
                    </a:lnTo>
                    <a:lnTo>
                      <a:pt x="824" y="1220"/>
                    </a:lnTo>
                    <a:lnTo>
                      <a:pt x="824" y="1220"/>
                    </a:lnTo>
                    <a:lnTo>
                      <a:pt x="822" y="1222"/>
                    </a:lnTo>
                    <a:lnTo>
                      <a:pt x="822" y="1222"/>
                    </a:lnTo>
                    <a:lnTo>
                      <a:pt x="818" y="1222"/>
                    </a:lnTo>
                    <a:lnTo>
                      <a:pt x="818" y="1222"/>
                    </a:lnTo>
                    <a:lnTo>
                      <a:pt x="814" y="1224"/>
                    </a:lnTo>
                    <a:lnTo>
                      <a:pt x="814" y="1224"/>
                    </a:lnTo>
                    <a:lnTo>
                      <a:pt x="810" y="1222"/>
                    </a:lnTo>
                    <a:lnTo>
                      <a:pt x="806" y="1222"/>
                    </a:lnTo>
                    <a:lnTo>
                      <a:pt x="806" y="1222"/>
                    </a:lnTo>
                    <a:lnTo>
                      <a:pt x="802" y="1222"/>
                    </a:lnTo>
                    <a:lnTo>
                      <a:pt x="802" y="1222"/>
                    </a:lnTo>
                    <a:lnTo>
                      <a:pt x="798" y="1222"/>
                    </a:lnTo>
                    <a:lnTo>
                      <a:pt x="792" y="1222"/>
                    </a:lnTo>
                    <a:lnTo>
                      <a:pt x="792" y="1222"/>
                    </a:lnTo>
                    <a:lnTo>
                      <a:pt x="790" y="1226"/>
                    </a:lnTo>
                    <a:lnTo>
                      <a:pt x="790" y="1226"/>
                    </a:lnTo>
                    <a:lnTo>
                      <a:pt x="784" y="1226"/>
                    </a:lnTo>
                    <a:lnTo>
                      <a:pt x="778" y="1226"/>
                    </a:lnTo>
                    <a:lnTo>
                      <a:pt x="778" y="1226"/>
                    </a:lnTo>
                    <a:lnTo>
                      <a:pt x="776" y="1228"/>
                    </a:lnTo>
                    <a:lnTo>
                      <a:pt x="774" y="1230"/>
                    </a:lnTo>
                    <a:lnTo>
                      <a:pt x="774" y="1230"/>
                    </a:lnTo>
                    <a:lnTo>
                      <a:pt x="768" y="1228"/>
                    </a:lnTo>
                    <a:lnTo>
                      <a:pt x="768" y="1228"/>
                    </a:lnTo>
                    <a:lnTo>
                      <a:pt x="768" y="1224"/>
                    </a:lnTo>
                    <a:lnTo>
                      <a:pt x="768" y="1224"/>
                    </a:lnTo>
                    <a:lnTo>
                      <a:pt x="764" y="1224"/>
                    </a:lnTo>
                    <a:lnTo>
                      <a:pt x="764" y="1224"/>
                    </a:lnTo>
                    <a:lnTo>
                      <a:pt x="764" y="1222"/>
                    </a:lnTo>
                    <a:lnTo>
                      <a:pt x="764" y="1222"/>
                    </a:lnTo>
                    <a:lnTo>
                      <a:pt x="762" y="1224"/>
                    </a:lnTo>
                    <a:lnTo>
                      <a:pt x="762" y="1224"/>
                    </a:lnTo>
                    <a:lnTo>
                      <a:pt x="762" y="1224"/>
                    </a:lnTo>
                    <a:lnTo>
                      <a:pt x="762" y="1224"/>
                    </a:lnTo>
                    <a:lnTo>
                      <a:pt x="760" y="1224"/>
                    </a:lnTo>
                    <a:lnTo>
                      <a:pt x="760" y="1224"/>
                    </a:lnTo>
                    <a:lnTo>
                      <a:pt x="760" y="1224"/>
                    </a:lnTo>
                    <a:lnTo>
                      <a:pt x="760" y="1224"/>
                    </a:lnTo>
                    <a:lnTo>
                      <a:pt x="762" y="1218"/>
                    </a:lnTo>
                    <a:lnTo>
                      <a:pt x="762" y="1218"/>
                    </a:lnTo>
                    <a:lnTo>
                      <a:pt x="758" y="1214"/>
                    </a:lnTo>
                    <a:lnTo>
                      <a:pt x="756" y="1210"/>
                    </a:lnTo>
                    <a:lnTo>
                      <a:pt x="756" y="1210"/>
                    </a:lnTo>
                    <a:lnTo>
                      <a:pt x="760" y="1210"/>
                    </a:lnTo>
                    <a:lnTo>
                      <a:pt x="760" y="1210"/>
                    </a:lnTo>
                    <a:lnTo>
                      <a:pt x="760" y="1204"/>
                    </a:lnTo>
                    <a:lnTo>
                      <a:pt x="758" y="1198"/>
                    </a:lnTo>
                    <a:lnTo>
                      <a:pt x="754" y="1190"/>
                    </a:lnTo>
                    <a:lnTo>
                      <a:pt x="754" y="1190"/>
                    </a:lnTo>
                    <a:lnTo>
                      <a:pt x="750" y="1180"/>
                    </a:lnTo>
                    <a:lnTo>
                      <a:pt x="746" y="1172"/>
                    </a:lnTo>
                    <a:lnTo>
                      <a:pt x="746" y="1172"/>
                    </a:lnTo>
                    <a:lnTo>
                      <a:pt x="736" y="1160"/>
                    </a:lnTo>
                    <a:lnTo>
                      <a:pt x="736" y="1160"/>
                    </a:lnTo>
                    <a:lnTo>
                      <a:pt x="732" y="1150"/>
                    </a:lnTo>
                    <a:lnTo>
                      <a:pt x="732" y="1150"/>
                    </a:lnTo>
                    <a:lnTo>
                      <a:pt x="732" y="1148"/>
                    </a:lnTo>
                    <a:lnTo>
                      <a:pt x="732" y="1148"/>
                    </a:lnTo>
                    <a:lnTo>
                      <a:pt x="730" y="1142"/>
                    </a:lnTo>
                    <a:lnTo>
                      <a:pt x="730" y="1142"/>
                    </a:lnTo>
                    <a:lnTo>
                      <a:pt x="730" y="1138"/>
                    </a:lnTo>
                    <a:lnTo>
                      <a:pt x="730" y="1136"/>
                    </a:lnTo>
                    <a:lnTo>
                      <a:pt x="730" y="1136"/>
                    </a:lnTo>
                    <a:lnTo>
                      <a:pt x="728" y="1130"/>
                    </a:lnTo>
                    <a:lnTo>
                      <a:pt x="728" y="1130"/>
                    </a:lnTo>
                    <a:lnTo>
                      <a:pt x="726" y="1118"/>
                    </a:lnTo>
                    <a:lnTo>
                      <a:pt x="726" y="1118"/>
                    </a:lnTo>
                    <a:lnTo>
                      <a:pt x="728" y="1114"/>
                    </a:lnTo>
                    <a:lnTo>
                      <a:pt x="726" y="1110"/>
                    </a:lnTo>
                    <a:lnTo>
                      <a:pt x="720" y="1102"/>
                    </a:lnTo>
                    <a:lnTo>
                      <a:pt x="720" y="1102"/>
                    </a:lnTo>
                    <a:lnTo>
                      <a:pt x="710" y="1082"/>
                    </a:lnTo>
                    <a:lnTo>
                      <a:pt x="710" y="1082"/>
                    </a:lnTo>
                    <a:lnTo>
                      <a:pt x="708" y="1078"/>
                    </a:lnTo>
                    <a:lnTo>
                      <a:pt x="704" y="1074"/>
                    </a:lnTo>
                    <a:lnTo>
                      <a:pt x="704" y="1074"/>
                    </a:lnTo>
                    <a:lnTo>
                      <a:pt x="704" y="1064"/>
                    </a:lnTo>
                    <a:lnTo>
                      <a:pt x="704" y="1054"/>
                    </a:lnTo>
                    <a:lnTo>
                      <a:pt x="704" y="1054"/>
                    </a:lnTo>
                    <a:lnTo>
                      <a:pt x="706" y="1050"/>
                    </a:lnTo>
                    <a:lnTo>
                      <a:pt x="708" y="1044"/>
                    </a:lnTo>
                    <a:lnTo>
                      <a:pt x="710" y="1034"/>
                    </a:lnTo>
                    <a:lnTo>
                      <a:pt x="710" y="1034"/>
                    </a:lnTo>
                    <a:lnTo>
                      <a:pt x="714" y="1030"/>
                    </a:lnTo>
                    <a:lnTo>
                      <a:pt x="714" y="1030"/>
                    </a:lnTo>
                    <a:lnTo>
                      <a:pt x="714" y="1026"/>
                    </a:lnTo>
                    <a:lnTo>
                      <a:pt x="714" y="1026"/>
                    </a:lnTo>
                    <a:lnTo>
                      <a:pt x="718" y="1026"/>
                    </a:lnTo>
                    <a:lnTo>
                      <a:pt x="718" y="1026"/>
                    </a:lnTo>
                    <a:lnTo>
                      <a:pt x="720" y="1022"/>
                    </a:lnTo>
                    <a:lnTo>
                      <a:pt x="722" y="1016"/>
                    </a:lnTo>
                    <a:lnTo>
                      <a:pt x="722" y="1016"/>
                    </a:lnTo>
                    <a:lnTo>
                      <a:pt x="720" y="1008"/>
                    </a:lnTo>
                    <a:lnTo>
                      <a:pt x="720" y="1008"/>
                    </a:lnTo>
                    <a:lnTo>
                      <a:pt x="716" y="1000"/>
                    </a:lnTo>
                    <a:lnTo>
                      <a:pt x="716" y="996"/>
                    </a:lnTo>
                    <a:lnTo>
                      <a:pt x="718" y="992"/>
                    </a:lnTo>
                    <a:lnTo>
                      <a:pt x="718" y="992"/>
                    </a:lnTo>
                    <a:lnTo>
                      <a:pt x="718" y="988"/>
                    </a:lnTo>
                    <a:lnTo>
                      <a:pt x="718" y="986"/>
                    </a:lnTo>
                    <a:lnTo>
                      <a:pt x="714" y="982"/>
                    </a:lnTo>
                    <a:lnTo>
                      <a:pt x="714" y="982"/>
                    </a:lnTo>
                    <a:lnTo>
                      <a:pt x="712" y="976"/>
                    </a:lnTo>
                    <a:lnTo>
                      <a:pt x="712" y="976"/>
                    </a:lnTo>
                    <a:lnTo>
                      <a:pt x="708" y="970"/>
                    </a:lnTo>
                    <a:lnTo>
                      <a:pt x="708" y="970"/>
                    </a:lnTo>
                    <a:lnTo>
                      <a:pt x="708" y="966"/>
                    </a:lnTo>
                    <a:lnTo>
                      <a:pt x="708" y="962"/>
                    </a:lnTo>
                    <a:lnTo>
                      <a:pt x="708" y="962"/>
                    </a:lnTo>
                    <a:lnTo>
                      <a:pt x="704" y="956"/>
                    </a:lnTo>
                    <a:lnTo>
                      <a:pt x="704" y="956"/>
                    </a:lnTo>
                    <a:lnTo>
                      <a:pt x="694" y="946"/>
                    </a:lnTo>
                    <a:lnTo>
                      <a:pt x="694" y="946"/>
                    </a:lnTo>
                    <a:lnTo>
                      <a:pt x="688" y="940"/>
                    </a:lnTo>
                    <a:lnTo>
                      <a:pt x="688" y="940"/>
                    </a:lnTo>
                    <a:lnTo>
                      <a:pt x="688" y="938"/>
                    </a:lnTo>
                    <a:lnTo>
                      <a:pt x="688" y="938"/>
                    </a:lnTo>
                    <a:lnTo>
                      <a:pt x="686" y="938"/>
                    </a:lnTo>
                    <a:lnTo>
                      <a:pt x="686" y="938"/>
                    </a:lnTo>
                    <a:lnTo>
                      <a:pt x="682" y="932"/>
                    </a:lnTo>
                    <a:lnTo>
                      <a:pt x="682" y="932"/>
                    </a:lnTo>
                    <a:lnTo>
                      <a:pt x="682" y="932"/>
                    </a:lnTo>
                    <a:lnTo>
                      <a:pt x="682" y="932"/>
                    </a:lnTo>
                    <a:lnTo>
                      <a:pt x="684" y="930"/>
                    </a:lnTo>
                    <a:lnTo>
                      <a:pt x="684" y="930"/>
                    </a:lnTo>
                    <a:lnTo>
                      <a:pt x="680" y="928"/>
                    </a:lnTo>
                    <a:lnTo>
                      <a:pt x="680" y="928"/>
                    </a:lnTo>
                    <a:lnTo>
                      <a:pt x="678" y="924"/>
                    </a:lnTo>
                    <a:lnTo>
                      <a:pt x="678" y="924"/>
                    </a:lnTo>
                    <a:lnTo>
                      <a:pt x="682" y="920"/>
                    </a:lnTo>
                    <a:lnTo>
                      <a:pt x="684" y="916"/>
                    </a:lnTo>
                    <a:lnTo>
                      <a:pt x="684" y="916"/>
                    </a:lnTo>
                    <a:lnTo>
                      <a:pt x="688" y="916"/>
                    </a:lnTo>
                    <a:lnTo>
                      <a:pt x="688" y="916"/>
                    </a:lnTo>
                    <a:lnTo>
                      <a:pt x="688" y="916"/>
                    </a:lnTo>
                    <a:lnTo>
                      <a:pt x="684" y="912"/>
                    </a:lnTo>
                    <a:lnTo>
                      <a:pt x="684" y="912"/>
                    </a:lnTo>
                    <a:lnTo>
                      <a:pt x="686" y="910"/>
                    </a:lnTo>
                    <a:lnTo>
                      <a:pt x="686" y="906"/>
                    </a:lnTo>
                    <a:lnTo>
                      <a:pt x="686" y="906"/>
                    </a:lnTo>
                    <a:lnTo>
                      <a:pt x="684" y="906"/>
                    </a:lnTo>
                    <a:lnTo>
                      <a:pt x="684" y="906"/>
                    </a:lnTo>
                    <a:lnTo>
                      <a:pt x="684" y="906"/>
                    </a:lnTo>
                    <a:lnTo>
                      <a:pt x="684" y="906"/>
                    </a:lnTo>
                    <a:lnTo>
                      <a:pt x="686" y="902"/>
                    </a:lnTo>
                    <a:lnTo>
                      <a:pt x="688" y="898"/>
                    </a:lnTo>
                    <a:lnTo>
                      <a:pt x="688" y="898"/>
                    </a:lnTo>
                    <a:lnTo>
                      <a:pt x="688" y="896"/>
                    </a:lnTo>
                    <a:lnTo>
                      <a:pt x="688" y="896"/>
                    </a:lnTo>
                    <a:lnTo>
                      <a:pt x="688" y="892"/>
                    </a:lnTo>
                    <a:lnTo>
                      <a:pt x="688" y="892"/>
                    </a:lnTo>
                    <a:lnTo>
                      <a:pt x="686" y="884"/>
                    </a:lnTo>
                    <a:lnTo>
                      <a:pt x="686" y="884"/>
                    </a:lnTo>
                    <a:lnTo>
                      <a:pt x="686" y="884"/>
                    </a:lnTo>
                    <a:lnTo>
                      <a:pt x="686" y="884"/>
                    </a:lnTo>
                    <a:lnTo>
                      <a:pt x="686" y="882"/>
                    </a:lnTo>
                    <a:lnTo>
                      <a:pt x="686" y="882"/>
                    </a:lnTo>
                    <a:lnTo>
                      <a:pt x="686" y="882"/>
                    </a:lnTo>
                    <a:lnTo>
                      <a:pt x="686" y="882"/>
                    </a:lnTo>
                    <a:lnTo>
                      <a:pt x="680" y="880"/>
                    </a:lnTo>
                    <a:lnTo>
                      <a:pt x="680" y="876"/>
                    </a:lnTo>
                    <a:lnTo>
                      <a:pt x="680" y="876"/>
                    </a:lnTo>
                    <a:lnTo>
                      <a:pt x="676" y="876"/>
                    </a:lnTo>
                    <a:lnTo>
                      <a:pt x="674" y="876"/>
                    </a:lnTo>
                    <a:lnTo>
                      <a:pt x="674" y="876"/>
                    </a:lnTo>
                    <a:lnTo>
                      <a:pt x="674" y="876"/>
                    </a:lnTo>
                    <a:lnTo>
                      <a:pt x="674" y="876"/>
                    </a:lnTo>
                    <a:lnTo>
                      <a:pt x="670" y="878"/>
                    </a:lnTo>
                    <a:lnTo>
                      <a:pt x="664" y="878"/>
                    </a:lnTo>
                    <a:lnTo>
                      <a:pt x="664" y="878"/>
                    </a:lnTo>
                    <a:lnTo>
                      <a:pt x="660" y="880"/>
                    </a:lnTo>
                    <a:lnTo>
                      <a:pt x="654" y="878"/>
                    </a:lnTo>
                    <a:lnTo>
                      <a:pt x="650" y="876"/>
                    </a:lnTo>
                    <a:lnTo>
                      <a:pt x="648" y="872"/>
                    </a:lnTo>
                    <a:lnTo>
                      <a:pt x="648" y="872"/>
                    </a:lnTo>
                    <a:lnTo>
                      <a:pt x="650" y="868"/>
                    </a:lnTo>
                    <a:lnTo>
                      <a:pt x="650" y="868"/>
                    </a:lnTo>
                    <a:lnTo>
                      <a:pt x="648" y="868"/>
                    </a:lnTo>
                    <a:lnTo>
                      <a:pt x="648" y="868"/>
                    </a:lnTo>
                    <a:lnTo>
                      <a:pt x="646" y="868"/>
                    </a:lnTo>
                    <a:lnTo>
                      <a:pt x="646" y="868"/>
                    </a:lnTo>
                    <a:lnTo>
                      <a:pt x="646" y="866"/>
                    </a:lnTo>
                    <a:lnTo>
                      <a:pt x="646" y="866"/>
                    </a:lnTo>
                    <a:lnTo>
                      <a:pt x="640" y="862"/>
                    </a:lnTo>
                    <a:lnTo>
                      <a:pt x="636" y="860"/>
                    </a:lnTo>
                    <a:lnTo>
                      <a:pt x="636" y="860"/>
                    </a:lnTo>
                    <a:lnTo>
                      <a:pt x="634" y="862"/>
                    </a:lnTo>
                    <a:lnTo>
                      <a:pt x="634" y="862"/>
                    </a:lnTo>
                    <a:lnTo>
                      <a:pt x="614" y="862"/>
                    </a:lnTo>
                    <a:lnTo>
                      <a:pt x="614" y="862"/>
                    </a:lnTo>
                    <a:lnTo>
                      <a:pt x="612" y="864"/>
                    </a:lnTo>
                    <a:lnTo>
                      <a:pt x="610" y="866"/>
                    </a:lnTo>
                    <a:lnTo>
                      <a:pt x="610" y="866"/>
                    </a:lnTo>
                    <a:lnTo>
                      <a:pt x="602" y="868"/>
                    </a:lnTo>
                    <a:lnTo>
                      <a:pt x="602" y="868"/>
                    </a:lnTo>
                    <a:lnTo>
                      <a:pt x="584" y="876"/>
                    </a:lnTo>
                    <a:lnTo>
                      <a:pt x="584" y="876"/>
                    </a:lnTo>
                    <a:lnTo>
                      <a:pt x="576" y="870"/>
                    </a:lnTo>
                    <a:lnTo>
                      <a:pt x="576" y="870"/>
                    </a:lnTo>
                    <a:lnTo>
                      <a:pt x="576" y="872"/>
                    </a:lnTo>
                    <a:lnTo>
                      <a:pt x="576" y="872"/>
                    </a:lnTo>
                    <a:lnTo>
                      <a:pt x="572" y="872"/>
                    </a:lnTo>
                    <a:lnTo>
                      <a:pt x="570" y="870"/>
                    </a:lnTo>
                    <a:lnTo>
                      <a:pt x="570" y="870"/>
                    </a:lnTo>
                    <a:lnTo>
                      <a:pt x="562" y="870"/>
                    </a:lnTo>
                    <a:lnTo>
                      <a:pt x="558" y="872"/>
                    </a:lnTo>
                    <a:lnTo>
                      <a:pt x="558" y="872"/>
                    </a:lnTo>
                    <a:lnTo>
                      <a:pt x="548" y="874"/>
                    </a:lnTo>
                    <a:lnTo>
                      <a:pt x="548" y="874"/>
                    </a:lnTo>
                    <a:lnTo>
                      <a:pt x="538" y="878"/>
                    </a:lnTo>
                    <a:lnTo>
                      <a:pt x="538" y="878"/>
                    </a:lnTo>
                    <a:lnTo>
                      <a:pt x="532" y="876"/>
                    </a:lnTo>
                    <a:lnTo>
                      <a:pt x="528" y="874"/>
                    </a:lnTo>
                    <a:lnTo>
                      <a:pt x="528" y="874"/>
                    </a:lnTo>
                    <a:lnTo>
                      <a:pt x="520" y="868"/>
                    </a:lnTo>
                    <a:lnTo>
                      <a:pt x="514" y="864"/>
                    </a:lnTo>
                    <a:lnTo>
                      <a:pt x="514" y="864"/>
                    </a:lnTo>
                    <a:lnTo>
                      <a:pt x="506" y="860"/>
                    </a:lnTo>
                    <a:lnTo>
                      <a:pt x="506" y="860"/>
                    </a:lnTo>
                    <a:lnTo>
                      <a:pt x="502" y="856"/>
                    </a:lnTo>
                    <a:lnTo>
                      <a:pt x="496" y="852"/>
                    </a:lnTo>
                    <a:lnTo>
                      <a:pt x="496" y="852"/>
                    </a:lnTo>
                    <a:lnTo>
                      <a:pt x="496" y="850"/>
                    </a:lnTo>
                    <a:lnTo>
                      <a:pt x="496" y="850"/>
                    </a:lnTo>
                    <a:lnTo>
                      <a:pt x="492" y="848"/>
                    </a:lnTo>
                    <a:lnTo>
                      <a:pt x="488" y="844"/>
                    </a:lnTo>
                    <a:lnTo>
                      <a:pt x="490" y="844"/>
                    </a:lnTo>
                    <a:lnTo>
                      <a:pt x="490" y="844"/>
                    </a:lnTo>
                    <a:lnTo>
                      <a:pt x="492" y="842"/>
                    </a:lnTo>
                    <a:lnTo>
                      <a:pt x="492" y="842"/>
                    </a:lnTo>
                    <a:lnTo>
                      <a:pt x="490" y="842"/>
                    </a:lnTo>
                    <a:lnTo>
                      <a:pt x="490" y="842"/>
                    </a:lnTo>
                    <a:lnTo>
                      <a:pt x="490" y="840"/>
                    </a:lnTo>
                    <a:lnTo>
                      <a:pt x="490" y="838"/>
                    </a:lnTo>
                    <a:lnTo>
                      <a:pt x="490" y="838"/>
                    </a:lnTo>
                    <a:lnTo>
                      <a:pt x="488" y="836"/>
                    </a:lnTo>
                    <a:lnTo>
                      <a:pt x="484" y="834"/>
                    </a:lnTo>
                    <a:lnTo>
                      <a:pt x="484" y="834"/>
                    </a:lnTo>
                    <a:lnTo>
                      <a:pt x="484" y="830"/>
                    </a:lnTo>
                    <a:lnTo>
                      <a:pt x="484" y="830"/>
                    </a:lnTo>
                    <a:lnTo>
                      <a:pt x="480" y="828"/>
                    </a:lnTo>
                    <a:lnTo>
                      <a:pt x="476" y="826"/>
                    </a:lnTo>
                    <a:lnTo>
                      <a:pt x="476" y="826"/>
                    </a:lnTo>
                    <a:lnTo>
                      <a:pt x="476" y="822"/>
                    </a:lnTo>
                    <a:lnTo>
                      <a:pt x="476" y="822"/>
                    </a:lnTo>
                    <a:lnTo>
                      <a:pt x="474" y="822"/>
                    </a:lnTo>
                    <a:lnTo>
                      <a:pt x="474" y="822"/>
                    </a:lnTo>
                    <a:lnTo>
                      <a:pt x="472" y="820"/>
                    </a:lnTo>
                    <a:lnTo>
                      <a:pt x="472" y="820"/>
                    </a:lnTo>
                    <a:lnTo>
                      <a:pt x="470" y="820"/>
                    </a:lnTo>
                    <a:lnTo>
                      <a:pt x="470" y="820"/>
                    </a:lnTo>
                    <a:lnTo>
                      <a:pt x="470" y="816"/>
                    </a:lnTo>
                    <a:lnTo>
                      <a:pt x="472" y="814"/>
                    </a:lnTo>
                    <a:lnTo>
                      <a:pt x="472" y="814"/>
                    </a:lnTo>
                    <a:lnTo>
                      <a:pt x="470" y="814"/>
                    </a:lnTo>
                    <a:lnTo>
                      <a:pt x="466" y="814"/>
                    </a:lnTo>
                    <a:lnTo>
                      <a:pt x="466" y="814"/>
                    </a:lnTo>
                    <a:lnTo>
                      <a:pt x="462" y="812"/>
                    </a:lnTo>
                    <a:lnTo>
                      <a:pt x="462" y="812"/>
                    </a:lnTo>
                    <a:lnTo>
                      <a:pt x="462" y="810"/>
                    </a:lnTo>
                    <a:lnTo>
                      <a:pt x="462" y="810"/>
                    </a:lnTo>
                    <a:lnTo>
                      <a:pt x="460" y="810"/>
                    </a:lnTo>
                    <a:lnTo>
                      <a:pt x="458" y="808"/>
                    </a:lnTo>
                    <a:lnTo>
                      <a:pt x="458" y="808"/>
                    </a:lnTo>
                    <a:lnTo>
                      <a:pt x="458" y="804"/>
                    </a:lnTo>
                    <a:lnTo>
                      <a:pt x="458" y="800"/>
                    </a:lnTo>
                    <a:lnTo>
                      <a:pt x="458" y="800"/>
                    </a:lnTo>
                    <a:lnTo>
                      <a:pt x="460" y="800"/>
                    </a:lnTo>
                    <a:lnTo>
                      <a:pt x="460" y="800"/>
                    </a:lnTo>
                    <a:lnTo>
                      <a:pt x="460" y="798"/>
                    </a:lnTo>
                    <a:lnTo>
                      <a:pt x="460" y="798"/>
                    </a:lnTo>
                    <a:lnTo>
                      <a:pt x="458" y="792"/>
                    </a:lnTo>
                    <a:lnTo>
                      <a:pt x="456" y="790"/>
                    </a:lnTo>
                    <a:lnTo>
                      <a:pt x="452" y="788"/>
                    </a:lnTo>
                    <a:lnTo>
                      <a:pt x="452" y="788"/>
                    </a:lnTo>
                    <a:lnTo>
                      <a:pt x="452" y="788"/>
                    </a:lnTo>
                    <a:lnTo>
                      <a:pt x="452" y="788"/>
                    </a:lnTo>
                    <a:lnTo>
                      <a:pt x="458" y="784"/>
                    </a:lnTo>
                    <a:lnTo>
                      <a:pt x="460" y="776"/>
                    </a:lnTo>
                    <a:lnTo>
                      <a:pt x="460" y="776"/>
                    </a:lnTo>
                    <a:lnTo>
                      <a:pt x="462" y="770"/>
                    </a:lnTo>
                    <a:lnTo>
                      <a:pt x="462" y="770"/>
                    </a:lnTo>
                    <a:lnTo>
                      <a:pt x="464" y="758"/>
                    </a:lnTo>
                    <a:lnTo>
                      <a:pt x="464" y="752"/>
                    </a:lnTo>
                    <a:lnTo>
                      <a:pt x="460" y="748"/>
                    </a:lnTo>
                    <a:lnTo>
                      <a:pt x="460" y="748"/>
                    </a:lnTo>
                    <a:lnTo>
                      <a:pt x="462" y="744"/>
                    </a:lnTo>
                    <a:lnTo>
                      <a:pt x="462" y="740"/>
                    </a:lnTo>
                    <a:lnTo>
                      <a:pt x="460" y="736"/>
                    </a:lnTo>
                    <a:lnTo>
                      <a:pt x="458" y="734"/>
                    </a:lnTo>
                    <a:lnTo>
                      <a:pt x="458" y="734"/>
                    </a:lnTo>
                    <a:lnTo>
                      <a:pt x="456" y="736"/>
                    </a:lnTo>
                    <a:lnTo>
                      <a:pt x="456" y="736"/>
                    </a:lnTo>
                    <a:lnTo>
                      <a:pt x="456" y="728"/>
                    </a:lnTo>
                    <a:lnTo>
                      <a:pt x="458" y="724"/>
                    </a:lnTo>
                    <a:lnTo>
                      <a:pt x="458" y="724"/>
                    </a:lnTo>
                    <a:lnTo>
                      <a:pt x="462" y="720"/>
                    </a:lnTo>
                    <a:lnTo>
                      <a:pt x="462" y="720"/>
                    </a:lnTo>
                    <a:lnTo>
                      <a:pt x="468" y="706"/>
                    </a:lnTo>
                    <a:lnTo>
                      <a:pt x="468" y="706"/>
                    </a:lnTo>
                    <a:lnTo>
                      <a:pt x="472" y="702"/>
                    </a:lnTo>
                    <a:lnTo>
                      <a:pt x="474" y="700"/>
                    </a:lnTo>
                    <a:lnTo>
                      <a:pt x="474" y="700"/>
                    </a:lnTo>
                    <a:lnTo>
                      <a:pt x="474" y="696"/>
                    </a:lnTo>
                    <a:lnTo>
                      <a:pt x="474" y="696"/>
                    </a:lnTo>
                    <a:lnTo>
                      <a:pt x="478" y="686"/>
                    </a:lnTo>
                    <a:lnTo>
                      <a:pt x="478" y="686"/>
                    </a:lnTo>
                    <a:lnTo>
                      <a:pt x="482" y="684"/>
                    </a:lnTo>
                    <a:lnTo>
                      <a:pt x="486" y="682"/>
                    </a:lnTo>
                    <a:lnTo>
                      <a:pt x="486" y="682"/>
                    </a:lnTo>
                    <a:lnTo>
                      <a:pt x="488" y="676"/>
                    </a:lnTo>
                    <a:lnTo>
                      <a:pt x="490" y="672"/>
                    </a:lnTo>
                    <a:lnTo>
                      <a:pt x="492" y="670"/>
                    </a:lnTo>
                    <a:lnTo>
                      <a:pt x="492" y="670"/>
                    </a:lnTo>
                    <a:lnTo>
                      <a:pt x="500" y="668"/>
                    </a:lnTo>
                    <a:lnTo>
                      <a:pt x="500" y="668"/>
                    </a:lnTo>
                    <a:lnTo>
                      <a:pt x="510" y="662"/>
                    </a:lnTo>
                    <a:lnTo>
                      <a:pt x="518" y="654"/>
                    </a:lnTo>
                    <a:lnTo>
                      <a:pt x="518" y="654"/>
                    </a:lnTo>
                    <a:lnTo>
                      <a:pt x="520" y="648"/>
                    </a:lnTo>
                    <a:lnTo>
                      <a:pt x="518" y="646"/>
                    </a:lnTo>
                    <a:lnTo>
                      <a:pt x="518" y="642"/>
                    </a:lnTo>
                    <a:lnTo>
                      <a:pt x="518" y="638"/>
                    </a:lnTo>
                    <a:lnTo>
                      <a:pt x="518" y="638"/>
                    </a:lnTo>
                    <a:lnTo>
                      <a:pt x="522" y="632"/>
                    </a:lnTo>
                    <a:lnTo>
                      <a:pt x="522" y="632"/>
                    </a:lnTo>
                    <a:lnTo>
                      <a:pt x="522" y="626"/>
                    </a:lnTo>
                    <a:lnTo>
                      <a:pt x="522" y="626"/>
                    </a:lnTo>
                    <a:lnTo>
                      <a:pt x="530" y="618"/>
                    </a:lnTo>
                    <a:lnTo>
                      <a:pt x="530" y="618"/>
                    </a:lnTo>
                    <a:lnTo>
                      <a:pt x="538" y="616"/>
                    </a:lnTo>
                    <a:lnTo>
                      <a:pt x="542" y="614"/>
                    </a:lnTo>
                    <a:lnTo>
                      <a:pt x="544" y="610"/>
                    </a:lnTo>
                    <a:lnTo>
                      <a:pt x="544" y="610"/>
                    </a:lnTo>
                    <a:lnTo>
                      <a:pt x="548" y="602"/>
                    </a:lnTo>
                    <a:lnTo>
                      <a:pt x="552" y="594"/>
                    </a:lnTo>
                    <a:lnTo>
                      <a:pt x="552" y="594"/>
                    </a:lnTo>
                    <a:lnTo>
                      <a:pt x="554" y="594"/>
                    </a:lnTo>
                    <a:lnTo>
                      <a:pt x="554" y="594"/>
                    </a:lnTo>
                    <a:lnTo>
                      <a:pt x="558" y="598"/>
                    </a:lnTo>
                    <a:lnTo>
                      <a:pt x="562" y="600"/>
                    </a:lnTo>
                    <a:lnTo>
                      <a:pt x="562" y="600"/>
                    </a:lnTo>
                    <a:lnTo>
                      <a:pt x="572" y="600"/>
                    </a:lnTo>
                    <a:lnTo>
                      <a:pt x="576" y="598"/>
                    </a:lnTo>
                    <a:lnTo>
                      <a:pt x="576" y="598"/>
                    </a:lnTo>
                    <a:lnTo>
                      <a:pt x="580" y="602"/>
                    </a:lnTo>
                    <a:lnTo>
                      <a:pt x="586" y="602"/>
                    </a:lnTo>
                    <a:lnTo>
                      <a:pt x="586" y="602"/>
                    </a:lnTo>
                    <a:lnTo>
                      <a:pt x="590" y="600"/>
                    </a:lnTo>
                    <a:lnTo>
                      <a:pt x="592" y="596"/>
                    </a:lnTo>
                    <a:lnTo>
                      <a:pt x="592" y="596"/>
                    </a:lnTo>
                    <a:lnTo>
                      <a:pt x="600" y="594"/>
                    </a:lnTo>
                    <a:lnTo>
                      <a:pt x="600" y="594"/>
                    </a:lnTo>
                    <a:lnTo>
                      <a:pt x="602" y="594"/>
                    </a:lnTo>
                    <a:lnTo>
                      <a:pt x="602" y="594"/>
                    </a:lnTo>
                    <a:lnTo>
                      <a:pt x="606" y="592"/>
                    </a:lnTo>
                    <a:lnTo>
                      <a:pt x="610" y="588"/>
                    </a:lnTo>
                    <a:lnTo>
                      <a:pt x="610" y="588"/>
                    </a:lnTo>
                    <a:lnTo>
                      <a:pt x="616" y="588"/>
                    </a:lnTo>
                    <a:lnTo>
                      <a:pt x="622" y="588"/>
                    </a:lnTo>
                    <a:lnTo>
                      <a:pt x="622" y="588"/>
                    </a:lnTo>
                    <a:lnTo>
                      <a:pt x="626" y="586"/>
                    </a:lnTo>
                    <a:lnTo>
                      <a:pt x="626" y="586"/>
                    </a:lnTo>
                    <a:lnTo>
                      <a:pt x="628" y="586"/>
                    </a:lnTo>
                    <a:lnTo>
                      <a:pt x="632" y="586"/>
                    </a:lnTo>
                    <a:lnTo>
                      <a:pt x="632" y="586"/>
                    </a:lnTo>
                    <a:lnTo>
                      <a:pt x="634" y="584"/>
                    </a:lnTo>
                    <a:lnTo>
                      <a:pt x="634" y="584"/>
                    </a:lnTo>
                    <a:lnTo>
                      <a:pt x="638" y="584"/>
                    </a:lnTo>
                    <a:lnTo>
                      <a:pt x="642" y="584"/>
                    </a:lnTo>
                    <a:lnTo>
                      <a:pt x="646" y="586"/>
                    </a:lnTo>
                    <a:lnTo>
                      <a:pt x="650" y="586"/>
                    </a:lnTo>
                    <a:lnTo>
                      <a:pt x="650" y="586"/>
                    </a:lnTo>
                    <a:lnTo>
                      <a:pt x="654" y="584"/>
                    </a:lnTo>
                    <a:lnTo>
                      <a:pt x="658" y="582"/>
                    </a:lnTo>
                    <a:lnTo>
                      <a:pt x="658" y="582"/>
                    </a:lnTo>
                    <a:lnTo>
                      <a:pt x="662" y="584"/>
                    </a:lnTo>
                    <a:lnTo>
                      <a:pt x="662" y="584"/>
                    </a:lnTo>
                    <a:lnTo>
                      <a:pt x="666" y="582"/>
                    </a:lnTo>
                    <a:lnTo>
                      <a:pt x="666" y="582"/>
                    </a:lnTo>
                    <a:lnTo>
                      <a:pt x="670" y="584"/>
                    </a:lnTo>
                    <a:lnTo>
                      <a:pt x="670" y="584"/>
                    </a:lnTo>
                    <a:lnTo>
                      <a:pt x="674" y="584"/>
                    </a:lnTo>
                    <a:lnTo>
                      <a:pt x="678" y="584"/>
                    </a:lnTo>
                    <a:lnTo>
                      <a:pt x="684" y="580"/>
                    </a:lnTo>
                    <a:lnTo>
                      <a:pt x="684" y="580"/>
                    </a:lnTo>
                    <a:lnTo>
                      <a:pt x="686" y="580"/>
                    </a:lnTo>
                    <a:lnTo>
                      <a:pt x="686" y="580"/>
                    </a:lnTo>
                    <a:lnTo>
                      <a:pt x="690" y="582"/>
                    </a:lnTo>
                    <a:lnTo>
                      <a:pt x="690" y="582"/>
                    </a:lnTo>
                    <a:lnTo>
                      <a:pt x="692" y="586"/>
                    </a:lnTo>
                    <a:lnTo>
                      <a:pt x="692" y="586"/>
                    </a:lnTo>
                    <a:lnTo>
                      <a:pt x="692" y="586"/>
                    </a:lnTo>
                    <a:lnTo>
                      <a:pt x="692" y="586"/>
                    </a:lnTo>
                    <a:lnTo>
                      <a:pt x="698" y="582"/>
                    </a:lnTo>
                    <a:lnTo>
                      <a:pt x="698" y="582"/>
                    </a:lnTo>
                    <a:lnTo>
                      <a:pt x="696" y="586"/>
                    </a:lnTo>
                    <a:lnTo>
                      <a:pt x="694" y="590"/>
                    </a:lnTo>
                    <a:lnTo>
                      <a:pt x="694" y="592"/>
                    </a:lnTo>
                    <a:lnTo>
                      <a:pt x="698" y="596"/>
                    </a:lnTo>
                    <a:lnTo>
                      <a:pt x="698" y="596"/>
                    </a:lnTo>
                    <a:lnTo>
                      <a:pt x="698" y="600"/>
                    </a:lnTo>
                    <a:lnTo>
                      <a:pt x="698" y="600"/>
                    </a:lnTo>
                    <a:lnTo>
                      <a:pt x="694" y="606"/>
                    </a:lnTo>
                    <a:lnTo>
                      <a:pt x="688" y="610"/>
                    </a:lnTo>
                    <a:lnTo>
                      <a:pt x="688" y="610"/>
                    </a:lnTo>
                    <a:lnTo>
                      <a:pt x="692" y="614"/>
                    </a:lnTo>
                    <a:lnTo>
                      <a:pt x="694" y="616"/>
                    </a:lnTo>
                    <a:lnTo>
                      <a:pt x="694" y="616"/>
                    </a:lnTo>
                    <a:lnTo>
                      <a:pt x="698" y="616"/>
                    </a:lnTo>
                    <a:lnTo>
                      <a:pt x="698" y="616"/>
                    </a:lnTo>
                    <a:lnTo>
                      <a:pt x="700" y="620"/>
                    </a:lnTo>
                    <a:lnTo>
                      <a:pt x="700" y="620"/>
                    </a:lnTo>
                    <a:lnTo>
                      <a:pt x="710" y="624"/>
                    </a:lnTo>
                    <a:lnTo>
                      <a:pt x="710" y="624"/>
                    </a:lnTo>
                    <a:lnTo>
                      <a:pt x="718" y="624"/>
                    </a:lnTo>
                    <a:lnTo>
                      <a:pt x="718" y="624"/>
                    </a:lnTo>
                    <a:lnTo>
                      <a:pt x="724" y="624"/>
                    </a:lnTo>
                    <a:lnTo>
                      <a:pt x="724" y="624"/>
                    </a:lnTo>
                    <a:lnTo>
                      <a:pt x="728" y="626"/>
                    </a:lnTo>
                    <a:lnTo>
                      <a:pt x="728" y="626"/>
                    </a:lnTo>
                    <a:lnTo>
                      <a:pt x="732" y="628"/>
                    </a:lnTo>
                    <a:lnTo>
                      <a:pt x="732" y="628"/>
                    </a:lnTo>
                    <a:lnTo>
                      <a:pt x="734" y="630"/>
                    </a:lnTo>
                    <a:lnTo>
                      <a:pt x="736" y="632"/>
                    </a:lnTo>
                    <a:lnTo>
                      <a:pt x="736" y="636"/>
                    </a:lnTo>
                    <a:lnTo>
                      <a:pt x="738" y="638"/>
                    </a:lnTo>
                    <a:lnTo>
                      <a:pt x="738" y="638"/>
                    </a:lnTo>
                    <a:lnTo>
                      <a:pt x="746" y="640"/>
                    </a:lnTo>
                    <a:lnTo>
                      <a:pt x="754" y="642"/>
                    </a:lnTo>
                    <a:lnTo>
                      <a:pt x="754" y="642"/>
                    </a:lnTo>
                    <a:lnTo>
                      <a:pt x="760" y="646"/>
                    </a:lnTo>
                    <a:lnTo>
                      <a:pt x="766" y="648"/>
                    </a:lnTo>
                    <a:lnTo>
                      <a:pt x="766" y="648"/>
                    </a:lnTo>
                    <a:lnTo>
                      <a:pt x="768" y="648"/>
                    </a:lnTo>
                    <a:lnTo>
                      <a:pt x="770" y="646"/>
                    </a:lnTo>
                    <a:lnTo>
                      <a:pt x="770" y="646"/>
                    </a:lnTo>
                    <a:lnTo>
                      <a:pt x="774" y="642"/>
                    </a:lnTo>
                    <a:lnTo>
                      <a:pt x="776" y="640"/>
                    </a:lnTo>
                    <a:lnTo>
                      <a:pt x="774" y="636"/>
                    </a:lnTo>
                    <a:lnTo>
                      <a:pt x="776" y="630"/>
                    </a:lnTo>
                    <a:lnTo>
                      <a:pt x="776" y="630"/>
                    </a:lnTo>
                    <a:lnTo>
                      <a:pt x="778" y="628"/>
                    </a:lnTo>
                    <a:lnTo>
                      <a:pt x="784" y="624"/>
                    </a:lnTo>
                    <a:lnTo>
                      <a:pt x="792" y="624"/>
                    </a:lnTo>
                    <a:lnTo>
                      <a:pt x="798" y="624"/>
                    </a:lnTo>
                    <a:lnTo>
                      <a:pt x="798" y="624"/>
                    </a:lnTo>
                    <a:lnTo>
                      <a:pt x="800" y="628"/>
                    </a:lnTo>
                    <a:lnTo>
                      <a:pt x="802" y="630"/>
                    </a:lnTo>
                    <a:lnTo>
                      <a:pt x="802" y="630"/>
                    </a:lnTo>
                    <a:lnTo>
                      <a:pt x="812" y="632"/>
                    </a:lnTo>
                    <a:lnTo>
                      <a:pt x="816" y="632"/>
                    </a:lnTo>
                    <a:lnTo>
                      <a:pt x="816" y="632"/>
                    </a:lnTo>
                    <a:lnTo>
                      <a:pt x="818" y="634"/>
                    </a:lnTo>
                    <a:lnTo>
                      <a:pt x="820" y="636"/>
                    </a:lnTo>
                    <a:lnTo>
                      <a:pt x="828" y="636"/>
                    </a:lnTo>
                    <a:lnTo>
                      <a:pt x="828" y="636"/>
                    </a:lnTo>
                    <a:lnTo>
                      <a:pt x="842" y="638"/>
                    </a:lnTo>
                    <a:lnTo>
                      <a:pt x="842" y="638"/>
                    </a:lnTo>
                    <a:lnTo>
                      <a:pt x="842" y="640"/>
                    </a:lnTo>
                    <a:lnTo>
                      <a:pt x="842" y="640"/>
                    </a:lnTo>
                    <a:lnTo>
                      <a:pt x="848" y="640"/>
                    </a:lnTo>
                    <a:lnTo>
                      <a:pt x="848" y="640"/>
                    </a:lnTo>
                    <a:lnTo>
                      <a:pt x="852" y="642"/>
                    </a:lnTo>
                    <a:lnTo>
                      <a:pt x="854" y="642"/>
                    </a:lnTo>
                    <a:lnTo>
                      <a:pt x="854" y="642"/>
                    </a:lnTo>
                    <a:lnTo>
                      <a:pt x="858" y="640"/>
                    </a:lnTo>
                    <a:lnTo>
                      <a:pt x="858" y="640"/>
                    </a:lnTo>
                    <a:lnTo>
                      <a:pt x="866" y="636"/>
                    </a:lnTo>
                    <a:lnTo>
                      <a:pt x="876" y="636"/>
                    </a:lnTo>
                    <a:lnTo>
                      <a:pt x="876" y="636"/>
                    </a:lnTo>
                    <a:lnTo>
                      <a:pt x="876" y="638"/>
                    </a:lnTo>
                    <a:lnTo>
                      <a:pt x="878" y="640"/>
                    </a:lnTo>
                    <a:lnTo>
                      <a:pt x="878" y="640"/>
                    </a:lnTo>
                    <a:lnTo>
                      <a:pt x="882" y="640"/>
                    </a:lnTo>
                    <a:lnTo>
                      <a:pt x="886" y="640"/>
                    </a:lnTo>
                    <a:lnTo>
                      <a:pt x="886" y="640"/>
                    </a:lnTo>
                    <a:lnTo>
                      <a:pt x="890" y="640"/>
                    </a:lnTo>
                    <a:lnTo>
                      <a:pt x="892" y="640"/>
                    </a:lnTo>
                    <a:lnTo>
                      <a:pt x="896" y="638"/>
                    </a:lnTo>
                    <a:lnTo>
                      <a:pt x="896" y="638"/>
                    </a:lnTo>
                    <a:lnTo>
                      <a:pt x="904" y="656"/>
                    </a:lnTo>
                    <a:lnTo>
                      <a:pt x="904" y="656"/>
                    </a:lnTo>
                    <a:lnTo>
                      <a:pt x="902" y="658"/>
                    </a:lnTo>
                    <a:lnTo>
                      <a:pt x="900" y="662"/>
                    </a:lnTo>
                    <a:lnTo>
                      <a:pt x="898" y="670"/>
                    </a:lnTo>
                    <a:lnTo>
                      <a:pt x="898" y="670"/>
                    </a:lnTo>
                    <a:lnTo>
                      <a:pt x="896" y="670"/>
                    </a:lnTo>
                    <a:lnTo>
                      <a:pt x="896" y="670"/>
                    </a:lnTo>
                    <a:lnTo>
                      <a:pt x="888" y="662"/>
                    </a:lnTo>
                    <a:lnTo>
                      <a:pt x="884" y="652"/>
                    </a:lnTo>
                    <a:lnTo>
                      <a:pt x="884" y="652"/>
                    </a:lnTo>
                    <a:lnTo>
                      <a:pt x="882" y="654"/>
                    </a:lnTo>
                    <a:lnTo>
                      <a:pt x="882" y="654"/>
                    </a:lnTo>
                    <a:lnTo>
                      <a:pt x="882" y="658"/>
                    </a:lnTo>
                    <a:lnTo>
                      <a:pt x="884" y="662"/>
                    </a:lnTo>
                    <a:lnTo>
                      <a:pt x="890" y="670"/>
                    </a:lnTo>
                    <a:lnTo>
                      <a:pt x="890" y="670"/>
                    </a:lnTo>
                    <a:lnTo>
                      <a:pt x="894" y="682"/>
                    </a:lnTo>
                    <a:lnTo>
                      <a:pt x="894" y="682"/>
                    </a:lnTo>
                    <a:lnTo>
                      <a:pt x="906" y="702"/>
                    </a:lnTo>
                    <a:lnTo>
                      <a:pt x="906" y="702"/>
                    </a:lnTo>
                    <a:lnTo>
                      <a:pt x="910" y="706"/>
                    </a:lnTo>
                    <a:lnTo>
                      <a:pt x="910" y="706"/>
                    </a:lnTo>
                    <a:lnTo>
                      <a:pt x="908" y="708"/>
                    </a:lnTo>
                    <a:lnTo>
                      <a:pt x="908" y="708"/>
                    </a:lnTo>
                    <a:lnTo>
                      <a:pt x="910" y="716"/>
                    </a:lnTo>
                    <a:lnTo>
                      <a:pt x="910" y="716"/>
                    </a:lnTo>
                    <a:lnTo>
                      <a:pt x="916" y="718"/>
                    </a:lnTo>
                    <a:lnTo>
                      <a:pt x="916" y="718"/>
                    </a:lnTo>
                    <a:lnTo>
                      <a:pt x="920" y="724"/>
                    </a:lnTo>
                    <a:lnTo>
                      <a:pt x="922" y="730"/>
                    </a:lnTo>
                    <a:lnTo>
                      <a:pt x="922" y="730"/>
                    </a:lnTo>
                    <a:lnTo>
                      <a:pt x="924" y="742"/>
                    </a:lnTo>
                    <a:lnTo>
                      <a:pt x="924" y="748"/>
                    </a:lnTo>
                    <a:lnTo>
                      <a:pt x="926" y="752"/>
                    </a:lnTo>
                    <a:lnTo>
                      <a:pt x="926" y="752"/>
                    </a:lnTo>
                    <a:lnTo>
                      <a:pt x="930" y="756"/>
                    </a:lnTo>
                    <a:lnTo>
                      <a:pt x="934" y="758"/>
                    </a:lnTo>
                    <a:lnTo>
                      <a:pt x="936" y="760"/>
                    </a:lnTo>
                    <a:lnTo>
                      <a:pt x="936" y="760"/>
                    </a:lnTo>
                    <a:lnTo>
                      <a:pt x="940" y="774"/>
                    </a:lnTo>
                    <a:lnTo>
                      <a:pt x="942" y="780"/>
                    </a:lnTo>
                    <a:lnTo>
                      <a:pt x="946" y="786"/>
                    </a:lnTo>
                    <a:lnTo>
                      <a:pt x="946" y="786"/>
                    </a:lnTo>
                    <a:lnTo>
                      <a:pt x="946" y="786"/>
                    </a:lnTo>
                    <a:lnTo>
                      <a:pt x="946" y="786"/>
                    </a:lnTo>
                    <a:lnTo>
                      <a:pt x="946" y="782"/>
                    </a:lnTo>
                    <a:lnTo>
                      <a:pt x="946" y="782"/>
                    </a:lnTo>
                    <a:lnTo>
                      <a:pt x="950" y="786"/>
                    </a:lnTo>
                    <a:lnTo>
                      <a:pt x="950" y="786"/>
                    </a:lnTo>
                    <a:lnTo>
                      <a:pt x="954" y="788"/>
                    </a:lnTo>
                    <a:lnTo>
                      <a:pt x="954" y="788"/>
                    </a:lnTo>
                    <a:lnTo>
                      <a:pt x="962" y="796"/>
                    </a:lnTo>
                    <a:lnTo>
                      <a:pt x="962" y="796"/>
                    </a:lnTo>
                    <a:lnTo>
                      <a:pt x="966" y="796"/>
                    </a:lnTo>
                    <a:lnTo>
                      <a:pt x="966" y="796"/>
                    </a:lnTo>
                    <a:lnTo>
                      <a:pt x="968" y="800"/>
                    </a:lnTo>
                    <a:lnTo>
                      <a:pt x="968" y="802"/>
                    </a:lnTo>
                    <a:lnTo>
                      <a:pt x="968" y="802"/>
                    </a:lnTo>
                    <a:lnTo>
                      <a:pt x="974" y="806"/>
                    </a:lnTo>
                    <a:lnTo>
                      <a:pt x="976" y="808"/>
                    </a:lnTo>
                    <a:lnTo>
                      <a:pt x="978" y="812"/>
                    </a:lnTo>
                    <a:lnTo>
                      <a:pt x="978" y="812"/>
                    </a:lnTo>
                    <a:lnTo>
                      <a:pt x="970" y="816"/>
                    </a:lnTo>
                    <a:lnTo>
                      <a:pt x="970" y="816"/>
                    </a:lnTo>
                    <a:lnTo>
                      <a:pt x="970" y="816"/>
                    </a:lnTo>
                    <a:lnTo>
                      <a:pt x="970" y="816"/>
                    </a:lnTo>
                    <a:lnTo>
                      <a:pt x="970" y="816"/>
                    </a:lnTo>
                    <a:lnTo>
                      <a:pt x="976" y="816"/>
                    </a:lnTo>
                    <a:lnTo>
                      <a:pt x="976" y="816"/>
                    </a:lnTo>
                    <a:lnTo>
                      <a:pt x="980" y="822"/>
                    </a:lnTo>
                    <a:lnTo>
                      <a:pt x="984" y="826"/>
                    </a:lnTo>
                    <a:lnTo>
                      <a:pt x="990" y="826"/>
                    </a:lnTo>
                    <a:lnTo>
                      <a:pt x="990" y="826"/>
                    </a:lnTo>
                    <a:lnTo>
                      <a:pt x="998" y="822"/>
                    </a:lnTo>
                    <a:lnTo>
                      <a:pt x="998" y="822"/>
                    </a:lnTo>
                    <a:lnTo>
                      <a:pt x="1002" y="824"/>
                    </a:lnTo>
                    <a:lnTo>
                      <a:pt x="1004" y="824"/>
                    </a:lnTo>
                    <a:lnTo>
                      <a:pt x="1004" y="824"/>
                    </a:lnTo>
                    <a:lnTo>
                      <a:pt x="1010" y="820"/>
                    </a:lnTo>
                    <a:lnTo>
                      <a:pt x="1012" y="820"/>
                    </a:lnTo>
                    <a:lnTo>
                      <a:pt x="1012" y="820"/>
                    </a:lnTo>
                    <a:lnTo>
                      <a:pt x="1016" y="820"/>
                    </a:lnTo>
                    <a:lnTo>
                      <a:pt x="1016" y="820"/>
                    </a:lnTo>
                    <a:lnTo>
                      <a:pt x="1020" y="818"/>
                    </a:lnTo>
                    <a:lnTo>
                      <a:pt x="1022" y="818"/>
                    </a:lnTo>
                    <a:lnTo>
                      <a:pt x="1022" y="818"/>
                    </a:lnTo>
                    <a:lnTo>
                      <a:pt x="1028" y="818"/>
                    </a:lnTo>
                    <a:lnTo>
                      <a:pt x="1028" y="818"/>
                    </a:lnTo>
                    <a:lnTo>
                      <a:pt x="1034" y="816"/>
                    </a:lnTo>
                    <a:lnTo>
                      <a:pt x="1040" y="812"/>
                    </a:lnTo>
                    <a:lnTo>
                      <a:pt x="1040" y="812"/>
                    </a:lnTo>
                    <a:lnTo>
                      <a:pt x="1044" y="814"/>
                    </a:lnTo>
                    <a:lnTo>
                      <a:pt x="1044" y="814"/>
                    </a:lnTo>
                    <a:lnTo>
                      <a:pt x="1044" y="816"/>
                    </a:lnTo>
                    <a:lnTo>
                      <a:pt x="1044" y="816"/>
                    </a:lnTo>
                    <a:lnTo>
                      <a:pt x="1042" y="818"/>
                    </a:lnTo>
                    <a:lnTo>
                      <a:pt x="1042" y="818"/>
                    </a:lnTo>
                    <a:lnTo>
                      <a:pt x="1044" y="824"/>
                    </a:lnTo>
                    <a:lnTo>
                      <a:pt x="1044" y="824"/>
                    </a:lnTo>
                    <a:close/>
                    <a:moveTo>
                      <a:pt x="1296" y="864"/>
                    </a:moveTo>
                    <a:lnTo>
                      <a:pt x="1296" y="864"/>
                    </a:lnTo>
                    <a:lnTo>
                      <a:pt x="1292" y="860"/>
                    </a:lnTo>
                    <a:lnTo>
                      <a:pt x="1290" y="854"/>
                    </a:lnTo>
                    <a:lnTo>
                      <a:pt x="1290" y="846"/>
                    </a:lnTo>
                    <a:lnTo>
                      <a:pt x="1290" y="846"/>
                    </a:lnTo>
                    <a:lnTo>
                      <a:pt x="1290" y="844"/>
                    </a:lnTo>
                    <a:lnTo>
                      <a:pt x="1290" y="842"/>
                    </a:lnTo>
                    <a:lnTo>
                      <a:pt x="1290" y="842"/>
                    </a:lnTo>
                    <a:lnTo>
                      <a:pt x="1290" y="840"/>
                    </a:lnTo>
                    <a:lnTo>
                      <a:pt x="1290" y="840"/>
                    </a:lnTo>
                    <a:lnTo>
                      <a:pt x="1290" y="838"/>
                    </a:lnTo>
                    <a:lnTo>
                      <a:pt x="1290" y="838"/>
                    </a:lnTo>
                    <a:lnTo>
                      <a:pt x="1292" y="838"/>
                    </a:lnTo>
                    <a:lnTo>
                      <a:pt x="1292" y="838"/>
                    </a:lnTo>
                    <a:lnTo>
                      <a:pt x="1292" y="838"/>
                    </a:lnTo>
                    <a:lnTo>
                      <a:pt x="1294" y="834"/>
                    </a:lnTo>
                    <a:lnTo>
                      <a:pt x="1294" y="832"/>
                    </a:lnTo>
                    <a:lnTo>
                      <a:pt x="1294" y="832"/>
                    </a:lnTo>
                    <a:lnTo>
                      <a:pt x="1298" y="836"/>
                    </a:lnTo>
                    <a:lnTo>
                      <a:pt x="1302" y="844"/>
                    </a:lnTo>
                    <a:lnTo>
                      <a:pt x="1302" y="844"/>
                    </a:lnTo>
                    <a:lnTo>
                      <a:pt x="1304" y="844"/>
                    </a:lnTo>
                    <a:lnTo>
                      <a:pt x="1304" y="848"/>
                    </a:lnTo>
                    <a:lnTo>
                      <a:pt x="1304" y="848"/>
                    </a:lnTo>
                    <a:lnTo>
                      <a:pt x="1306" y="850"/>
                    </a:lnTo>
                    <a:lnTo>
                      <a:pt x="1308" y="854"/>
                    </a:lnTo>
                    <a:lnTo>
                      <a:pt x="1308" y="854"/>
                    </a:lnTo>
                    <a:lnTo>
                      <a:pt x="1308" y="858"/>
                    </a:lnTo>
                    <a:lnTo>
                      <a:pt x="1304" y="862"/>
                    </a:lnTo>
                    <a:lnTo>
                      <a:pt x="1300" y="864"/>
                    </a:lnTo>
                    <a:lnTo>
                      <a:pt x="1296" y="864"/>
                    </a:lnTo>
                    <a:lnTo>
                      <a:pt x="1296" y="86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50" name="Freeform 193"/>
              <p:cNvSpPr>
                <a:spLocks noEditPoints="1"/>
              </p:cNvSpPr>
              <p:nvPr/>
            </p:nvSpPr>
            <p:spPr bwMode="auto">
              <a:xfrm>
                <a:off x="803275" y="812800"/>
                <a:ext cx="377825" cy="615950"/>
              </a:xfrm>
              <a:custGeom>
                <a:avLst/>
                <a:gdLst/>
                <a:ahLst/>
                <a:cxnLst>
                  <a:cxn ang="0">
                    <a:pos x="6" y="362"/>
                  </a:cxn>
                  <a:cxn ang="0">
                    <a:pos x="16" y="380"/>
                  </a:cxn>
                  <a:cxn ang="0">
                    <a:pos x="24" y="362"/>
                  </a:cxn>
                  <a:cxn ang="0">
                    <a:pos x="28" y="316"/>
                  </a:cxn>
                  <a:cxn ang="0">
                    <a:pos x="60" y="294"/>
                  </a:cxn>
                  <a:cxn ang="0">
                    <a:pos x="58" y="290"/>
                  </a:cxn>
                  <a:cxn ang="0">
                    <a:pos x="60" y="290"/>
                  </a:cxn>
                  <a:cxn ang="0">
                    <a:pos x="62" y="286"/>
                  </a:cxn>
                  <a:cxn ang="0">
                    <a:pos x="56" y="284"/>
                  </a:cxn>
                  <a:cxn ang="0">
                    <a:pos x="60" y="282"/>
                  </a:cxn>
                  <a:cxn ang="0">
                    <a:pos x="62" y="278"/>
                  </a:cxn>
                  <a:cxn ang="0">
                    <a:pos x="54" y="272"/>
                  </a:cxn>
                  <a:cxn ang="0">
                    <a:pos x="58" y="270"/>
                  </a:cxn>
                  <a:cxn ang="0">
                    <a:pos x="60" y="270"/>
                  </a:cxn>
                  <a:cxn ang="0">
                    <a:pos x="60" y="264"/>
                  </a:cxn>
                  <a:cxn ang="0">
                    <a:pos x="56" y="258"/>
                  </a:cxn>
                  <a:cxn ang="0">
                    <a:pos x="58" y="252"/>
                  </a:cxn>
                  <a:cxn ang="0">
                    <a:pos x="62" y="248"/>
                  </a:cxn>
                  <a:cxn ang="0">
                    <a:pos x="60" y="254"/>
                  </a:cxn>
                  <a:cxn ang="0">
                    <a:pos x="60" y="256"/>
                  </a:cxn>
                  <a:cxn ang="0">
                    <a:pos x="62" y="262"/>
                  </a:cxn>
                  <a:cxn ang="0">
                    <a:pos x="66" y="264"/>
                  </a:cxn>
                  <a:cxn ang="0">
                    <a:pos x="70" y="260"/>
                  </a:cxn>
                  <a:cxn ang="0">
                    <a:pos x="68" y="250"/>
                  </a:cxn>
                  <a:cxn ang="0">
                    <a:pos x="80" y="240"/>
                  </a:cxn>
                  <a:cxn ang="0">
                    <a:pos x="102" y="230"/>
                  </a:cxn>
                  <a:cxn ang="0">
                    <a:pos x="108" y="226"/>
                  </a:cxn>
                  <a:cxn ang="0">
                    <a:pos x="106" y="220"/>
                  </a:cxn>
                  <a:cxn ang="0">
                    <a:pos x="114" y="204"/>
                  </a:cxn>
                  <a:cxn ang="0">
                    <a:pos x="118" y="204"/>
                  </a:cxn>
                  <a:cxn ang="0">
                    <a:pos x="124" y="198"/>
                  </a:cxn>
                  <a:cxn ang="0">
                    <a:pos x="134" y="196"/>
                  </a:cxn>
                  <a:cxn ang="0">
                    <a:pos x="140" y="190"/>
                  </a:cxn>
                  <a:cxn ang="0">
                    <a:pos x="160" y="184"/>
                  </a:cxn>
                  <a:cxn ang="0">
                    <a:pos x="158" y="188"/>
                  </a:cxn>
                  <a:cxn ang="0">
                    <a:pos x="162" y="188"/>
                  </a:cxn>
                  <a:cxn ang="0">
                    <a:pos x="146" y="198"/>
                  </a:cxn>
                  <a:cxn ang="0">
                    <a:pos x="150" y="208"/>
                  </a:cxn>
                  <a:cxn ang="0">
                    <a:pos x="164" y="200"/>
                  </a:cxn>
                  <a:cxn ang="0">
                    <a:pos x="170" y="196"/>
                  </a:cxn>
                  <a:cxn ang="0">
                    <a:pos x="186" y="190"/>
                  </a:cxn>
                  <a:cxn ang="0">
                    <a:pos x="192" y="188"/>
                  </a:cxn>
                  <a:cxn ang="0">
                    <a:pos x="184" y="182"/>
                  </a:cxn>
                  <a:cxn ang="0">
                    <a:pos x="170" y="182"/>
                  </a:cxn>
                  <a:cxn ang="0">
                    <a:pos x="160" y="176"/>
                  </a:cxn>
                  <a:cxn ang="0">
                    <a:pos x="160" y="162"/>
                  </a:cxn>
                  <a:cxn ang="0">
                    <a:pos x="150" y="158"/>
                  </a:cxn>
                  <a:cxn ang="0">
                    <a:pos x="120" y="158"/>
                  </a:cxn>
                  <a:cxn ang="0">
                    <a:pos x="140" y="138"/>
                  </a:cxn>
                  <a:cxn ang="0">
                    <a:pos x="206" y="130"/>
                  </a:cxn>
                  <a:cxn ang="0">
                    <a:pos x="236" y="102"/>
                  </a:cxn>
                  <a:cxn ang="0">
                    <a:pos x="208" y="96"/>
                  </a:cxn>
                  <a:cxn ang="0">
                    <a:pos x="222" y="84"/>
                  </a:cxn>
                  <a:cxn ang="0">
                    <a:pos x="184" y="66"/>
                  </a:cxn>
                  <a:cxn ang="0">
                    <a:pos x="182" y="50"/>
                  </a:cxn>
                  <a:cxn ang="0">
                    <a:pos x="168" y="24"/>
                  </a:cxn>
                  <a:cxn ang="0">
                    <a:pos x="150" y="38"/>
                  </a:cxn>
                  <a:cxn ang="0">
                    <a:pos x="130" y="36"/>
                  </a:cxn>
                  <a:cxn ang="0">
                    <a:pos x="118" y="18"/>
                  </a:cxn>
                  <a:cxn ang="0">
                    <a:pos x="100" y="2"/>
                  </a:cxn>
                  <a:cxn ang="0">
                    <a:pos x="0" y="348"/>
                  </a:cxn>
                </a:cxnLst>
                <a:rect l="0" t="0" r="r" b="b"/>
                <a:pathLst>
                  <a:path w="238" h="388">
                    <a:moveTo>
                      <a:pt x="0" y="348"/>
                    </a:moveTo>
                    <a:lnTo>
                      <a:pt x="0" y="348"/>
                    </a:lnTo>
                    <a:lnTo>
                      <a:pt x="4" y="350"/>
                    </a:lnTo>
                    <a:lnTo>
                      <a:pt x="4" y="352"/>
                    </a:lnTo>
                    <a:lnTo>
                      <a:pt x="4" y="352"/>
                    </a:lnTo>
                    <a:lnTo>
                      <a:pt x="2" y="362"/>
                    </a:lnTo>
                    <a:lnTo>
                      <a:pt x="2" y="362"/>
                    </a:lnTo>
                    <a:lnTo>
                      <a:pt x="4" y="362"/>
                    </a:lnTo>
                    <a:lnTo>
                      <a:pt x="4" y="362"/>
                    </a:lnTo>
                    <a:lnTo>
                      <a:pt x="4" y="362"/>
                    </a:lnTo>
                    <a:lnTo>
                      <a:pt x="6" y="362"/>
                    </a:lnTo>
                    <a:lnTo>
                      <a:pt x="6" y="362"/>
                    </a:lnTo>
                    <a:lnTo>
                      <a:pt x="6" y="362"/>
                    </a:lnTo>
                    <a:lnTo>
                      <a:pt x="6" y="362"/>
                    </a:lnTo>
                    <a:lnTo>
                      <a:pt x="4" y="364"/>
                    </a:lnTo>
                    <a:lnTo>
                      <a:pt x="4" y="364"/>
                    </a:lnTo>
                    <a:lnTo>
                      <a:pt x="8" y="370"/>
                    </a:lnTo>
                    <a:lnTo>
                      <a:pt x="10" y="370"/>
                    </a:lnTo>
                    <a:lnTo>
                      <a:pt x="10" y="370"/>
                    </a:lnTo>
                    <a:lnTo>
                      <a:pt x="10" y="374"/>
                    </a:lnTo>
                    <a:lnTo>
                      <a:pt x="10" y="374"/>
                    </a:lnTo>
                    <a:lnTo>
                      <a:pt x="12" y="374"/>
                    </a:lnTo>
                    <a:lnTo>
                      <a:pt x="12" y="374"/>
                    </a:lnTo>
                    <a:lnTo>
                      <a:pt x="12" y="378"/>
                    </a:lnTo>
                    <a:lnTo>
                      <a:pt x="14" y="380"/>
                    </a:lnTo>
                    <a:lnTo>
                      <a:pt x="16" y="380"/>
                    </a:lnTo>
                    <a:lnTo>
                      <a:pt x="16" y="380"/>
                    </a:lnTo>
                    <a:lnTo>
                      <a:pt x="18" y="388"/>
                    </a:lnTo>
                    <a:lnTo>
                      <a:pt x="18" y="388"/>
                    </a:lnTo>
                    <a:lnTo>
                      <a:pt x="24" y="386"/>
                    </a:lnTo>
                    <a:lnTo>
                      <a:pt x="24" y="386"/>
                    </a:lnTo>
                    <a:lnTo>
                      <a:pt x="24" y="388"/>
                    </a:lnTo>
                    <a:lnTo>
                      <a:pt x="24" y="388"/>
                    </a:lnTo>
                    <a:lnTo>
                      <a:pt x="24" y="388"/>
                    </a:lnTo>
                    <a:lnTo>
                      <a:pt x="26" y="380"/>
                    </a:lnTo>
                    <a:lnTo>
                      <a:pt x="28" y="374"/>
                    </a:lnTo>
                    <a:lnTo>
                      <a:pt x="26" y="370"/>
                    </a:lnTo>
                    <a:lnTo>
                      <a:pt x="26" y="370"/>
                    </a:lnTo>
                    <a:lnTo>
                      <a:pt x="24" y="362"/>
                    </a:lnTo>
                    <a:lnTo>
                      <a:pt x="24" y="362"/>
                    </a:lnTo>
                    <a:lnTo>
                      <a:pt x="22" y="356"/>
                    </a:lnTo>
                    <a:lnTo>
                      <a:pt x="22" y="356"/>
                    </a:lnTo>
                    <a:lnTo>
                      <a:pt x="18" y="346"/>
                    </a:lnTo>
                    <a:lnTo>
                      <a:pt x="16" y="340"/>
                    </a:lnTo>
                    <a:lnTo>
                      <a:pt x="14" y="334"/>
                    </a:lnTo>
                    <a:lnTo>
                      <a:pt x="14" y="334"/>
                    </a:lnTo>
                    <a:lnTo>
                      <a:pt x="18" y="326"/>
                    </a:lnTo>
                    <a:lnTo>
                      <a:pt x="18" y="326"/>
                    </a:lnTo>
                    <a:lnTo>
                      <a:pt x="20" y="322"/>
                    </a:lnTo>
                    <a:lnTo>
                      <a:pt x="22" y="318"/>
                    </a:lnTo>
                    <a:lnTo>
                      <a:pt x="22" y="318"/>
                    </a:lnTo>
                    <a:lnTo>
                      <a:pt x="28" y="316"/>
                    </a:lnTo>
                    <a:lnTo>
                      <a:pt x="34" y="312"/>
                    </a:lnTo>
                    <a:lnTo>
                      <a:pt x="34" y="312"/>
                    </a:lnTo>
                    <a:lnTo>
                      <a:pt x="34" y="308"/>
                    </a:lnTo>
                    <a:lnTo>
                      <a:pt x="38" y="306"/>
                    </a:lnTo>
                    <a:lnTo>
                      <a:pt x="38" y="306"/>
                    </a:lnTo>
                    <a:lnTo>
                      <a:pt x="46" y="304"/>
                    </a:lnTo>
                    <a:lnTo>
                      <a:pt x="46" y="304"/>
                    </a:lnTo>
                    <a:lnTo>
                      <a:pt x="50" y="296"/>
                    </a:lnTo>
                    <a:lnTo>
                      <a:pt x="50" y="296"/>
                    </a:lnTo>
                    <a:lnTo>
                      <a:pt x="58" y="296"/>
                    </a:lnTo>
                    <a:lnTo>
                      <a:pt x="58" y="296"/>
                    </a:lnTo>
                    <a:lnTo>
                      <a:pt x="60" y="294"/>
                    </a:lnTo>
                    <a:lnTo>
                      <a:pt x="60" y="294"/>
                    </a:lnTo>
                    <a:lnTo>
                      <a:pt x="60" y="294"/>
                    </a:lnTo>
                    <a:lnTo>
                      <a:pt x="60" y="294"/>
                    </a:lnTo>
                    <a:lnTo>
                      <a:pt x="58" y="292"/>
                    </a:lnTo>
                    <a:lnTo>
                      <a:pt x="58" y="292"/>
                    </a:lnTo>
                    <a:lnTo>
                      <a:pt x="56" y="294"/>
                    </a:lnTo>
                    <a:lnTo>
                      <a:pt x="56" y="294"/>
                    </a:lnTo>
                    <a:lnTo>
                      <a:pt x="54" y="294"/>
                    </a:lnTo>
                    <a:lnTo>
                      <a:pt x="54" y="294"/>
                    </a:lnTo>
                    <a:lnTo>
                      <a:pt x="54" y="292"/>
                    </a:lnTo>
                    <a:lnTo>
                      <a:pt x="54" y="292"/>
                    </a:lnTo>
                    <a:lnTo>
                      <a:pt x="56" y="294"/>
                    </a:lnTo>
                    <a:lnTo>
                      <a:pt x="56" y="294"/>
                    </a:lnTo>
                    <a:lnTo>
                      <a:pt x="58" y="290"/>
                    </a:lnTo>
                    <a:lnTo>
                      <a:pt x="58" y="290"/>
                    </a:lnTo>
                    <a:lnTo>
                      <a:pt x="58" y="290"/>
                    </a:lnTo>
                    <a:lnTo>
                      <a:pt x="54" y="288"/>
                    </a:lnTo>
                    <a:lnTo>
                      <a:pt x="54" y="288"/>
                    </a:lnTo>
                    <a:lnTo>
                      <a:pt x="54" y="288"/>
                    </a:lnTo>
                    <a:lnTo>
                      <a:pt x="54" y="288"/>
                    </a:lnTo>
                    <a:lnTo>
                      <a:pt x="58" y="290"/>
                    </a:lnTo>
                    <a:lnTo>
                      <a:pt x="58" y="290"/>
                    </a:lnTo>
                    <a:lnTo>
                      <a:pt x="56" y="288"/>
                    </a:lnTo>
                    <a:lnTo>
                      <a:pt x="56" y="288"/>
                    </a:lnTo>
                    <a:lnTo>
                      <a:pt x="56" y="288"/>
                    </a:lnTo>
                    <a:lnTo>
                      <a:pt x="60" y="290"/>
                    </a:lnTo>
                    <a:lnTo>
                      <a:pt x="60" y="290"/>
                    </a:lnTo>
                    <a:lnTo>
                      <a:pt x="62" y="288"/>
                    </a:lnTo>
                    <a:lnTo>
                      <a:pt x="62" y="288"/>
                    </a:lnTo>
                    <a:lnTo>
                      <a:pt x="64" y="288"/>
                    </a:lnTo>
                    <a:lnTo>
                      <a:pt x="64" y="288"/>
                    </a:lnTo>
                    <a:lnTo>
                      <a:pt x="64" y="286"/>
                    </a:lnTo>
                    <a:lnTo>
                      <a:pt x="64" y="286"/>
                    </a:lnTo>
                    <a:lnTo>
                      <a:pt x="64" y="284"/>
                    </a:lnTo>
                    <a:lnTo>
                      <a:pt x="64" y="284"/>
                    </a:lnTo>
                    <a:lnTo>
                      <a:pt x="64" y="284"/>
                    </a:lnTo>
                    <a:lnTo>
                      <a:pt x="64" y="284"/>
                    </a:lnTo>
                    <a:lnTo>
                      <a:pt x="62" y="286"/>
                    </a:lnTo>
                    <a:lnTo>
                      <a:pt x="62" y="286"/>
                    </a:lnTo>
                    <a:lnTo>
                      <a:pt x="62" y="286"/>
                    </a:lnTo>
                    <a:lnTo>
                      <a:pt x="62" y="286"/>
                    </a:lnTo>
                    <a:lnTo>
                      <a:pt x="62" y="286"/>
                    </a:lnTo>
                    <a:lnTo>
                      <a:pt x="62" y="286"/>
                    </a:lnTo>
                    <a:lnTo>
                      <a:pt x="62" y="286"/>
                    </a:lnTo>
                    <a:lnTo>
                      <a:pt x="62" y="286"/>
                    </a:lnTo>
                    <a:lnTo>
                      <a:pt x="62" y="286"/>
                    </a:lnTo>
                    <a:lnTo>
                      <a:pt x="62" y="286"/>
                    </a:lnTo>
                    <a:lnTo>
                      <a:pt x="62" y="284"/>
                    </a:lnTo>
                    <a:lnTo>
                      <a:pt x="62" y="284"/>
                    </a:lnTo>
                    <a:lnTo>
                      <a:pt x="62" y="284"/>
                    </a:lnTo>
                    <a:lnTo>
                      <a:pt x="62" y="284"/>
                    </a:lnTo>
                    <a:lnTo>
                      <a:pt x="56" y="284"/>
                    </a:lnTo>
                    <a:lnTo>
                      <a:pt x="56" y="284"/>
                    </a:lnTo>
                    <a:lnTo>
                      <a:pt x="56" y="280"/>
                    </a:lnTo>
                    <a:lnTo>
                      <a:pt x="56" y="280"/>
                    </a:lnTo>
                    <a:lnTo>
                      <a:pt x="56" y="280"/>
                    </a:lnTo>
                    <a:lnTo>
                      <a:pt x="56" y="282"/>
                    </a:lnTo>
                    <a:lnTo>
                      <a:pt x="56" y="282"/>
                    </a:lnTo>
                    <a:lnTo>
                      <a:pt x="56" y="284"/>
                    </a:lnTo>
                    <a:lnTo>
                      <a:pt x="56" y="284"/>
                    </a:lnTo>
                    <a:lnTo>
                      <a:pt x="58" y="282"/>
                    </a:lnTo>
                    <a:lnTo>
                      <a:pt x="58" y="282"/>
                    </a:lnTo>
                    <a:lnTo>
                      <a:pt x="58" y="282"/>
                    </a:lnTo>
                    <a:lnTo>
                      <a:pt x="58" y="282"/>
                    </a:lnTo>
                    <a:lnTo>
                      <a:pt x="60" y="282"/>
                    </a:lnTo>
                    <a:lnTo>
                      <a:pt x="60" y="282"/>
                    </a:lnTo>
                    <a:lnTo>
                      <a:pt x="62" y="282"/>
                    </a:lnTo>
                    <a:lnTo>
                      <a:pt x="62" y="282"/>
                    </a:lnTo>
                    <a:lnTo>
                      <a:pt x="62" y="282"/>
                    </a:lnTo>
                    <a:lnTo>
                      <a:pt x="62" y="282"/>
                    </a:lnTo>
                    <a:lnTo>
                      <a:pt x="60" y="280"/>
                    </a:lnTo>
                    <a:lnTo>
                      <a:pt x="60" y="280"/>
                    </a:lnTo>
                    <a:lnTo>
                      <a:pt x="62" y="282"/>
                    </a:lnTo>
                    <a:lnTo>
                      <a:pt x="62" y="282"/>
                    </a:lnTo>
                    <a:lnTo>
                      <a:pt x="64" y="282"/>
                    </a:lnTo>
                    <a:lnTo>
                      <a:pt x="64" y="282"/>
                    </a:lnTo>
                    <a:lnTo>
                      <a:pt x="64" y="282"/>
                    </a:lnTo>
                    <a:lnTo>
                      <a:pt x="62" y="278"/>
                    </a:lnTo>
                    <a:lnTo>
                      <a:pt x="62" y="278"/>
                    </a:lnTo>
                    <a:lnTo>
                      <a:pt x="62" y="278"/>
                    </a:lnTo>
                    <a:lnTo>
                      <a:pt x="62" y="278"/>
                    </a:lnTo>
                    <a:lnTo>
                      <a:pt x="62" y="278"/>
                    </a:lnTo>
                    <a:lnTo>
                      <a:pt x="62" y="276"/>
                    </a:lnTo>
                    <a:lnTo>
                      <a:pt x="62" y="276"/>
                    </a:lnTo>
                    <a:lnTo>
                      <a:pt x="60" y="274"/>
                    </a:lnTo>
                    <a:lnTo>
                      <a:pt x="58" y="274"/>
                    </a:lnTo>
                    <a:lnTo>
                      <a:pt x="58" y="274"/>
                    </a:lnTo>
                    <a:lnTo>
                      <a:pt x="56" y="272"/>
                    </a:lnTo>
                    <a:lnTo>
                      <a:pt x="54" y="272"/>
                    </a:lnTo>
                    <a:lnTo>
                      <a:pt x="54" y="272"/>
                    </a:lnTo>
                    <a:lnTo>
                      <a:pt x="54" y="272"/>
                    </a:lnTo>
                    <a:lnTo>
                      <a:pt x="54" y="272"/>
                    </a:lnTo>
                    <a:lnTo>
                      <a:pt x="54" y="270"/>
                    </a:lnTo>
                    <a:lnTo>
                      <a:pt x="54" y="270"/>
                    </a:lnTo>
                    <a:lnTo>
                      <a:pt x="58" y="274"/>
                    </a:lnTo>
                    <a:lnTo>
                      <a:pt x="58" y="274"/>
                    </a:lnTo>
                    <a:lnTo>
                      <a:pt x="60" y="274"/>
                    </a:lnTo>
                    <a:lnTo>
                      <a:pt x="60" y="274"/>
                    </a:lnTo>
                    <a:lnTo>
                      <a:pt x="60" y="272"/>
                    </a:lnTo>
                    <a:lnTo>
                      <a:pt x="60" y="272"/>
                    </a:lnTo>
                    <a:lnTo>
                      <a:pt x="58" y="270"/>
                    </a:lnTo>
                    <a:lnTo>
                      <a:pt x="58" y="270"/>
                    </a:lnTo>
                    <a:lnTo>
                      <a:pt x="58" y="270"/>
                    </a:lnTo>
                    <a:lnTo>
                      <a:pt x="58" y="270"/>
                    </a:lnTo>
                    <a:lnTo>
                      <a:pt x="58" y="270"/>
                    </a:lnTo>
                    <a:lnTo>
                      <a:pt x="58" y="270"/>
                    </a:lnTo>
                    <a:lnTo>
                      <a:pt x="56" y="270"/>
                    </a:lnTo>
                    <a:lnTo>
                      <a:pt x="56" y="270"/>
                    </a:lnTo>
                    <a:lnTo>
                      <a:pt x="58" y="270"/>
                    </a:lnTo>
                    <a:lnTo>
                      <a:pt x="58" y="270"/>
                    </a:lnTo>
                    <a:lnTo>
                      <a:pt x="58" y="270"/>
                    </a:lnTo>
                    <a:lnTo>
                      <a:pt x="58" y="270"/>
                    </a:lnTo>
                    <a:lnTo>
                      <a:pt x="58" y="270"/>
                    </a:lnTo>
                    <a:lnTo>
                      <a:pt x="58" y="270"/>
                    </a:lnTo>
                    <a:lnTo>
                      <a:pt x="58" y="270"/>
                    </a:lnTo>
                    <a:lnTo>
                      <a:pt x="58" y="270"/>
                    </a:lnTo>
                    <a:lnTo>
                      <a:pt x="60" y="270"/>
                    </a:lnTo>
                    <a:lnTo>
                      <a:pt x="60" y="270"/>
                    </a:lnTo>
                    <a:lnTo>
                      <a:pt x="60" y="270"/>
                    </a:lnTo>
                    <a:lnTo>
                      <a:pt x="60" y="268"/>
                    </a:lnTo>
                    <a:lnTo>
                      <a:pt x="60" y="268"/>
                    </a:lnTo>
                    <a:lnTo>
                      <a:pt x="60" y="268"/>
                    </a:lnTo>
                    <a:lnTo>
                      <a:pt x="60" y="268"/>
                    </a:lnTo>
                    <a:lnTo>
                      <a:pt x="56" y="266"/>
                    </a:lnTo>
                    <a:lnTo>
                      <a:pt x="56" y="264"/>
                    </a:lnTo>
                    <a:lnTo>
                      <a:pt x="56" y="264"/>
                    </a:lnTo>
                    <a:lnTo>
                      <a:pt x="58" y="266"/>
                    </a:lnTo>
                    <a:lnTo>
                      <a:pt x="58" y="266"/>
                    </a:lnTo>
                    <a:lnTo>
                      <a:pt x="58" y="268"/>
                    </a:lnTo>
                    <a:lnTo>
                      <a:pt x="58" y="268"/>
                    </a:lnTo>
                    <a:lnTo>
                      <a:pt x="60" y="264"/>
                    </a:lnTo>
                    <a:lnTo>
                      <a:pt x="60" y="264"/>
                    </a:lnTo>
                    <a:lnTo>
                      <a:pt x="52" y="260"/>
                    </a:lnTo>
                    <a:lnTo>
                      <a:pt x="52" y="260"/>
                    </a:lnTo>
                    <a:lnTo>
                      <a:pt x="52" y="260"/>
                    </a:lnTo>
                    <a:lnTo>
                      <a:pt x="52" y="260"/>
                    </a:lnTo>
                    <a:lnTo>
                      <a:pt x="54" y="260"/>
                    </a:lnTo>
                    <a:lnTo>
                      <a:pt x="54" y="260"/>
                    </a:lnTo>
                    <a:lnTo>
                      <a:pt x="54" y="260"/>
                    </a:lnTo>
                    <a:lnTo>
                      <a:pt x="54" y="260"/>
                    </a:lnTo>
                    <a:lnTo>
                      <a:pt x="60" y="262"/>
                    </a:lnTo>
                    <a:lnTo>
                      <a:pt x="60" y="262"/>
                    </a:lnTo>
                    <a:lnTo>
                      <a:pt x="58" y="260"/>
                    </a:lnTo>
                    <a:lnTo>
                      <a:pt x="56" y="258"/>
                    </a:lnTo>
                    <a:lnTo>
                      <a:pt x="56" y="258"/>
                    </a:lnTo>
                    <a:lnTo>
                      <a:pt x="56" y="258"/>
                    </a:lnTo>
                    <a:lnTo>
                      <a:pt x="58" y="260"/>
                    </a:lnTo>
                    <a:lnTo>
                      <a:pt x="58" y="260"/>
                    </a:lnTo>
                    <a:lnTo>
                      <a:pt x="58" y="260"/>
                    </a:lnTo>
                    <a:lnTo>
                      <a:pt x="58" y="260"/>
                    </a:lnTo>
                    <a:lnTo>
                      <a:pt x="58" y="260"/>
                    </a:lnTo>
                    <a:lnTo>
                      <a:pt x="58" y="256"/>
                    </a:lnTo>
                    <a:lnTo>
                      <a:pt x="58" y="256"/>
                    </a:lnTo>
                    <a:lnTo>
                      <a:pt x="58" y="254"/>
                    </a:lnTo>
                    <a:lnTo>
                      <a:pt x="58" y="252"/>
                    </a:lnTo>
                    <a:lnTo>
                      <a:pt x="58" y="252"/>
                    </a:lnTo>
                    <a:lnTo>
                      <a:pt x="58" y="252"/>
                    </a:lnTo>
                    <a:lnTo>
                      <a:pt x="58" y="252"/>
                    </a:lnTo>
                    <a:lnTo>
                      <a:pt x="60" y="250"/>
                    </a:lnTo>
                    <a:lnTo>
                      <a:pt x="60" y="250"/>
                    </a:lnTo>
                    <a:lnTo>
                      <a:pt x="60" y="250"/>
                    </a:lnTo>
                    <a:lnTo>
                      <a:pt x="60" y="250"/>
                    </a:lnTo>
                    <a:lnTo>
                      <a:pt x="60" y="250"/>
                    </a:lnTo>
                    <a:lnTo>
                      <a:pt x="60" y="248"/>
                    </a:lnTo>
                    <a:lnTo>
                      <a:pt x="60" y="248"/>
                    </a:lnTo>
                    <a:lnTo>
                      <a:pt x="60" y="250"/>
                    </a:lnTo>
                    <a:lnTo>
                      <a:pt x="60" y="250"/>
                    </a:lnTo>
                    <a:lnTo>
                      <a:pt x="62" y="248"/>
                    </a:lnTo>
                    <a:lnTo>
                      <a:pt x="62" y="248"/>
                    </a:lnTo>
                    <a:lnTo>
                      <a:pt x="62" y="248"/>
                    </a:lnTo>
                    <a:lnTo>
                      <a:pt x="62" y="248"/>
                    </a:lnTo>
                    <a:lnTo>
                      <a:pt x="62" y="250"/>
                    </a:lnTo>
                    <a:lnTo>
                      <a:pt x="62" y="250"/>
                    </a:lnTo>
                    <a:lnTo>
                      <a:pt x="64" y="250"/>
                    </a:lnTo>
                    <a:lnTo>
                      <a:pt x="64" y="250"/>
                    </a:lnTo>
                    <a:lnTo>
                      <a:pt x="60" y="250"/>
                    </a:lnTo>
                    <a:lnTo>
                      <a:pt x="60" y="250"/>
                    </a:lnTo>
                    <a:lnTo>
                      <a:pt x="60" y="252"/>
                    </a:lnTo>
                    <a:lnTo>
                      <a:pt x="60" y="252"/>
                    </a:lnTo>
                    <a:lnTo>
                      <a:pt x="62" y="252"/>
                    </a:lnTo>
                    <a:lnTo>
                      <a:pt x="62" y="252"/>
                    </a:lnTo>
                    <a:lnTo>
                      <a:pt x="60" y="254"/>
                    </a:lnTo>
                    <a:lnTo>
                      <a:pt x="60" y="254"/>
                    </a:lnTo>
                    <a:lnTo>
                      <a:pt x="60" y="254"/>
                    </a:lnTo>
                    <a:lnTo>
                      <a:pt x="60" y="254"/>
                    </a:lnTo>
                    <a:lnTo>
                      <a:pt x="60" y="254"/>
                    </a:lnTo>
                    <a:lnTo>
                      <a:pt x="60" y="254"/>
                    </a:lnTo>
                    <a:lnTo>
                      <a:pt x="60" y="254"/>
                    </a:lnTo>
                    <a:lnTo>
                      <a:pt x="60" y="256"/>
                    </a:lnTo>
                    <a:lnTo>
                      <a:pt x="60" y="256"/>
                    </a:lnTo>
                    <a:lnTo>
                      <a:pt x="60" y="256"/>
                    </a:lnTo>
                    <a:lnTo>
                      <a:pt x="60" y="256"/>
                    </a:lnTo>
                    <a:lnTo>
                      <a:pt x="60" y="256"/>
                    </a:lnTo>
                    <a:lnTo>
                      <a:pt x="60" y="256"/>
                    </a:lnTo>
                    <a:lnTo>
                      <a:pt x="60" y="256"/>
                    </a:lnTo>
                    <a:lnTo>
                      <a:pt x="60" y="256"/>
                    </a:lnTo>
                    <a:lnTo>
                      <a:pt x="60" y="256"/>
                    </a:lnTo>
                    <a:lnTo>
                      <a:pt x="60" y="256"/>
                    </a:lnTo>
                    <a:lnTo>
                      <a:pt x="62" y="256"/>
                    </a:lnTo>
                    <a:lnTo>
                      <a:pt x="62" y="256"/>
                    </a:lnTo>
                    <a:lnTo>
                      <a:pt x="62" y="258"/>
                    </a:lnTo>
                    <a:lnTo>
                      <a:pt x="62" y="258"/>
                    </a:lnTo>
                    <a:lnTo>
                      <a:pt x="60" y="258"/>
                    </a:lnTo>
                    <a:lnTo>
                      <a:pt x="60" y="258"/>
                    </a:lnTo>
                    <a:lnTo>
                      <a:pt x="60" y="258"/>
                    </a:lnTo>
                    <a:lnTo>
                      <a:pt x="60" y="258"/>
                    </a:lnTo>
                    <a:lnTo>
                      <a:pt x="60" y="260"/>
                    </a:lnTo>
                    <a:lnTo>
                      <a:pt x="60" y="260"/>
                    </a:lnTo>
                    <a:lnTo>
                      <a:pt x="62" y="262"/>
                    </a:lnTo>
                    <a:lnTo>
                      <a:pt x="62" y="262"/>
                    </a:lnTo>
                    <a:lnTo>
                      <a:pt x="64" y="260"/>
                    </a:lnTo>
                    <a:lnTo>
                      <a:pt x="64" y="260"/>
                    </a:lnTo>
                    <a:lnTo>
                      <a:pt x="62" y="262"/>
                    </a:lnTo>
                    <a:lnTo>
                      <a:pt x="62" y="262"/>
                    </a:lnTo>
                    <a:lnTo>
                      <a:pt x="64" y="262"/>
                    </a:lnTo>
                    <a:lnTo>
                      <a:pt x="64" y="262"/>
                    </a:lnTo>
                    <a:lnTo>
                      <a:pt x="64" y="264"/>
                    </a:lnTo>
                    <a:lnTo>
                      <a:pt x="64" y="264"/>
                    </a:lnTo>
                    <a:lnTo>
                      <a:pt x="64" y="264"/>
                    </a:lnTo>
                    <a:lnTo>
                      <a:pt x="64" y="264"/>
                    </a:lnTo>
                    <a:lnTo>
                      <a:pt x="66" y="264"/>
                    </a:lnTo>
                    <a:lnTo>
                      <a:pt x="66" y="264"/>
                    </a:lnTo>
                    <a:lnTo>
                      <a:pt x="62" y="270"/>
                    </a:lnTo>
                    <a:lnTo>
                      <a:pt x="62" y="270"/>
                    </a:lnTo>
                    <a:lnTo>
                      <a:pt x="62" y="272"/>
                    </a:lnTo>
                    <a:lnTo>
                      <a:pt x="62" y="272"/>
                    </a:lnTo>
                    <a:lnTo>
                      <a:pt x="64" y="272"/>
                    </a:lnTo>
                    <a:lnTo>
                      <a:pt x="64" y="272"/>
                    </a:lnTo>
                    <a:lnTo>
                      <a:pt x="64" y="268"/>
                    </a:lnTo>
                    <a:lnTo>
                      <a:pt x="64" y="268"/>
                    </a:lnTo>
                    <a:lnTo>
                      <a:pt x="66" y="268"/>
                    </a:lnTo>
                    <a:lnTo>
                      <a:pt x="66" y="268"/>
                    </a:lnTo>
                    <a:lnTo>
                      <a:pt x="68" y="264"/>
                    </a:lnTo>
                    <a:lnTo>
                      <a:pt x="68" y="264"/>
                    </a:lnTo>
                    <a:lnTo>
                      <a:pt x="70" y="260"/>
                    </a:lnTo>
                    <a:lnTo>
                      <a:pt x="70" y="260"/>
                    </a:lnTo>
                    <a:lnTo>
                      <a:pt x="70" y="256"/>
                    </a:lnTo>
                    <a:lnTo>
                      <a:pt x="70" y="256"/>
                    </a:lnTo>
                    <a:lnTo>
                      <a:pt x="68" y="252"/>
                    </a:lnTo>
                    <a:lnTo>
                      <a:pt x="66" y="248"/>
                    </a:lnTo>
                    <a:lnTo>
                      <a:pt x="66" y="248"/>
                    </a:lnTo>
                    <a:lnTo>
                      <a:pt x="68" y="246"/>
                    </a:lnTo>
                    <a:lnTo>
                      <a:pt x="68" y="246"/>
                    </a:lnTo>
                    <a:lnTo>
                      <a:pt x="68" y="246"/>
                    </a:lnTo>
                    <a:lnTo>
                      <a:pt x="68" y="246"/>
                    </a:lnTo>
                    <a:lnTo>
                      <a:pt x="66" y="248"/>
                    </a:lnTo>
                    <a:lnTo>
                      <a:pt x="66" y="248"/>
                    </a:lnTo>
                    <a:lnTo>
                      <a:pt x="68" y="250"/>
                    </a:lnTo>
                    <a:lnTo>
                      <a:pt x="72" y="252"/>
                    </a:lnTo>
                    <a:lnTo>
                      <a:pt x="72" y="252"/>
                    </a:lnTo>
                    <a:lnTo>
                      <a:pt x="72" y="254"/>
                    </a:lnTo>
                    <a:lnTo>
                      <a:pt x="72" y="254"/>
                    </a:lnTo>
                    <a:lnTo>
                      <a:pt x="72" y="254"/>
                    </a:lnTo>
                    <a:lnTo>
                      <a:pt x="72" y="254"/>
                    </a:lnTo>
                    <a:lnTo>
                      <a:pt x="72" y="254"/>
                    </a:lnTo>
                    <a:lnTo>
                      <a:pt x="74" y="252"/>
                    </a:lnTo>
                    <a:lnTo>
                      <a:pt x="76" y="248"/>
                    </a:lnTo>
                    <a:lnTo>
                      <a:pt x="76" y="248"/>
                    </a:lnTo>
                    <a:lnTo>
                      <a:pt x="78" y="248"/>
                    </a:lnTo>
                    <a:lnTo>
                      <a:pt x="78" y="248"/>
                    </a:lnTo>
                    <a:lnTo>
                      <a:pt x="80" y="240"/>
                    </a:lnTo>
                    <a:lnTo>
                      <a:pt x="80" y="240"/>
                    </a:lnTo>
                    <a:lnTo>
                      <a:pt x="78" y="238"/>
                    </a:lnTo>
                    <a:lnTo>
                      <a:pt x="78" y="238"/>
                    </a:lnTo>
                    <a:lnTo>
                      <a:pt x="78" y="238"/>
                    </a:lnTo>
                    <a:lnTo>
                      <a:pt x="78" y="238"/>
                    </a:lnTo>
                    <a:lnTo>
                      <a:pt x="78" y="236"/>
                    </a:lnTo>
                    <a:lnTo>
                      <a:pt x="78" y="236"/>
                    </a:lnTo>
                    <a:lnTo>
                      <a:pt x="80" y="232"/>
                    </a:lnTo>
                    <a:lnTo>
                      <a:pt x="80" y="232"/>
                    </a:lnTo>
                    <a:lnTo>
                      <a:pt x="80" y="236"/>
                    </a:lnTo>
                    <a:lnTo>
                      <a:pt x="80" y="236"/>
                    </a:lnTo>
                    <a:lnTo>
                      <a:pt x="88" y="232"/>
                    </a:lnTo>
                    <a:lnTo>
                      <a:pt x="102" y="230"/>
                    </a:lnTo>
                    <a:lnTo>
                      <a:pt x="102" y="230"/>
                    </a:lnTo>
                    <a:lnTo>
                      <a:pt x="102" y="226"/>
                    </a:lnTo>
                    <a:lnTo>
                      <a:pt x="102" y="226"/>
                    </a:lnTo>
                    <a:lnTo>
                      <a:pt x="104" y="226"/>
                    </a:lnTo>
                    <a:lnTo>
                      <a:pt x="104" y="226"/>
                    </a:lnTo>
                    <a:lnTo>
                      <a:pt x="104" y="228"/>
                    </a:lnTo>
                    <a:lnTo>
                      <a:pt x="104" y="228"/>
                    </a:lnTo>
                    <a:lnTo>
                      <a:pt x="104" y="228"/>
                    </a:lnTo>
                    <a:lnTo>
                      <a:pt x="104" y="228"/>
                    </a:lnTo>
                    <a:lnTo>
                      <a:pt x="106" y="228"/>
                    </a:lnTo>
                    <a:lnTo>
                      <a:pt x="108" y="226"/>
                    </a:lnTo>
                    <a:lnTo>
                      <a:pt x="108" y="226"/>
                    </a:lnTo>
                    <a:lnTo>
                      <a:pt x="108" y="226"/>
                    </a:lnTo>
                    <a:lnTo>
                      <a:pt x="108" y="228"/>
                    </a:lnTo>
                    <a:lnTo>
                      <a:pt x="108" y="228"/>
                    </a:lnTo>
                    <a:lnTo>
                      <a:pt x="114" y="226"/>
                    </a:lnTo>
                    <a:lnTo>
                      <a:pt x="114" y="226"/>
                    </a:lnTo>
                    <a:lnTo>
                      <a:pt x="114" y="224"/>
                    </a:lnTo>
                    <a:lnTo>
                      <a:pt x="114" y="224"/>
                    </a:lnTo>
                    <a:lnTo>
                      <a:pt x="114" y="224"/>
                    </a:lnTo>
                    <a:lnTo>
                      <a:pt x="112" y="226"/>
                    </a:lnTo>
                    <a:lnTo>
                      <a:pt x="112" y="226"/>
                    </a:lnTo>
                    <a:lnTo>
                      <a:pt x="110" y="226"/>
                    </a:lnTo>
                    <a:lnTo>
                      <a:pt x="110" y="226"/>
                    </a:lnTo>
                    <a:lnTo>
                      <a:pt x="108" y="222"/>
                    </a:lnTo>
                    <a:lnTo>
                      <a:pt x="106" y="220"/>
                    </a:lnTo>
                    <a:lnTo>
                      <a:pt x="106" y="220"/>
                    </a:lnTo>
                    <a:lnTo>
                      <a:pt x="106" y="218"/>
                    </a:lnTo>
                    <a:lnTo>
                      <a:pt x="108" y="216"/>
                    </a:lnTo>
                    <a:lnTo>
                      <a:pt x="108" y="216"/>
                    </a:lnTo>
                    <a:lnTo>
                      <a:pt x="108" y="216"/>
                    </a:lnTo>
                    <a:lnTo>
                      <a:pt x="108" y="216"/>
                    </a:lnTo>
                    <a:lnTo>
                      <a:pt x="106" y="214"/>
                    </a:lnTo>
                    <a:lnTo>
                      <a:pt x="106" y="214"/>
                    </a:lnTo>
                    <a:lnTo>
                      <a:pt x="108" y="210"/>
                    </a:lnTo>
                    <a:lnTo>
                      <a:pt x="112" y="206"/>
                    </a:lnTo>
                    <a:lnTo>
                      <a:pt x="112" y="204"/>
                    </a:lnTo>
                    <a:lnTo>
                      <a:pt x="112" y="204"/>
                    </a:lnTo>
                    <a:lnTo>
                      <a:pt x="114" y="204"/>
                    </a:lnTo>
                    <a:lnTo>
                      <a:pt x="114" y="204"/>
                    </a:lnTo>
                    <a:lnTo>
                      <a:pt x="114" y="204"/>
                    </a:lnTo>
                    <a:lnTo>
                      <a:pt x="114" y="204"/>
                    </a:lnTo>
                    <a:lnTo>
                      <a:pt x="116" y="206"/>
                    </a:lnTo>
                    <a:lnTo>
                      <a:pt x="116" y="206"/>
                    </a:lnTo>
                    <a:lnTo>
                      <a:pt x="116" y="206"/>
                    </a:lnTo>
                    <a:lnTo>
                      <a:pt x="116" y="202"/>
                    </a:lnTo>
                    <a:lnTo>
                      <a:pt x="116" y="202"/>
                    </a:lnTo>
                    <a:lnTo>
                      <a:pt x="118" y="202"/>
                    </a:lnTo>
                    <a:lnTo>
                      <a:pt x="118" y="202"/>
                    </a:lnTo>
                    <a:lnTo>
                      <a:pt x="116" y="204"/>
                    </a:lnTo>
                    <a:lnTo>
                      <a:pt x="116" y="204"/>
                    </a:lnTo>
                    <a:lnTo>
                      <a:pt x="118" y="204"/>
                    </a:lnTo>
                    <a:lnTo>
                      <a:pt x="118" y="204"/>
                    </a:lnTo>
                    <a:lnTo>
                      <a:pt x="120" y="202"/>
                    </a:lnTo>
                    <a:lnTo>
                      <a:pt x="120" y="202"/>
                    </a:lnTo>
                    <a:lnTo>
                      <a:pt x="120" y="202"/>
                    </a:lnTo>
                    <a:lnTo>
                      <a:pt x="120" y="202"/>
                    </a:lnTo>
                    <a:lnTo>
                      <a:pt x="124" y="196"/>
                    </a:lnTo>
                    <a:lnTo>
                      <a:pt x="124" y="196"/>
                    </a:lnTo>
                    <a:lnTo>
                      <a:pt x="124" y="196"/>
                    </a:lnTo>
                    <a:lnTo>
                      <a:pt x="124" y="196"/>
                    </a:lnTo>
                    <a:lnTo>
                      <a:pt x="124" y="196"/>
                    </a:lnTo>
                    <a:lnTo>
                      <a:pt x="124" y="198"/>
                    </a:lnTo>
                    <a:lnTo>
                      <a:pt x="124" y="198"/>
                    </a:lnTo>
                    <a:lnTo>
                      <a:pt x="124" y="198"/>
                    </a:lnTo>
                    <a:lnTo>
                      <a:pt x="124" y="198"/>
                    </a:lnTo>
                    <a:lnTo>
                      <a:pt x="126" y="200"/>
                    </a:lnTo>
                    <a:lnTo>
                      <a:pt x="126" y="200"/>
                    </a:lnTo>
                    <a:lnTo>
                      <a:pt x="126" y="198"/>
                    </a:lnTo>
                    <a:lnTo>
                      <a:pt x="126" y="198"/>
                    </a:lnTo>
                    <a:lnTo>
                      <a:pt x="130" y="196"/>
                    </a:lnTo>
                    <a:lnTo>
                      <a:pt x="130" y="196"/>
                    </a:lnTo>
                    <a:lnTo>
                      <a:pt x="130" y="198"/>
                    </a:lnTo>
                    <a:lnTo>
                      <a:pt x="130" y="198"/>
                    </a:lnTo>
                    <a:lnTo>
                      <a:pt x="134" y="196"/>
                    </a:lnTo>
                    <a:lnTo>
                      <a:pt x="134" y="196"/>
                    </a:lnTo>
                    <a:lnTo>
                      <a:pt x="134" y="196"/>
                    </a:lnTo>
                    <a:lnTo>
                      <a:pt x="134" y="196"/>
                    </a:lnTo>
                    <a:lnTo>
                      <a:pt x="136" y="196"/>
                    </a:lnTo>
                    <a:lnTo>
                      <a:pt x="136" y="196"/>
                    </a:lnTo>
                    <a:lnTo>
                      <a:pt x="138" y="194"/>
                    </a:lnTo>
                    <a:lnTo>
                      <a:pt x="140" y="194"/>
                    </a:lnTo>
                    <a:lnTo>
                      <a:pt x="140" y="194"/>
                    </a:lnTo>
                    <a:lnTo>
                      <a:pt x="140" y="194"/>
                    </a:lnTo>
                    <a:lnTo>
                      <a:pt x="138" y="194"/>
                    </a:lnTo>
                    <a:lnTo>
                      <a:pt x="138" y="194"/>
                    </a:lnTo>
                    <a:lnTo>
                      <a:pt x="140" y="192"/>
                    </a:lnTo>
                    <a:lnTo>
                      <a:pt x="140" y="192"/>
                    </a:lnTo>
                    <a:lnTo>
                      <a:pt x="138" y="190"/>
                    </a:lnTo>
                    <a:lnTo>
                      <a:pt x="138" y="190"/>
                    </a:lnTo>
                    <a:lnTo>
                      <a:pt x="140" y="190"/>
                    </a:lnTo>
                    <a:lnTo>
                      <a:pt x="140" y="190"/>
                    </a:lnTo>
                    <a:lnTo>
                      <a:pt x="142" y="190"/>
                    </a:lnTo>
                    <a:lnTo>
                      <a:pt x="144" y="190"/>
                    </a:lnTo>
                    <a:lnTo>
                      <a:pt x="144" y="190"/>
                    </a:lnTo>
                    <a:lnTo>
                      <a:pt x="148" y="190"/>
                    </a:lnTo>
                    <a:lnTo>
                      <a:pt x="148" y="190"/>
                    </a:lnTo>
                    <a:lnTo>
                      <a:pt x="148" y="188"/>
                    </a:lnTo>
                    <a:lnTo>
                      <a:pt x="148" y="188"/>
                    </a:lnTo>
                    <a:lnTo>
                      <a:pt x="150" y="190"/>
                    </a:lnTo>
                    <a:lnTo>
                      <a:pt x="150" y="190"/>
                    </a:lnTo>
                    <a:lnTo>
                      <a:pt x="154" y="186"/>
                    </a:lnTo>
                    <a:lnTo>
                      <a:pt x="160" y="184"/>
                    </a:lnTo>
                    <a:lnTo>
                      <a:pt x="160" y="184"/>
                    </a:lnTo>
                    <a:lnTo>
                      <a:pt x="160" y="182"/>
                    </a:lnTo>
                    <a:lnTo>
                      <a:pt x="160" y="182"/>
                    </a:lnTo>
                    <a:lnTo>
                      <a:pt x="160" y="182"/>
                    </a:lnTo>
                    <a:lnTo>
                      <a:pt x="160" y="182"/>
                    </a:lnTo>
                    <a:lnTo>
                      <a:pt x="162" y="184"/>
                    </a:lnTo>
                    <a:lnTo>
                      <a:pt x="162" y="184"/>
                    </a:lnTo>
                    <a:lnTo>
                      <a:pt x="162" y="182"/>
                    </a:lnTo>
                    <a:lnTo>
                      <a:pt x="164" y="182"/>
                    </a:lnTo>
                    <a:lnTo>
                      <a:pt x="164" y="182"/>
                    </a:lnTo>
                    <a:lnTo>
                      <a:pt x="162" y="184"/>
                    </a:lnTo>
                    <a:lnTo>
                      <a:pt x="158" y="186"/>
                    </a:lnTo>
                    <a:lnTo>
                      <a:pt x="158" y="186"/>
                    </a:lnTo>
                    <a:lnTo>
                      <a:pt x="158" y="188"/>
                    </a:lnTo>
                    <a:lnTo>
                      <a:pt x="158" y="188"/>
                    </a:lnTo>
                    <a:lnTo>
                      <a:pt x="164" y="188"/>
                    </a:lnTo>
                    <a:lnTo>
                      <a:pt x="170" y="188"/>
                    </a:lnTo>
                    <a:lnTo>
                      <a:pt x="170" y="188"/>
                    </a:lnTo>
                    <a:lnTo>
                      <a:pt x="170" y="188"/>
                    </a:lnTo>
                    <a:lnTo>
                      <a:pt x="170" y="188"/>
                    </a:lnTo>
                    <a:lnTo>
                      <a:pt x="164" y="190"/>
                    </a:lnTo>
                    <a:lnTo>
                      <a:pt x="164" y="190"/>
                    </a:lnTo>
                    <a:lnTo>
                      <a:pt x="164" y="190"/>
                    </a:lnTo>
                    <a:lnTo>
                      <a:pt x="162" y="190"/>
                    </a:lnTo>
                    <a:lnTo>
                      <a:pt x="162" y="190"/>
                    </a:lnTo>
                    <a:lnTo>
                      <a:pt x="162" y="188"/>
                    </a:lnTo>
                    <a:lnTo>
                      <a:pt x="162" y="188"/>
                    </a:lnTo>
                    <a:lnTo>
                      <a:pt x="156" y="190"/>
                    </a:lnTo>
                    <a:lnTo>
                      <a:pt x="150" y="194"/>
                    </a:lnTo>
                    <a:lnTo>
                      <a:pt x="150" y="194"/>
                    </a:lnTo>
                    <a:lnTo>
                      <a:pt x="150" y="194"/>
                    </a:lnTo>
                    <a:lnTo>
                      <a:pt x="152" y="196"/>
                    </a:lnTo>
                    <a:lnTo>
                      <a:pt x="152" y="196"/>
                    </a:lnTo>
                    <a:lnTo>
                      <a:pt x="152" y="196"/>
                    </a:lnTo>
                    <a:lnTo>
                      <a:pt x="150" y="194"/>
                    </a:lnTo>
                    <a:lnTo>
                      <a:pt x="150" y="194"/>
                    </a:lnTo>
                    <a:lnTo>
                      <a:pt x="146" y="196"/>
                    </a:lnTo>
                    <a:lnTo>
                      <a:pt x="146" y="196"/>
                    </a:lnTo>
                    <a:lnTo>
                      <a:pt x="146" y="198"/>
                    </a:lnTo>
                    <a:lnTo>
                      <a:pt x="146" y="198"/>
                    </a:lnTo>
                    <a:lnTo>
                      <a:pt x="146" y="198"/>
                    </a:lnTo>
                    <a:lnTo>
                      <a:pt x="146" y="198"/>
                    </a:lnTo>
                    <a:lnTo>
                      <a:pt x="150" y="196"/>
                    </a:lnTo>
                    <a:lnTo>
                      <a:pt x="150" y="196"/>
                    </a:lnTo>
                    <a:lnTo>
                      <a:pt x="148" y="198"/>
                    </a:lnTo>
                    <a:lnTo>
                      <a:pt x="148" y="198"/>
                    </a:lnTo>
                    <a:lnTo>
                      <a:pt x="148" y="200"/>
                    </a:lnTo>
                    <a:lnTo>
                      <a:pt x="148" y="204"/>
                    </a:lnTo>
                    <a:lnTo>
                      <a:pt x="148" y="204"/>
                    </a:lnTo>
                    <a:lnTo>
                      <a:pt x="148" y="204"/>
                    </a:lnTo>
                    <a:lnTo>
                      <a:pt x="148" y="204"/>
                    </a:lnTo>
                    <a:lnTo>
                      <a:pt x="150" y="208"/>
                    </a:lnTo>
                    <a:lnTo>
                      <a:pt x="150" y="208"/>
                    </a:lnTo>
                    <a:lnTo>
                      <a:pt x="152" y="208"/>
                    </a:lnTo>
                    <a:lnTo>
                      <a:pt x="152" y="208"/>
                    </a:lnTo>
                    <a:lnTo>
                      <a:pt x="154" y="206"/>
                    </a:lnTo>
                    <a:lnTo>
                      <a:pt x="154" y="206"/>
                    </a:lnTo>
                    <a:lnTo>
                      <a:pt x="156" y="206"/>
                    </a:lnTo>
                    <a:lnTo>
                      <a:pt x="156" y="204"/>
                    </a:lnTo>
                    <a:lnTo>
                      <a:pt x="156" y="204"/>
                    </a:lnTo>
                    <a:lnTo>
                      <a:pt x="158" y="204"/>
                    </a:lnTo>
                    <a:lnTo>
                      <a:pt x="158" y="204"/>
                    </a:lnTo>
                    <a:lnTo>
                      <a:pt x="160" y="202"/>
                    </a:lnTo>
                    <a:lnTo>
                      <a:pt x="162" y="200"/>
                    </a:lnTo>
                    <a:lnTo>
                      <a:pt x="164" y="200"/>
                    </a:lnTo>
                    <a:lnTo>
                      <a:pt x="164" y="200"/>
                    </a:lnTo>
                    <a:lnTo>
                      <a:pt x="162" y="196"/>
                    </a:lnTo>
                    <a:lnTo>
                      <a:pt x="164" y="196"/>
                    </a:lnTo>
                    <a:lnTo>
                      <a:pt x="164" y="196"/>
                    </a:lnTo>
                    <a:lnTo>
                      <a:pt x="164" y="196"/>
                    </a:lnTo>
                    <a:lnTo>
                      <a:pt x="164" y="196"/>
                    </a:lnTo>
                    <a:lnTo>
                      <a:pt x="164" y="196"/>
                    </a:lnTo>
                    <a:lnTo>
                      <a:pt x="166" y="196"/>
                    </a:lnTo>
                    <a:lnTo>
                      <a:pt x="166" y="196"/>
                    </a:lnTo>
                    <a:lnTo>
                      <a:pt x="166" y="196"/>
                    </a:lnTo>
                    <a:lnTo>
                      <a:pt x="166" y="196"/>
                    </a:lnTo>
                    <a:lnTo>
                      <a:pt x="166" y="196"/>
                    </a:lnTo>
                    <a:lnTo>
                      <a:pt x="166" y="196"/>
                    </a:lnTo>
                    <a:lnTo>
                      <a:pt x="170" y="196"/>
                    </a:lnTo>
                    <a:lnTo>
                      <a:pt x="170" y="196"/>
                    </a:lnTo>
                    <a:lnTo>
                      <a:pt x="170" y="194"/>
                    </a:lnTo>
                    <a:lnTo>
                      <a:pt x="170" y="194"/>
                    </a:lnTo>
                    <a:lnTo>
                      <a:pt x="172" y="196"/>
                    </a:lnTo>
                    <a:lnTo>
                      <a:pt x="172" y="196"/>
                    </a:lnTo>
                    <a:lnTo>
                      <a:pt x="172" y="194"/>
                    </a:lnTo>
                    <a:lnTo>
                      <a:pt x="172" y="194"/>
                    </a:lnTo>
                    <a:lnTo>
                      <a:pt x="172" y="194"/>
                    </a:lnTo>
                    <a:lnTo>
                      <a:pt x="172" y="194"/>
                    </a:lnTo>
                    <a:lnTo>
                      <a:pt x="174" y="194"/>
                    </a:lnTo>
                    <a:lnTo>
                      <a:pt x="174" y="194"/>
                    </a:lnTo>
                    <a:lnTo>
                      <a:pt x="180" y="192"/>
                    </a:lnTo>
                    <a:lnTo>
                      <a:pt x="186" y="190"/>
                    </a:lnTo>
                    <a:lnTo>
                      <a:pt x="186" y="190"/>
                    </a:lnTo>
                    <a:lnTo>
                      <a:pt x="186" y="190"/>
                    </a:lnTo>
                    <a:lnTo>
                      <a:pt x="186" y="190"/>
                    </a:lnTo>
                    <a:lnTo>
                      <a:pt x="188" y="190"/>
                    </a:lnTo>
                    <a:lnTo>
                      <a:pt x="188" y="190"/>
                    </a:lnTo>
                    <a:lnTo>
                      <a:pt x="188" y="190"/>
                    </a:lnTo>
                    <a:lnTo>
                      <a:pt x="188" y="190"/>
                    </a:lnTo>
                    <a:lnTo>
                      <a:pt x="188" y="190"/>
                    </a:lnTo>
                    <a:lnTo>
                      <a:pt x="188" y="190"/>
                    </a:lnTo>
                    <a:lnTo>
                      <a:pt x="190" y="190"/>
                    </a:lnTo>
                    <a:lnTo>
                      <a:pt x="190" y="190"/>
                    </a:lnTo>
                    <a:lnTo>
                      <a:pt x="192" y="188"/>
                    </a:lnTo>
                    <a:lnTo>
                      <a:pt x="192" y="188"/>
                    </a:lnTo>
                    <a:lnTo>
                      <a:pt x="188" y="188"/>
                    </a:lnTo>
                    <a:lnTo>
                      <a:pt x="188" y="188"/>
                    </a:lnTo>
                    <a:lnTo>
                      <a:pt x="188" y="188"/>
                    </a:lnTo>
                    <a:lnTo>
                      <a:pt x="188" y="188"/>
                    </a:lnTo>
                    <a:lnTo>
                      <a:pt x="188" y="186"/>
                    </a:lnTo>
                    <a:lnTo>
                      <a:pt x="188" y="186"/>
                    </a:lnTo>
                    <a:lnTo>
                      <a:pt x="190" y="186"/>
                    </a:lnTo>
                    <a:lnTo>
                      <a:pt x="190" y="186"/>
                    </a:lnTo>
                    <a:lnTo>
                      <a:pt x="188" y="184"/>
                    </a:lnTo>
                    <a:lnTo>
                      <a:pt x="188" y="184"/>
                    </a:lnTo>
                    <a:lnTo>
                      <a:pt x="184" y="184"/>
                    </a:lnTo>
                    <a:lnTo>
                      <a:pt x="184" y="182"/>
                    </a:lnTo>
                    <a:lnTo>
                      <a:pt x="184" y="182"/>
                    </a:lnTo>
                    <a:lnTo>
                      <a:pt x="180" y="184"/>
                    </a:lnTo>
                    <a:lnTo>
                      <a:pt x="180" y="184"/>
                    </a:lnTo>
                    <a:lnTo>
                      <a:pt x="176" y="184"/>
                    </a:lnTo>
                    <a:lnTo>
                      <a:pt x="176" y="184"/>
                    </a:lnTo>
                    <a:lnTo>
                      <a:pt x="178" y="184"/>
                    </a:lnTo>
                    <a:lnTo>
                      <a:pt x="176" y="184"/>
                    </a:lnTo>
                    <a:lnTo>
                      <a:pt x="176" y="184"/>
                    </a:lnTo>
                    <a:lnTo>
                      <a:pt x="176" y="184"/>
                    </a:lnTo>
                    <a:lnTo>
                      <a:pt x="176" y="184"/>
                    </a:lnTo>
                    <a:lnTo>
                      <a:pt x="174" y="184"/>
                    </a:lnTo>
                    <a:lnTo>
                      <a:pt x="172" y="184"/>
                    </a:lnTo>
                    <a:lnTo>
                      <a:pt x="172" y="184"/>
                    </a:lnTo>
                    <a:lnTo>
                      <a:pt x="170" y="182"/>
                    </a:lnTo>
                    <a:lnTo>
                      <a:pt x="170" y="182"/>
                    </a:lnTo>
                    <a:lnTo>
                      <a:pt x="168" y="182"/>
                    </a:lnTo>
                    <a:lnTo>
                      <a:pt x="168" y="182"/>
                    </a:lnTo>
                    <a:lnTo>
                      <a:pt x="166" y="180"/>
                    </a:lnTo>
                    <a:lnTo>
                      <a:pt x="164" y="180"/>
                    </a:lnTo>
                    <a:lnTo>
                      <a:pt x="164" y="180"/>
                    </a:lnTo>
                    <a:lnTo>
                      <a:pt x="164" y="180"/>
                    </a:lnTo>
                    <a:lnTo>
                      <a:pt x="168" y="180"/>
                    </a:lnTo>
                    <a:lnTo>
                      <a:pt x="168" y="180"/>
                    </a:lnTo>
                    <a:lnTo>
                      <a:pt x="168" y="180"/>
                    </a:lnTo>
                    <a:lnTo>
                      <a:pt x="168" y="180"/>
                    </a:lnTo>
                    <a:lnTo>
                      <a:pt x="162" y="178"/>
                    </a:lnTo>
                    <a:lnTo>
                      <a:pt x="160" y="176"/>
                    </a:lnTo>
                    <a:lnTo>
                      <a:pt x="160" y="174"/>
                    </a:lnTo>
                    <a:lnTo>
                      <a:pt x="160" y="174"/>
                    </a:lnTo>
                    <a:lnTo>
                      <a:pt x="158" y="174"/>
                    </a:lnTo>
                    <a:lnTo>
                      <a:pt x="158" y="174"/>
                    </a:lnTo>
                    <a:lnTo>
                      <a:pt x="158" y="170"/>
                    </a:lnTo>
                    <a:lnTo>
                      <a:pt x="158" y="170"/>
                    </a:lnTo>
                    <a:lnTo>
                      <a:pt x="154" y="170"/>
                    </a:lnTo>
                    <a:lnTo>
                      <a:pt x="154" y="170"/>
                    </a:lnTo>
                    <a:lnTo>
                      <a:pt x="156" y="166"/>
                    </a:lnTo>
                    <a:lnTo>
                      <a:pt x="158" y="164"/>
                    </a:lnTo>
                    <a:lnTo>
                      <a:pt x="158" y="164"/>
                    </a:lnTo>
                    <a:lnTo>
                      <a:pt x="160" y="162"/>
                    </a:lnTo>
                    <a:lnTo>
                      <a:pt x="160" y="162"/>
                    </a:lnTo>
                    <a:lnTo>
                      <a:pt x="158" y="160"/>
                    </a:lnTo>
                    <a:lnTo>
                      <a:pt x="158" y="160"/>
                    </a:lnTo>
                    <a:lnTo>
                      <a:pt x="156" y="162"/>
                    </a:lnTo>
                    <a:lnTo>
                      <a:pt x="156" y="160"/>
                    </a:lnTo>
                    <a:lnTo>
                      <a:pt x="156" y="160"/>
                    </a:lnTo>
                    <a:lnTo>
                      <a:pt x="152" y="164"/>
                    </a:lnTo>
                    <a:lnTo>
                      <a:pt x="152" y="164"/>
                    </a:lnTo>
                    <a:lnTo>
                      <a:pt x="150" y="160"/>
                    </a:lnTo>
                    <a:lnTo>
                      <a:pt x="144" y="158"/>
                    </a:lnTo>
                    <a:lnTo>
                      <a:pt x="144" y="158"/>
                    </a:lnTo>
                    <a:lnTo>
                      <a:pt x="144" y="158"/>
                    </a:lnTo>
                    <a:lnTo>
                      <a:pt x="146" y="158"/>
                    </a:lnTo>
                    <a:lnTo>
                      <a:pt x="150" y="158"/>
                    </a:lnTo>
                    <a:lnTo>
                      <a:pt x="150" y="158"/>
                    </a:lnTo>
                    <a:lnTo>
                      <a:pt x="154" y="158"/>
                    </a:lnTo>
                    <a:lnTo>
                      <a:pt x="154" y="158"/>
                    </a:lnTo>
                    <a:lnTo>
                      <a:pt x="160" y="156"/>
                    </a:lnTo>
                    <a:lnTo>
                      <a:pt x="164" y="152"/>
                    </a:lnTo>
                    <a:lnTo>
                      <a:pt x="164" y="152"/>
                    </a:lnTo>
                    <a:lnTo>
                      <a:pt x="160" y="148"/>
                    </a:lnTo>
                    <a:lnTo>
                      <a:pt x="156" y="146"/>
                    </a:lnTo>
                    <a:lnTo>
                      <a:pt x="150" y="146"/>
                    </a:lnTo>
                    <a:lnTo>
                      <a:pt x="144" y="148"/>
                    </a:lnTo>
                    <a:lnTo>
                      <a:pt x="144" y="148"/>
                    </a:lnTo>
                    <a:lnTo>
                      <a:pt x="132" y="152"/>
                    </a:lnTo>
                    <a:lnTo>
                      <a:pt x="120" y="158"/>
                    </a:lnTo>
                    <a:lnTo>
                      <a:pt x="120" y="158"/>
                    </a:lnTo>
                    <a:lnTo>
                      <a:pt x="112" y="166"/>
                    </a:lnTo>
                    <a:lnTo>
                      <a:pt x="106" y="172"/>
                    </a:lnTo>
                    <a:lnTo>
                      <a:pt x="106" y="172"/>
                    </a:lnTo>
                    <a:lnTo>
                      <a:pt x="116" y="158"/>
                    </a:lnTo>
                    <a:lnTo>
                      <a:pt x="122" y="152"/>
                    </a:lnTo>
                    <a:lnTo>
                      <a:pt x="128" y="146"/>
                    </a:lnTo>
                    <a:lnTo>
                      <a:pt x="128" y="146"/>
                    </a:lnTo>
                    <a:lnTo>
                      <a:pt x="132" y="146"/>
                    </a:lnTo>
                    <a:lnTo>
                      <a:pt x="136" y="144"/>
                    </a:lnTo>
                    <a:lnTo>
                      <a:pt x="136" y="144"/>
                    </a:lnTo>
                    <a:lnTo>
                      <a:pt x="138" y="142"/>
                    </a:lnTo>
                    <a:lnTo>
                      <a:pt x="140" y="138"/>
                    </a:lnTo>
                    <a:lnTo>
                      <a:pt x="142" y="136"/>
                    </a:lnTo>
                    <a:lnTo>
                      <a:pt x="144" y="134"/>
                    </a:lnTo>
                    <a:lnTo>
                      <a:pt x="144" y="134"/>
                    </a:lnTo>
                    <a:lnTo>
                      <a:pt x="152" y="134"/>
                    </a:lnTo>
                    <a:lnTo>
                      <a:pt x="158" y="134"/>
                    </a:lnTo>
                    <a:lnTo>
                      <a:pt x="158" y="134"/>
                    </a:lnTo>
                    <a:lnTo>
                      <a:pt x="166" y="134"/>
                    </a:lnTo>
                    <a:lnTo>
                      <a:pt x="172" y="134"/>
                    </a:lnTo>
                    <a:lnTo>
                      <a:pt x="172" y="134"/>
                    </a:lnTo>
                    <a:lnTo>
                      <a:pt x="188" y="134"/>
                    </a:lnTo>
                    <a:lnTo>
                      <a:pt x="188" y="134"/>
                    </a:lnTo>
                    <a:lnTo>
                      <a:pt x="198" y="132"/>
                    </a:lnTo>
                    <a:lnTo>
                      <a:pt x="206" y="130"/>
                    </a:lnTo>
                    <a:lnTo>
                      <a:pt x="206" y="130"/>
                    </a:lnTo>
                    <a:lnTo>
                      <a:pt x="212" y="122"/>
                    </a:lnTo>
                    <a:lnTo>
                      <a:pt x="212" y="122"/>
                    </a:lnTo>
                    <a:lnTo>
                      <a:pt x="226" y="120"/>
                    </a:lnTo>
                    <a:lnTo>
                      <a:pt x="226" y="120"/>
                    </a:lnTo>
                    <a:lnTo>
                      <a:pt x="232" y="116"/>
                    </a:lnTo>
                    <a:lnTo>
                      <a:pt x="238" y="112"/>
                    </a:lnTo>
                    <a:lnTo>
                      <a:pt x="238" y="112"/>
                    </a:lnTo>
                    <a:lnTo>
                      <a:pt x="238" y="112"/>
                    </a:lnTo>
                    <a:lnTo>
                      <a:pt x="234" y="108"/>
                    </a:lnTo>
                    <a:lnTo>
                      <a:pt x="234" y="108"/>
                    </a:lnTo>
                    <a:lnTo>
                      <a:pt x="236" y="102"/>
                    </a:lnTo>
                    <a:lnTo>
                      <a:pt x="236" y="102"/>
                    </a:lnTo>
                    <a:lnTo>
                      <a:pt x="234" y="98"/>
                    </a:lnTo>
                    <a:lnTo>
                      <a:pt x="230" y="96"/>
                    </a:lnTo>
                    <a:lnTo>
                      <a:pt x="230" y="96"/>
                    </a:lnTo>
                    <a:lnTo>
                      <a:pt x="224" y="98"/>
                    </a:lnTo>
                    <a:lnTo>
                      <a:pt x="224" y="98"/>
                    </a:lnTo>
                    <a:lnTo>
                      <a:pt x="224" y="96"/>
                    </a:lnTo>
                    <a:lnTo>
                      <a:pt x="224" y="96"/>
                    </a:lnTo>
                    <a:lnTo>
                      <a:pt x="226" y="92"/>
                    </a:lnTo>
                    <a:lnTo>
                      <a:pt x="226" y="92"/>
                    </a:lnTo>
                    <a:lnTo>
                      <a:pt x="220" y="90"/>
                    </a:lnTo>
                    <a:lnTo>
                      <a:pt x="216" y="90"/>
                    </a:lnTo>
                    <a:lnTo>
                      <a:pt x="208" y="96"/>
                    </a:lnTo>
                    <a:lnTo>
                      <a:pt x="208" y="96"/>
                    </a:lnTo>
                    <a:lnTo>
                      <a:pt x="198" y="100"/>
                    </a:lnTo>
                    <a:lnTo>
                      <a:pt x="198" y="100"/>
                    </a:lnTo>
                    <a:lnTo>
                      <a:pt x="198" y="96"/>
                    </a:lnTo>
                    <a:lnTo>
                      <a:pt x="200" y="94"/>
                    </a:lnTo>
                    <a:lnTo>
                      <a:pt x="200" y="94"/>
                    </a:lnTo>
                    <a:lnTo>
                      <a:pt x="206" y="92"/>
                    </a:lnTo>
                    <a:lnTo>
                      <a:pt x="206" y="92"/>
                    </a:lnTo>
                    <a:lnTo>
                      <a:pt x="210" y="90"/>
                    </a:lnTo>
                    <a:lnTo>
                      <a:pt x="214" y="88"/>
                    </a:lnTo>
                    <a:lnTo>
                      <a:pt x="214" y="88"/>
                    </a:lnTo>
                    <a:lnTo>
                      <a:pt x="218" y="86"/>
                    </a:lnTo>
                    <a:lnTo>
                      <a:pt x="222" y="84"/>
                    </a:lnTo>
                    <a:lnTo>
                      <a:pt x="222" y="84"/>
                    </a:lnTo>
                    <a:lnTo>
                      <a:pt x="212" y="82"/>
                    </a:lnTo>
                    <a:lnTo>
                      <a:pt x="212" y="82"/>
                    </a:lnTo>
                    <a:lnTo>
                      <a:pt x="208" y="80"/>
                    </a:lnTo>
                    <a:lnTo>
                      <a:pt x="202" y="78"/>
                    </a:lnTo>
                    <a:lnTo>
                      <a:pt x="202" y="78"/>
                    </a:lnTo>
                    <a:lnTo>
                      <a:pt x="198" y="78"/>
                    </a:lnTo>
                    <a:lnTo>
                      <a:pt x="196" y="78"/>
                    </a:lnTo>
                    <a:lnTo>
                      <a:pt x="196" y="78"/>
                    </a:lnTo>
                    <a:lnTo>
                      <a:pt x="196" y="74"/>
                    </a:lnTo>
                    <a:lnTo>
                      <a:pt x="196" y="74"/>
                    </a:lnTo>
                    <a:lnTo>
                      <a:pt x="194" y="68"/>
                    </a:lnTo>
                    <a:lnTo>
                      <a:pt x="188" y="66"/>
                    </a:lnTo>
                    <a:lnTo>
                      <a:pt x="184" y="66"/>
                    </a:lnTo>
                    <a:lnTo>
                      <a:pt x="184" y="66"/>
                    </a:lnTo>
                    <a:lnTo>
                      <a:pt x="182" y="62"/>
                    </a:lnTo>
                    <a:lnTo>
                      <a:pt x="180" y="58"/>
                    </a:lnTo>
                    <a:lnTo>
                      <a:pt x="180" y="58"/>
                    </a:lnTo>
                    <a:lnTo>
                      <a:pt x="180" y="58"/>
                    </a:lnTo>
                    <a:lnTo>
                      <a:pt x="180" y="58"/>
                    </a:lnTo>
                    <a:lnTo>
                      <a:pt x="184" y="58"/>
                    </a:lnTo>
                    <a:lnTo>
                      <a:pt x="188" y="58"/>
                    </a:lnTo>
                    <a:lnTo>
                      <a:pt x="188" y="58"/>
                    </a:lnTo>
                    <a:lnTo>
                      <a:pt x="188" y="54"/>
                    </a:lnTo>
                    <a:lnTo>
                      <a:pt x="188" y="54"/>
                    </a:lnTo>
                    <a:lnTo>
                      <a:pt x="184" y="52"/>
                    </a:lnTo>
                    <a:lnTo>
                      <a:pt x="182" y="50"/>
                    </a:lnTo>
                    <a:lnTo>
                      <a:pt x="182" y="50"/>
                    </a:lnTo>
                    <a:lnTo>
                      <a:pt x="184" y="48"/>
                    </a:lnTo>
                    <a:lnTo>
                      <a:pt x="184" y="48"/>
                    </a:lnTo>
                    <a:lnTo>
                      <a:pt x="182" y="46"/>
                    </a:lnTo>
                    <a:lnTo>
                      <a:pt x="180" y="44"/>
                    </a:lnTo>
                    <a:lnTo>
                      <a:pt x="178" y="42"/>
                    </a:lnTo>
                    <a:lnTo>
                      <a:pt x="176" y="38"/>
                    </a:lnTo>
                    <a:lnTo>
                      <a:pt x="176" y="38"/>
                    </a:lnTo>
                    <a:lnTo>
                      <a:pt x="174" y="38"/>
                    </a:lnTo>
                    <a:lnTo>
                      <a:pt x="174" y="38"/>
                    </a:lnTo>
                    <a:lnTo>
                      <a:pt x="176" y="34"/>
                    </a:lnTo>
                    <a:lnTo>
                      <a:pt x="176" y="34"/>
                    </a:lnTo>
                    <a:lnTo>
                      <a:pt x="168" y="24"/>
                    </a:lnTo>
                    <a:lnTo>
                      <a:pt x="164" y="18"/>
                    </a:lnTo>
                    <a:lnTo>
                      <a:pt x="160" y="16"/>
                    </a:lnTo>
                    <a:lnTo>
                      <a:pt x="160" y="16"/>
                    </a:lnTo>
                    <a:lnTo>
                      <a:pt x="160" y="14"/>
                    </a:lnTo>
                    <a:lnTo>
                      <a:pt x="160" y="14"/>
                    </a:lnTo>
                    <a:lnTo>
                      <a:pt x="158" y="18"/>
                    </a:lnTo>
                    <a:lnTo>
                      <a:pt x="158" y="18"/>
                    </a:lnTo>
                    <a:lnTo>
                      <a:pt x="152" y="20"/>
                    </a:lnTo>
                    <a:lnTo>
                      <a:pt x="152" y="22"/>
                    </a:lnTo>
                    <a:lnTo>
                      <a:pt x="154" y="26"/>
                    </a:lnTo>
                    <a:lnTo>
                      <a:pt x="154" y="26"/>
                    </a:lnTo>
                    <a:lnTo>
                      <a:pt x="150" y="30"/>
                    </a:lnTo>
                    <a:lnTo>
                      <a:pt x="150" y="38"/>
                    </a:lnTo>
                    <a:lnTo>
                      <a:pt x="148" y="38"/>
                    </a:lnTo>
                    <a:lnTo>
                      <a:pt x="148" y="38"/>
                    </a:lnTo>
                    <a:lnTo>
                      <a:pt x="148" y="34"/>
                    </a:lnTo>
                    <a:lnTo>
                      <a:pt x="144" y="32"/>
                    </a:lnTo>
                    <a:lnTo>
                      <a:pt x="144" y="32"/>
                    </a:lnTo>
                    <a:lnTo>
                      <a:pt x="142" y="38"/>
                    </a:lnTo>
                    <a:lnTo>
                      <a:pt x="142" y="38"/>
                    </a:lnTo>
                    <a:lnTo>
                      <a:pt x="136" y="40"/>
                    </a:lnTo>
                    <a:lnTo>
                      <a:pt x="132" y="40"/>
                    </a:lnTo>
                    <a:lnTo>
                      <a:pt x="132" y="40"/>
                    </a:lnTo>
                    <a:lnTo>
                      <a:pt x="130" y="38"/>
                    </a:lnTo>
                    <a:lnTo>
                      <a:pt x="130" y="38"/>
                    </a:lnTo>
                    <a:lnTo>
                      <a:pt x="130" y="36"/>
                    </a:lnTo>
                    <a:lnTo>
                      <a:pt x="130" y="36"/>
                    </a:lnTo>
                    <a:lnTo>
                      <a:pt x="128" y="34"/>
                    </a:lnTo>
                    <a:lnTo>
                      <a:pt x="124" y="32"/>
                    </a:lnTo>
                    <a:lnTo>
                      <a:pt x="116" y="36"/>
                    </a:lnTo>
                    <a:lnTo>
                      <a:pt x="116" y="36"/>
                    </a:lnTo>
                    <a:lnTo>
                      <a:pt x="116" y="36"/>
                    </a:lnTo>
                    <a:lnTo>
                      <a:pt x="116" y="34"/>
                    </a:lnTo>
                    <a:lnTo>
                      <a:pt x="116" y="30"/>
                    </a:lnTo>
                    <a:lnTo>
                      <a:pt x="116" y="30"/>
                    </a:lnTo>
                    <a:lnTo>
                      <a:pt x="118" y="30"/>
                    </a:lnTo>
                    <a:lnTo>
                      <a:pt x="118" y="30"/>
                    </a:lnTo>
                    <a:lnTo>
                      <a:pt x="120" y="26"/>
                    </a:lnTo>
                    <a:lnTo>
                      <a:pt x="118" y="18"/>
                    </a:lnTo>
                    <a:lnTo>
                      <a:pt x="116" y="12"/>
                    </a:lnTo>
                    <a:lnTo>
                      <a:pt x="118" y="10"/>
                    </a:lnTo>
                    <a:lnTo>
                      <a:pt x="120" y="8"/>
                    </a:lnTo>
                    <a:lnTo>
                      <a:pt x="120" y="8"/>
                    </a:lnTo>
                    <a:lnTo>
                      <a:pt x="120" y="6"/>
                    </a:lnTo>
                    <a:lnTo>
                      <a:pt x="120" y="6"/>
                    </a:lnTo>
                    <a:lnTo>
                      <a:pt x="118" y="4"/>
                    </a:lnTo>
                    <a:lnTo>
                      <a:pt x="118" y="4"/>
                    </a:lnTo>
                    <a:lnTo>
                      <a:pt x="116" y="6"/>
                    </a:lnTo>
                    <a:lnTo>
                      <a:pt x="114" y="6"/>
                    </a:lnTo>
                    <a:lnTo>
                      <a:pt x="114" y="6"/>
                    </a:lnTo>
                    <a:lnTo>
                      <a:pt x="100" y="2"/>
                    </a:lnTo>
                    <a:lnTo>
                      <a:pt x="100" y="2"/>
                    </a:lnTo>
                    <a:lnTo>
                      <a:pt x="100" y="0"/>
                    </a:lnTo>
                    <a:lnTo>
                      <a:pt x="100" y="0"/>
                    </a:lnTo>
                    <a:lnTo>
                      <a:pt x="78" y="40"/>
                    </a:lnTo>
                    <a:lnTo>
                      <a:pt x="60" y="80"/>
                    </a:lnTo>
                    <a:lnTo>
                      <a:pt x="44" y="122"/>
                    </a:lnTo>
                    <a:lnTo>
                      <a:pt x="30" y="166"/>
                    </a:lnTo>
                    <a:lnTo>
                      <a:pt x="18" y="210"/>
                    </a:lnTo>
                    <a:lnTo>
                      <a:pt x="10" y="254"/>
                    </a:lnTo>
                    <a:lnTo>
                      <a:pt x="4" y="302"/>
                    </a:lnTo>
                    <a:lnTo>
                      <a:pt x="0" y="348"/>
                    </a:lnTo>
                    <a:lnTo>
                      <a:pt x="0" y="348"/>
                    </a:lnTo>
                    <a:lnTo>
                      <a:pt x="0" y="348"/>
                    </a:lnTo>
                    <a:lnTo>
                      <a:pt x="0" y="348"/>
                    </a:lnTo>
                    <a:close/>
                    <a:moveTo>
                      <a:pt x="52" y="258"/>
                    </a:moveTo>
                    <a:lnTo>
                      <a:pt x="52" y="258"/>
                    </a:lnTo>
                    <a:lnTo>
                      <a:pt x="52" y="256"/>
                    </a:lnTo>
                    <a:lnTo>
                      <a:pt x="52" y="256"/>
                    </a:lnTo>
                    <a:lnTo>
                      <a:pt x="52" y="258"/>
                    </a:lnTo>
                    <a:lnTo>
                      <a:pt x="52" y="258"/>
                    </a:lnTo>
                    <a:lnTo>
                      <a:pt x="52" y="258"/>
                    </a:lnTo>
                    <a:lnTo>
                      <a:pt x="52" y="258"/>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51" name="Freeform 194"/>
              <p:cNvSpPr/>
              <p:nvPr/>
            </p:nvSpPr>
            <p:spPr bwMode="auto">
              <a:xfrm>
                <a:off x="981075" y="720725"/>
                <a:ext cx="79375" cy="82550"/>
              </a:xfrm>
              <a:custGeom>
                <a:avLst/>
                <a:gdLst/>
                <a:ahLst/>
                <a:cxnLst>
                  <a:cxn ang="0">
                    <a:pos x="6" y="40"/>
                  </a:cxn>
                  <a:cxn ang="0">
                    <a:pos x="10" y="44"/>
                  </a:cxn>
                  <a:cxn ang="0">
                    <a:pos x="20" y="46"/>
                  </a:cxn>
                  <a:cxn ang="0">
                    <a:pos x="38" y="52"/>
                  </a:cxn>
                  <a:cxn ang="0">
                    <a:pos x="32" y="44"/>
                  </a:cxn>
                  <a:cxn ang="0">
                    <a:pos x="26" y="38"/>
                  </a:cxn>
                  <a:cxn ang="0">
                    <a:pos x="14" y="30"/>
                  </a:cxn>
                  <a:cxn ang="0">
                    <a:pos x="12" y="26"/>
                  </a:cxn>
                  <a:cxn ang="0">
                    <a:pos x="22" y="30"/>
                  </a:cxn>
                  <a:cxn ang="0">
                    <a:pos x="22" y="26"/>
                  </a:cxn>
                  <a:cxn ang="0">
                    <a:pos x="28" y="32"/>
                  </a:cxn>
                  <a:cxn ang="0">
                    <a:pos x="40" y="36"/>
                  </a:cxn>
                  <a:cxn ang="0">
                    <a:pos x="42" y="40"/>
                  </a:cxn>
                  <a:cxn ang="0">
                    <a:pos x="48" y="42"/>
                  </a:cxn>
                  <a:cxn ang="0">
                    <a:pos x="44" y="36"/>
                  </a:cxn>
                  <a:cxn ang="0">
                    <a:pos x="48" y="36"/>
                  </a:cxn>
                  <a:cxn ang="0">
                    <a:pos x="46" y="34"/>
                  </a:cxn>
                  <a:cxn ang="0">
                    <a:pos x="44" y="28"/>
                  </a:cxn>
                  <a:cxn ang="0">
                    <a:pos x="42" y="24"/>
                  </a:cxn>
                  <a:cxn ang="0">
                    <a:pos x="50" y="32"/>
                  </a:cxn>
                  <a:cxn ang="0">
                    <a:pos x="50" y="32"/>
                  </a:cxn>
                  <a:cxn ang="0">
                    <a:pos x="50" y="26"/>
                  </a:cxn>
                  <a:cxn ang="0">
                    <a:pos x="44" y="22"/>
                  </a:cxn>
                  <a:cxn ang="0">
                    <a:pos x="42" y="18"/>
                  </a:cxn>
                  <a:cxn ang="0">
                    <a:pos x="42" y="18"/>
                  </a:cxn>
                  <a:cxn ang="0">
                    <a:pos x="44" y="16"/>
                  </a:cxn>
                  <a:cxn ang="0">
                    <a:pos x="40" y="14"/>
                  </a:cxn>
                  <a:cxn ang="0">
                    <a:pos x="36" y="12"/>
                  </a:cxn>
                  <a:cxn ang="0">
                    <a:pos x="34" y="10"/>
                  </a:cxn>
                  <a:cxn ang="0">
                    <a:pos x="32" y="10"/>
                  </a:cxn>
                  <a:cxn ang="0">
                    <a:pos x="32" y="12"/>
                  </a:cxn>
                  <a:cxn ang="0">
                    <a:pos x="24" y="0"/>
                  </a:cxn>
                  <a:cxn ang="0">
                    <a:pos x="24" y="0"/>
                  </a:cxn>
                  <a:cxn ang="0">
                    <a:pos x="0" y="38"/>
                  </a:cxn>
                  <a:cxn ang="0">
                    <a:pos x="2" y="40"/>
                  </a:cxn>
                  <a:cxn ang="0">
                    <a:pos x="6" y="40"/>
                  </a:cxn>
                </a:cxnLst>
                <a:rect l="0" t="0" r="r" b="b"/>
                <a:pathLst>
                  <a:path w="50" h="52">
                    <a:moveTo>
                      <a:pt x="6" y="40"/>
                    </a:moveTo>
                    <a:lnTo>
                      <a:pt x="6" y="40"/>
                    </a:lnTo>
                    <a:lnTo>
                      <a:pt x="10" y="44"/>
                    </a:lnTo>
                    <a:lnTo>
                      <a:pt x="10" y="44"/>
                    </a:lnTo>
                    <a:lnTo>
                      <a:pt x="14" y="44"/>
                    </a:lnTo>
                    <a:lnTo>
                      <a:pt x="20" y="46"/>
                    </a:lnTo>
                    <a:lnTo>
                      <a:pt x="20" y="46"/>
                    </a:lnTo>
                    <a:lnTo>
                      <a:pt x="38" y="52"/>
                    </a:lnTo>
                    <a:lnTo>
                      <a:pt x="38" y="52"/>
                    </a:lnTo>
                    <a:lnTo>
                      <a:pt x="32" y="44"/>
                    </a:lnTo>
                    <a:lnTo>
                      <a:pt x="26" y="38"/>
                    </a:lnTo>
                    <a:lnTo>
                      <a:pt x="26" y="38"/>
                    </a:lnTo>
                    <a:lnTo>
                      <a:pt x="18" y="32"/>
                    </a:lnTo>
                    <a:lnTo>
                      <a:pt x="14" y="30"/>
                    </a:lnTo>
                    <a:lnTo>
                      <a:pt x="12" y="26"/>
                    </a:lnTo>
                    <a:lnTo>
                      <a:pt x="12" y="26"/>
                    </a:lnTo>
                    <a:lnTo>
                      <a:pt x="18" y="28"/>
                    </a:lnTo>
                    <a:lnTo>
                      <a:pt x="22" y="30"/>
                    </a:lnTo>
                    <a:lnTo>
                      <a:pt x="22" y="30"/>
                    </a:lnTo>
                    <a:lnTo>
                      <a:pt x="22" y="26"/>
                    </a:lnTo>
                    <a:lnTo>
                      <a:pt x="22" y="26"/>
                    </a:lnTo>
                    <a:lnTo>
                      <a:pt x="28" y="32"/>
                    </a:lnTo>
                    <a:lnTo>
                      <a:pt x="34" y="34"/>
                    </a:lnTo>
                    <a:lnTo>
                      <a:pt x="40" y="36"/>
                    </a:lnTo>
                    <a:lnTo>
                      <a:pt x="40" y="36"/>
                    </a:lnTo>
                    <a:lnTo>
                      <a:pt x="42" y="40"/>
                    </a:lnTo>
                    <a:lnTo>
                      <a:pt x="48" y="42"/>
                    </a:lnTo>
                    <a:lnTo>
                      <a:pt x="48" y="42"/>
                    </a:lnTo>
                    <a:lnTo>
                      <a:pt x="44" y="36"/>
                    </a:lnTo>
                    <a:lnTo>
                      <a:pt x="44" y="36"/>
                    </a:lnTo>
                    <a:lnTo>
                      <a:pt x="48" y="36"/>
                    </a:lnTo>
                    <a:lnTo>
                      <a:pt x="48" y="36"/>
                    </a:lnTo>
                    <a:lnTo>
                      <a:pt x="48" y="36"/>
                    </a:lnTo>
                    <a:lnTo>
                      <a:pt x="46" y="34"/>
                    </a:lnTo>
                    <a:lnTo>
                      <a:pt x="44" y="30"/>
                    </a:lnTo>
                    <a:lnTo>
                      <a:pt x="44" y="28"/>
                    </a:lnTo>
                    <a:lnTo>
                      <a:pt x="42" y="24"/>
                    </a:lnTo>
                    <a:lnTo>
                      <a:pt x="42" y="24"/>
                    </a:lnTo>
                    <a:lnTo>
                      <a:pt x="46" y="28"/>
                    </a:lnTo>
                    <a:lnTo>
                      <a:pt x="50" y="32"/>
                    </a:lnTo>
                    <a:lnTo>
                      <a:pt x="50" y="32"/>
                    </a:lnTo>
                    <a:lnTo>
                      <a:pt x="50" y="32"/>
                    </a:lnTo>
                    <a:lnTo>
                      <a:pt x="50" y="32"/>
                    </a:lnTo>
                    <a:lnTo>
                      <a:pt x="50" y="26"/>
                    </a:lnTo>
                    <a:lnTo>
                      <a:pt x="48" y="24"/>
                    </a:lnTo>
                    <a:lnTo>
                      <a:pt x="44" y="22"/>
                    </a:lnTo>
                    <a:lnTo>
                      <a:pt x="42" y="18"/>
                    </a:lnTo>
                    <a:lnTo>
                      <a:pt x="42" y="18"/>
                    </a:lnTo>
                    <a:lnTo>
                      <a:pt x="42" y="18"/>
                    </a:lnTo>
                    <a:lnTo>
                      <a:pt x="42" y="18"/>
                    </a:lnTo>
                    <a:lnTo>
                      <a:pt x="44" y="16"/>
                    </a:lnTo>
                    <a:lnTo>
                      <a:pt x="44" y="16"/>
                    </a:lnTo>
                    <a:lnTo>
                      <a:pt x="44" y="16"/>
                    </a:lnTo>
                    <a:lnTo>
                      <a:pt x="40" y="14"/>
                    </a:lnTo>
                    <a:lnTo>
                      <a:pt x="40" y="14"/>
                    </a:lnTo>
                    <a:lnTo>
                      <a:pt x="36" y="12"/>
                    </a:lnTo>
                    <a:lnTo>
                      <a:pt x="34" y="10"/>
                    </a:lnTo>
                    <a:lnTo>
                      <a:pt x="34" y="10"/>
                    </a:lnTo>
                    <a:lnTo>
                      <a:pt x="32" y="10"/>
                    </a:lnTo>
                    <a:lnTo>
                      <a:pt x="32" y="10"/>
                    </a:lnTo>
                    <a:lnTo>
                      <a:pt x="32" y="12"/>
                    </a:lnTo>
                    <a:lnTo>
                      <a:pt x="32" y="12"/>
                    </a:lnTo>
                    <a:lnTo>
                      <a:pt x="24" y="0"/>
                    </a:lnTo>
                    <a:lnTo>
                      <a:pt x="24" y="0"/>
                    </a:lnTo>
                    <a:lnTo>
                      <a:pt x="24" y="0"/>
                    </a:lnTo>
                    <a:lnTo>
                      <a:pt x="24" y="0"/>
                    </a:lnTo>
                    <a:lnTo>
                      <a:pt x="0" y="38"/>
                    </a:lnTo>
                    <a:lnTo>
                      <a:pt x="0" y="38"/>
                    </a:lnTo>
                    <a:lnTo>
                      <a:pt x="2" y="40"/>
                    </a:lnTo>
                    <a:lnTo>
                      <a:pt x="2" y="40"/>
                    </a:lnTo>
                    <a:lnTo>
                      <a:pt x="6" y="40"/>
                    </a:lnTo>
                    <a:lnTo>
                      <a:pt x="6" y="4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52" name="Freeform 195"/>
              <p:cNvSpPr/>
              <p:nvPr/>
            </p:nvSpPr>
            <p:spPr bwMode="auto">
              <a:xfrm>
                <a:off x="901700" y="1250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53" name="Rectangle 196"/>
              <p:cNvSpPr>
                <a:spLocks noChangeArrowheads="1"/>
              </p:cNvSpPr>
              <p:nvPr/>
            </p:nvSpPr>
            <p:spPr bwMode="auto">
              <a:xfrm>
                <a:off x="904875" y="1254125"/>
                <a:ext cx="1588" cy="1588"/>
              </a:xfrm>
              <a:prstGeom prst="rect">
                <a:avLst/>
              </a:prstGeom>
              <a:solidFill>
                <a:srgbClr val="C4DF71"/>
              </a:solidFill>
              <a:ln w="9525">
                <a:noFill/>
                <a:miter lim="800000"/>
              </a:ln>
            </p:spPr>
            <p:txBody>
              <a:bodyPr vert="horz" wrap="square" lIns="91440" tIns="45720" rIns="91440" bIns="45720" numCol="1" anchor="t" anchorCtr="0" compatLnSpc="1"/>
              <a:lstStyle/>
              <a:p>
                <a:endParaRPr lang="zh-CN" altLang="en-US"/>
              </a:p>
            </p:txBody>
          </p:sp>
          <p:sp>
            <p:nvSpPr>
              <p:cNvPr id="54" name="Rectangle 197"/>
              <p:cNvSpPr>
                <a:spLocks noChangeArrowheads="1"/>
              </p:cNvSpPr>
              <p:nvPr/>
            </p:nvSpPr>
            <p:spPr bwMode="auto">
              <a:xfrm>
                <a:off x="901700" y="1266825"/>
                <a:ext cx="1588" cy="1588"/>
              </a:xfrm>
              <a:prstGeom prst="rect">
                <a:avLst/>
              </a:prstGeom>
              <a:solidFill>
                <a:srgbClr val="C4DF71"/>
              </a:solidFill>
              <a:ln w="9525">
                <a:noFill/>
                <a:miter lim="800000"/>
              </a:ln>
            </p:spPr>
            <p:txBody>
              <a:bodyPr vert="horz" wrap="square" lIns="91440" tIns="45720" rIns="91440" bIns="45720" numCol="1" anchor="t" anchorCtr="0" compatLnSpc="1"/>
              <a:lstStyle/>
              <a:p>
                <a:endParaRPr lang="zh-CN" altLang="en-US"/>
              </a:p>
            </p:txBody>
          </p:sp>
          <p:sp>
            <p:nvSpPr>
              <p:cNvPr id="55" name="Freeform 198"/>
              <p:cNvSpPr/>
              <p:nvPr/>
            </p:nvSpPr>
            <p:spPr bwMode="auto">
              <a:xfrm>
                <a:off x="901700" y="1250950"/>
                <a:ext cx="3175" cy="3175"/>
              </a:xfrm>
              <a:custGeom>
                <a:avLst/>
                <a:gdLst/>
                <a:ahLst/>
                <a:cxnLst>
                  <a:cxn ang="0">
                    <a:pos x="2" y="2"/>
                  </a:cxn>
                  <a:cxn ang="0">
                    <a:pos x="2" y="2"/>
                  </a:cxn>
                  <a:cxn ang="0">
                    <a:pos x="0" y="0"/>
                  </a:cxn>
                  <a:cxn ang="0">
                    <a:pos x="0" y="0"/>
                  </a:cxn>
                  <a:cxn ang="0">
                    <a:pos x="0" y="2"/>
                  </a:cxn>
                  <a:cxn ang="0">
                    <a:pos x="2" y="2"/>
                  </a:cxn>
                </a:cxnLst>
                <a:rect l="0" t="0" r="r" b="b"/>
                <a:pathLst>
                  <a:path w="2" h="2">
                    <a:moveTo>
                      <a:pt x="2" y="2"/>
                    </a:moveTo>
                    <a:lnTo>
                      <a:pt x="2" y="2"/>
                    </a:lnTo>
                    <a:lnTo>
                      <a:pt x="0" y="0"/>
                    </a:lnTo>
                    <a:lnTo>
                      <a:pt x="0" y="0"/>
                    </a:lnTo>
                    <a:lnTo>
                      <a:pt x="0" y="2"/>
                    </a:lnTo>
                    <a:lnTo>
                      <a:pt x="2"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56" name="Freeform 199"/>
              <p:cNvSpPr/>
              <p:nvPr/>
            </p:nvSpPr>
            <p:spPr bwMode="auto">
              <a:xfrm>
                <a:off x="892175" y="1241425"/>
                <a:ext cx="3175" cy="1588"/>
              </a:xfrm>
              <a:custGeom>
                <a:avLst/>
                <a:gdLst/>
                <a:ahLst/>
                <a:cxnLst>
                  <a:cxn ang="0">
                    <a:pos x="2" y="0"/>
                  </a:cxn>
                  <a:cxn ang="0">
                    <a:pos x="2" y="0"/>
                  </a:cxn>
                  <a:cxn ang="0">
                    <a:pos x="0" y="0"/>
                  </a:cxn>
                  <a:cxn ang="0">
                    <a:pos x="0" y="0"/>
                  </a:cxn>
                  <a:cxn ang="0">
                    <a:pos x="2" y="0"/>
                  </a:cxn>
                  <a:cxn ang="0">
                    <a:pos x="2" y="0"/>
                  </a:cxn>
                </a:cxnLst>
                <a:rect l="0" t="0" r="r" b="b"/>
                <a:pathLst>
                  <a:path w="2">
                    <a:moveTo>
                      <a:pt x="2" y="0"/>
                    </a:moveTo>
                    <a:lnTo>
                      <a:pt x="2" y="0"/>
                    </a:lnTo>
                    <a:lnTo>
                      <a:pt x="0" y="0"/>
                    </a:lnTo>
                    <a:lnTo>
                      <a:pt x="0" y="0"/>
                    </a:lnTo>
                    <a:lnTo>
                      <a:pt x="2" y="0"/>
                    </a:lnTo>
                    <a:lnTo>
                      <a:pt x="2"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57" name="Freeform 200"/>
              <p:cNvSpPr/>
              <p:nvPr/>
            </p:nvSpPr>
            <p:spPr bwMode="auto">
              <a:xfrm>
                <a:off x="1031875" y="669925"/>
                <a:ext cx="73025" cy="63500"/>
              </a:xfrm>
              <a:custGeom>
                <a:avLst/>
                <a:gdLst/>
                <a:ahLst/>
                <a:cxnLst>
                  <a:cxn ang="0">
                    <a:pos x="12" y="26"/>
                  </a:cxn>
                  <a:cxn ang="0">
                    <a:pos x="12" y="26"/>
                  </a:cxn>
                  <a:cxn ang="0">
                    <a:pos x="12" y="30"/>
                  </a:cxn>
                  <a:cxn ang="0">
                    <a:pos x="12" y="30"/>
                  </a:cxn>
                  <a:cxn ang="0">
                    <a:pos x="12" y="32"/>
                  </a:cxn>
                  <a:cxn ang="0">
                    <a:pos x="14" y="34"/>
                  </a:cxn>
                  <a:cxn ang="0">
                    <a:pos x="14" y="34"/>
                  </a:cxn>
                  <a:cxn ang="0">
                    <a:pos x="18" y="34"/>
                  </a:cxn>
                  <a:cxn ang="0">
                    <a:pos x="18" y="34"/>
                  </a:cxn>
                  <a:cxn ang="0">
                    <a:pos x="20" y="36"/>
                  </a:cxn>
                  <a:cxn ang="0">
                    <a:pos x="20" y="36"/>
                  </a:cxn>
                  <a:cxn ang="0">
                    <a:pos x="22" y="38"/>
                  </a:cxn>
                  <a:cxn ang="0">
                    <a:pos x="26" y="40"/>
                  </a:cxn>
                  <a:cxn ang="0">
                    <a:pos x="28" y="40"/>
                  </a:cxn>
                  <a:cxn ang="0">
                    <a:pos x="28" y="40"/>
                  </a:cxn>
                  <a:cxn ang="0">
                    <a:pos x="26" y="34"/>
                  </a:cxn>
                  <a:cxn ang="0">
                    <a:pos x="26" y="34"/>
                  </a:cxn>
                  <a:cxn ang="0">
                    <a:pos x="26" y="28"/>
                  </a:cxn>
                  <a:cxn ang="0">
                    <a:pos x="26" y="28"/>
                  </a:cxn>
                  <a:cxn ang="0">
                    <a:pos x="28" y="28"/>
                  </a:cxn>
                  <a:cxn ang="0">
                    <a:pos x="28" y="28"/>
                  </a:cxn>
                  <a:cxn ang="0">
                    <a:pos x="30" y="30"/>
                  </a:cxn>
                  <a:cxn ang="0">
                    <a:pos x="32" y="32"/>
                  </a:cxn>
                  <a:cxn ang="0">
                    <a:pos x="32" y="32"/>
                  </a:cxn>
                  <a:cxn ang="0">
                    <a:pos x="34" y="28"/>
                  </a:cxn>
                  <a:cxn ang="0">
                    <a:pos x="38" y="26"/>
                  </a:cxn>
                  <a:cxn ang="0">
                    <a:pos x="38" y="26"/>
                  </a:cxn>
                  <a:cxn ang="0">
                    <a:pos x="36" y="24"/>
                  </a:cxn>
                  <a:cxn ang="0">
                    <a:pos x="34" y="22"/>
                  </a:cxn>
                  <a:cxn ang="0">
                    <a:pos x="34" y="22"/>
                  </a:cxn>
                  <a:cxn ang="0">
                    <a:pos x="34" y="22"/>
                  </a:cxn>
                  <a:cxn ang="0">
                    <a:pos x="34" y="22"/>
                  </a:cxn>
                  <a:cxn ang="0">
                    <a:pos x="36" y="20"/>
                  </a:cxn>
                  <a:cxn ang="0">
                    <a:pos x="38" y="20"/>
                  </a:cxn>
                  <a:cxn ang="0">
                    <a:pos x="40" y="22"/>
                  </a:cxn>
                  <a:cxn ang="0">
                    <a:pos x="42" y="22"/>
                  </a:cxn>
                  <a:cxn ang="0">
                    <a:pos x="42" y="22"/>
                  </a:cxn>
                  <a:cxn ang="0">
                    <a:pos x="46" y="18"/>
                  </a:cxn>
                  <a:cxn ang="0">
                    <a:pos x="46" y="18"/>
                  </a:cxn>
                  <a:cxn ang="0">
                    <a:pos x="46" y="16"/>
                  </a:cxn>
                  <a:cxn ang="0">
                    <a:pos x="46" y="16"/>
                  </a:cxn>
                  <a:cxn ang="0">
                    <a:pos x="38" y="12"/>
                  </a:cxn>
                  <a:cxn ang="0">
                    <a:pos x="38" y="12"/>
                  </a:cxn>
                  <a:cxn ang="0">
                    <a:pos x="34" y="14"/>
                  </a:cxn>
                  <a:cxn ang="0">
                    <a:pos x="30" y="12"/>
                  </a:cxn>
                  <a:cxn ang="0">
                    <a:pos x="30" y="12"/>
                  </a:cxn>
                  <a:cxn ang="0">
                    <a:pos x="30" y="10"/>
                  </a:cxn>
                  <a:cxn ang="0">
                    <a:pos x="30" y="10"/>
                  </a:cxn>
                  <a:cxn ang="0">
                    <a:pos x="16" y="10"/>
                  </a:cxn>
                  <a:cxn ang="0">
                    <a:pos x="16" y="8"/>
                  </a:cxn>
                  <a:cxn ang="0">
                    <a:pos x="16" y="8"/>
                  </a:cxn>
                  <a:cxn ang="0">
                    <a:pos x="22" y="6"/>
                  </a:cxn>
                  <a:cxn ang="0">
                    <a:pos x="22" y="6"/>
                  </a:cxn>
                  <a:cxn ang="0">
                    <a:pos x="22" y="6"/>
                  </a:cxn>
                  <a:cxn ang="0">
                    <a:pos x="16" y="0"/>
                  </a:cxn>
                  <a:cxn ang="0">
                    <a:pos x="16" y="0"/>
                  </a:cxn>
                  <a:cxn ang="0">
                    <a:pos x="0" y="22"/>
                  </a:cxn>
                  <a:cxn ang="0">
                    <a:pos x="0" y="22"/>
                  </a:cxn>
                  <a:cxn ang="0">
                    <a:pos x="6" y="26"/>
                  </a:cxn>
                  <a:cxn ang="0">
                    <a:pos x="6" y="26"/>
                  </a:cxn>
                  <a:cxn ang="0">
                    <a:pos x="12" y="26"/>
                  </a:cxn>
                  <a:cxn ang="0">
                    <a:pos x="12" y="26"/>
                  </a:cxn>
                </a:cxnLst>
                <a:rect l="0" t="0" r="r" b="b"/>
                <a:pathLst>
                  <a:path w="46" h="40">
                    <a:moveTo>
                      <a:pt x="12" y="26"/>
                    </a:moveTo>
                    <a:lnTo>
                      <a:pt x="12" y="26"/>
                    </a:lnTo>
                    <a:lnTo>
                      <a:pt x="12" y="30"/>
                    </a:lnTo>
                    <a:lnTo>
                      <a:pt x="12" y="30"/>
                    </a:lnTo>
                    <a:lnTo>
                      <a:pt x="12" y="32"/>
                    </a:lnTo>
                    <a:lnTo>
                      <a:pt x="14" y="34"/>
                    </a:lnTo>
                    <a:lnTo>
                      <a:pt x="14" y="34"/>
                    </a:lnTo>
                    <a:lnTo>
                      <a:pt x="18" y="34"/>
                    </a:lnTo>
                    <a:lnTo>
                      <a:pt x="18" y="34"/>
                    </a:lnTo>
                    <a:lnTo>
                      <a:pt x="20" y="36"/>
                    </a:lnTo>
                    <a:lnTo>
                      <a:pt x="20" y="36"/>
                    </a:lnTo>
                    <a:lnTo>
                      <a:pt x="22" y="38"/>
                    </a:lnTo>
                    <a:lnTo>
                      <a:pt x="26" y="40"/>
                    </a:lnTo>
                    <a:lnTo>
                      <a:pt x="28" y="40"/>
                    </a:lnTo>
                    <a:lnTo>
                      <a:pt x="28" y="40"/>
                    </a:lnTo>
                    <a:lnTo>
                      <a:pt x="26" y="34"/>
                    </a:lnTo>
                    <a:lnTo>
                      <a:pt x="26" y="34"/>
                    </a:lnTo>
                    <a:lnTo>
                      <a:pt x="26" y="28"/>
                    </a:lnTo>
                    <a:lnTo>
                      <a:pt x="26" y="28"/>
                    </a:lnTo>
                    <a:lnTo>
                      <a:pt x="28" y="28"/>
                    </a:lnTo>
                    <a:lnTo>
                      <a:pt x="28" y="28"/>
                    </a:lnTo>
                    <a:lnTo>
                      <a:pt x="30" y="30"/>
                    </a:lnTo>
                    <a:lnTo>
                      <a:pt x="32" y="32"/>
                    </a:lnTo>
                    <a:lnTo>
                      <a:pt x="32" y="32"/>
                    </a:lnTo>
                    <a:lnTo>
                      <a:pt x="34" y="28"/>
                    </a:lnTo>
                    <a:lnTo>
                      <a:pt x="38" y="26"/>
                    </a:lnTo>
                    <a:lnTo>
                      <a:pt x="38" y="26"/>
                    </a:lnTo>
                    <a:lnTo>
                      <a:pt x="36" y="24"/>
                    </a:lnTo>
                    <a:lnTo>
                      <a:pt x="34" y="22"/>
                    </a:lnTo>
                    <a:lnTo>
                      <a:pt x="34" y="22"/>
                    </a:lnTo>
                    <a:lnTo>
                      <a:pt x="34" y="22"/>
                    </a:lnTo>
                    <a:lnTo>
                      <a:pt x="34" y="22"/>
                    </a:lnTo>
                    <a:lnTo>
                      <a:pt x="36" y="20"/>
                    </a:lnTo>
                    <a:lnTo>
                      <a:pt x="38" y="20"/>
                    </a:lnTo>
                    <a:lnTo>
                      <a:pt x="40" y="22"/>
                    </a:lnTo>
                    <a:lnTo>
                      <a:pt x="42" y="22"/>
                    </a:lnTo>
                    <a:lnTo>
                      <a:pt x="42" y="22"/>
                    </a:lnTo>
                    <a:lnTo>
                      <a:pt x="46" y="18"/>
                    </a:lnTo>
                    <a:lnTo>
                      <a:pt x="46" y="18"/>
                    </a:lnTo>
                    <a:lnTo>
                      <a:pt x="46" y="16"/>
                    </a:lnTo>
                    <a:lnTo>
                      <a:pt x="46" y="16"/>
                    </a:lnTo>
                    <a:lnTo>
                      <a:pt x="38" y="12"/>
                    </a:lnTo>
                    <a:lnTo>
                      <a:pt x="38" y="12"/>
                    </a:lnTo>
                    <a:lnTo>
                      <a:pt x="34" y="14"/>
                    </a:lnTo>
                    <a:lnTo>
                      <a:pt x="30" y="12"/>
                    </a:lnTo>
                    <a:lnTo>
                      <a:pt x="30" y="12"/>
                    </a:lnTo>
                    <a:lnTo>
                      <a:pt x="30" y="10"/>
                    </a:lnTo>
                    <a:lnTo>
                      <a:pt x="30" y="10"/>
                    </a:lnTo>
                    <a:lnTo>
                      <a:pt x="16" y="10"/>
                    </a:lnTo>
                    <a:lnTo>
                      <a:pt x="16" y="8"/>
                    </a:lnTo>
                    <a:lnTo>
                      <a:pt x="16" y="8"/>
                    </a:lnTo>
                    <a:lnTo>
                      <a:pt x="22" y="6"/>
                    </a:lnTo>
                    <a:lnTo>
                      <a:pt x="22" y="6"/>
                    </a:lnTo>
                    <a:lnTo>
                      <a:pt x="22" y="6"/>
                    </a:lnTo>
                    <a:lnTo>
                      <a:pt x="16" y="0"/>
                    </a:lnTo>
                    <a:lnTo>
                      <a:pt x="16" y="0"/>
                    </a:lnTo>
                    <a:lnTo>
                      <a:pt x="0" y="22"/>
                    </a:lnTo>
                    <a:lnTo>
                      <a:pt x="0" y="22"/>
                    </a:lnTo>
                    <a:lnTo>
                      <a:pt x="6" y="26"/>
                    </a:lnTo>
                    <a:lnTo>
                      <a:pt x="6" y="26"/>
                    </a:lnTo>
                    <a:lnTo>
                      <a:pt x="12" y="26"/>
                    </a:lnTo>
                    <a:lnTo>
                      <a:pt x="12" y="2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58" name="Freeform 201"/>
              <p:cNvSpPr>
                <a:spLocks noEditPoints="1"/>
              </p:cNvSpPr>
              <p:nvPr/>
            </p:nvSpPr>
            <p:spPr bwMode="auto">
              <a:xfrm>
                <a:off x="1692275" y="466725"/>
                <a:ext cx="1527175" cy="1155700"/>
              </a:xfrm>
              <a:custGeom>
                <a:avLst/>
                <a:gdLst/>
                <a:ahLst/>
                <a:cxnLst>
                  <a:cxn ang="0">
                    <a:pos x="774" y="94"/>
                  </a:cxn>
                  <a:cxn ang="0">
                    <a:pos x="700" y="74"/>
                  </a:cxn>
                  <a:cxn ang="0">
                    <a:pos x="676" y="54"/>
                  </a:cxn>
                  <a:cxn ang="0">
                    <a:pos x="552" y="58"/>
                  </a:cxn>
                  <a:cxn ang="0">
                    <a:pos x="466" y="54"/>
                  </a:cxn>
                  <a:cxn ang="0">
                    <a:pos x="400" y="104"/>
                  </a:cxn>
                  <a:cxn ang="0">
                    <a:pos x="438" y="74"/>
                  </a:cxn>
                  <a:cxn ang="0">
                    <a:pos x="340" y="22"/>
                  </a:cxn>
                  <a:cxn ang="0">
                    <a:pos x="260" y="36"/>
                  </a:cxn>
                  <a:cxn ang="0">
                    <a:pos x="216" y="64"/>
                  </a:cxn>
                  <a:cxn ang="0">
                    <a:pos x="182" y="112"/>
                  </a:cxn>
                  <a:cxn ang="0">
                    <a:pos x="126" y="156"/>
                  </a:cxn>
                  <a:cxn ang="0">
                    <a:pos x="128" y="182"/>
                  </a:cxn>
                  <a:cxn ang="0">
                    <a:pos x="140" y="196"/>
                  </a:cxn>
                  <a:cxn ang="0">
                    <a:pos x="184" y="206"/>
                  </a:cxn>
                  <a:cxn ang="0">
                    <a:pos x="226" y="202"/>
                  </a:cxn>
                  <a:cxn ang="0">
                    <a:pos x="224" y="178"/>
                  </a:cxn>
                  <a:cxn ang="0">
                    <a:pos x="250" y="126"/>
                  </a:cxn>
                  <a:cxn ang="0">
                    <a:pos x="278" y="124"/>
                  </a:cxn>
                  <a:cxn ang="0">
                    <a:pos x="298" y="170"/>
                  </a:cxn>
                  <a:cxn ang="0">
                    <a:pos x="326" y="176"/>
                  </a:cxn>
                  <a:cxn ang="0">
                    <a:pos x="294" y="194"/>
                  </a:cxn>
                  <a:cxn ang="0">
                    <a:pos x="232" y="238"/>
                  </a:cxn>
                  <a:cxn ang="0">
                    <a:pos x="166" y="228"/>
                  </a:cxn>
                  <a:cxn ang="0">
                    <a:pos x="156" y="230"/>
                  </a:cxn>
                  <a:cxn ang="0">
                    <a:pos x="144" y="256"/>
                  </a:cxn>
                  <a:cxn ang="0">
                    <a:pos x="96" y="282"/>
                  </a:cxn>
                  <a:cxn ang="0">
                    <a:pos x="42" y="310"/>
                  </a:cxn>
                  <a:cxn ang="0">
                    <a:pos x="72" y="350"/>
                  </a:cxn>
                  <a:cxn ang="0">
                    <a:pos x="2" y="412"/>
                  </a:cxn>
                  <a:cxn ang="0">
                    <a:pos x="36" y="438"/>
                  </a:cxn>
                  <a:cxn ang="0">
                    <a:pos x="106" y="382"/>
                  </a:cxn>
                  <a:cxn ang="0">
                    <a:pos x="208" y="392"/>
                  </a:cxn>
                  <a:cxn ang="0">
                    <a:pos x="228" y="394"/>
                  </a:cxn>
                  <a:cxn ang="0">
                    <a:pos x="188" y="342"/>
                  </a:cxn>
                  <a:cxn ang="0">
                    <a:pos x="250" y="392"/>
                  </a:cxn>
                  <a:cxn ang="0">
                    <a:pos x="274" y="430"/>
                  </a:cxn>
                  <a:cxn ang="0">
                    <a:pos x="276" y="410"/>
                  </a:cxn>
                  <a:cxn ang="0">
                    <a:pos x="286" y="396"/>
                  </a:cxn>
                  <a:cxn ang="0">
                    <a:pos x="328" y="388"/>
                  </a:cxn>
                  <a:cxn ang="0">
                    <a:pos x="358" y="332"/>
                  </a:cxn>
                  <a:cxn ang="0">
                    <a:pos x="386" y="330"/>
                  </a:cxn>
                  <a:cxn ang="0">
                    <a:pos x="424" y="358"/>
                  </a:cxn>
                  <a:cxn ang="0">
                    <a:pos x="354" y="386"/>
                  </a:cxn>
                  <a:cxn ang="0">
                    <a:pos x="308" y="404"/>
                  </a:cxn>
                  <a:cxn ang="0">
                    <a:pos x="324" y="432"/>
                  </a:cxn>
                  <a:cxn ang="0">
                    <a:pos x="392" y="440"/>
                  </a:cxn>
                  <a:cxn ang="0">
                    <a:pos x="444" y="608"/>
                  </a:cxn>
                  <a:cxn ang="0">
                    <a:pos x="562" y="606"/>
                  </a:cxn>
                  <a:cxn ang="0">
                    <a:pos x="564" y="536"/>
                  </a:cxn>
                  <a:cxn ang="0">
                    <a:pos x="514" y="530"/>
                  </a:cxn>
                  <a:cxn ang="0">
                    <a:pos x="540" y="524"/>
                  </a:cxn>
                  <a:cxn ang="0">
                    <a:pos x="664" y="552"/>
                  </a:cxn>
                  <a:cxn ang="0">
                    <a:pos x="724" y="638"/>
                  </a:cxn>
                  <a:cxn ang="0">
                    <a:pos x="790" y="620"/>
                  </a:cxn>
                  <a:cxn ang="0">
                    <a:pos x="856" y="572"/>
                  </a:cxn>
                  <a:cxn ang="0">
                    <a:pos x="892" y="594"/>
                  </a:cxn>
                  <a:cxn ang="0">
                    <a:pos x="932" y="674"/>
                  </a:cxn>
                  <a:cxn ang="0">
                    <a:pos x="312" y="384"/>
                  </a:cxn>
                  <a:cxn ang="0">
                    <a:pos x="548" y="408"/>
                  </a:cxn>
                  <a:cxn ang="0">
                    <a:pos x="510" y="390"/>
                  </a:cxn>
                  <a:cxn ang="0">
                    <a:pos x="508" y="332"/>
                  </a:cxn>
                  <a:cxn ang="0">
                    <a:pos x="516" y="352"/>
                  </a:cxn>
                </a:cxnLst>
                <a:rect l="0" t="0" r="r" b="b"/>
                <a:pathLst>
                  <a:path w="962" h="728">
                    <a:moveTo>
                      <a:pt x="946" y="688"/>
                    </a:moveTo>
                    <a:lnTo>
                      <a:pt x="946" y="688"/>
                    </a:lnTo>
                    <a:lnTo>
                      <a:pt x="944" y="688"/>
                    </a:lnTo>
                    <a:lnTo>
                      <a:pt x="944" y="688"/>
                    </a:lnTo>
                    <a:lnTo>
                      <a:pt x="944" y="686"/>
                    </a:lnTo>
                    <a:lnTo>
                      <a:pt x="942" y="682"/>
                    </a:lnTo>
                    <a:lnTo>
                      <a:pt x="942" y="682"/>
                    </a:lnTo>
                    <a:lnTo>
                      <a:pt x="938" y="682"/>
                    </a:lnTo>
                    <a:lnTo>
                      <a:pt x="938" y="682"/>
                    </a:lnTo>
                    <a:lnTo>
                      <a:pt x="936" y="676"/>
                    </a:lnTo>
                    <a:lnTo>
                      <a:pt x="938" y="670"/>
                    </a:lnTo>
                    <a:lnTo>
                      <a:pt x="944" y="658"/>
                    </a:lnTo>
                    <a:lnTo>
                      <a:pt x="944" y="658"/>
                    </a:lnTo>
                    <a:lnTo>
                      <a:pt x="942" y="654"/>
                    </a:lnTo>
                    <a:lnTo>
                      <a:pt x="942" y="654"/>
                    </a:lnTo>
                    <a:lnTo>
                      <a:pt x="944" y="650"/>
                    </a:lnTo>
                    <a:lnTo>
                      <a:pt x="944" y="646"/>
                    </a:lnTo>
                    <a:lnTo>
                      <a:pt x="944" y="646"/>
                    </a:lnTo>
                    <a:lnTo>
                      <a:pt x="948" y="646"/>
                    </a:lnTo>
                    <a:lnTo>
                      <a:pt x="952" y="646"/>
                    </a:lnTo>
                    <a:lnTo>
                      <a:pt x="952" y="646"/>
                    </a:lnTo>
                    <a:lnTo>
                      <a:pt x="952" y="652"/>
                    </a:lnTo>
                    <a:lnTo>
                      <a:pt x="952" y="652"/>
                    </a:lnTo>
                    <a:lnTo>
                      <a:pt x="956" y="652"/>
                    </a:lnTo>
                    <a:lnTo>
                      <a:pt x="956" y="652"/>
                    </a:lnTo>
                    <a:lnTo>
                      <a:pt x="958" y="652"/>
                    </a:lnTo>
                    <a:lnTo>
                      <a:pt x="960" y="652"/>
                    </a:lnTo>
                    <a:lnTo>
                      <a:pt x="960" y="652"/>
                    </a:lnTo>
                    <a:lnTo>
                      <a:pt x="962" y="596"/>
                    </a:lnTo>
                    <a:lnTo>
                      <a:pt x="962" y="596"/>
                    </a:lnTo>
                    <a:lnTo>
                      <a:pt x="962" y="558"/>
                    </a:lnTo>
                    <a:lnTo>
                      <a:pt x="958" y="520"/>
                    </a:lnTo>
                    <a:lnTo>
                      <a:pt x="954" y="484"/>
                    </a:lnTo>
                    <a:lnTo>
                      <a:pt x="948" y="446"/>
                    </a:lnTo>
                    <a:lnTo>
                      <a:pt x="940" y="410"/>
                    </a:lnTo>
                    <a:lnTo>
                      <a:pt x="930" y="376"/>
                    </a:lnTo>
                    <a:lnTo>
                      <a:pt x="918" y="340"/>
                    </a:lnTo>
                    <a:lnTo>
                      <a:pt x="906" y="306"/>
                    </a:lnTo>
                    <a:lnTo>
                      <a:pt x="890" y="274"/>
                    </a:lnTo>
                    <a:lnTo>
                      <a:pt x="874" y="242"/>
                    </a:lnTo>
                    <a:lnTo>
                      <a:pt x="858" y="210"/>
                    </a:lnTo>
                    <a:lnTo>
                      <a:pt x="838" y="180"/>
                    </a:lnTo>
                    <a:lnTo>
                      <a:pt x="818" y="150"/>
                    </a:lnTo>
                    <a:lnTo>
                      <a:pt x="796" y="122"/>
                    </a:lnTo>
                    <a:lnTo>
                      <a:pt x="774" y="94"/>
                    </a:lnTo>
                    <a:lnTo>
                      <a:pt x="750" y="68"/>
                    </a:lnTo>
                    <a:lnTo>
                      <a:pt x="750" y="68"/>
                    </a:lnTo>
                    <a:lnTo>
                      <a:pt x="748" y="68"/>
                    </a:lnTo>
                    <a:lnTo>
                      <a:pt x="746" y="66"/>
                    </a:lnTo>
                    <a:lnTo>
                      <a:pt x="746" y="66"/>
                    </a:lnTo>
                    <a:lnTo>
                      <a:pt x="746" y="64"/>
                    </a:lnTo>
                    <a:lnTo>
                      <a:pt x="746" y="64"/>
                    </a:lnTo>
                    <a:lnTo>
                      <a:pt x="730" y="50"/>
                    </a:lnTo>
                    <a:lnTo>
                      <a:pt x="730" y="50"/>
                    </a:lnTo>
                    <a:lnTo>
                      <a:pt x="726" y="52"/>
                    </a:lnTo>
                    <a:lnTo>
                      <a:pt x="724" y="56"/>
                    </a:lnTo>
                    <a:lnTo>
                      <a:pt x="724" y="56"/>
                    </a:lnTo>
                    <a:lnTo>
                      <a:pt x="726" y="60"/>
                    </a:lnTo>
                    <a:lnTo>
                      <a:pt x="726" y="66"/>
                    </a:lnTo>
                    <a:lnTo>
                      <a:pt x="726" y="66"/>
                    </a:lnTo>
                    <a:lnTo>
                      <a:pt x="722" y="70"/>
                    </a:lnTo>
                    <a:lnTo>
                      <a:pt x="722" y="70"/>
                    </a:lnTo>
                    <a:lnTo>
                      <a:pt x="720" y="72"/>
                    </a:lnTo>
                    <a:lnTo>
                      <a:pt x="720" y="72"/>
                    </a:lnTo>
                    <a:lnTo>
                      <a:pt x="718" y="74"/>
                    </a:lnTo>
                    <a:lnTo>
                      <a:pt x="718" y="78"/>
                    </a:lnTo>
                    <a:lnTo>
                      <a:pt x="718" y="78"/>
                    </a:lnTo>
                    <a:lnTo>
                      <a:pt x="710" y="82"/>
                    </a:lnTo>
                    <a:lnTo>
                      <a:pt x="708" y="84"/>
                    </a:lnTo>
                    <a:lnTo>
                      <a:pt x="706" y="86"/>
                    </a:lnTo>
                    <a:lnTo>
                      <a:pt x="706" y="86"/>
                    </a:lnTo>
                    <a:lnTo>
                      <a:pt x="702" y="88"/>
                    </a:lnTo>
                    <a:lnTo>
                      <a:pt x="698" y="86"/>
                    </a:lnTo>
                    <a:lnTo>
                      <a:pt x="698" y="86"/>
                    </a:lnTo>
                    <a:lnTo>
                      <a:pt x="692" y="86"/>
                    </a:lnTo>
                    <a:lnTo>
                      <a:pt x="692" y="86"/>
                    </a:lnTo>
                    <a:lnTo>
                      <a:pt x="684" y="84"/>
                    </a:lnTo>
                    <a:lnTo>
                      <a:pt x="680" y="82"/>
                    </a:lnTo>
                    <a:lnTo>
                      <a:pt x="678" y="80"/>
                    </a:lnTo>
                    <a:lnTo>
                      <a:pt x="678" y="80"/>
                    </a:lnTo>
                    <a:lnTo>
                      <a:pt x="684" y="80"/>
                    </a:lnTo>
                    <a:lnTo>
                      <a:pt x="690" y="80"/>
                    </a:lnTo>
                    <a:lnTo>
                      <a:pt x="690" y="80"/>
                    </a:lnTo>
                    <a:lnTo>
                      <a:pt x="692" y="82"/>
                    </a:lnTo>
                    <a:lnTo>
                      <a:pt x="692" y="82"/>
                    </a:lnTo>
                    <a:lnTo>
                      <a:pt x="698" y="80"/>
                    </a:lnTo>
                    <a:lnTo>
                      <a:pt x="698" y="80"/>
                    </a:lnTo>
                    <a:lnTo>
                      <a:pt x="698" y="76"/>
                    </a:lnTo>
                    <a:lnTo>
                      <a:pt x="698" y="76"/>
                    </a:lnTo>
                    <a:lnTo>
                      <a:pt x="700" y="74"/>
                    </a:lnTo>
                    <a:lnTo>
                      <a:pt x="704" y="72"/>
                    </a:lnTo>
                    <a:lnTo>
                      <a:pt x="704" y="72"/>
                    </a:lnTo>
                    <a:lnTo>
                      <a:pt x="708" y="68"/>
                    </a:lnTo>
                    <a:lnTo>
                      <a:pt x="712" y="64"/>
                    </a:lnTo>
                    <a:lnTo>
                      <a:pt x="712" y="64"/>
                    </a:lnTo>
                    <a:lnTo>
                      <a:pt x="712" y="58"/>
                    </a:lnTo>
                    <a:lnTo>
                      <a:pt x="712" y="58"/>
                    </a:lnTo>
                    <a:lnTo>
                      <a:pt x="714" y="54"/>
                    </a:lnTo>
                    <a:lnTo>
                      <a:pt x="714" y="54"/>
                    </a:lnTo>
                    <a:lnTo>
                      <a:pt x="710" y="50"/>
                    </a:lnTo>
                    <a:lnTo>
                      <a:pt x="708" y="50"/>
                    </a:lnTo>
                    <a:lnTo>
                      <a:pt x="708" y="46"/>
                    </a:lnTo>
                    <a:lnTo>
                      <a:pt x="708" y="46"/>
                    </a:lnTo>
                    <a:lnTo>
                      <a:pt x="708" y="34"/>
                    </a:lnTo>
                    <a:lnTo>
                      <a:pt x="708" y="34"/>
                    </a:lnTo>
                    <a:lnTo>
                      <a:pt x="706" y="28"/>
                    </a:lnTo>
                    <a:lnTo>
                      <a:pt x="706" y="28"/>
                    </a:lnTo>
                    <a:lnTo>
                      <a:pt x="706" y="28"/>
                    </a:lnTo>
                    <a:lnTo>
                      <a:pt x="706" y="28"/>
                    </a:lnTo>
                    <a:lnTo>
                      <a:pt x="674" y="0"/>
                    </a:lnTo>
                    <a:lnTo>
                      <a:pt x="674" y="0"/>
                    </a:lnTo>
                    <a:lnTo>
                      <a:pt x="672" y="4"/>
                    </a:lnTo>
                    <a:lnTo>
                      <a:pt x="672" y="4"/>
                    </a:lnTo>
                    <a:lnTo>
                      <a:pt x="668" y="8"/>
                    </a:lnTo>
                    <a:lnTo>
                      <a:pt x="662" y="10"/>
                    </a:lnTo>
                    <a:lnTo>
                      <a:pt x="658" y="14"/>
                    </a:lnTo>
                    <a:lnTo>
                      <a:pt x="658" y="20"/>
                    </a:lnTo>
                    <a:lnTo>
                      <a:pt x="658" y="20"/>
                    </a:lnTo>
                    <a:lnTo>
                      <a:pt x="662" y="20"/>
                    </a:lnTo>
                    <a:lnTo>
                      <a:pt x="662" y="20"/>
                    </a:lnTo>
                    <a:lnTo>
                      <a:pt x="664" y="26"/>
                    </a:lnTo>
                    <a:lnTo>
                      <a:pt x="662" y="28"/>
                    </a:lnTo>
                    <a:lnTo>
                      <a:pt x="660" y="32"/>
                    </a:lnTo>
                    <a:lnTo>
                      <a:pt x="658" y="34"/>
                    </a:lnTo>
                    <a:lnTo>
                      <a:pt x="658" y="34"/>
                    </a:lnTo>
                    <a:lnTo>
                      <a:pt x="660" y="36"/>
                    </a:lnTo>
                    <a:lnTo>
                      <a:pt x="664" y="38"/>
                    </a:lnTo>
                    <a:lnTo>
                      <a:pt x="668" y="40"/>
                    </a:lnTo>
                    <a:lnTo>
                      <a:pt x="668" y="40"/>
                    </a:lnTo>
                    <a:lnTo>
                      <a:pt x="670" y="44"/>
                    </a:lnTo>
                    <a:lnTo>
                      <a:pt x="670" y="44"/>
                    </a:lnTo>
                    <a:lnTo>
                      <a:pt x="672" y="48"/>
                    </a:lnTo>
                    <a:lnTo>
                      <a:pt x="678" y="48"/>
                    </a:lnTo>
                    <a:lnTo>
                      <a:pt x="678" y="48"/>
                    </a:lnTo>
                    <a:lnTo>
                      <a:pt x="676" y="54"/>
                    </a:lnTo>
                    <a:lnTo>
                      <a:pt x="672" y="58"/>
                    </a:lnTo>
                    <a:lnTo>
                      <a:pt x="672" y="58"/>
                    </a:lnTo>
                    <a:lnTo>
                      <a:pt x="670" y="58"/>
                    </a:lnTo>
                    <a:lnTo>
                      <a:pt x="670" y="58"/>
                    </a:lnTo>
                    <a:lnTo>
                      <a:pt x="662" y="50"/>
                    </a:lnTo>
                    <a:lnTo>
                      <a:pt x="650" y="46"/>
                    </a:lnTo>
                    <a:lnTo>
                      <a:pt x="626" y="38"/>
                    </a:lnTo>
                    <a:lnTo>
                      <a:pt x="626" y="38"/>
                    </a:lnTo>
                    <a:lnTo>
                      <a:pt x="618" y="34"/>
                    </a:lnTo>
                    <a:lnTo>
                      <a:pt x="608" y="34"/>
                    </a:lnTo>
                    <a:lnTo>
                      <a:pt x="608" y="34"/>
                    </a:lnTo>
                    <a:lnTo>
                      <a:pt x="606" y="36"/>
                    </a:lnTo>
                    <a:lnTo>
                      <a:pt x="602" y="38"/>
                    </a:lnTo>
                    <a:lnTo>
                      <a:pt x="602" y="38"/>
                    </a:lnTo>
                    <a:lnTo>
                      <a:pt x="602" y="38"/>
                    </a:lnTo>
                    <a:lnTo>
                      <a:pt x="602" y="38"/>
                    </a:lnTo>
                    <a:lnTo>
                      <a:pt x="608" y="46"/>
                    </a:lnTo>
                    <a:lnTo>
                      <a:pt x="608" y="46"/>
                    </a:lnTo>
                    <a:lnTo>
                      <a:pt x="608" y="50"/>
                    </a:lnTo>
                    <a:lnTo>
                      <a:pt x="606" y="50"/>
                    </a:lnTo>
                    <a:lnTo>
                      <a:pt x="600" y="52"/>
                    </a:lnTo>
                    <a:lnTo>
                      <a:pt x="600" y="52"/>
                    </a:lnTo>
                    <a:lnTo>
                      <a:pt x="598" y="56"/>
                    </a:lnTo>
                    <a:lnTo>
                      <a:pt x="598" y="56"/>
                    </a:lnTo>
                    <a:lnTo>
                      <a:pt x="594" y="56"/>
                    </a:lnTo>
                    <a:lnTo>
                      <a:pt x="592" y="54"/>
                    </a:lnTo>
                    <a:lnTo>
                      <a:pt x="592" y="54"/>
                    </a:lnTo>
                    <a:lnTo>
                      <a:pt x="594" y="50"/>
                    </a:lnTo>
                    <a:lnTo>
                      <a:pt x="594" y="50"/>
                    </a:lnTo>
                    <a:lnTo>
                      <a:pt x="588" y="48"/>
                    </a:lnTo>
                    <a:lnTo>
                      <a:pt x="580" y="50"/>
                    </a:lnTo>
                    <a:lnTo>
                      <a:pt x="580" y="50"/>
                    </a:lnTo>
                    <a:lnTo>
                      <a:pt x="576" y="54"/>
                    </a:lnTo>
                    <a:lnTo>
                      <a:pt x="576" y="54"/>
                    </a:lnTo>
                    <a:lnTo>
                      <a:pt x="574" y="54"/>
                    </a:lnTo>
                    <a:lnTo>
                      <a:pt x="570" y="52"/>
                    </a:lnTo>
                    <a:lnTo>
                      <a:pt x="570" y="52"/>
                    </a:lnTo>
                    <a:lnTo>
                      <a:pt x="564" y="52"/>
                    </a:lnTo>
                    <a:lnTo>
                      <a:pt x="560" y="54"/>
                    </a:lnTo>
                    <a:lnTo>
                      <a:pt x="560" y="54"/>
                    </a:lnTo>
                    <a:lnTo>
                      <a:pt x="556" y="56"/>
                    </a:lnTo>
                    <a:lnTo>
                      <a:pt x="554" y="60"/>
                    </a:lnTo>
                    <a:lnTo>
                      <a:pt x="554" y="60"/>
                    </a:lnTo>
                    <a:lnTo>
                      <a:pt x="552" y="58"/>
                    </a:lnTo>
                    <a:lnTo>
                      <a:pt x="552" y="58"/>
                    </a:lnTo>
                    <a:lnTo>
                      <a:pt x="548" y="60"/>
                    </a:lnTo>
                    <a:lnTo>
                      <a:pt x="542" y="58"/>
                    </a:lnTo>
                    <a:lnTo>
                      <a:pt x="542" y="58"/>
                    </a:lnTo>
                    <a:lnTo>
                      <a:pt x="542" y="56"/>
                    </a:lnTo>
                    <a:lnTo>
                      <a:pt x="542" y="56"/>
                    </a:lnTo>
                    <a:lnTo>
                      <a:pt x="546" y="56"/>
                    </a:lnTo>
                    <a:lnTo>
                      <a:pt x="546" y="56"/>
                    </a:lnTo>
                    <a:lnTo>
                      <a:pt x="546" y="48"/>
                    </a:lnTo>
                    <a:lnTo>
                      <a:pt x="546" y="48"/>
                    </a:lnTo>
                    <a:lnTo>
                      <a:pt x="542" y="50"/>
                    </a:lnTo>
                    <a:lnTo>
                      <a:pt x="540" y="52"/>
                    </a:lnTo>
                    <a:lnTo>
                      <a:pt x="538" y="54"/>
                    </a:lnTo>
                    <a:lnTo>
                      <a:pt x="534" y="56"/>
                    </a:lnTo>
                    <a:lnTo>
                      <a:pt x="534" y="56"/>
                    </a:lnTo>
                    <a:lnTo>
                      <a:pt x="534" y="56"/>
                    </a:lnTo>
                    <a:lnTo>
                      <a:pt x="534" y="56"/>
                    </a:lnTo>
                    <a:lnTo>
                      <a:pt x="532" y="52"/>
                    </a:lnTo>
                    <a:lnTo>
                      <a:pt x="532" y="52"/>
                    </a:lnTo>
                    <a:lnTo>
                      <a:pt x="522" y="58"/>
                    </a:lnTo>
                    <a:lnTo>
                      <a:pt x="522" y="58"/>
                    </a:lnTo>
                    <a:lnTo>
                      <a:pt x="502" y="66"/>
                    </a:lnTo>
                    <a:lnTo>
                      <a:pt x="502" y="66"/>
                    </a:lnTo>
                    <a:lnTo>
                      <a:pt x="498" y="68"/>
                    </a:lnTo>
                    <a:lnTo>
                      <a:pt x="498" y="68"/>
                    </a:lnTo>
                    <a:lnTo>
                      <a:pt x="496" y="70"/>
                    </a:lnTo>
                    <a:lnTo>
                      <a:pt x="496" y="72"/>
                    </a:lnTo>
                    <a:lnTo>
                      <a:pt x="494" y="76"/>
                    </a:lnTo>
                    <a:lnTo>
                      <a:pt x="494" y="78"/>
                    </a:lnTo>
                    <a:lnTo>
                      <a:pt x="494" y="78"/>
                    </a:lnTo>
                    <a:lnTo>
                      <a:pt x="488" y="78"/>
                    </a:lnTo>
                    <a:lnTo>
                      <a:pt x="488" y="78"/>
                    </a:lnTo>
                    <a:lnTo>
                      <a:pt x="482" y="78"/>
                    </a:lnTo>
                    <a:lnTo>
                      <a:pt x="478" y="78"/>
                    </a:lnTo>
                    <a:lnTo>
                      <a:pt x="470" y="72"/>
                    </a:lnTo>
                    <a:lnTo>
                      <a:pt x="470" y="72"/>
                    </a:lnTo>
                    <a:lnTo>
                      <a:pt x="472" y="68"/>
                    </a:lnTo>
                    <a:lnTo>
                      <a:pt x="474" y="66"/>
                    </a:lnTo>
                    <a:lnTo>
                      <a:pt x="484" y="66"/>
                    </a:lnTo>
                    <a:lnTo>
                      <a:pt x="484" y="66"/>
                    </a:lnTo>
                    <a:lnTo>
                      <a:pt x="480" y="58"/>
                    </a:lnTo>
                    <a:lnTo>
                      <a:pt x="478" y="56"/>
                    </a:lnTo>
                    <a:lnTo>
                      <a:pt x="476" y="54"/>
                    </a:lnTo>
                    <a:lnTo>
                      <a:pt x="476" y="54"/>
                    </a:lnTo>
                    <a:lnTo>
                      <a:pt x="466" y="54"/>
                    </a:lnTo>
                    <a:lnTo>
                      <a:pt x="466" y="54"/>
                    </a:lnTo>
                    <a:lnTo>
                      <a:pt x="464" y="54"/>
                    </a:lnTo>
                    <a:lnTo>
                      <a:pt x="460" y="54"/>
                    </a:lnTo>
                    <a:lnTo>
                      <a:pt x="460" y="54"/>
                    </a:lnTo>
                    <a:lnTo>
                      <a:pt x="460" y="56"/>
                    </a:lnTo>
                    <a:lnTo>
                      <a:pt x="462" y="58"/>
                    </a:lnTo>
                    <a:lnTo>
                      <a:pt x="464" y="60"/>
                    </a:lnTo>
                    <a:lnTo>
                      <a:pt x="464" y="64"/>
                    </a:lnTo>
                    <a:lnTo>
                      <a:pt x="464" y="64"/>
                    </a:lnTo>
                    <a:lnTo>
                      <a:pt x="460" y="70"/>
                    </a:lnTo>
                    <a:lnTo>
                      <a:pt x="460" y="70"/>
                    </a:lnTo>
                    <a:lnTo>
                      <a:pt x="460" y="72"/>
                    </a:lnTo>
                    <a:lnTo>
                      <a:pt x="460" y="72"/>
                    </a:lnTo>
                    <a:lnTo>
                      <a:pt x="460" y="72"/>
                    </a:lnTo>
                    <a:lnTo>
                      <a:pt x="464" y="74"/>
                    </a:lnTo>
                    <a:lnTo>
                      <a:pt x="464" y="74"/>
                    </a:lnTo>
                    <a:lnTo>
                      <a:pt x="464" y="80"/>
                    </a:lnTo>
                    <a:lnTo>
                      <a:pt x="462" y="86"/>
                    </a:lnTo>
                    <a:lnTo>
                      <a:pt x="462" y="86"/>
                    </a:lnTo>
                    <a:lnTo>
                      <a:pt x="462" y="90"/>
                    </a:lnTo>
                    <a:lnTo>
                      <a:pt x="462" y="90"/>
                    </a:lnTo>
                    <a:lnTo>
                      <a:pt x="462" y="90"/>
                    </a:lnTo>
                    <a:lnTo>
                      <a:pt x="458" y="88"/>
                    </a:lnTo>
                    <a:lnTo>
                      <a:pt x="454" y="86"/>
                    </a:lnTo>
                    <a:lnTo>
                      <a:pt x="450" y="84"/>
                    </a:lnTo>
                    <a:lnTo>
                      <a:pt x="446" y="84"/>
                    </a:lnTo>
                    <a:lnTo>
                      <a:pt x="446" y="84"/>
                    </a:lnTo>
                    <a:lnTo>
                      <a:pt x="442" y="88"/>
                    </a:lnTo>
                    <a:lnTo>
                      <a:pt x="436" y="92"/>
                    </a:lnTo>
                    <a:lnTo>
                      <a:pt x="430" y="94"/>
                    </a:lnTo>
                    <a:lnTo>
                      <a:pt x="426" y="98"/>
                    </a:lnTo>
                    <a:lnTo>
                      <a:pt x="426" y="98"/>
                    </a:lnTo>
                    <a:lnTo>
                      <a:pt x="428" y="100"/>
                    </a:lnTo>
                    <a:lnTo>
                      <a:pt x="430" y="104"/>
                    </a:lnTo>
                    <a:lnTo>
                      <a:pt x="430" y="108"/>
                    </a:lnTo>
                    <a:lnTo>
                      <a:pt x="430" y="110"/>
                    </a:lnTo>
                    <a:lnTo>
                      <a:pt x="430" y="110"/>
                    </a:lnTo>
                    <a:lnTo>
                      <a:pt x="426" y="110"/>
                    </a:lnTo>
                    <a:lnTo>
                      <a:pt x="426" y="110"/>
                    </a:lnTo>
                    <a:lnTo>
                      <a:pt x="424" y="110"/>
                    </a:lnTo>
                    <a:lnTo>
                      <a:pt x="420" y="110"/>
                    </a:lnTo>
                    <a:lnTo>
                      <a:pt x="420" y="110"/>
                    </a:lnTo>
                    <a:lnTo>
                      <a:pt x="410" y="108"/>
                    </a:lnTo>
                    <a:lnTo>
                      <a:pt x="402" y="102"/>
                    </a:lnTo>
                    <a:lnTo>
                      <a:pt x="402" y="102"/>
                    </a:lnTo>
                    <a:lnTo>
                      <a:pt x="400" y="104"/>
                    </a:lnTo>
                    <a:lnTo>
                      <a:pt x="398" y="106"/>
                    </a:lnTo>
                    <a:lnTo>
                      <a:pt x="398" y="106"/>
                    </a:lnTo>
                    <a:lnTo>
                      <a:pt x="400" y="110"/>
                    </a:lnTo>
                    <a:lnTo>
                      <a:pt x="404" y="114"/>
                    </a:lnTo>
                    <a:lnTo>
                      <a:pt x="404" y="114"/>
                    </a:lnTo>
                    <a:lnTo>
                      <a:pt x="408" y="114"/>
                    </a:lnTo>
                    <a:lnTo>
                      <a:pt x="408" y="114"/>
                    </a:lnTo>
                    <a:lnTo>
                      <a:pt x="410" y="118"/>
                    </a:lnTo>
                    <a:lnTo>
                      <a:pt x="408" y="120"/>
                    </a:lnTo>
                    <a:lnTo>
                      <a:pt x="402" y="120"/>
                    </a:lnTo>
                    <a:lnTo>
                      <a:pt x="402" y="120"/>
                    </a:lnTo>
                    <a:lnTo>
                      <a:pt x="396" y="118"/>
                    </a:lnTo>
                    <a:lnTo>
                      <a:pt x="396" y="118"/>
                    </a:lnTo>
                    <a:lnTo>
                      <a:pt x="394" y="116"/>
                    </a:lnTo>
                    <a:lnTo>
                      <a:pt x="394" y="116"/>
                    </a:lnTo>
                    <a:lnTo>
                      <a:pt x="384" y="114"/>
                    </a:lnTo>
                    <a:lnTo>
                      <a:pt x="384" y="114"/>
                    </a:lnTo>
                    <a:lnTo>
                      <a:pt x="380" y="106"/>
                    </a:lnTo>
                    <a:lnTo>
                      <a:pt x="378" y="98"/>
                    </a:lnTo>
                    <a:lnTo>
                      <a:pt x="378" y="98"/>
                    </a:lnTo>
                    <a:lnTo>
                      <a:pt x="380" y="96"/>
                    </a:lnTo>
                    <a:lnTo>
                      <a:pt x="382" y="94"/>
                    </a:lnTo>
                    <a:lnTo>
                      <a:pt x="382" y="92"/>
                    </a:lnTo>
                    <a:lnTo>
                      <a:pt x="380" y="90"/>
                    </a:lnTo>
                    <a:lnTo>
                      <a:pt x="380" y="90"/>
                    </a:lnTo>
                    <a:lnTo>
                      <a:pt x="376" y="88"/>
                    </a:lnTo>
                    <a:lnTo>
                      <a:pt x="372" y="86"/>
                    </a:lnTo>
                    <a:lnTo>
                      <a:pt x="372" y="86"/>
                    </a:lnTo>
                    <a:lnTo>
                      <a:pt x="360" y="76"/>
                    </a:lnTo>
                    <a:lnTo>
                      <a:pt x="360" y="76"/>
                    </a:lnTo>
                    <a:lnTo>
                      <a:pt x="364" y="74"/>
                    </a:lnTo>
                    <a:lnTo>
                      <a:pt x="368" y="76"/>
                    </a:lnTo>
                    <a:lnTo>
                      <a:pt x="370" y="80"/>
                    </a:lnTo>
                    <a:lnTo>
                      <a:pt x="370" y="80"/>
                    </a:lnTo>
                    <a:lnTo>
                      <a:pt x="376" y="80"/>
                    </a:lnTo>
                    <a:lnTo>
                      <a:pt x="376" y="80"/>
                    </a:lnTo>
                    <a:lnTo>
                      <a:pt x="390" y="84"/>
                    </a:lnTo>
                    <a:lnTo>
                      <a:pt x="404" y="88"/>
                    </a:lnTo>
                    <a:lnTo>
                      <a:pt x="418" y="90"/>
                    </a:lnTo>
                    <a:lnTo>
                      <a:pt x="424" y="88"/>
                    </a:lnTo>
                    <a:lnTo>
                      <a:pt x="430" y="84"/>
                    </a:lnTo>
                    <a:lnTo>
                      <a:pt x="430" y="84"/>
                    </a:lnTo>
                    <a:lnTo>
                      <a:pt x="436" y="80"/>
                    </a:lnTo>
                    <a:lnTo>
                      <a:pt x="438" y="78"/>
                    </a:lnTo>
                    <a:lnTo>
                      <a:pt x="438" y="74"/>
                    </a:lnTo>
                    <a:lnTo>
                      <a:pt x="438" y="74"/>
                    </a:lnTo>
                    <a:lnTo>
                      <a:pt x="436" y="72"/>
                    </a:lnTo>
                    <a:lnTo>
                      <a:pt x="436" y="68"/>
                    </a:lnTo>
                    <a:lnTo>
                      <a:pt x="436" y="68"/>
                    </a:lnTo>
                    <a:lnTo>
                      <a:pt x="432" y="64"/>
                    </a:lnTo>
                    <a:lnTo>
                      <a:pt x="426" y="62"/>
                    </a:lnTo>
                    <a:lnTo>
                      <a:pt x="426" y="62"/>
                    </a:lnTo>
                    <a:lnTo>
                      <a:pt x="414" y="58"/>
                    </a:lnTo>
                    <a:lnTo>
                      <a:pt x="414" y="58"/>
                    </a:lnTo>
                    <a:lnTo>
                      <a:pt x="404" y="48"/>
                    </a:lnTo>
                    <a:lnTo>
                      <a:pt x="404" y="48"/>
                    </a:lnTo>
                    <a:lnTo>
                      <a:pt x="398" y="48"/>
                    </a:lnTo>
                    <a:lnTo>
                      <a:pt x="398" y="48"/>
                    </a:lnTo>
                    <a:lnTo>
                      <a:pt x="388" y="44"/>
                    </a:lnTo>
                    <a:lnTo>
                      <a:pt x="388" y="44"/>
                    </a:lnTo>
                    <a:lnTo>
                      <a:pt x="372" y="42"/>
                    </a:lnTo>
                    <a:lnTo>
                      <a:pt x="372" y="42"/>
                    </a:lnTo>
                    <a:lnTo>
                      <a:pt x="370" y="44"/>
                    </a:lnTo>
                    <a:lnTo>
                      <a:pt x="370" y="44"/>
                    </a:lnTo>
                    <a:lnTo>
                      <a:pt x="370" y="40"/>
                    </a:lnTo>
                    <a:lnTo>
                      <a:pt x="370" y="40"/>
                    </a:lnTo>
                    <a:lnTo>
                      <a:pt x="362" y="38"/>
                    </a:lnTo>
                    <a:lnTo>
                      <a:pt x="360" y="36"/>
                    </a:lnTo>
                    <a:lnTo>
                      <a:pt x="360" y="32"/>
                    </a:lnTo>
                    <a:lnTo>
                      <a:pt x="360" y="32"/>
                    </a:lnTo>
                    <a:lnTo>
                      <a:pt x="354" y="36"/>
                    </a:lnTo>
                    <a:lnTo>
                      <a:pt x="354" y="36"/>
                    </a:lnTo>
                    <a:lnTo>
                      <a:pt x="350" y="36"/>
                    </a:lnTo>
                    <a:lnTo>
                      <a:pt x="350" y="36"/>
                    </a:lnTo>
                    <a:lnTo>
                      <a:pt x="344" y="36"/>
                    </a:lnTo>
                    <a:lnTo>
                      <a:pt x="338" y="36"/>
                    </a:lnTo>
                    <a:lnTo>
                      <a:pt x="338" y="36"/>
                    </a:lnTo>
                    <a:lnTo>
                      <a:pt x="334" y="32"/>
                    </a:lnTo>
                    <a:lnTo>
                      <a:pt x="330" y="30"/>
                    </a:lnTo>
                    <a:lnTo>
                      <a:pt x="330" y="30"/>
                    </a:lnTo>
                    <a:lnTo>
                      <a:pt x="340" y="30"/>
                    </a:lnTo>
                    <a:lnTo>
                      <a:pt x="344" y="28"/>
                    </a:lnTo>
                    <a:lnTo>
                      <a:pt x="348" y="26"/>
                    </a:lnTo>
                    <a:lnTo>
                      <a:pt x="348" y="26"/>
                    </a:lnTo>
                    <a:lnTo>
                      <a:pt x="348" y="24"/>
                    </a:lnTo>
                    <a:lnTo>
                      <a:pt x="348" y="24"/>
                    </a:lnTo>
                    <a:lnTo>
                      <a:pt x="346" y="24"/>
                    </a:lnTo>
                    <a:lnTo>
                      <a:pt x="346" y="24"/>
                    </a:lnTo>
                    <a:lnTo>
                      <a:pt x="340" y="22"/>
                    </a:lnTo>
                    <a:lnTo>
                      <a:pt x="340" y="22"/>
                    </a:lnTo>
                    <a:lnTo>
                      <a:pt x="330" y="18"/>
                    </a:lnTo>
                    <a:lnTo>
                      <a:pt x="330" y="18"/>
                    </a:lnTo>
                    <a:lnTo>
                      <a:pt x="328" y="22"/>
                    </a:lnTo>
                    <a:lnTo>
                      <a:pt x="326" y="26"/>
                    </a:lnTo>
                    <a:lnTo>
                      <a:pt x="326" y="26"/>
                    </a:lnTo>
                    <a:lnTo>
                      <a:pt x="322" y="24"/>
                    </a:lnTo>
                    <a:lnTo>
                      <a:pt x="322" y="24"/>
                    </a:lnTo>
                    <a:lnTo>
                      <a:pt x="326" y="16"/>
                    </a:lnTo>
                    <a:lnTo>
                      <a:pt x="326" y="16"/>
                    </a:lnTo>
                    <a:lnTo>
                      <a:pt x="324" y="16"/>
                    </a:lnTo>
                    <a:lnTo>
                      <a:pt x="320" y="16"/>
                    </a:lnTo>
                    <a:lnTo>
                      <a:pt x="320" y="16"/>
                    </a:lnTo>
                    <a:lnTo>
                      <a:pt x="316" y="22"/>
                    </a:lnTo>
                    <a:lnTo>
                      <a:pt x="312" y="26"/>
                    </a:lnTo>
                    <a:lnTo>
                      <a:pt x="312" y="26"/>
                    </a:lnTo>
                    <a:lnTo>
                      <a:pt x="312" y="18"/>
                    </a:lnTo>
                    <a:lnTo>
                      <a:pt x="312" y="18"/>
                    </a:lnTo>
                    <a:lnTo>
                      <a:pt x="306" y="22"/>
                    </a:lnTo>
                    <a:lnTo>
                      <a:pt x="300" y="30"/>
                    </a:lnTo>
                    <a:lnTo>
                      <a:pt x="300" y="30"/>
                    </a:lnTo>
                    <a:lnTo>
                      <a:pt x="298" y="30"/>
                    </a:lnTo>
                    <a:lnTo>
                      <a:pt x="298" y="30"/>
                    </a:lnTo>
                    <a:lnTo>
                      <a:pt x="300" y="26"/>
                    </a:lnTo>
                    <a:lnTo>
                      <a:pt x="300" y="22"/>
                    </a:lnTo>
                    <a:lnTo>
                      <a:pt x="306" y="18"/>
                    </a:lnTo>
                    <a:lnTo>
                      <a:pt x="306" y="18"/>
                    </a:lnTo>
                    <a:lnTo>
                      <a:pt x="300" y="18"/>
                    </a:lnTo>
                    <a:lnTo>
                      <a:pt x="296" y="18"/>
                    </a:lnTo>
                    <a:lnTo>
                      <a:pt x="292" y="24"/>
                    </a:lnTo>
                    <a:lnTo>
                      <a:pt x="292" y="24"/>
                    </a:lnTo>
                    <a:lnTo>
                      <a:pt x="288" y="24"/>
                    </a:lnTo>
                    <a:lnTo>
                      <a:pt x="288" y="24"/>
                    </a:lnTo>
                    <a:lnTo>
                      <a:pt x="284" y="28"/>
                    </a:lnTo>
                    <a:lnTo>
                      <a:pt x="282" y="32"/>
                    </a:lnTo>
                    <a:lnTo>
                      <a:pt x="282" y="32"/>
                    </a:lnTo>
                    <a:lnTo>
                      <a:pt x="276" y="28"/>
                    </a:lnTo>
                    <a:lnTo>
                      <a:pt x="274" y="30"/>
                    </a:lnTo>
                    <a:lnTo>
                      <a:pt x="272" y="34"/>
                    </a:lnTo>
                    <a:lnTo>
                      <a:pt x="272" y="34"/>
                    </a:lnTo>
                    <a:lnTo>
                      <a:pt x="268" y="32"/>
                    </a:lnTo>
                    <a:lnTo>
                      <a:pt x="268" y="32"/>
                    </a:lnTo>
                    <a:lnTo>
                      <a:pt x="266" y="32"/>
                    </a:lnTo>
                    <a:lnTo>
                      <a:pt x="266" y="32"/>
                    </a:lnTo>
                    <a:lnTo>
                      <a:pt x="264" y="34"/>
                    </a:lnTo>
                    <a:lnTo>
                      <a:pt x="260" y="36"/>
                    </a:lnTo>
                    <a:lnTo>
                      <a:pt x="260" y="36"/>
                    </a:lnTo>
                    <a:lnTo>
                      <a:pt x="260" y="40"/>
                    </a:lnTo>
                    <a:lnTo>
                      <a:pt x="256" y="42"/>
                    </a:lnTo>
                    <a:lnTo>
                      <a:pt x="256" y="42"/>
                    </a:lnTo>
                    <a:lnTo>
                      <a:pt x="258" y="36"/>
                    </a:lnTo>
                    <a:lnTo>
                      <a:pt x="258" y="36"/>
                    </a:lnTo>
                    <a:lnTo>
                      <a:pt x="258" y="36"/>
                    </a:lnTo>
                    <a:lnTo>
                      <a:pt x="258" y="36"/>
                    </a:lnTo>
                    <a:lnTo>
                      <a:pt x="258" y="34"/>
                    </a:lnTo>
                    <a:lnTo>
                      <a:pt x="258" y="34"/>
                    </a:lnTo>
                    <a:lnTo>
                      <a:pt x="254" y="40"/>
                    </a:lnTo>
                    <a:lnTo>
                      <a:pt x="252" y="44"/>
                    </a:lnTo>
                    <a:lnTo>
                      <a:pt x="252" y="44"/>
                    </a:lnTo>
                    <a:lnTo>
                      <a:pt x="246" y="42"/>
                    </a:lnTo>
                    <a:lnTo>
                      <a:pt x="242" y="44"/>
                    </a:lnTo>
                    <a:lnTo>
                      <a:pt x="242" y="44"/>
                    </a:lnTo>
                    <a:lnTo>
                      <a:pt x="240" y="42"/>
                    </a:lnTo>
                    <a:lnTo>
                      <a:pt x="240" y="42"/>
                    </a:lnTo>
                    <a:lnTo>
                      <a:pt x="238" y="44"/>
                    </a:lnTo>
                    <a:lnTo>
                      <a:pt x="238" y="46"/>
                    </a:lnTo>
                    <a:lnTo>
                      <a:pt x="234" y="48"/>
                    </a:lnTo>
                    <a:lnTo>
                      <a:pt x="234" y="48"/>
                    </a:lnTo>
                    <a:lnTo>
                      <a:pt x="232" y="50"/>
                    </a:lnTo>
                    <a:lnTo>
                      <a:pt x="230" y="52"/>
                    </a:lnTo>
                    <a:lnTo>
                      <a:pt x="230" y="52"/>
                    </a:lnTo>
                    <a:lnTo>
                      <a:pt x="228" y="54"/>
                    </a:lnTo>
                    <a:lnTo>
                      <a:pt x="228" y="54"/>
                    </a:lnTo>
                    <a:lnTo>
                      <a:pt x="230" y="56"/>
                    </a:lnTo>
                    <a:lnTo>
                      <a:pt x="230" y="56"/>
                    </a:lnTo>
                    <a:lnTo>
                      <a:pt x="230" y="56"/>
                    </a:lnTo>
                    <a:lnTo>
                      <a:pt x="228" y="58"/>
                    </a:lnTo>
                    <a:lnTo>
                      <a:pt x="224" y="56"/>
                    </a:lnTo>
                    <a:lnTo>
                      <a:pt x="224" y="56"/>
                    </a:lnTo>
                    <a:lnTo>
                      <a:pt x="226" y="60"/>
                    </a:lnTo>
                    <a:lnTo>
                      <a:pt x="226" y="60"/>
                    </a:lnTo>
                    <a:lnTo>
                      <a:pt x="224" y="64"/>
                    </a:lnTo>
                    <a:lnTo>
                      <a:pt x="224" y="64"/>
                    </a:lnTo>
                    <a:lnTo>
                      <a:pt x="224" y="64"/>
                    </a:lnTo>
                    <a:lnTo>
                      <a:pt x="224" y="64"/>
                    </a:lnTo>
                    <a:lnTo>
                      <a:pt x="222" y="62"/>
                    </a:lnTo>
                    <a:lnTo>
                      <a:pt x="220" y="62"/>
                    </a:lnTo>
                    <a:lnTo>
                      <a:pt x="220" y="62"/>
                    </a:lnTo>
                    <a:lnTo>
                      <a:pt x="218" y="62"/>
                    </a:lnTo>
                    <a:lnTo>
                      <a:pt x="216" y="64"/>
                    </a:lnTo>
                    <a:lnTo>
                      <a:pt x="216" y="64"/>
                    </a:lnTo>
                    <a:lnTo>
                      <a:pt x="218" y="66"/>
                    </a:lnTo>
                    <a:lnTo>
                      <a:pt x="218" y="68"/>
                    </a:lnTo>
                    <a:lnTo>
                      <a:pt x="218" y="68"/>
                    </a:lnTo>
                    <a:lnTo>
                      <a:pt x="216" y="70"/>
                    </a:lnTo>
                    <a:lnTo>
                      <a:pt x="216" y="70"/>
                    </a:lnTo>
                    <a:lnTo>
                      <a:pt x="212" y="68"/>
                    </a:lnTo>
                    <a:lnTo>
                      <a:pt x="212" y="68"/>
                    </a:lnTo>
                    <a:lnTo>
                      <a:pt x="208" y="72"/>
                    </a:lnTo>
                    <a:lnTo>
                      <a:pt x="208" y="72"/>
                    </a:lnTo>
                    <a:lnTo>
                      <a:pt x="210" y="74"/>
                    </a:lnTo>
                    <a:lnTo>
                      <a:pt x="210" y="74"/>
                    </a:lnTo>
                    <a:lnTo>
                      <a:pt x="206" y="76"/>
                    </a:lnTo>
                    <a:lnTo>
                      <a:pt x="202" y="78"/>
                    </a:lnTo>
                    <a:lnTo>
                      <a:pt x="202" y="78"/>
                    </a:lnTo>
                    <a:lnTo>
                      <a:pt x="200" y="78"/>
                    </a:lnTo>
                    <a:lnTo>
                      <a:pt x="200" y="78"/>
                    </a:lnTo>
                    <a:lnTo>
                      <a:pt x="202" y="80"/>
                    </a:lnTo>
                    <a:lnTo>
                      <a:pt x="202" y="82"/>
                    </a:lnTo>
                    <a:lnTo>
                      <a:pt x="202" y="82"/>
                    </a:lnTo>
                    <a:lnTo>
                      <a:pt x="198" y="82"/>
                    </a:lnTo>
                    <a:lnTo>
                      <a:pt x="198" y="82"/>
                    </a:lnTo>
                    <a:lnTo>
                      <a:pt x="196" y="84"/>
                    </a:lnTo>
                    <a:lnTo>
                      <a:pt x="196" y="84"/>
                    </a:lnTo>
                    <a:lnTo>
                      <a:pt x="200" y="88"/>
                    </a:lnTo>
                    <a:lnTo>
                      <a:pt x="200" y="88"/>
                    </a:lnTo>
                    <a:lnTo>
                      <a:pt x="200" y="88"/>
                    </a:lnTo>
                    <a:lnTo>
                      <a:pt x="196" y="88"/>
                    </a:lnTo>
                    <a:lnTo>
                      <a:pt x="196" y="88"/>
                    </a:lnTo>
                    <a:lnTo>
                      <a:pt x="196" y="92"/>
                    </a:lnTo>
                    <a:lnTo>
                      <a:pt x="196" y="92"/>
                    </a:lnTo>
                    <a:lnTo>
                      <a:pt x="192" y="92"/>
                    </a:lnTo>
                    <a:lnTo>
                      <a:pt x="190" y="94"/>
                    </a:lnTo>
                    <a:lnTo>
                      <a:pt x="188" y="98"/>
                    </a:lnTo>
                    <a:lnTo>
                      <a:pt x="188" y="98"/>
                    </a:lnTo>
                    <a:lnTo>
                      <a:pt x="190" y="100"/>
                    </a:lnTo>
                    <a:lnTo>
                      <a:pt x="190" y="100"/>
                    </a:lnTo>
                    <a:lnTo>
                      <a:pt x="190" y="104"/>
                    </a:lnTo>
                    <a:lnTo>
                      <a:pt x="190" y="104"/>
                    </a:lnTo>
                    <a:lnTo>
                      <a:pt x="186" y="104"/>
                    </a:lnTo>
                    <a:lnTo>
                      <a:pt x="186" y="104"/>
                    </a:lnTo>
                    <a:lnTo>
                      <a:pt x="180" y="110"/>
                    </a:lnTo>
                    <a:lnTo>
                      <a:pt x="180" y="110"/>
                    </a:lnTo>
                    <a:lnTo>
                      <a:pt x="182" y="112"/>
                    </a:lnTo>
                    <a:lnTo>
                      <a:pt x="182" y="112"/>
                    </a:lnTo>
                    <a:lnTo>
                      <a:pt x="182" y="112"/>
                    </a:lnTo>
                    <a:lnTo>
                      <a:pt x="180" y="112"/>
                    </a:lnTo>
                    <a:lnTo>
                      <a:pt x="176" y="112"/>
                    </a:lnTo>
                    <a:lnTo>
                      <a:pt x="176" y="112"/>
                    </a:lnTo>
                    <a:lnTo>
                      <a:pt x="172" y="116"/>
                    </a:lnTo>
                    <a:lnTo>
                      <a:pt x="168" y="120"/>
                    </a:lnTo>
                    <a:lnTo>
                      <a:pt x="168" y="120"/>
                    </a:lnTo>
                    <a:lnTo>
                      <a:pt x="168" y="124"/>
                    </a:lnTo>
                    <a:lnTo>
                      <a:pt x="168" y="124"/>
                    </a:lnTo>
                    <a:lnTo>
                      <a:pt x="164" y="126"/>
                    </a:lnTo>
                    <a:lnTo>
                      <a:pt x="162" y="128"/>
                    </a:lnTo>
                    <a:lnTo>
                      <a:pt x="162" y="128"/>
                    </a:lnTo>
                    <a:lnTo>
                      <a:pt x="162" y="128"/>
                    </a:lnTo>
                    <a:lnTo>
                      <a:pt x="162" y="128"/>
                    </a:lnTo>
                    <a:lnTo>
                      <a:pt x="160" y="128"/>
                    </a:lnTo>
                    <a:lnTo>
                      <a:pt x="160" y="128"/>
                    </a:lnTo>
                    <a:lnTo>
                      <a:pt x="158" y="128"/>
                    </a:lnTo>
                    <a:lnTo>
                      <a:pt x="156" y="130"/>
                    </a:lnTo>
                    <a:lnTo>
                      <a:pt x="154" y="134"/>
                    </a:lnTo>
                    <a:lnTo>
                      <a:pt x="154" y="134"/>
                    </a:lnTo>
                    <a:lnTo>
                      <a:pt x="150" y="134"/>
                    </a:lnTo>
                    <a:lnTo>
                      <a:pt x="144" y="134"/>
                    </a:lnTo>
                    <a:lnTo>
                      <a:pt x="142" y="134"/>
                    </a:lnTo>
                    <a:lnTo>
                      <a:pt x="142" y="134"/>
                    </a:lnTo>
                    <a:lnTo>
                      <a:pt x="144" y="136"/>
                    </a:lnTo>
                    <a:lnTo>
                      <a:pt x="148" y="138"/>
                    </a:lnTo>
                    <a:lnTo>
                      <a:pt x="148" y="138"/>
                    </a:lnTo>
                    <a:lnTo>
                      <a:pt x="146" y="138"/>
                    </a:lnTo>
                    <a:lnTo>
                      <a:pt x="144" y="138"/>
                    </a:lnTo>
                    <a:lnTo>
                      <a:pt x="140" y="138"/>
                    </a:lnTo>
                    <a:lnTo>
                      <a:pt x="140" y="138"/>
                    </a:lnTo>
                    <a:lnTo>
                      <a:pt x="138" y="140"/>
                    </a:lnTo>
                    <a:lnTo>
                      <a:pt x="136" y="142"/>
                    </a:lnTo>
                    <a:lnTo>
                      <a:pt x="136" y="142"/>
                    </a:lnTo>
                    <a:lnTo>
                      <a:pt x="134" y="142"/>
                    </a:lnTo>
                    <a:lnTo>
                      <a:pt x="130" y="144"/>
                    </a:lnTo>
                    <a:lnTo>
                      <a:pt x="130" y="144"/>
                    </a:lnTo>
                    <a:lnTo>
                      <a:pt x="130" y="146"/>
                    </a:lnTo>
                    <a:lnTo>
                      <a:pt x="130" y="146"/>
                    </a:lnTo>
                    <a:lnTo>
                      <a:pt x="132" y="148"/>
                    </a:lnTo>
                    <a:lnTo>
                      <a:pt x="132" y="148"/>
                    </a:lnTo>
                    <a:lnTo>
                      <a:pt x="132" y="148"/>
                    </a:lnTo>
                    <a:lnTo>
                      <a:pt x="126" y="150"/>
                    </a:lnTo>
                    <a:lnTo>
                      <a:pt x="126" y="150"/>
                    </a:lnTo>
                    <a:lnTo>
                      <a:pt x="126" y="156"/>
                    </a:lnTo>
                    <a:lnTo>
                      <a:pt x="126" y="156"/>
                    </a:lnTo>
                    <a:lnTo>
                      <a:pt x="126" y="158"/>
                    </a:lnTo>
                    <a:lnTo>
                      <a:pt x="128" y="158"/>
                    </a:lnTo>
                    <a:lnTo>
                      <a:pt x="128" y="158"/>
                    </a:lnTo>
                    <a:lnTo>
                      <a:pt x="128" y="158"/>
                    </a:lnTo>
                    <a:lnTo>
                      <a:pt x="128" y="158"/>
                    </a:lnTo>
                    <a:lnTo>
                      <a:pt x="126" y="160"/>
                    </a:lnTo>
                    <a:lnTo>
                      <a:pt x="126" y="162"/>
                    </a:lnTo>
                    <a:lnTo>
                      <a:pt x="126" y="162"/>
                    </a:lnTo>
                    <a:lnTo>
                      <a:pt x="126" y="164"/>
                    </a:lnTo>
                    <a:lnTo>
                      <a:pt x="126" y="164"/>
                    </a:lnTo>
                    <a:lnTo>
                      <a:pt x="130" y="164"/>
                    </a:lnTo>
                    <a:lnTo>
                      <a:pt x="130" y="164"/>
                    </a:lnTo>
                    <a:lnTo>
                      <a:pt x="130" y="166"/>
                    </a:lnTo>
                    <a:lnTo>
                      <a:pt x="130" y="166"/>
                    </a:lnTo>
                    <a:lnTo>
                      <a:pt x="126" y="168"/>
                    </a:lnTo>
                    <a:lnTo>
                      <a:pt x="126" y="168"/>
                    </a:lnTo>
                    <a:lnTo>
                      <a:pt x="130" y="170"/>
                    </a:lnTo>
                    <a:lnTo>
                      <a:pt x="134" y="170"/>
                    </a:lnTo>
                    <a:lnTo>
                      <a:pt x="134" y="170"/>
                    </a:lnTo>
                    <a:lnTo>
                      <a:pt x="132" y="172"/>
                    </a:lnTo>
                    <a:lnTo>
                      <a:pt x="132" y="174"/>
                    </a:lnTo>
                    <a:lnTo>
                      <a:pt x="132" y="174"/>
                    </a:lnTo>
                    <a:lnTo>
                      <a:pt x="130" y="174"/>
                    </a:lnTo>
                    <a:lnTo>
                      <a:pt x="130" y="174"/>
                    </a:lnTo>
                    <a:lnTo>
                      <a:pt x="132" y="176"/>
                    </a:lnTo>
                    <a:lnTo>
                      <a:pt x="132" y="176"/>
                    </a:lnTo>
                    <a:lnTo>
                      <a:pt x="136" y="174"/>
                    </a:lnTo>
                    <a:lnTo>
                      <a:pt x="136" y="174"/>
                    </a:lnTo>
                    <a:lnTo>
                      <a:pt x="132" y="176"/>
                    </a:lnTo>
                    <a:lnTo>
                      <a:pt x="132" y="176"/>
                    </a:lnTo>
                    <a:lnTo>
                      <a:pt x="132" y="176"/>
                    </a:lnTo>
                    <a:lnTo>
                      <a:pt x="132" y="176"/>
                    </a:lnTo>
                    <a:lnTo>
                      <a:pt x="130" y="176"/>
                    </a:lnTo>
                    <a:lnTo>
                      <a:pt x="130" y="178"/>
                    </a:lnTo>
                    <a:lnTo>
                      <a:pt x="130" y="178"/>
                    </a:lnTo>
                    <a:lnTo>
                      <a:pt x="130" y="178"/>
                    </a:lnTo>
                    <a:lnTo>
                      <a:pt x="128" y="176"/>
                    </a:lnTo>
                    <a:lnTo>
                      <a:pt x="128" y="176"/>
                    </a:lnTo>
                    <a:lnTo>
                      <a:pt x="128" y="176"/>
                    </a:lnTo>
                    <a:lnTo>
                      <a:pt x="128" y="176"/>
                    </a:lnTo>
                    <a:lnTo>
                      <a:pt x="126" y="178"/>
                    </a:lnTo>
                    <a:lnTo>
                      <a:pt x="126" y="178"/>
                    </a:lnTo>
                    <a:lnTo>
                      <a:pt x="128" y="180"/>
                    </a:lnTo>
                    <a:lnTo>
                      <a:pt x="128" y="180"/>
                    </a:lnTo>
                    <a:lnTo>
                      <a:pt x="128" y="182"/>
                    </a:lnTo>
                    <a:lnTo>
                      <a:pt x="128" y="182"/>
                    </a:lnTo>
                    <a:lnTo>
                      <a:pt x="128" y="180"/>
                    </a:lnTo>
                    <a:lnTo>
                      <a:pt x="128" y="180"/>
                    </a:lnTo>
                    <a:lnTo>
                      <a:pt x="128" y="182"/>
                    </a:lnTo>
                    <a:lnTo>
                      <a:pt x="128" y="182"/>
                    </a:lnTo>
                    <a:lnTo>
                      <a:pt x="132" y="180"/>
                    </a:lnTo>
                    <a:lnTo>
                      <a:pt x="132" y="180"/>
                    </a:lnTo>
                    <a:lnTo>
                      <a:pt x="132" y="178"/>
                    </a:lnTo>
                    <a:lnTo>
                      <a:pt x="132" y="178"/>
                    </a:lnTo>
                    <a:lnTo>
                      <a:pt x="132" y="180"/>
                    </a:lnTo>
                    <a:lnTo>
                      <a:pt x="132" y="180"/>
                    </a:lnTo>
                    <a:lnTo>
                      <a:pt x="132" y="180"/>
                    </a:lnTo>
                    <a:lnTo>
                      <a:pt x="136" y="178"/>
                    </a:lnTo>
                    <a:lnTo>
                      <a:pt x="136" y="178"/>
                    </a:lnTo>
                    <a:lnTo>
                      <a:pt x="134" y="180"/>
                    </a:lnTo>
                    <a:lnTo>
                      <a:pt x="134" y="180"/>
                    </a:lnTo>
                    <a:lnTo>
                      <a:pt x="136" y="182"/>
                    </a:lnTo>
                    <a:lnTo>
                      <a:pt x="136" y="182"/>
                    </a:lnTo>
                    <a:lnTo>
                      <a:pt x="136" y="182"/>
                    </a:lnTo>
                    <a:lnTo>
                      <a:pt x="132" y="184"/>
                    </a:lnTo>
                    <a:lnTo>
                      <a:pt x="132" y="184"/>
                    </a:lnTo>
                    <a:lnTo>
                      <a:pt x="132" y="184"/>
                    </a:lnTo>
                    <a:lnTo>
                      <a:pt x="132" y="184"/>
                    </a:lnTo>
                    <a:lnTo>
                      <a:pt x="136" y="186"/>
                    </a:lnTo>
                    <a:lnTo>
                      <a:pt x="136" y="186"/>
                    </a:lnTo>
                    <a:lnTo>
                      <a:pt x="136" y="186"/>
                    </a:lnTo>
                    <a:lnTo>
                      <a:pt x="134" y="186"/>
                    </a:lnTo>
                    <a:lnTo>
                      <a:pt x="134" y="186"/>
                    </a:lnTo>
                    <a:lnTo>
                      <a:pt x="134" y="188"/>
                    </a:lnTo>
                    <a:lnTo>
                      <a:pt x="134" y="188"/>
                    </a:lnTo>
                    <a:lnTo>
                      <a:pt x="134" y="186"/>
                    </a:lnTo>
                    <a:lnTo>
                      <a:pt x="132" y="186"/>
                    </a:lnTo>
                    <a:lnTo>
                      <a:pt x="132" y="186"/>
                    </a:lnTo>
                    <a:lnTo>
                      <a:pt x="132" y="186"/>
                    </a:lnTo>
                    <a:lnTo>
                      <a:pt x="132" y="186"/>
                    </a:lnTo>
                    <a:lnTo>
                      <a:pt x="132" y="186"/>
                    </a:lnTo>
                    <a:lnTo>
                      <a:pt x="132" y="186"/>
                    </a:lnTo>
                    <a:lnTo>
                      <a:pt x="130" y="186"/>
                    </a:lnTo>
                    <a:lnTo>
                      <a:pt x="130" y="186"/>
                    </a:lnTo>
                    <a:lnTo>
                      <a:pt x="130" y="188"/>
                    </a:lnTo>
                    <a:lnTo>
                      <a:pt x="130" y="188"/>
                    </a:lnTo>
                    <a:lnTo>
                      <a:pt x="130" y="192"/>
                    </a:lnTo>
                    <a:lnTo>
                      <a:pt x="130" y="192"/>
                    </a:lnTo>
                    <a:lnTo>
                      <a:pt x="140" y="196"/>
                    </a:lnTo>
                    <a:lnTo>
                      <a:pt x="140" y="196"/>
                    </a:lnTo>
                    <a:lnTo>
                      <a:pt x="138" y="196"/>
                    </a:lnTo>
                    <a:lnTo>
                      <a:pt x="138" y="196"/>
                    </a:lnTo>
                    <a:lnTo>
                      <a:pt x="140" y="198"/>
                    </a:lnTo>
                    <a:lnTo>
                      <a:pt x="140" y="198"/>
                    </a:lnTo>
                    <a:lnTo>
                      <a:pt x="140" y="196"/>
                    </a:lnTo>
                    <a:lnTo>
                      <a:pt x="140" y="196"/>
                    </a:lnTo>
                    <a:lnTo>
                      <a:pt x="142" y="198"/>
                    </a:lnTo>
                    <a:lnTo>
                      <a:pt x="142" y="198"/>
                    </a:lnTo>
                    <a:lnTo>
                      <a:pt x="152" y="196"/>
                    </a:lnTo>
                    <a:lnTo>
                      <a:pt x="152" y="196"/>
                    </a:lnTo>
                    <a:lnTo>
                      <a:pt x="162" y="188"/>
                    </a:lnTo>
                    <a:lnTo>
                      <a:pt x="162" y="188"/>
                    </a:lnTo>
                    <a:lnTo>
                      <a:pt x="166" y="186"/>
                    </a:lnTo>
                    <a:lnTo>
                      <a:pt x="166" y="186"/>
                    </a:lnTo>
                    <a:lnTo>
                      <a:pt x="168" y="186"/>
                    </a:lnTo>
                    <a:lnTo>
                      <a:pt x="170" y="184"/>
                    </a:lnTo>
                    <a:lnTo>
                      <a:pt x="170" y="184"/>
                    </a:lnTo>
                    <a:lnTo>
                      <a:pt x="172" y="182"/>
                    </a:lnTo>
                    <a:lnTo>
                      <a:pt x="172" y="178"/>
                    </a:lnTo>
                    <a:lnTo>
                      <a:pt x="172" y="178"/>
                    </a:lnTo>
                    <a:lnTo>
                      <a:pt x="174" y="178"/>
                    </a:lnTo>
                    <a:lnTo>
                      <a:pt x="174" y="178"/>
                    </a:lnTo>
                    <a:lnTo>
                      <a:pt x="174" y="180"/>
                    </a:lnTo>
                    <a:lnTo>
                      <a:pt x="174" y="180"/>
                    </a:lnTo>
                    <a:lnTo>
                      <a:pt x="176" y="182"/>
                    </a:lnTo>
                    <a:lnTo>
                      <a:pt x="178" y="182"/>
                    </a:lnTo>
                    <a:lnTo>
                      <a:pt x="178" y="182"/>
                    </a:lnTo>
                    <a:lnTo>
                      <a:pt x="178" y="184"/>
                    </a:lnTo>
                    <a:lnTo>
                      <a:pt x="178" y="184"/>
                    </a:lnTo>
                    <a:lnTo>
                      <a:pt x="178" y="186"/>
                    </a:lnTo>
                    <a:lnTo>
                      <a:pt x="178" y="186"/>
                    </a:lnTo>
                    <a:lnTo>
                      <a:pt x="178" y="190"/>
                    </a:lnTo>
                    <a:lnTo>
                      <a:pt x="180" y="194"/>
                    </a:lnTo>
                    <a:lnTo>
                      <a:pt x="180" y="194"/>
                    </a:lnTo>
                    <a:lnTo>
                      <a:pt x="180" y="194"/>
                    </a:lnTo>
                    <a:lnTo>
                      <a:pt x="180" y="194"/>
                    </a:lnTo>
                    <a:lnTo>
                      <a:pt x="182" y="196"/>
                    </a:lnTo>
                    <a:lnTo>
                      <a:pt x="182" y="196"/>
                    </a:lnTo>
                    <a:lnTo>
                      <a:pt x="184" y="196"/>
                    </a:lnTo>
                    <a:lnTo>
                      <a:pt x="184" y="196"/>
                    </a:lnTo>
                    <a:lnTo>
                      <a:pt x="182" y="200"/>
                    </a:lnTo>
                    <a:lnTo>
                      <a:pt x="182" y="200"/>
                    </a:lnTo>
                    <a:lnTo>
                      <a:pt x="184" y="202"/>
                    </a:lnTo>
                    <a:lnTo>
                      <a:pt x="184" y="206"/>
                    </a:lnTo>
                    <a:lnTo>
                      <a:pt x="184" y="206"/>
                    </a:lnTo>
                    <a:lnTo>
                      <a:pt x="186" y="206"/>
                    </a:lnTo>
                    <a:lnTo>
                      <a:pt x="186" y="206"/>
                    </a:lnTo>
                    <a:lnTo>
                      <a:pt x="190" y="212"/>
                    </a:lnTo>
                    <a:lnTo>
                      <a:pt x="194" y="216"/>
                    </a:lnTo>
                    <a:lnTo>
                      <a:pt x="194" y="216"/>
                    </a:lnTo>
                    <a:lnTo>
                      <a:pt x="192" y="218"/>
                    </a:lnTo>
                    <a:lnTo>
                      <a:pt x="192" y="218"/>
                    </a:lnTo>
                    <a:lnTo>
                      <a:pt x="192" y="216"/>
                    </a:lnTo>
                    <a:lnTo>
                      <a:pt x="192" y="216"/>
                    </a:lnTo>
                    <a:lnTo>
                      <a:pt x="192" y="218"/>
                    </a:lnTo>
                    <a:lnTo>
                      <a:pt x="192" y="218"/>
                    </a:lnTo>
                    <a:lnTo>
                      <a:pt x="190" y="220"/>
                    </a:lnTo>
                    <a:lnTo>
                      <a:pt x="190" y="220"/>
                    </a:lnTo>
                    <a:lnTo>
                      <a:pt x="194" y="226"/>
                    </a:lnTo>
                    <a:lnTo>
                      <a:pt x="194" y="226"/>
                    </a:lnTo>
                    <a:lnTo>
                      <a:pt x="192" y="230"/>
                    </a:lnTo>
                    <a:lnTo>
                      <a:pt x="192" y="230"/>
                    </a:lnTo>
                    <a:lnTo>
                      <a:pt x="198" y="230"/>
                    </a:lnTo>
                    <a:lnTo>
                      <a:pt x="204" y="230"/>
                    </a:lnTo>
                    <a:lnTo>
                      <a:pt x="204" y="230"/>
                    </a:lnTo>
                    <a:lnTo>
                      <a:pt x="204" y="228"/>
                    </a:lnTo>
                    <a:lnTo>
                      <a:pt x="204" y="228"/>
                    </a:lnTo>
                    <a:lnTo>
                      <a:pt x="206" y="228"/>
                    </a:lnTo>
                    <a:lnTo>
                      <a:pt x="204" y="226"/>
                    </a:lnTo>
                    <a:lnTo>
                      <a:pt x="204" y="226"/>
                    </a:lnTo>
                    <a:lnTo>
                      <a:pt x="206" y="224"/>
                    </a:lnTo>
                    <a:lnTo>
                      <a:pt x="208" y="222"/>
                    </a:lnTo>
                    <a:lnTo>
                      <a:pt x="208" y="222"/>
                    </a:lnTo>
                    <a:lnTo>
                      <a:pt x="208" y="222"/>
                    </a:lnTo>
                    <a:lnTo>
                      <a:pt x="208" y="222"/>
                    </a:lnTo>
                    <a:lnTo>
                      <a:pt x="208" y="220"/>
                    </a:lnTo>
                    <a:lnTo>
                      <a:pt x="208" y="220"/>
                    </a:lnTo>
                    <a:lnTo>
                      <a:pt x="216" y="220"/>
                    </a:lnTo>
                    <a:lnTo>
                      <a:pt x="216" y="220"/>
                    </a:lnTo>
                    <a:lnTo>
                      <a:pt x="218" y="222"/>
                    </a:lnTo>
                    <a:lnTo>
                      <a:pt x="218" y="222"/>
                    </a:lnTo>
                    <a:lnTo>
                      <a:pt x="218" y="222"/>
                    </a:lnTo>
                    <a:lnTo>
                      <a:pt x="218" y="222"/>
                    </a:lnTo>
                    <a:lnTo>
                      <a:pt x="224" y="212"/>
                    </a:lnTo>
                    <a:lnTo>
                      <a:pt x="224" y="212"/>
                    </a:lnTo>
                    <a:lnTo>
                      <a:pt x="224" y="208"/>
                    </a:lnTo>
                    <a:lnTo>
                      <a:pt x="224" y="208"/>
                    </a:lnTo>
                    <a:lnTo>
                      <a:pt x="226" y="204"/>
                    </a:lnTo>
                    <a:lnTo>
                      <a:pt x="226" y="204"/>
                    </a:lnTo>
                    <a:lnTo>
                      <a:pt x="226" y="202"/>
                    </a:lnTo>
                    <a:lnTo>
                      <a:pt x="226" y="202"/>
                    </a:lnTo>
                    <a:lnTo>
                      <a:pt x="224" y="202"/>
                    </a:lnTo>
                    <a:lnTo>
                      <a:pt x="224" y="198"/>
                    </a:lnTo>
                    <a:lnTo>
                      <a:pt x="226" y="198"/>
                    </a:lnTo>
                    <a:lnTo>
                      <a:pt x="226" y="198"/>
                    </a:lnTo>
                    <a:lnTo>
                      <a:pt x="228" y="196"/>
                    </a:lnTo>
                    <a:lnTo>
                      <a:pt x="226" y="194"/>
                    </a:lnTo>
                    <a:lnTo>
                      <a:pt x="224" y="190"/>
                    </a:lnTo>
                    <a:lnTo>
                      <a:pt x="224" y="190"/>
                    </a:lnTo>
                    <a:lnTo>
                      <a:pt x="230" y="190"/>
                    </a:lnTo>
                    <a:lnTo>
                      <a:pt x="230" y="190"/>
                    </a:lnTo>
                    <a:lnTo>
                      <a:pt x="230" y="188"/>
                    </a:lnTo>
                    <a:lnTo>
                      <a:pt x="230" y="188"/>
                    </a:lnTo>
                    <a:lnTo>
                      <a:pt x="232" y="188"/>
                    </a:lnTo>
                    <a:lnTo>
                      <a:pt x="234" y="186"/>
                    </a:lnTo>
                    <a:lnTo>
                      <a:pt x="234" y="184"/>
                    </a:lnTo>
                    <a:lnTo>
                      <a:pt x="236" y="184"/>
                    </a:lnTo>
                    <a:lnTo>
                      <a:pt x="236" y="186"/>
                    </a:lnTo>
                    <a:lnTo>
                      <a:pt x="236" y="186"/>
                    </a:lnTo>
                    <a:lnTo>
                      <a:pt x="236" y="186"/>
                    </a:lnTo>
                    <a:lnTo>
                      <a:pt x="236" y="186"/>
                    </a:lnTo>
                    <a:lnTo>
                      <a:pt x="238" y="186"/>
                    </a:lnTo>
                    <a:lnTo>
                      <a:pt x="238" y="186"/>
                    </a:lnTo>
                    <a:lnTo>
                      <a:pt x="238" y="184"/>
                    </a:lnTo>
                    <a:lnTo>
                      <a:pt x="240" y="182"/>
                    </a:lnTo>
                    <a:lnTo>
                      <a:pt x="240" y="182"/>
                    </a:lnTo>
                    <a:lnTo>
                      <a:pt x="240" y="180"/>
                    </a:lnTo>
                    <a:lnTo>
                      <a:pt x="240" y="180"/>
                    </a:lnTo>
                    <a:lnTo>
                      <a:pt x="242" y="180"/>
                    </a:lnTo>
                    <a:lnTo>
                      <a:pt x="242" y="180"/>
                    </a:lnTo>
                    <a:lnTo>
                      <a:pt x="242" y="180"/>
                    </a:lnTo>
                    <a:lnTo>
                      <a:pt x="242" y="180"/>
                    </a:lnTo>
                    <a:lnTo>
                      <a:pt x="242" y="180"/>
                    </a:lnTo>
                    <a:lnTo>
                      <a:pt x="242" y="180"/>
                    </a:lnTo>
                    <a:lnTo>
                      <a:pt x="242" y="180"/>
                    </a:lnTo>
                    <a:lnTo>
                      <a:pt x="242" y="180"/>
                    </a:lnTo>
                    <a:lnTo>
                      <a:pt x="238" y="180"/>
                    </a:lnTo>
                    <a:lnTo>
                      <a:pt x="232" y="182"/>
                    </a:lnTo>
                    <a:lnTo>
                      <a:pt x="232" y="182"/>
                    </a:lnTo>
                    <a:lnTo>
                      <a:pt x="228" y="180"/>
                    </a:lnTo>
                    <a:lnTo>
                      <a:pt x="226" y="178"/>
                    </a:lnTo>
                    <a:lnTo>
                      <a:pt x="224" y="178"/>
                    </a:lnTo>
                    <a:lnTo>
                      <a:pt x="224" y="178"/>
                    </a:lnTo>
                    <a:lnTo>
                      <a:pt x="224" y="178"/>
                    </a:lnTo>
                    <a:lnTo>
                      <a:pt x="224" y="178"/>
                    </a:lnTo>
                    <a:lnTo>
                      <a:pt x="224" y="178"/>
                    </a:lnTo>
                    <a:lnTo>
                      <a:pt x="224" y="178"/>
                    </a:lnTo>
                    <a:lnTo>
                      <a:pt x="224" y="178"/>
                    </a:lnTo>
                    <a:lnTo>
                      <a:pt x="226" y="178"/>
                    </a:lnTo>
                    <a:lnTo>
                      <a:pt x="226" y="178"/>
                    </a:lnTo>
                    <a:lnTo>
                      <a:pt x="230" y="178"/>
                    </a:lnTo>
                    <a:lnTo>
                      <a:pt x="236" y="180"/>
                    </a:lnTo>
                    <a:lnTo>
                      <a:pt x="236" y="180"/>
                    </a:lnTo>
                    <a:lnTo>
                      <a:pt x="238" y="180"/>
                    </a:lnTo>
                    <a:lnTo>
                      <a:pt x="242" y="178"/>
                    </a:lnTo>
                    <a:lnTo>
                      <a:pt x="246" y="176"/>
                    </a:lnTo>
                    <a:lnTo>
                      <a:pt x="246" y="176"/>
                    </a:lnTo>
                    <a:lnTo>
                      <a:pt x="246" y="176"/>
                    </a:lnTo>
                    <a:lnTo>
                      <a:pt x="246" y="172"/>
                    </a:lnTo>
                    <a:lnTo>
                      <a:pt x="244" y="170"/>
                    </a:lnTo>
                    <a:lnTo>
                      <a:pt x="244" y="170"/>
                    </a:lnTo>
                    <a:lnTo>
                      <a:pt x="240" y="168"/>
                    </a:lnTo>
                    <a:lnTo>
                      <a:pt x="238" y="164"/>
                    </a:lnTo>
                    <a:lnTo>
                      <a:pt x="238" y="164"/>
                    </a:lnTo>
                    <a:lnTo>
                      <a:pt x="236" y="164"/>
                    </a:lnTo>
                    <a:lnTo>
                      <a:pt x="236" y="164"/>
                    </a:lnTo>
                    <a:lnTo>
                      <a:pt x="232" y="164"/>
                    </a:lnTo>
                    <a:lnTo>
                      <a:pt x="232" y="164"/>
                    </a:lnTo>
                    <a:lnTo>
                      <a:pt x="232" y="162"/>
                    </a:lnTo>
                    <a:lnTo>
                      <a:pt x="232" y="162"/>
                    </a:lnTo>
                    <a:lnTo>
                      <a:pt x="230" y="158"/>
                    </a:lnTo>
                    <a:lnTo>
                      <a:pt x="230" y="150"/>
                    </a:lnTo>
                    <a:lnTo>
                      <a:pt x="230" y="150"/>
                    </a:lnTo>
                    <a:lnTo>
                      <a:pt x="232" y="150"/>
                    </a:lnTo>
                    <a:lnTo>
                      <a:pt x="232" y="150"/>
                    </a:lnTo>
                    <a:lnTo>
                      <a:pt x="232" y="144"/>
                    </a:lnTo>
                    <a:lnTo>
                      <a:pt x="232" y="140"/>
                    </a:lnTo>
                    <a:lnTo>
                      <a:pt x="232" y="140"/>
                    </a:lnTo>
                    <a:lnTo>
                      <a:pt x="236" y="142"/>
                    </a:lnTo>
                    <a:lnTo>
                      <a:pt x="236" y="142"/>
                    </a:lnTo>
                    <a:lnTo>
                      <a:pt x="238" y="138"/>
                    </a:lnTo>
                    <a:lnTo>
                      <a:pt x="238" y="138"/>
                    </a:lnTo>
                    <a:lnTo>
                      <a:pt x="236" y="136"/>
                    </a:lnTo>
                    <a:lnTo>
                      <a:pt x="240" y="136"/>
                    </a:lnTo>
                    <a:lnTo>
                      <a:pt x="240" y="136"/>
                    </a:lnTo>
                    <a:lnTo>
                      <a:pt x="244" y="132"/>
                    </a:lnTo>
                    <a:lnTo>
                      <a:pt x="246" y="130"/>
                    </a:lnTo>
                    <a:lnTo>
                      <a:pt x="246" y="130"/>
                    </a:lnTo>
                    <a:lnTo>
                      <a:pt x="248" y="128"/>
                    </a:lnTo>
                    <a:lnTo>
                      <a:pt x="250" y="126"/>
                    </a:lnTo>
                    <a:lnTo>
                      <a:pt x="250" y="126"/>
                    </a:lnTo>
                    <a:lnTo>
                      <a:pt x="252" y="128"/>
                    </a:lnTo>
                    <a:lnTo>
                      <a:pt x="252" y="128"/>
                    </a:lnTo>
                    <a:lnTo>
                      <a:pt x="262" y="122"/>
                    </a:lnTo>
                    <a:lnTo>
                      <a:pt x="262" y="122"/>
                    </a:lnTo>
                    <a:lnTo>
                      <a:pt x="264" y="118"/>
                    </a:lnTo>
                    <a:lnTo>
                      <a:pt x="266" y="114"/>
                    </a:lnTo>
                    <a:lnTo>
                      <a:pt x="266" y="114"/>
                    </a:lnTo>
                    <a:lnTo>
                      <a:pt x="268" y="114"/>
                    </a:lnTo>
                    <a:lnTo>
                      <a:pt x="268" y="114"/>
                    </a:lnTo>
                    <a:lnTo>
                      <a:pt x="264" y="110"/>
                    </a:lnTo>
                    <a:lnTo>
                      <a:pt x="264" y="110"/>
                    </a:lnTo>
                    <a:lnTo>
                      <a:pt x="262" y="108"/>
                    </a:lnTo>
                    <a:lnTo>
                      <a:pt x="262" y="108"/>
                    </a:lnTo>
                    <a:lnTo>
                      <a:pt x="268" y="104"/>
                    </a:lnTo>
                    <a:lnTo>
                      <a:pt x="268" y="104"/>
                    </a:lnTo>
                    <a:lnTo>
                      <a:pt x="268" y="104"/>
                    </a:lnTo>
                    <a:lnTo>
                      <a:pt x="266" y="102"/>
                    </a:lnTo>
                    <a:lnTo>
                      <a:pt x="266" y="102"/>
                    </a:lnTo>
                    <a:lnTo>
                      <a:pt x="268" y="100"/>
                    </a:lnTo>
                    <a:lnTo>
                      <a:pt x="272" y="100"/>
                    </a:lnTo>
                    <a:lnTo>
                      <a:pt x="272" y="100"/>
                    </a:lnTo>
                    <a:lnTo>
                      <a:pt x="274" y="96"/>
                    </a:lnTo>
                    <a:lnTo>
                      <a:pt x="278" y="92"/>
                    </a:lnTo>
                    <a:lnTo>
                      <a:pt x="278" y="92"/>
                    </a:lnTo>
                    <a:lnTo>
                      <a:pt x="282" y="94"/>
                    </a:lnTo>
                    <a:lnTo>
                      <a:pt x="282" y="94"/>
                    </a:lnTo>
                    <a:lnTo>
                      <a:pt x="292" y="94"/>
                    </a:lnTo>
                    <a:lnTo>
                      <a:pt x="292" y="94"/>
                    </a:lnTo>
                    <a:lnTo>
                      <a:pt x="294" y="96"/>
                    </a:lnTo>
                    <a:lnTo>
                      <a:pt x="298" y="98"/>
                    </a:lnTo>
                    <a:lnTo>
                      <a:pt x="298" y="98"/>
                    </a:lnTo>
                    <a:lnTo>
                      <a:pt x="300" y="98"/>
                    </a:lnTo>
                    <a:lnTo>
                      <a:pt x="300" y="98"/>
                    </a:lnTo>
                    <a:lnTo>
                      <a:pt x="300" y="104"/>
                    </a:lnTo>
                    <a:lnTo>
                      <a:pt x="300" y="104"/>
                    </a:lnTo>
                    <a:lnTo>
                      <a:pt x="300" y="106"/>
                    </a:lnTo>
                    <a:lnTo>
                      <a:pt x="300" y="106"/>
                    </a:lnTo>
                    <a:lnTo>
                      <a:pt x="300" y="108"/>
                    </a:lnTo>
                    <a:lnTo>
                      <a:pt x="300" y="108"/>
                    </a:lnTo>
                    <a:lnTo>
                      <a:pt x="298" y="108"/>
                    </a:lnTo>
                    <a:lnTo>
                      <a:pt x="298" y="108"/>
                    </a:lnTo>
                    <a:lnTo>
                      <a:pt x="288" y="116"/>
                    </a:lnTo>
                    <a:lnTo>
                      <a:pt x="280" y="124"/>
                    </a:lnTo>
                    <a:lnTo>
                      <a:pt x="278" y="124"/>
                    </a:lnTo>
                    <a:lnTo>
                      <a:pt x="278" y="124"/>
                    </a:lnTo>
                    <a:lnTo>
                      <a:pt x="278" y="122"/>
                    </a:lnTo>
                    <a:lnTo>
                      <a:pt x="278" y="122"/>
                    </a:lnTo>
                    <a:lnTo>
                      <a:pt x="278" y="122"/>
                    </a:lnTo>
                    <a:lnTo>
                      <a:pt x="276" y="126"/>
                    </a:lnTo>
                    <a:lnTo>
                      <a:pt x="274" y="128"/>
                    </a:lnTo>
                    <a:lnTo>
                      <a:pt x="272" y="130"/>
                    </a:lnTo>
                    <a:lnTo>
                      <a:pt x="272" y="130"/>
                    </a:lnTo>
                    <a:lnTo>
                      <a:pt x="268" y="130"/>
                    </a:lnTo>
                    <a:lnTo>
                      <a:pt x="268" y="130"/>
                    </a:lnTo>
                    <a:lnTo>
                      <a:pt x="268" y="132"/>
                    </a:lnTo>
                    <a:lnTo>
                      <a:pt x="268" y="132"/>
                    </a:lnTo>
                    <a:lnTo>
                      <a:pt x="266" y="136"/>
                    </a:lnTo>
                    <a:lnTo>
                      <a:pt x="264" y="140"/>
                    </a:lnTo>
                    <a:lnTo>
                      <a:pt x="264" y="140"/>
                    </a:lnTo>
                    <a:lnTo>
                      <a:pt x="266" y="142"/>
                    </a:lnTo>
                    <a:lnTo>
                      <a:pt x="266" y="142"/>
                    </a:lnTo>
                    <a:lnTo>
                      <a:pt x="266" y="148"/>
                    </a:lnTo>
                    <a:lnTo>
                      <a:pt x="266" y="148"/>
                    </a:lnTo>
                    <a:lnTo>
                      <a:pt x="268" y="152"/>
                    </a:lnTo>
                    <a:lnTo>
                      <a:pt x="268" y="152"/>
                    </a:lnTo>
                    <a:lnTo>
                      <a:pt x="268" y="156"/>
                    </a:lnTo>
                    <a:lnTo>
                      <a:pt x="268" y="156"/>
                    </a:lnTo>
                    <a:lnTo>
                      <a:pt x="268" y="162"/>
                    </a:lnTo>
                    <a:lnTo>
                      <a:pt x="270" y="166"/>
                    </a:lnTo>
                    <a:lnTo>
                      <a:pt x="272" y="166"/>
                    </a:lnTo>
                    <a:lnTo>
                      <a:pt x="272" y="166"/>
                    </a:lnTo>
                    <a:lnTo>
                      <a:pt x="274" y="168"/>
                    </a:lnTo>
                    <a:lnTo>
                      <a:pt x="276" y="168"/>
                    </a:lnTo>
                    <a:lnTo>
                      <a:pt x="276" y="170"/>
                    </a:lnTo>
                    <a:lnTo>
                      <a:pt x="276" y="170"/>
                    </a:lnTo>
                    <a:lnTo>
                      <a:pt x="280" y="170"/>
                    </a:lnTo>
                    <a:lnTo>
                      <a:pt x="280" y="170"/>
                    </a:lnTo>
                    <a:lnTo>
                      <a:pt x="280" y="172"/>
                    </a:lnTo>
                    <a:lnTo>
                      <a:pt x="280" y="172"/>
                    </a:lnTo>
                    <a:lnTo>
                      <a:pt x="282" y="174"/>
                    </a:lnTo>
                    <a:lnTo>
                      <a:pt x="282" y="174"/>
                    </a:lnTo>
                    <a:lnTo>
                      <a:pt x="286" y="174"/>
                    </a:lnTo>
                    <a:lnTo>
                      <a:pt x="290" y="172"/>
                    </a:lnTo>
                    <a:lnTo>
                      <a:pt x="290" y="174"/>
                    </a:lnTo>
                    <a:lnTo>
                      <a:pt x="290" y="174"/>
                    </a:lnTo>
                    <a:lnTo>
                      <a:pt x="294" y="174"/>
                    </a:lnTo>
                    <a:lnTo>
                      <a:pt x="294" y="174"/>
                    </a:lnTo>
                    <a:lnTo>
                      <a:pt x="298" y="170"/>
                    </a:lnTo>
                    <a:lnTo>
                      <a:pt x="298" y="170"/>
                    </a:lnTo>
                    <a:lnTo>
                      <a:pt x="298" y="172"/>
                    </a:lnTo>
                    <a:lnTo>
                      <a:pt x="298" y="172"/>
                    </a:lnTo>
                    <a:lnTo>
                      <a:pt x="300" y="170"/>
                    </a:lnTo>
                    <a:lnTo>
                      <a:pt x="302" y="168"/>
                    </a:lnTo>
                    <a:lnTo>
                      <a:pt x="302" y="168"/>
                    </a:lnTo>
                    <a:lnTo>
                      <a:pt x="306" y="170"/>
                    </a:lnTo>
                    <a:lnTo>
                      <a:pt x="306" y="170"/>
                    </a:lnTo>
                    <a:lnTo>
                      <a:pt x="306" y="170"/>
                    </a:lnTo>
                    <a:lnTo>
                      <a:pt x="308" y="168"/>
                    </a:lnTo>
                    <a:lnTo>
                      <a:pt x="310" y="168"/>
                    </a:lnTo>
                    <a:lnTo>
                      <a:pt x="310" y="168"/>
                    </a:lnTo>
                    <a:lnTo>
                      <a:pt x="312" y="166"/>
                    </a:lnTo>
                    <a:lnTo>
                      <a:pt x="312" y="166"/>
                    </a:lnTo>
                    <a:lnTo>
                      <a:pt x="312" y="166"/>
                    </a:lnTo>
                    <a:lnTo>
                      <a:pt x="314" y="168"/>
                    </a:lnTo>
                    <a:lnTo>
                      <a:pt x="314" y="168"/>
                    </a:lnTo>
                    <a:lnTo>
                      <a:pt x="316" y="166"/>
                    </a:lnTo>
                    <a:lnTo>
                      <a:pt x="316" y="166"/>
                    </a:lnTo>
                    <a:lnTo>
                      <a:pt x="318" y="168"/>
                    </a:lnTo>
                    <a:lnTo>
                      <a:pt x="318" y="168"/>
                    </a:lnTo>
                    <a:lnTo>
                      <a:pt x="322" y="166"/>
                    </a:lnTo>
                    <a:lnTo>
                      <a:pt x="328" y="164"/>
                    </a:lnTo>
                    <a:lnTo>
                      <a:pt x="328" y="164"/>
                    </a:lnTo>
                    <a:lnTo>
                      <a:pt x="328" y="164"/>
                    </a:lnTo>
                    <a:lnTo>
                      <a:pt x="328" y="164"/>
                    </a:lnTo>
                    <a:lnTo>
                      <a:pt x="328" y="164"/>
                    </a:lnTo>
                    <a:lnTo>
                      <a:pt x="328" y="166"/>
                    </a:lnTo>
                    <a:lnTo>
                      <a:pt x="328" y="166"/>
                    </a:lnTo>
                    <a:lnTo>
                      <a:pt x="332" y="168"/>
                    </a:lnTo>
                    <a:lnTo>
                      <a:pt x="336" y="170"/>
                    </a:lnTo>
                    <a:lnTo>
                      <a:pt x="338" y="170"/>
                    </a:lnTo>
                    <a:lnTo>
                      <a:pt x="342" y="174"/>
                    </a:lnTo>
                    <a:lnTo>
                      <a:pt x="342" y="174"/>
                    </a:lnTo>
                    <a:lnTo>
                      <a:pt x="340" y="174"/>
                    </a:lnTo>
                    <a:lnTo>
                      <a:pt x="340" y="174"/>
                    </a:lnTo>
                    <a:lnTo>
                      <a:pt x="334" y="172"/>
                    </a:lnTo>
                    <a:lnTo>
                      <a:pt x="334" y="172"/>
                    </a:lnTo>
                    <a:lnTo>
                      <a:pt x="332" y="174"/>
                    </a:lnTo>
                    <a:lnTo>
                      <a:pt x="330" y="176"/>
                    </a:lnTo>
                    <a:lnTo>
                      <a:pt x="330" y="176"/>
                    </a:lnTo>
                    <a:lnTo>
                      <a:pt x="328" y="174"/>
                    </a:lnTo>
                    <a:lnTo>
                      <a:pt x="328" y="174"/>
                    </a:lnTo>
                    <a:lnTo>
                      <a:pt x="328" y="176"/>
                    </a:lnTo>
                    <a:lnTo>
                      <a:pt x="328" y="176"/>
                    </a:lnTo>
                    <a:lnTo>
                      <a:pt x="326" y="176"/>
                    </a:lnTo>
                    <a:lnTo>
                      <a:pt x="324" y="176"/>
                    </a:lnTo>
                    <a:lnTo>
                      <a:pt x="324" y="176"/>
                    </a:lnTo>
                    <a:lnTo>
                      <a:pt x="324" y="176"/>
                    </a:lnTo>
                    <a:lnTo>
                      <a:pt x="324" y="176"/>
                    </a:lnTo>
                    <a:lnTo>
                      <a:pt x="324" y="176"/>
                    </a:lnTo>
                    <a:lnTo>
                      <a:pt x="324" y="176"/>
                    </a:lnTo>
                    <a:lnTo>
                      <a:pt x="324" y="178"/>
                    </a:lnTo>
                    <a:lnTo>
                      <a:pt x="326" y="180"/>
                    </a:lnTo>
                    <a:lnTo>
                      <a:pt x="326" y="180"/>
                    </a:lnTo>
                    <a:lnTo>
                      <a:pt x="324" y="178"/>
                    </a:lnTo>
                    <a:lnTo>
                      <a:pt x="324" y="178"/>
                    </a:lnTo>
                    <a:lnTo>
                      <a:pt x="324" y="180"/>
                    </a:lnTo>
                    <a:lnTo>
                      <a:pt x="322" y="180"/>
                    </a:lnTo>
                    <a:lnTo>
                      <a:pt x="322" y="180"/>
                    </a:lnTo>
                    <a:lnTo>
                      <a:pt x="308" y="178"/>
                    </a:lnTo>
                    <a:lnTo>
                      <a:pt x="308" y="178"/>
                    </a:lnTo>
                    <a:lnTo>
                      <a:pt x="304" y="178"/>
                    </a:lnTo>
                    <a:lnTo>
                      <a:pt x="302" y="178"/>
                    </a:lnTo>
                    <a:lnTo>
                      <a:pt x="302" y="178"/>
                    </a:lnTo>
                    <a:lnTo>
                      <a:pt x="300" y="180"/>
                    </a:lnTo>
                    <a:lnTo>
                      <a:pt x="300" y="180"/>
                    </a:lnTo>
                    <a:lnTo>
                      <a:pt x="296" y="178"/>
                    </a:lnTo>
                    <a:lnTo>
                      <a:pt x="296" y="178"/>
                    </a:lnTo>
                    <a:lnTo>
                      <a:pt x="296" y="180"/>
                    </a:lnTo>
                    <a:lnTo>
                      <a:pt x="296" y="180"/>
                    </a:lnTo>
                    <a:lnTo>
                      <a:pt x="292" y="180"/>
                    </a:lnTo>
                    <a:lnTo>
                      <a:pt x="292" y="180"/>
                    </a:lnTo>
                    <a:lnTo>
                      <a:pt x="290" y="182"/>
                    </a:lnTo>
                    <a:lnTo>
                      <a:pt x="284" y="184"/>
                    </a:lnTo>
                    <a:lnTo>
                      <a:pt x="284" y="184"/>
                    </a:lnTo>
                    <a:lnTo>
                      <a:pt x="284" y="184"/>
                    </a:lnTo>
                    <a:lnTo>
                      <a:pt x="284" y="186"/>
                    </a:lnTo>
                    <a:lnTo>
                      <a:pt x="284" y="186"/>
                    </a:lnTo>
                    <a:lnTo>
                      <a:pt x="286" y="190"/>
                    </a:lnTo>
                    <a:lnTo>
                      <a:pt x="286" y="190"/>
                    </a:lnTo>
                    <a:lnTo>
                      <a:pt x="286" y="190"/>
                    </a:lnTo>
                    <a:lnTo>
                      <a:pt x="286" y="190"/>
                    </a:lnTo>
                    <a:lnTo>
                      <a:pt x="286" y="194"/>
                    </a:lnTo>
                    <a:lnTo>
                      <a:pt x="286" y="194"/>
                    </a:lnTo>
                    <a:lnTo>
                      <a:pt x="290" y="196"/>
                    </a:lnTo>
                    <a:lnTo>
                      <a:pt x="290" y="196"/>
                    </a:lnTo>
                    <a:lnTo>
                      <a:pt x="292" y="194"/>
                    </a:lnTo>
                    <a:lnTo>
                      <a:pt x="292" y="194"/>
                    </a:lnTo>
                    <a:lnTo>
                      <a:pt x="294" y="194"/>
                    </a:lnTo>
                    <a:lnTo>
                      <a:pt x="294" y="194"/>
                    </a:lnTo>
                    <a:lnTo>
                      <a:pt x="292" y="200"/>
                    </a:lnTo>
                    <a:lnTo>
                      <a:pt x="292" y="208"/>
                    </a:lnTo>
                    <a:lnTo>
                      <a:pt x="292" y="208"/>
                    </a:lnTo>
                    <a:lnTo>
                      <a:pt x="290" y="210"/>
                    </a:lnTo>
                    <a:lnTo>
                      <a:pt x="288" y="212"/>
                    </a:lnTo>
                    <a:lnTo>
                      <a:pt x="286" y="212"/>
                    </a:lnTo>
                    <a:lnTo>
                      <a:pt x="282" y="210"/>
                    </a:lnTo>
                    <a:lnTo>
                      <a:pt x="282" y="210"/>
                    </a:lnTo>
                    <a:lnTo>
                      <a:pt x="282" y="206"/>
                    </a:lnTo>
                    <a:lnTo>
                      <a:pt x="282" y="206"/>
                    </a:lnTo>
                    <a:lnTo>
                      <a:pt x="278" y="204"/>
                    </a:lnTo>
                    <a:lnTo>
                      <a:pt x="278" y="202"/>
                    </a:lnTo>
                    <a:lnTo>
                      <a:pt x="278" y="202"/>
                    </a:lnTo>
                    <a:lnTo>
                      <a:pt x="270" y="204"/>
                    </a:lnTo>
                    <a:lnTo>
                      <a:pt x="270" y="204"/>
                    </a:lnTo>
                    <a:lnTo>
                      <a:pt x="266" y="208"/>
                    </a:lnTo>
                    <a:lnTo>
                      <a:pt x="266" y="208"/>
                    </a:lnTo>
                    <a:lnTo>
                      <a:pt x="266" y="212"/>
                    </a:lnTo>
                    <a:lnTo>
                      <a:pt x="266" y="212"/>
                    </a:lnTo>
                    <a:lnTo>
                      <a:pt x="264" y="214"/>
                    </a:lnTo>
                    <a:lnTo>
                      <a:pt x="264" y="214"/>
                    </a:lnTo>
                    <a:lnTo>
                      <a:pt x="262" y="218"/>
                    </a:lnTo>
                    <a:lnTo>
                      <a:pt x="264" y="224"/>
                    </a:lnTo>
                    <a:lnTo>
                      <a:pt x="266" y="230"/>
                    </a:lnTo>
                    <a:lnTo>
                      <a:pt x="266" y="230"/>
                    </a:lnTo>
                    <a:lnTo>
                      <a:pt x="266" y="232"/>
                    </a:lnTo>
                    <a:lnTo>
                      <a:pt x="266" y="232"/>
                    </a:lnTo>
                    <a:lnTo>
                      <a:pt x="264" y="232"/>
                    </a:lnTo>
                    <a:lnTo>
                      <a:pt x="264" y="232"/>
                    </a:lnTo>
                    <a:lnTo>
                      <a:pt x="266" y="234"/>
                    </a:lnTo>
                    <a:lnTo>
                      <a:pt x="266" y="234"/>
                    </a:lnTo>
                    <a:lnTo>
                      <a:pt x="260" y="236"/>
                    </a:lnTo>
                    <a:lnTo>
                      <a:pt x="254" y="234"/>
                    </a:lnTo>
                    <a:lnTo>
                      <a:pt x="254" y="234"/>
                    </a:lnTo>
                    <a:lnTo>
                      <a:pt x="254" y="240"/>
                    </a:lnTo>
                    <a:lnTo>
                      <a:pt x="254" y="240"/>
                    </a:lnTo>
                    <a:lnTo>
                      <a:pt x="248" y="242"/>
                    </a:lnTo>
                    <a:lnTo>
                      <a:pt x="246" y="242"/>
                    </a:lnTo>
                    <a:lnTo>
                      <a:pt x="242" y="242"/>
                    </a:lnTo>
                    <a:lnTo>
                      <a:pt x="242" y="242"/>
                    </a:lnTo>
                    <a:lnTo>
                      <a:pt x="240" y="238"/>
                    </a:lnTo>
                    <a:lnTo>
                      <a:pt x="240" y="238"/>
                    </a:lnTo>
                    <a:lnTo>
                      <a:pt x="240" y="238"/>
                    </a:lnTo>
                    <a:lnTo>
                      <a:pt x="238" y="238"/>
                    </a:lnTo>
                    <a:lnTo>
                      <a:pt x="232" y="238"/>
                    </a:lnTo>
                    <a:lnTo>
                      <a:pt x="232" y="238"/>
                    </a:lnTo>
                    <a:lnTo>
                      <a:pt x="220" y="244"/>
                    </a:lnTo>
                    <a:lnTo>
                      <a:pt x="214" y="246"/>
                    </a:lnTo>
                    <a:lnTo>
                      <a:pt x="208" y="246"/>
                    </a:lnTo>
                    <a:lnTo>
                      <a:pt x="208" y="246"/>
                    </a:lnTo>
                    <a:lnTo>
                      <a:pt x="208" y="252"/>
                    </a:lnTo>
                    <a:lnTo>
                      <a:pt x="208" y="252"/>
                    </a:lnTo>
                    <a:lnTo>
                      <a:pt x="202" y="248"/>
                    </a:lnTo>
                    <a:lnTo>
                      <a:pt x="202" y="248"/>
                    </a:lnTo>
                    <a:lnTo>
                      <a:pt x="202" y="246"/>
                    </a:lnTo>
                    <a:lnTo>
                      <a:pt x="202" y="246"/>
                    </a:lnTo>
                    <a:lnTo>
                      <a:pt x="198" y="244"/>
                    </a:lnTo>
                    <a:lnTo>
                      <a:pt x="196" y="244"/>
                    </a:lnTo>
                    <a:lnTo>
                      <a:pt x="194" y="242"/>
                    </a:lnTo>
                    <a:lnTo>
                      <a:pt x="194" y="242"/>
                    </a:lnTo>
                    <a:lnTo>
                      <a:pt x="188" y="244"/>
                    </a:lnTo>
                    <a:lnTo>
                      <a:pt x="182" y="248"/>
                    </a:lnTo>
                    <a:lnTo>
                      <a:pt x="180" y="248"/>
                    </a:lnTo>
                    <a:lnTo>
                      <a:pt x="180" y="248"/>
                    </a:lnTo>
                    <a:lnTo>
                      <a:pt x="178" y="246"/>
                    </a:lnTo>
                    <a:lnTo>
                      <a:pt x="178" y="246"/>
                    </a:lnTo>
                    <a:lnTo>
                      <a:pt x="178" y="246"/>
                    </a:lnTo>
                    <a:lnTo>
                      <a:pt x="176" y="246"/>
                    </a:lnTo>
                    <a:lnTo>
                      <a:pt x="176" y="246"/>
                    </a:lnTo>
                    <a:lnTo>
                      <a:pt x="176" y="246"/>
                    </a:lnTo>
                    <a:lnTo>
                      <a:pt x="176" y="246"/>
                    </a:lnTo>
                    <a:lnTo>
                      <a:pt x="178" y="244"/>
                    </a:lnTo>
                    <a:lnTo>
                      <a:pt x="178" y="244"/>
                    </a:lnTo>
                    <a:lnTo>
                      <a:pt x="178" y="242"/>
                    </a:lnTo>
                    <a:lnTo>
                      <a:pt x="178" y="242"/>
                    </a:lnTo>
                    <a:lnTo>
                      <a:pt x="174" y="242"/>
                    </a:lnTo>
                    <a:lnTo>
                      <a:pt x="174" y="242"/>
                    </a:lnTo>
                    <a:lnTo>
                      <a:pt x="172" y="242"/>
                    </a:lnTo>
                    <a:lnTo>
                      <a:pt x="170" y="242"/>
                    </a:lnTo>
                    <a:lnTo>
                      <a:pt x="170" y="242"/>
                    </a:lnTo>
                    <a:lnTo>
                      <a:pt x="170" y="240"/>
                    </a:lnTo>
                    <a:lnTo>
                      <a:pt x="168" y="240"/>
                    </a:lnTo>
                    <a:lnTo>
                      <a:pt x="168" y="240"/>
                    </a:lnTo>
                    <a:lnTo>
                      <a:pt x="168" y="238"/>
                    </a:lnTo>
                    <a:lnTo>
                      <a:pt x="168" y="236"/>
                    </a:lnTo>
                    <a:lnTo>
                      <a:pt x="164" y="234"/>
                    </a:lnTo>
                    <a:lnTo>
                      <a:pt x="164" y="234"/>
                    </a:lnTo>
                    <a:lnTo>
                      <a:pt x="166" y="230"/>
                    </a:lnTo>
                    <a:lnTo>
                      <a:pt x="166" y="228"/>
                    </a:lnTo>
                    <a:lnTo>
                      <a:pt x="166" y="228"/>
                    </a:lnTo>
                    <a:lnTo>
                      <a:pt x="166" y="226"/>
                    </a:lnTo>
                    <a:lnTo>
                      <a:pt x="166" y="226"/>
                    </a:lnTo>
                    <a:lnTo>
                      <a:pt x="168" y="226"/>
                    </a:lnTo>
                    <a:lnTo>
                      <a:pt x="168" y="226"/>
                    </a:lnTo>
                    <a:lnTo>
                      <a:pt x="170" y="224"/>
                    </a:lnTo>
                    <a:lnTo>
                      <a:pt x="170" y="222"/>
                    </a:lnTo>
                    <a:lnTo>
                      <a:pt x="170" y="222"/>
                    </a:lnTo>
                    <a:lnTo>
                      <a:pt x="172" y="220"/>
                    </a:lnTo>
                    <a:lnTo>
                      <a:pt x="172" y="220"/>
                    </a:lnTo>
                    <a:lnTo>
                      <a:pt x="174" y="222"/>
                    </a:lnTo>
                    <a:lnTo>
                      <a:pt x="174" y="222"/>
                    </a:lnTo>
                    <a:lnTo>
                      <a:pt x="176" y="222"/>
                    </a:lnTo>
                    <a:lnTo>
                      <a:pt x="176" y="222"/>
                    </a:lnTo>
                    <a:lnTo>
                      <a:pt x="176" y="218"/>
                    </a:lnTo>
                    <a:lnTo>
                      <a:pt x="176" y="216"/>
                    </a:lnTo>
                    <a:lnTo>
                      <a:pt x="176" y="216"/>
                    </a:lnTo>
                    <a:lnTo>
                      <a:pt x="172" y="216"/>
                    </a:lnTo>
                    <a:lnTo>
                      <a:pt x="172" y="216"/>
                    </a:lnTo>
                    <a:lnTo>
                      <a:pt x="172" y="214"/>
                    </a:lnTo>
                    <a:lnTo>
                      <a:pt x="170" y="212"/>
                    </a:lnTo>
                    <a:lnTo>
                      <a:pt x="170" y="212"/>
                    </a:lnTo>
                    <a:lnTo>
                      <a:pt x="168" y="212"/>
                    </a:lnTo>
                    <a:lnTo>
                      <a:pt x="164" y="212"/>
                    </a:lnTo>
                    <a:lnTo>
                      <a:pt x="164" y="212"/>
                    </a:lnTo>
                    <a:lnTo>
                      <a:pt x="162" y="216"/>
                    </a:lnTo>
                    <a:lnTo>
                      <a:pt x="162" y="216"/>
                    </a:lnTo>
                    <a:lnTo>
                      <a:pt x="162" y="216"/>
                    </a:lnTo>
                    <a:lnTo>
                      <a:pt x="162" y="216"/>
                    </a:lnTo>
                    <a:lnTo>
                      <a:pt x="160" y="214"/>
                    </a:lnTo>
                    <a:lnTo>
                      <a:pt x="160" y="214"/>
                    </a:lnTo>
                    <a:lnTo>
                      <a:pt x="158" y="218"/>
                    </a:lnTo>
                    <a:lnTo>
                      <a:pt x="158" y="218"/>
                    </a:lnTo>
                    <a:lnTo>
                      <a:pt x="154" y="216"/>
                    </a:lnTo>
                    <a:lnTo>
                      <a:pt x="154" y="216"/>
                    </a:lnTo>
                    <a:lnTo>
                      <a:pt x="152" y="218"/>
                    </a:lnTo>
                    <a:lnTo>
                      <a:pt x="154" y="220"/>
                    </a:lnTo>
                    <a:lnTo>
                      <a:pt x="154" y="224"/>
                    </a:lnTo>
                    <a:lnTo>
                      <a:pt x="154" y="224"/>
                    </a:lnTo>
                    <a:lnTo>
                      <a:pt x="152" y="228"/>
                    </a:lnTo>
                    <a:lnTo>
                      <a:pt x="152" y="228"/>
                    </a:lnTo>
                    <a:lnTo>
                      <a:pt x="154" y="230"/>
                    </a:lnTo>
                    <a:lnTo>
                      <a:pt x="154" y="230"/>
                    </a:lnTo>
                    <a:lnTo>
                      <a:pt x="154" y="228"/>
                    </a:lnTo>
                    <a:lnTo>
                      <a:pt x="154" y="228"/>
                    </a:lnTo>
                    <a:lnTo>
                      <a:pt x="156" y="230"/>
                    </a:lnTo>
                    <a:lnTo>
                      <a:pt x="156" y="230"/>
                    </a:lnTo>
                    <a:lnTo>
                      <a:pt x="156" y="236"/>
                    </a:lnTo>
                    <a:lnTo>
                      <a:pt x="156" y="236"/>
                    </a:lnTo>
                    <a:lnTo>
                      <a:pt x="160" y="242"/>
                    </a:lnTo>
                    <a:lnTo>
                      <a:pt x="160" y="242"/>
                    </a:lnTo>
                    <a:lnTo>
                      <a:pt x="156" y="242"/>
                    </a:lnTo>
                    <a:lnTo>
                      <a:pt x="156" y="242"/>
                    </a:lnTo>
                    <a:lnTo>
                      <a:pt x="158" y="244"/>
                    </a:lnTo>
                    <a:lnTo>
                      <a:pt x="160" y="244"/>
                    </a:lnTo>
                    <a:lnTo>
                      <a:pt x="160" y="244"/>
                    </a:lnTo>
                    <a:lnTo>
                      <a:pt x="158" y="244"/>
                    </a:lnTo>
                    <a:lnTo>
                      <a:pt x="158" y="244"/>
                    </a:lnTo>
                    <a:lnTo>
                      <a:pt x="160" y="246"/>
                    </a:lnTo>
                    <a:lnTo>
                      <a:pt x="160" y="246"/>
                    </a:lnTo>
                    <a:lnTo>
                      <a:pt x="158" y="246"/>
                    </a:lnTo>
                    <a:lnTo>
                      <a:pt x="158" y="246"/>
                    </a:lnTo>
                    <a:lnTo>
                      <a:pt x="158" y="248"/>
                    </a:lnTo>
                    <a:lnTo>
                      <a:pt x="158" y="248"/>
                    </a:lnTo>
                    <a:lnTo>
                      <a:pt x="162" y="248"/>
                    </a:lnTo>
                    <a:lnTo>
                      <a:pt x="162" y="248"/>
                    </a:lnTo>
                    <a:lnTo>
                      <a:pt x="156" y="248"/>
                    </a:lnTo>
                    <a:lnTo>
                      <a:pt x="156" y="248"/>
                    </a:lnTo>
                    <a:lnTo>
                      <a:pt x="156" y="250"/>
                    </a:lnTo>
                    <a:lnTo>
                      <a:pt x="156" y="252"/>
                    </a:lnTo>
                    <a:lnTo>
                      <a:pt x="156" y="252"/>
                    </a:lnTo>
                    <a:lnTo>
                      <a:pt x="154" y="252"/>
                    </a:lnTo>
                    <a:lnTo>
                      <a:pt x="154" y="252"/>
                    </a:lnTo>
                    <a:lnTo>
                      <a:pt x="154" y="252"/>
                    </a:lnTo>
                    <a:lnTo>
                      <a:pt x="154" y="252"/>
                    </a:lnTo>
                    <a:lnTo>
                      <a:pt x="154" y="254"/>
                    </a:lnTo>
                    <a:lnTo>
                      <a:pt x="154" y="254"/>
                    </a:lnTo>
                    <a:lnTo>
                      <a:pt x="152" y="254"/>
                    </a:lnTo>
                    <a:lnTo>
                      <a:pt x="152" y="254"/>
                    </a:lnTo>
                    <a:lnTo>
                      <a:pt x="152" y="254"/>
                    </a:lnTo>
                    <a:lnTo>
                      <a:pt x="152" y="254"/>
                    </a:lnTo>
                    <a:lnTo>
                      <a:pt x="152" y="250"/>
                    </a:lnTo>
                    <a:lnTo>
                      <a:pt x="152" y="250"/>
                    </a:lnTo>
                    <a:lnTo>
                      <a:pt x="144" y="252"/>
                    </a:lnTo>
                    <a:lnTo>
                      <a:pt x="144" y="252"/>
                    </a:lnTo>
                    <a:lnTo>
                      <a:pt x="144" y="254"/>
                    </a:lnTo>
                    <a:lnTo>
                      <a:pt x="144" y="254"/>
                    </a:lnTo>
                    <a:lnTo>
                      <a:pt x="144" y="256"/>
                    </a:lnTo>
                    <a:lnTo>
                      <a:pt x="144" y="256"/>
                    </a:lnTo>
                    <a:lnTo>
                      <a:pt x="144" y="256"/>
                    </a:lnTo>
                    <a:lnTo>
                      <a:pt x="144" y="256"/>
                    </a:lnTo>
                    <a:lnTo>
                      <a:pt x="144" y="256"/>
                    </a:lnTo>
                    <a:lnTo>
                      <a:pt x="142" y="254"/>
                    </a:lnTo>
                    <a:lnTo>
                      <a:pt x="142" y="254"/>
                    </a:lnTo>
                    <a:lnTo>
                      <a:pt x="138" y="254"/>
                    </a:lnTo>
                    <a:lnTo>
                      <a:pt x="136" y="254"/>
                    </a:lnTo>
                    <a:lnTo>
                      <a:pt x="130" y="256"/>
                    </a:lnTo>
                    <a:lnTo>
                      <a:pt x="130" y="256"/>
                    </a:lnTo>
                    <a:lnTo>
                      <a:pt x="130" y="260"/>
                    </a:lnTo>
                    <a:lnTo>
                      <a:pt x="130" y="260"/>
                    </a:lnTo>
                    <a:lnTo>
                      <a:pt x="132" y="260"/>
                    </a:lnTo>
                    <a:lnTo>
                      <a:pt x="132" y="260"/>
                    </a:lnTo>
                    <a:lnTo>
                      <a:pt x="130" y="262"/>
                    </a:lnTo>
                    <a:lnTo>
                      <a:pt x="130" y="262"/>
                    </a:lnTo>
                    <a:lnTo>
                      <a:pt x="132" y="264"/>
                    </a:lnTo>
                    <a:lnTo>
                      <a:pt x="132" y="264"/>
                    </a:lnTo>
                    <a:lnTo>
                      <a:pt x="132" y="266"/>
                    </a:lnTo>
                    <a:lnTo>
                      <a:pt x="130" y="266"/>
                    </a:lnTo>
                    <a:lnTo>
                      <a:pt x="130" y="266"/>
                    </a:lnTo>
                    <a:lnTo>
                      <a:pt x="128" y="266"/>
                    </a:lnTo>
                    <a:lnTo>
                      <a:pt x="126" y="266"/>
                    </a:lnTo>
                    <a:lnTo>
                      <a:pt x="126" y="266"/>
                    </a:lnTo>
                    <a:lnTo>
                      <a:pt x="126" y="262"/>
                    </a:lnTo>
                    <a:lnTo>
                      <a:pt x="126" y="262"/>
                    </a:lnTo>
                    <a:lnTo>
                      <a:pt x="128" y="262"/>
                    </a:lnTo>
                    <a:lnTo>
                      <a:pt x="128" y="262"/>
                    </a:lnTo>
                    <a:lnTo>
                      <a:pt x="128" y="262"/>
                    </a:lnTo>
                    <a:lnTo>
                      <a:pt x="128" y="262"/>
                    </a:lnTo>
                    <a:lnTo>
                      <a:pt x="126" y="260"/>
                    </a:lnTo>
                    <a:lnTo>
                      <a:pt x="126" y="260"/>
                    </a:lnTo>
                    <a:lnTo>
                      <a:pt x="124" y="260"/>
                    </a:lnTo>
                    <a:lnTo>
                      <a:pt x="124" y="260"/>
                    </a:lnTo>
                    <a:lnTo>
                      <a:pt x="120" y="268"/>
                    </a:lnTo>
                    <a:lnTo>
                      <a:pt x="120" y="268"/>
                    </a:lnTo>
                    <a:lnTo>
                      <a:pt x="114" y="274"/>
                    </a:lnTo>
                    <a:lnTo>
                      <a:pt x="114" y="274"/>
                    </a:lnTo>
                    <a:lnTo>
                      <a:pt x="116" y="276"/>
                    </a:lnTo>
                    <a:lnTo>
                      <a:pt x="116" y="276"/>
                    </a:lnTo>
                    <a:lnTo>
                      <a:pt x="112" y="276"/>
                    </a:lnTo>
                    <a:lnTo>
                      <a:pt x="110" y="276"/>
                    </a:lnTo>
                    <a:lnTo>
                      <a:pt x="110" y="276"/>
                    </a:lnTo>
                    <a:lnTo>
                      <a:pt x="104" y="280"/>
                    </a:lnTo>
                    <a:lnTo>
                      <a:pt x="104" y="280"/>
                    </a:lnTo>
                    <a:lnTo>
                      <a:pt x="100" y="280"/>
                    </a:lnTo>
                    <a:lnTo>
                      <a:pt x="100" y="280"/>
                    </a:lnTo>
                    <a:lnTo>
                      <a:pt x="96" y="282"/>
                    </a:lnTo>
                    <a:lnTo>
                      <a:pt x="96" y="282"/>
                    </a:lnTo>
                    <a:lnTo>
                      <a:pt x="96" y="288"/>
                    </a:lnTo>
                    <a:lnTo>
                      <a:pt x="96" y="290"/>
                    </a:lnTo>
                    <a:lnTo>
                      <a:pt x="94" y="292"/>
                    </a:lnTo>
                    <a:lnTo>
                      <a:pt x="94" y="292"/>
                    </a:lnTo>
                    <a:lnTo>
                      <a:pt x="88" y="294"/>
                    </a:lnTo>
                    <a:lnTo>
                      <a:pt x="84" y="296"/>
                    </a:lnTo>
                    <a:lnTo>
                      <a:pt x="84" y="296"/>
                    </a:lnTo>
                    <a:lnTo>
                      <a:pt x="84" y="298"/>
                    </a:lnTo>
                    <a:lnTo>
                      <a:pt x="84" y="298"/>
                    </a:lnTo>
                    <a:lnTo>
                      <a:pt x="86" y="298"/>
                    </a:lnTo>
                    <a:lnTo>
                      <a:pt x="86" y="298"/>
                    </a:lnTo>
                    <a:lnTo>
                      <a:pt x="82" y="300"/>
                    </a:lnTo>
                    <a:lnTo>
                      <a:pt x="80" y="300"/>
                    </a:lnTo>
                    <a:lnTo>
                      <a:pt x="76" y="298"/>
                    </a:lnTo>
                    <a:lnTo>
                      <a:pt x="74" y="300"/>
                    </a:lnTo>
                    <a:lnTo>
                      <a:pt x="74" y="300"/>
                    </a:lnTo>
                    <a:lnTo>
                      <a:pt x="72" y="296"/>
                    </a:lnTo>
                    <a:lnTo>
                      <a:pt x="72" y="296"/>
                    </a:lnTo>
                    <a:lnTo>
                      <a:pt x="66" y="296"/>
                    </a:lnTo>
                    <a:lnTo>
                      <a:pt x="66" y="296"/>
                    </a:lnTo>
                    <a:lnTo>
                      <a:pt x="68" y="298"/>
                    </a:lnTo>
                    <a:lnTo>
                      <a:pt x="70" y="300"/>
                    </a:lnTo>
                    <a:lnTo>
                      <a:pt x="70" y="300"/>
                    </a:lnTo>
                    <a:lnTo>
                      <a:pt x="70" y="304"/>
                    </a:lnTo>
                    <a:lnTo>
                      <a:pt x="70" y="306"/>
                    </a:lnTo>
                    <a:lnTo>
                      <a:pt x="70" y="306"/>
                    </a:lnTo>
                    <a:lnTo>
                      <a:pt x="68" y="308"/>
                    </a:lnTo>
                    <a:lnTo>
                      <a:pt x="68" y="306"/>
                    </a:lnTo>
                    <a:lnTo>
                      <a:pt x="68" y="306"/>
                    </a:lnTo>
                    <a:lnTo>
                      <a:pt x="60" y="308"/>
                    </a:lnTo>
                    <a:lnTo>
                      <a:pt x="60" y="308"/>
                    </a:lnTo>
                    <a:lnTo>
                      <a:pt x="56" y="304"/>
                    </a:lnTo>
                    <a:lnTo>
                      <a:pt x="56" y="304"/>
                    </a:lnTo>
                    <a:lnTo>
                      <a:pt x="52" y="306"/>
                    </a:lnTo>
                    <a:lnTo>
                      <a:pt x="52" y="306"/>
                    </a:lnTo>
                    <a:lnTo>
                      <a:pt x="52" y="306"/>
                    </a:lnTo>
                    <a:lnTo>
                      <a:pt x="52" y="306"/>
                    </a:lnTo>
                    <a:lnTo>
                      <a:pt x="48" y="306"/>
                    </a:lnTo>
                    <a:lnTo>
                      <a:pt x="48" y="306"/>
                    </a:lnTo>
                    <a:lnTo>
                      <a:pt x="48" y="306"/>
                    </a:lnTo>
                    <a:lnTo>
                      <a:pt x="48" y="306"/>
                    </a:lnTo>
                    <a:lnTo>
                      <a:pt x="42" y="308"/>
                    </a:lnTo>
                    <a:lnTo>
                      <a:pt x="42" y="308"/>
                    </a:lnTo>
                    <a:lnTo>
                      <a:pt x="42" y="310"/>
                    </a:lnTo>
                    <a:lnTo>
                      <a:pt x="42" y="310"/>
                    </a:lnTo>
                    <a:lnTo>
                      <a:pt x="46" y="310"/>
                    </a:lnTo>
                    <a:lnTo>
                      <a:pt x="46" y="310"/>
                    </a:lnTo>
                    <a:lnTo>
                      <a:pt x="44" y="312"/>
                    </a:lnTo>
                    <a:lnTo>
                      <a:pt x="44" y="312"/>
                    </a:lnTo>
                    <a:lnTo>
                      <a:pt x="46" y="312"/>
                    </a:lnTo>
                    <a:lnTo>
                      <a:pt x="46" y="312"/>
                    </a:lnTo>
                    <a:lnTo>
                      <a:pt x="46" y="312"/>
                    </a:lnTo>
                    <a:lnTo>
                      <a:pt x="46" y="312"/>
                    </a:lnTo>
                    <a:lnTo>
                      <a:pt x="46" y="312"/>
                    </a:lnTo>
                    <a:lnTo>
                      <a:pt x="42" y="314"/>
                    </a:lnTo>
                    <a:lnTo>
                      <a:pt x="42" y="314"/>
                    </a:lnTo>
                    <a:lnTo>
                      <a:pt x="46" y="316"/>
                    </a:lnTo>
                    <a:lnTo>
                      <a:pt x="46" y="316"/>
                    </a:lnTo>
                    <a:lnTo>
                      <a:pt x="46" y="316"/>
                    </a:lnTo>
                    <a:lnTo>
                      <a:pt x="46" y="316"/>
                    </a:lnTo>
                    <a:lnTo>
                      <a:pt x="52" y="316"/>
                    </a:lnTo>
                    <a:lnTo>
                      <a:pt x="58" y="320"/>
                    </a:lnTo>
                    <a:lnTo>
                      <a:pt x="58" y="320"/>
                    </a:lnTo>
                    <a:lnTo>
                      <a:pt x="60" y="320"/>
                    </a:lnTo>
                    <a:lnTo>
                      <a:pt x="60" y="320"/>
                    </a:lnTo>
                    <a:lnTo>
                      <a:pt x="62" y="320"/>
                    </a:lnTo>
                    <a:lnTo>
                      <a:pt x="62" y="320"/>
                    </a:lnTo>
                    <a:lnTo>
                      <a:pt x="60" y="322"/>
                    </a:lnTo>
                    <a:lnTo>
                      <a:pt x="60" y="322"/>
                    </a:lnTo>
                    <a:lnTo>
                      <a:pt x="66" y="324"/>
                    </a:lnTo>
                    <a:lnTo>
                      <a:pt x="66" y="324"/>
                    </a:lnTo>
                    <a:lnTo>
                      <a:pt x="64" y="326"/>
                    </a:lnTo>
                    <a:lnTo>
                      <a:pt x="64" y="326"/>
                    </a:lnTo>
                    <a:lnTo>
                      <a:pt x="68" y="332"/>
                    </a:lnTo>
                    <a:lnTo>
                      <a:pt x="68" y="332"/>
                    </a:lnTo>
                    <a:lnTo>
                      <a:pt x="72" y="332"/>
                    </a:lnTo>
                    <a:lnTo>
                      <a:pt x="74" y="336"/>
                    </a:lnTo>
                    <a:lnTo>
                      <a:pt x="74" y="336"/>
                    </a:lnTo>
                    <a:lnTo>
                      <a:pt x="72" y="340"/>
                    </a:lnTo>
                    <a:lnTo>
                      <a:pt x="72" y="340"/>
                    </a:lnTo>
                    <a:lnTo>
                      <a:pt x="74" y="342"/>
                    </a:lnTo>
                    <a:lnTo>
                      <a:pt x="76" y="346"/>
                    </a:lnTo>
                    <a:lnTo>
                      <a:pt x="76" y="346"/>
                    </a:lnTo>
                    <a:lnTo>
                      <a:pt x="74" y="342"/>
                    </a:lnTo>
                    <a:lnTo>
                      <a:pt x="74" y="342"/>
                    </a:lnTo>
                    <a:lnTo>
                      <a:pt x="74" y="342"/>
                    </a:lnTo>
                    <a:lnTo>
                      <a:pt x="72" y="346"/>
                    </a:lnTo>
                    <a:lnTo>
                      <a:pt x="72" y="350"/>
                    </a:lnTo>
                    <a:lnTo>
                      <a:pt x="72" y="350"/>
                    </a:lnTo>
                    <a:lnTo>
                      <a:pt x="72" y="350"/>
                    </a:lnTo>
                    <a:lnTo>
                      <a:pt x="72" y="350"/>
                    </a:lnTo>
                    <a:lnTo>
                      <a:pt x="74" y="350"/>
                    </a:lnTo>
                    <a:lnTo>
                      <a:pt x="74" y="350"/>
                    </a:lnTo>
                    <a:lnTo>
                      <a:pt x="72" y="352"/>
                    </a:lnTo>
                    <a:lnTo>
                      <a:pt x="72" y="352"/>
                    </a:lnTo>
                    <a:lnTo>
                      <a:pt x="68" y="364"/>
                    </a:lnTo>
                    <a:lnTo>
                      <a:pt x="68" y="364"/>
                    </a:lnTo>
                    <a:lnTo>
                      <a:pt x="62" y="364"/>
                    </a:lnTo>
                    <a:lnTo>
                      <a:pt x="58" y="362"/>
                    </a:lnTo>
                    <a:lnTo>
                      <a:pt x="58" y="362"/>
                    </a:lnTo>
                    <a:lnTo>
                      <a:pt x="54" y="364"/>
                    </a:lnTo>
                    <a:lnTo>
                      <a:pt x="50" y="364"/>
                    </a:lnTo>
                    <a:lnTo>
                      <a:pt x="42" y="362"/>
                    </a:lnTo>
                    <a:lnTo>
                      <a:pt x="42" y="362"/>
                    </a:lnTo>
                    <a:lnTo>
                      <a:pt x="32" y="360"/>
                    </a:lnTo>
                    <a:lnTo>
                      <a:pt x="32" y="360"/>
                    </a:lnTo>
                    <a:lnTo>
                      <a:pt x="28" y="362"/>
                    </a:lnTo>
                    <a:lnTo>
                      <a:pt x="24" y="362"/>
                    </a:lnTo>
                    <a:lnTo>
                      <a:pt x="24" y="362"/>
                    </a:lnTo>
                    <a:lnTo>
                      <a:pt x="18" y="360"/>
                    </a:lnTo>
                    <a:lnTo>
                      <a:pt x="12" y="362"/>
                    </a:lnTo>
                    <a:lnTo>
                      <a:pt x="12" y="362"/>
                    </a:lnTo>
                    <a:lnTo>
                      <a:pt x="12" y="364"/>
                    </a:lnTo>
                    <a:lnTo>
                      <a:pt x="10" y="364"/>
                    </a:lnTo>
                    <a:lnTo>
                      <a:pt x="10" y="364"/>
                    </a:lnTo>
                    <a:lnTo>
                      <a:pt x="6" y="364"/>
                    </a:lnTo>
                    <a:lnTo>
                      <a:pt x="4" y="368"/>
                    </a:lnTo>
                    <a:lnTo>
                      <a:pt x="4" y="368"/>
                    </a:lnTo>
                    <a:lnTo>
                      <a:pt x="4" y="370"/>
                    </a:lnTo>
                    <a:lnTo>
                      <a:pt x="4" y="370"/>
                    </a:lnTo>
                    <a:lnTo>
                      <a:pt x="6" y="370"/>
                    </a:lnTo>
                    <a:lnTo>
                      <a:pt x="8" y="374"/>
                    </a:lnTo>
                    <a:lnTo>
                      <a:pt x="8" y="374"/>
                    </a:lnTo>
                    <a:lnTo>
                      <a:pt x="6" y="380"/>
                    </a:lnTo>
                    <a:lnTo>
                      <a:pt x="6" y="380"/>
                    </a:lnTo>
                    <a:lnTo>
                      <a:pt x="8" y="386"/>
                    </a:lnTo>
                    <a:lnTo>
                      <a:pt x="6" y="394"/>
                    </a:lnTo>
                    <a:lnTo>
                      <a:pt x="6" y="402"/>
                    </a:lnTo>
                    <a:lnTo>
                      <a:pt x="2" y="406"/>
                    </a:lnTo>
                    <a:lnTo>
                      <a:pt x="2" y="406"/>
                    </a:lnTo>
                    <a:lnTo>
                      <a:pt x="0" y="412"/>
                    </a:lnTo>
                    <a:lnTo>
                      <a:pt x="0" y="412"/>
                    </a:lnTo>
                    <a:lnTo>
                      <a:pt x="2" y="412"/>
                    </a:lnTo>
                    <a:lnTo>
                      <a:pt x="2" y="412"/>
                    </a:lnTo>
                    <a:lnTo>
                      <a:pt x="4" y="410"/>
                    </a:lnTo>
                    <a:lnTo>
                      <a:pt x="4" y="410"/>
                    </a:lnTo>
                    <a:lnTo>
                      <a:pt x="6" y="410"/>
                    </a:lnTo>
                    <a:lnTo>
                      <a:pt x="6" y="410"/>
                    </a:lnTo>
                    <a:lnTo>
                      <a:pt x="6" y="412"/>
                    </a:lnTo>
                    <a:lnTo>
                      <a:pt x="6" y="412"/>
                    </a:lnTo>
                    <a:lnTo>
                      <a:pt x="2" y="412"/>
                    </a:lnTo>
                    <a:lnTo>
                      <a:pt x="2" y="412"/>
                    </a:lnTo>
                    <a:lnTo>
                      <a:pt x="2" y="412"/>
                    </a:lnTo>
                    <a:lnTo>
                      <a:pt x="4" y="414"/>
                    </a:lnTo>
                    <a:lnTo>
                      <a:pt x="4" y="414"/>
                    </a:lnTo>
                    <a:lnTo>
                      <a:pt x="6" y="414"/>
                    </a:lnTo>
                    <a:lnTo>
                      <a:pt x="6" y="414"/>
                    </a:lnTo>
                    <a:lnTo>
                      <a:pt x="8" y="414"/>
                    </a:lnTo>
                    <a:lnTo>
                      <a:pt x="8" y="414"/>
                    </a:lnTo>
                    <a:lnTo>
                      <a:pt x="6" y="420"/>
                    </a:lnTo>
                    <a:lnTo>
                      <a:pt x="6" y="420"/>
                    </a:lnTo>
                    <a:lnTo>
                      <a:pt x="6" y="420"/>
                    </a:lnTo>
                    <a:lnTo>
                      <a:pt x="6" y="420"/>
                    </a:lnTo>
                    <a:lnTo>
                      <a:pt x="6" y="424"/>
                    </a:lnTo>
                    <a:lnTo>
                      <a:pt x="6" y="424"/>
                    </a:lnTo>
                    <a:lnTo>
                      <a:pt x="6" y="426"/>
                    </a:lnTo>
                    <a:lnTo>
                      <a:pt x="6" y="428"/>
                    </a:lnTo>
                    <a:lnTo>
                      <a:pt x="6" y="430"/>
                    </a:lnTo>
                    <a:lnTo>
                      <a:pt x="6" y="430"/>
                    </a:lnTo>
                    <a:lnTo>
                      <a:pt x="8" y="428"/>
                    </a:lnTo>
                    <a:lnTo>
                      <a:pt x="12" y="428"/>
                    </a:lnTo>
                    <a:lnTo>
                      <a:pt x="12" y="428"/>
                    </a:lnTo>
                    <a:lnTo>
                      <a:pt x="14" y="428"/>
                    </a:lnTo>
                    <a:lnTo>
                      <a:pt x="14" y="428"/>
                    </a:lnTo>
                    <a:lnTo>
                      <a:pt x="18" y="426"/>
                    </a:lnTo>
                    <a:lnTo>
                      <a:pt x="18" y="426"/>
                    </a:lnTo>
                    <a:lnTo>
                      <a:pt x="22" y="426"/>
                    </a:lnTo>
                    <a:lnTo>
                      <a:pt x="24" y="428"/>
                    </a:lnTo>
                    <a:lnTo>
                      <a:pt x="26" y="430"/>
                    </a:lnTo>
                    <a:lnTo>
                      <a:pt x="28" y="432"/>
                    </a:lnTo>
                    <a:lnTo>
                      <a:pt x="28" y="432"/>
                    </a:lnTo>
                    <a:lnTo>
                      <a:pt x="28" y="432"/>
                    </a:lnTo>
                    <a:lnTo>
                      <a:pt x="28" y="432"/>
                    </a:lnTo>
                    <a:lnTo>
                      <a:pt x="30" y="438"/>
                    </a:lnTo>
                    <a:lnTo>
                      <a:pt x="34" y="438"/>
                    </a:lnTo>
                    <a:lnTo>
                      <a:pt x="36" y="438"/>
                    </a:lnTo>
                    <a:lnTo>
                      <a:pt x="36" y="438"/>
                    </a:lnTo>
                    <a:lnTo>
                      <a:pt x="36" y="438"/>
                    </a:lnTo>
                    <a:lnTo>
                      <a:pt x="36" y="438"/>
                    </a:lnTo>
                    <a:lnTo>
                      <a:pt x="36" y="438"/>
                    </a:lnTo>
                    <a:lnTo>
                      <a:pt x="36" y="438"/>
                    </a:lnTo>
                    <a:lnTo>
                      <a:pt x="36" y="438"/>
                    </a:lnTo>
                    <a:lnTo>
                      <a:pt x="36" y="438"/>
                    </a:lnTo>
                    <a:lnTo>
                      <a:pt x="38" y="436"/>
                    </a:lnTo>
                    <a:lnTo>
                      <a:pt x="42" y="434"/>
                    </a:lnTo>
                    <a:lnTo>
                      <a:pt x="42" y="434"/>
                    </a:lnTo>
                    <a:lnTo>
                      <a:pt x="44" y="432"/>
                    </a:lnTo>
                    <a:lnTo>
                      <a:pt x="44" y="432"/>
                    </a:lnTo>
                    <a:lnTo>
                      <a:pt x="60" y="432"/>
                    </a:lnTo>
                    <a:lnTo>
                      <a:pt x="60" y="432"/>
                    </a:lnTo>
                    <a:lnTo>
                      <a:pt x="62" y="430"/>
                    </a:lnTo>
                    <a:lnTo>
                      <a:pt x="62" y="430"/>
                    </a:lnTo>
                    <a:lnTo>
                      <a:pt x="64" y="432"/>
                    </a:lnTo>
                    <a:lnTo>
                      <a:pt x="64" y="432"/>
                    </a:lnTo>
                    <a:lnTo>
                      <a:pt x="66" y="430"/>
                    </a:lnTo>
                    <a:lnTo>
                      <a:pt x="68" y="426"/>
                    </a:lnTo>
                    <a:lnTo>
                      <a:pt x="68" y="426"/>
                    </a:lnTo>
                    <a:lnTo>
                      <a:pt x="70" y="424"/>
                    </a:lnTo>
                    <a:lnTo>
                      <a:pt x="76" y="424"/>
                    </a:lnTo>
                    <a:lnTo>
                      <a:pt x="76" y="424"/>
                    </a:lnTo>
                    <a:lnTo>
                      <a:pt x="76" y="422"/>
                    </a:lnTo>
                    <a:lnTo>
                      <a:pt x="76" y="422"/>
                    </a:lnTo>
                    <a:lnTo>
                      <a:pt x="78" y="416"/>
                    </a:lnTo>
                    <a:lnTo>
                      <a:pt x="84" y="412"/>
                    </a:lnTo>
                    <a:lnTo>
                      <a:pt x="84" y="412"/>
                    </a:lnTo>
                    <a:lnTo>
                      <a:pt x="84" y="412"/>
                    </a:lnTo>
                    <a:lnTo>
                      <a:pt x="82" y="410"/>
                    </a:lnTo>
                    <a:lnTo>
                      <a:pt x="82" y="410"/>
                    </a:lnTo>
                    <a:lnTo>
                      <a:pt x="80" y="404"/>
                    </a:lnTo>
                    <a:lnTo>
                      <a:pt x="80" y="404"/>
                    </a:lnTo>
                    <a:lnTo>
                      <a:pt x="84" y="398"/>
                    </a:lnTo>
                    <a:lnTo>
                      <a:pt x="90" y="392"/>
                    </a:lnTo>
                    <a:lnTo>
                      <a:pt x="90" y="392"/>
                    </a:lnTo>
                    <a:lnTo>
                      <a:pt x="90" y="392"/>
                    </a:lnTo>
                    <a:lnTo>
                      <a:pt x="90" y="392"/>
                    </a:lnTo>
                    <a:lnTo>
                      <a:pt x="90" y="390"/>
                    </a:lnTo>
                    <a:lnTo>
                      <a:pt x="90" y="390"/>
                    </a:lnTo>
                    <a:lnTo>
                      <a:pt x="92" y="388"/>
                    </a:lnTo>
                    <a:lnTo>
                      <a:pt x="94" y="388"/>
                    </a:lnTo>
                    <a:lnTo>
                      <a:pt x="100" y="386"/>
                    </a:lnTo>
                    <a:lnTo>
                      <a:pt x="100" y="386"/>
                    </a:lnTo>
                    <a:lnTo>
                      <a:pt x="102" y="384"/>
                    </a:lnTo>
                    <a:lnTo>
                      <a:pt x="102" y="384"/>
                    </a:lnTo>
                    <a:lnTo>
                      <a:pt x="106" y="382"/>
                    </a:lnTo>
                    <a:lnTo>
                      <a:pt x="110" y="380"/>
                    </a:lnTo>
                    <a:lnTo>
                      <a:pt x="110" y="380"/>
                    </a:lnTo>
                    <a:lnTo>
                      <a:pt x="110" y="376"/>
                    </a:lnTo>
                    <a:lnTo>
                      <a:pt x="110" y="372"/>
                    </a:lnTo>
                    <a:lnTo>
                      <a:pt x="110" y="368"/>
                    </a:lnTo>
                    <a:lnTo>
                      <a:pt x="112" y="364"/>
                    </a:lnTo>
                    <a:lnTo>
                      <a:pt x="112" y="364"/>
                    </a:lnTo>
                    <a:lnTo>
                      <a:pt x="116" y="364"/>
                    </a:lnTo>
                    <a:lnTo>
                      <a:pt x="118" y="364"/>
                    </a:lnTo>
                    <a:lnTo>
                      <a:pt x="122" y="364"/>
                    </a:lnTo>
                    <a:lnTo>
                      <a:pt x="122" y="364"/>
                    </a:lnTo>
                    <a:lnTo>
                      <a:pt x="126" y="364"/>
                    </a:lnTo>
                    <a:lnTo>
                      <a:pt x="126" y="364"/>
                    </a:lnTo>
                    <a:lnTo>
                      <a:pt x="130" y="366"/>
                    </a:lnTo>
                    <a:lnTo>
                      <a:pt x="132" y="368"/>
                    </a:lnTo>
                    <a:lnTo>
                      <a:pt x="134" y="368"/>
                    </a:lnTo>
                    <a:lnTo>
                      <a:pt x="134" y="368"/>
                    </a:lnTo>
                    <a:lnTo>
                      <a:pt x="138" y="366"/>
                    </a:lnTo>
                    <a:lnTo>
                      <a:pt x="142" y="364"/>
                    </a:lnTo>
                    <a:lnTo>
                      <a:pt x="148" y="360"/>
                    </a:lnTo>
                    <a:lnTo>
                      <a:pt x="148" y="360"/>
                    </a:lnTo>
                    <a:lnTo>
                      <a:pt x="152" y="358"/>
                    </a:lnTo>
                    <a:lnTo>
                      <a:pt x="152" y="358"/>
                    </a:lnTo>
                    <a:lnTo>
                      <a:pt x="154" y="356"/>
                    </a:lnTo>
                    <a:lnTo>
                      <a:pt x="154" y="356"/>
                    </a:lnTo>
                    <a:lnTo>
                      <a:pt x="160" y="354"/>
                    </a:lnTo>
                    <a:lnTo>
                      <a:pt x="166" y="356"/>
                    </a:lnTo>
                    <a:lnTo>
                      <a:pt x="166" y="356"/>
                    </a:lnTo>
                    <a:lnTo>
                      <a:pt x="170" y="358"/>
                    </a:lnTo>
                    <a:lnTo>
                      <a:pt x="172" y="364"/>
                    </a:lnTo>
                    <a:lnTo>
                      <a:pt x="176" y="370"/>
                    </a:lnTo>
                    <a:lnTo>
                      <a:pt x="178" y="374"/>
                    </a:lnTo>
                    <a:lnTo>
                      <a:pt x="178" y="374"/>
                    </a:lnTo>
                    <a:lnTo>
                      <a:pt x="186" y="378"/>
                    </a:lnTo>
                    <a:lnTo>
                      <a:pt x="194" y="384"/>
                    </a:lnTo>
                    <a:lnTo>
                      <a:pt x="194" y="384"/>
                    </a:lnTo>
                    <a:lnTo>
                      <a:pt x="200" y="386"/>
                    </a:lnTo>
                    <a:lnTo>
                      <a:pt x="202" y="388"/>
                    </a:lnTo>
                    <a:lnTo>
                      <a:pt x="204" y="390"/>
                    </a:lnTo>
                    <a:lnTo>
                      <a:pt x="204" y="390"/>
                    </a:lnTo>
                    <a:lnTo>
                      <a:pt x="206" y="390"/>
                    </a:lnTo>
                    <a:lnTo>
                      <a:pt x="206" y="390"/>
                    </a:lnTo>
                    <a:lnTo>
                      <a:pt x="206" y="390"/>
                    </a:lnTo>
                    <a:lnTo>
                      <a:pt x="208" y="392"/>
                    </a:lnTo>
                    <a:lnTo>
                      <a:pt x="208" y="392"/>
                    </a:lnTo>
                    <a:lnTo>
                      <a:pt x="206" y="392"/>
                    </a:lnTo>
                    <a:lnTo>
                      <a:pt x="206" y="392"/>
                    </a:lnTo>
                    <a:lnTo>
                      <a:pt x="206" y="392"/>
                    </a:lnTo>
                    <a:lnTo>
                      <a:pt x="206" y="392"/>
                    </a:lnTo>
                    <a:lnTo>
                      <a:pt x="210" y="392"/>
                    </a:lnTo>
                    <a:lnTo>
                      <a:pt x="210" y="392"/>
                    </a:lnTo>
                    <a:lnTo>
                      <a:pt x="212" y="394"/>
                    </a:lnTo>
                    <a:lnTo>
                      <a:pt x="212" y="394"/>
                    </a:lnTo>
                    <a:lnTo>
                      <a:pt x="212" y="396"/>
                    </a:lnTo>
                    <a:lnTo>
                      <a:pt x="212" y="396"/>
                    </a:lnTo>
                    <a:lnTo>
                      <a:pt x="216" y="398"/>
                    </a:lnTo>
                    <a:lnTo>
                      <a:pt x="216" y="398"/>
                    </a:lnTo>
                    <a:lnTo>
                      <a:pt x="218" y="398"/>
                    </a:lnTo>
                    <a:lnTo>
                      <a:pt x="218" y="398"/>
                    </a:lnTo>
                    <a:lnTo>
                      <a:pt x="220" y="404"/>
                    </a:lnTo>
                    <a:lnTo>
                      <a:pt x="222" y="412"/>
                    </a:lnTo>
                    <a:lnTo>
                      <a:pt x="222" y="412"/>
                    </a:lnTo>
                    <a:lnTo>
                      <a:pt x="222" y="412"/>
                    </a:lnTo>
                    <a:lnTo>
                      <a:pt x="220" y="412"/>
                    </a:lnTo>
                    <a:lnTo>
                      <a:pt x="220" y="412"/>
                    </a:lnTo>
                    <a:lnTo>
                      <a:pt x="220" y="412"/>
                    </a:lnTo>
                    <a:lnTo>
                      <a:pt x="220" y="412"/>
                    </a:lnTo>
                    <a:lnTo>
                      <a:pt x="220" y="416"/>
                    </a:lnTo>
                    <a:lnTo>
                      <a:pt x="218" y="416"/>
                    </a:lnTo>
                    <a:lnTo>
                      <a:pt x="218" y="418"/>
                    </a:lnTo>
                    <a:lnTo>
                      <a:pt x="218" y="418"/>
                    </a:lnTo>
                    <a:lnTo>
                      <a:pt x="218" y="420"/>
                    </a:lnTo>
                    <a:lnTo>
                      <a:pt x="222" y="420"/>
                    </a:lnTo>
                    <a:lnTo>
                      <a:pt x="222" y="420"/>
                    </a:lnTo>
                    <a:lnTo>
                      <a:pt x="222" y="416"/>
                    </a:lnTo>
                    <a:lnTo>
                      <a:pt x="226" y="414"/>
                    </a:lnTo>
                    <a:lnTo>
                      <a:pt x="226" y="414"/>
                    </a:lnTo>
                    <a:lnTo>
                      <a:pt x="226" y="412"/>
                    </a:lnTo>
                    <a:lnTo>
                      <a:pt x="226" y="412"/>
                    </a:lnTo>
                    <a:lnTo>
                      <a:pt x="228" y="410"/>
                    </a:lnTo>
                    <a:lnTo>
                      <a:pt x="230" y="410"/>
                    </a:lnTo>
                    <a:lnTo>
                      <a:pt x="230" y="410"/>
                    </a:lnTo>
                    <a:lnTo>
                      <a:pt x="230" y="408"/>
                    </a:lnTo>
                    <a:lnTo>
                      <a:pt x="230" y="408"/>
                    </a:lnTo>
                    <a:lnTo>
                      <a:pt x="230" y="404"/>
                    </a:lnTo>
                    <a:lnTo>
                      <a:pt x="230" y="404"/>
                    </a:lnTo>
                    <a:lnTo>
                      <a:pt x="226" y="402"/>
                    </a:lnTo>
                    <a:lnTo>
                      <a:pt x="226" y="402"/>
                    </a:lnTo>
                    <a:lnTo>
                      <a:pt x="228" y="396"/>
                    </a:lnTo>
                    <a:lnTo>
                      <a:pt x="228" y="394"/>
                    </a:lnTo>
                    <a:lnTo>
                      <a:pt x="232" y="394"/>
                    </a:lnTo>
                    <a:lnTo>
                      <a:pt x="232" y="394"/>
                    </a:lnTo>
                    <a:lnTo>
                      <a:pt x="232" y="396"/>
                    </a:lnTo>
                    <a:lnTo>
                      <a:pt x="234" y="396"/>
                    </a:lnTo>
                    <a:lnTo>
                      <a:pt x="238" y="396"/>
                    </a:lnTo>
                    <a:lnTo>
                      <a:pt x="238" y="396"/>
                    </a:lnTo>
                    <a:lnTo>
                      <a:pt x="238" y="400"/>
                    </a:lnTo>
                    <a:lnTo>
                      <a:pt x="238" y="400"/>
                    </a:lnTo>
                    <a:lnTo>
                      <a:pt x="242" y="402"/>
                    </a:lnTo>
                    <a:lnTo>
                      <a:pt x="242" y="402"/>
                    </a:lnTo>
                    <a:lnTo>
                      <a:pt x="242" y="398"/>
                    </a:lnTo>
                    <a:lnTo>
                      <a:pt x="242" y="398"/>
                    </a:lnTo>
                    <a:lnTo>
                      <a:pt x="232" y="390"/>
                    </a:lnTo>
                    <a:lnTo>
                      <a:pt x="220" y="384"/>
                    </a:lnTo>
                    <a:lnTo>
                      <a:pt x="220" y="384"/>
                    </a:lnTo>
                    <a:lnTo>
                      <a:pt x="220" y="384"/>
                    </a:lnTo>
                    <a:lnTo>
                      <a:pt x="220" y="384"/>
                    </a:lnTo>
                    <a:lnTo>
                      <a:pt x="222" y="382"/>
                    </a:lnTo>
                    <a:lnTo>
                      <a:pt x="222" y="382"/>
                    </a:lnTo>
                    <a:lnTo>
                      <a:pt x="222" y="380"/>
                    </a:lnTo>
                    <a:lnTo>
                      <a:pt x="222" y="380"/>
                    </a:lnTo>
                    <a:lnTo>
                      <a:pt x="220" y="380"/>
                    </a:lnTo>
                    <a:lnTo>
                      <a:pt x="216" y="380"/>
                    </a:lnTo>
                    <a:lnTo>
                      <a:pt x="212" y="380"/>
                    </a:lnTo>
                    <a:lnTo>
                      <a:pt x="210" y="378"/>
                    </a:lnTo>
                    <a:lnTo>
                      <a:pt x="210" y="378"/>
                    </a:lnTo>
                    <a:lnTo>
                      <a:pt x="206" y="374"/>
                    </a:lnTo>
                    <a:lnTo>
                      <a:pt x="202" y="370"/>
                    </a:lnTo>
                    <a:lnTo>
                      <a:pt x="202" y="370"/>
                    </a:lnTo>
                    <a:lnTo>
                      <a:pt x="200" y="362"/>
                    </a:lnTo>
                    <a:lnTo>
                      <a:pt x="200" y="362"/>
                    </a:lnTo>
                    <a:lnTo>
                      <a:pt x="196" y="360"/>
                    </a:lnTo>
                    <a:lnTo>
                      <a:pt x="196" y="360"/>
                    </a:lnTo>
                    <a:lnTo>
                      <a:pt x="192" y="356"/>
                    </a:lnTo>
                    <a:lnTo>
                      <a:pt x="188" y="350"/>
                    </a:lnTo>
                    <a:lnTo>
                      <a:pt x="188" y="350"/>
                    </a:lnTo>
                    <a:lnTo>
                      <a:pt x="190" y="348"/>
                    </a:lnTo>
                    <a:lnTo>
                      <a:pt x="190" y="348"/>
                    </a:lnTo>
                    <a:lnTo>
                      <a:pt x="190" y="346"/>
                    </a:lnTo>
                    <a:lnTo>
                      <a:pt x="190" y="344"/>
                    </a:lnTo>
                    <a:lnTo>
                      <a:pt x="190" y="344"/>
                    </a:lnTo>
                    <a:lnTo>
                      <a:pt x="188" y="344"/>
                    </a:lnTo>
                    <a:lnTo>
                      <a:pt x="188" y="344"/>
                    </a:lnTo>
                    <a:lnTo>
                      <a:pt x="188" y="342"/>
                    </a:lnTo>
                    <a:lnTo>
                      <a:pt x="188" y="342"/>
                    </a:lnTo>
                    <a:lnTo>
                      <a:pt x="196" y="340"/>
                    </a:lnTo>
                    <a:lnTo>
                      <a:pt x="196" y="340"/>
                    </a:lnTo>
                    <a:lnTo>
                      <a:pt x="196" y="340"/>
                    </a:lnTo>
                    <a:lnTo>
                      <a:pt x="196" y="340"/>
                    </a:lnTo>
                    <a:lnTo>
                      <a:pt x="200" y="340"/>
                    </a:lnTo>
                    <a:lnTo>
                      <a:pt x="200" y="340"/>
                    </a:lnTo>
                    <a:lnTo>
                      <a:pt x="202" y="340"/>
                    </a:lnTo>
                    <a:lnTo>
                      <a:pt x="202" y="340"/>
                    </a:lnTo>
                    <a:lnTo>
                      <a:pt x="200" y="342"/>
                    </a:lnTo>
                    <a:lnTo>
                      <a:pt x="200" y="342"/>
                    </a:lnTo>
                    <a:lnTo>
                      <a:pt x="202" y="350"/>
                    </a:lnTo>
                    <a:lnTo>
                      <a:pt x="202" y="350"/>
                    </a:lnTo>
                    <a:lnTo>
                      <a:pt x="204" y="348"/>
                    </a:lnTo>
                    <a:lnTo>
                      <a:pt x="204" y="348"/>
                    </a:lnTo>
                    <a:lnTo>
                      <a:pt x="206" y="344"/>
                    </a:lnTo>
                    <a:lnTo>
                      <a:pt x="206" y="344"/>
                    </a:lnTo>
                    <a:lnTo>
                      <a:pt x="210" y="346"/>
                    </a:lnTo>
                    <a:lnTo>
                      <a:pt x="212" y="350"/>
                    </a:lnTo>
                    <a:lnTo>
                      <a:pt x="212" y="352"/>
                    </a:lnTo>
                    <a:lnTo>
                      <a:pt x="216" y="354"/>
                    </a:lnTo>
                    <a:lnTo>
                      <a:pt x="216" y="354"/>
                    </a:lnTo>
                    <a:lnTo>
                      <a:pt x="214" y="354"/>
                    </a:lnTo>
                    <a:lnTo>
                      <a:pt x="214" y="356"/>
                    </a:lnTo>
                    <a:lnTo>
                      <a:pt x="214" y="356"/>
                    </a:lnTo>
                    <a:lnTo>
                      <a:pt x="222" y="364"/>
                    </a:lnTo>
                    <a:lnTo>
                      <a:pt x="222" y="364"/>
                    </a:lnTo>
                    <a:lnTo>
                      <a:pt x="222" y="362"/>
                    </a:lnTo>
                    <a:lnTo>
                      <a:pt x="224" y="362"/>
                    </a:lnTo>
                    <a:lnTo>
                      <a:pt x="224" y="362"/>
                    </a:lnTo>
                    <a:lnTo>
                      <a:pt x="230" y="364"/>
                    </a:lnTo>
                    <a:lnTo>
                      <a:pt x="230" y="364"/>
                    </a:lnTo>
                    <a:lnTo>
                      <a:pt x="234" y="368"/>
                    </a:lnTo>
                    <a:lnTo>
                      <a:pt x="234" y="368"/>
                    </a:lnTo>
                    <a:lnTo>
                      <a:pt x="246" y="376"/>
                    </a:lnTo>
                    <a:lnTo>
                      <a:pt x="246" y="376"/>
                    </a:lnTo>
                    <a:lnTo>
                      <a:pt x="248" y="380"/>
                    </a:lnTo>
                    <a:lnTo>
                      <a:pt x="248" y="380"/>
                    </a:lnTo>
                    <a:lnTo>
                      <a:pt x="252" y="382"/>
                    </a:lnTo>
                    <a:lnTo>
                      <a:pt x="252" y="382"/>
                    </a:lnTo>
                    <a:lnTo>
                      <a:pt x="252" y="382"/>
                    </a:lnTo>
                    <a:lnTo>
                      <a:pt x="250" y="384"/>
                    </a:lnTo>
                    <a:lnTo>
                      <a:pt x="250" y="384"/>
                    </a:lnTo>
                    <a:lnTo>
                      <a:pt x="252" y="390"/>
                    </a:lnTo>
                    <a:lnTo>
                      <a:pt x="252" y="390"/>
                    </a:lnTo>
                    <a:lnTo>
                      <a:pt x="250" y="392"/>
                    </a:lnTo>
                    <a:lnTo>
                      <a:pt x="250" y="392"/>
                    </a:lnTo>
                    <a:lnTo>
                      <a:pt x="250" y="396"/>
                    </a:lnTo>
                    <a:lnTo>
                      <a:pt x="250" y="396"/>
                    </a:lnTo>
                    <a:lnTo>
                      <a:pt x="250" y="396"/>
                    </a:lnTo>
                    <a:lnTo>
                      <a:pt x="250" y="396"/>
                    </a:lnTo>
                    <a:lnTo>
                      <a:pt x="252" y="398"/>
                    </a:lnTo>
                    <a:lnTo>
                      <a:pt x="256" y="400"/>
                    </a:lnTo>
                    <a:lnTo>
                      <a:pt x="256" y="400"/>
                    </a:lnTo>
                    <a:lnTo>
                      <a:pt x="256" y="402"/>
                    </a:lnTo>
                    <a:lnTo>
                      <a:pt x="256" y="402"/>
                    </a:lnTo>
                    <a:lnTo>
                      <a:pt x="260" y="406"/>
                    </a:lnTo>
                    <a:lnTo>
                      <a:pt x="264" y="408"/>
                    </a:lnTo>
                    <a:lnTo>
                      <a:pt x="264" y="408"/>
                    </a:lnTo>
                    <a:lnTo>
                      <a:pt x="264" y="408"/>
                    </a:lnTo>
                    <a:lnTo>
                      <a:pt x="264" y="410"/>
                    </a:lnTo>
                    <a:lnTo>
                      <a:pt x="264" y="410"/>
                    </a:lnTo>
                    <a:lnTo>
                      <a:pt x="262" y="410"/>
                    </a:lnTo>
                    <a:lnTo>
                      <a:pt x="262" y="410"/>
                    </a:lnTo>
                    <a:lnTo>
                      <a:pt x="262" y="410"/>
                    </a:lnTo>
                    <a:lnTo>
                      <a:pt x="264" y="416"/>
                    </a:lnTo>
                    <a:lnTo>
                      <a:pt x="264" y="416"/>
                    </a:lnTo>
                    <a:lnTo>
                      <a:pt x="270" y="414"/>
                    </a:lnTo>
                    <a:lnTo>
                      <a:pt x="276" y="414"/>
                    </a:lnTo>
                    <a:lnTo>
                      <a:pt x="276" y="414"/>
                    </a:lnTo>
                    <a:lnTo>
                      <a:pt x="278" y="416"/>
                    </a:lnTo>
                    <a:lnTo>
                      <a:pt x="282" y="418"/>
                    </a:lnTo>
                    <a:lnTo>
                      <a:pt x="282" y="418"/>
                    </a:lnTo>
                    <a:lnTo>
                      <a:pt x="282" y="418"/>
                    </a:lnTo>
                    <a:lnTo>
                      <a:pt x="280" y="418"/>
                    </a:lnTo>
                    <a:lnTo>
                      <a:pt x="278" y="418"/>
                    </a:lnTo>
                    <a:lnTo>
                      <a:pt x="272" y="416"/>
                    </a:lnTo>
                    <a:lnTo>
                      <a:pt x="272" y="416"/>
                    </a:lnTo>
                    <a:lnTo>
                      <a:pt x="268" y="418"/>
                    </a:lnTo>
                    <a:lnTo>
                      <a:pt x="268" y="418"/>
                    </a:lnTo>
                    <a:lnTo>
                      <a:pt x="266" y="420"/>
                    </a:lnTo>
                    <a:lnTo>
                      <a:pt x="266" y="420"/>
                    </a:lnTo>
                    <a:lnTo>
                      <a:pt x="270" y="424"/>
                    </a:lnTo>
                    <a:lnTo>
                      <a:pt x="270" y="424"/>
                    </a:lnTo>
                    <a:lnTo>
                      <a:pt x="268" y="428"/>
                    </a:lnTo>
                    <a:lnTo>
                      <a:pt x="268" y="428"/>
                    </a:lnTo>
                    <a:lnTo>
                      <a:pt x="270" y="430"/>
                    </a:lnTo>
                    <a:lnTo>
                      <a:pt x="270" y="430"/>
                    </a:lnTo>
                    <a:lnTo>
                      <a:pt x="272" y="430"/>
                    </a:lnTo>
                    <a:lnTo>
                      <a:pt x="272" y="430"/>
                    </a:lnTo>
                    <a:lnTo>
                      <a:pt x="274" y="430"/>
                    </a:lnTo>
                    <a:lnTo>
                      <a:pt x="276" y="434"/>
                    </a:lnTo>
                    <a:lnTo>
                      <a:pt x="276" y="434"/>
                    </a:lnTo>
                    <a:lnTo>
                      <a:pt x="276" y="434"/>
                    </a:lnTo>
                    <a:lnTo>
                      <a:pt x="276" y="434"/>
                    </a:lnTo>
                    <a:lnTo>
                      <a:pt x="276" y="432"/>
                    </a:lnTo>
                    <a:lnTo>
                      <a:pt x="276" y="432"/>
                    </a:lnTo>
                    <a:lnTo>
                      <a:pt x="278" y="432"/>
                    </a:lnTo>
                    <a:lnTo>
                      <a:pt x="280" y="432"/>
                    </a:lnTo>
                    <a:lnTo>
                      <a:pt x="280" y="432"/>
                    </a:lnTo>
                    <a:lnTo>
                      <a:pt x="280" y="428"/>
                    </a:lnTo>
                    <a:lnTo>
                      <a:pt x="278" y="424"/>
                    </a:lnTo>
                    <a:lnTo>
                      <a:pt x="278" y="424"/>
                    </a:lnTo>
                    <a:lnTo>
                      <a:pt x="278" y="424"/>
                    </a:lnTo>
                    <a:lnTo>
                      <a:pt x="280" y="424"/>
                    </a:lnTo>
                    <a:lnTo>
                      <a:pt x="282" y="424"/>
                    </a:lnTo>
                    <a:lnTo>
                      <a:pt x="282" y="424"/>
                    </a:lnTo>
                    <a:lnTo>
                      <a:pt x="280" y="426"/>
                    </a:lnTo>
                    <a:lnTo>
                      <a:pt x="280" y="426"/>
                    </a:lnTo>
                    <a:lnTo>
                      <a:pt x="282" y="426"/>
                    </a:lnTo>
                    <a:lnTo>
                      <a:pt x="282" y="426"/>
                    </a:lnTo>
                    <a:lnTo>
                      <a:pt x="284" y="424"/>
                    </a:lnTo>
                    <a:lnTo>
                      <a:pt x="284" y="424"/>
                    </a:lnTo>
                    <a:lnTo>
                      <a:pt x="284" y="422"/>
                    </a:lnTo>
                    <a:lnTo>
                      <a:pt x="284" y="422"/>
                    </a:lnTo>
                    <a:lnTo>
                      <a:pt x="282" y="422"/>
                    </a:lnTo>
                    <a:lnTo>
                      <a:pt x="282" y="422"/>
                    </a:lnTo>
                    <a:lnTo>
                      <a:pt x="280" y="420"/>
                    </a:lnTo>
                    <a:lnTo>
                      <a:pt x="280" y="420"/>
                    </a:lnTo>
                    <a:lnTo>
                      <a:pt x="284" y="418"/>
                    </a:lnTo>
                    <a:lnTo>
                      <a:pt x="284" y="418"/>
                    </a:lnTo>
                    <a:lnTo>
                      <a:pt x="286" y="420"/>
                    </a:lnTo>
                    <a:lnTo>
                      <a:pt x="288" y="422"/>
                    </a:lnTo>
                    <a:lnTo>
                      <a:pt x="288" y="422"/>
                    </a:lnTo>
                    <a:lnTo>
                      <a:pt x="288" y="422"/>
                    </a:lnTo>
                    <a:lnTo>
                      <a:pt x="288" y="422"/>
                    </a:lnTo>
                    <a:lnTo>
                      <a:pt x="290" y="422"/>
                    </a:lnTo>
                    <a:lnTo>
                      <a:pt x="290" y="422"/>
                    </a:lnTo>
                    <a:lnTo>
                      <a:pt x="288" y="418"/>
                    </a:lnTo>
                    <a:lnTo>
                      <a:pt x="288" y="418"/>
                    </a:lnTo>
                    <a:lnTo>
                      <a:pt x="290" y="418"/>
                    </a:lnTo>
                    <a:lnTo>
                      <a:pt x="290" y="418"/>
                    </a:lnTo>
                    <a:lnTo>
                      <a:pt x="284" y="414"/>
                    </a:lnTo>
                    <a:lnTo>
                      <a:pt x="276" y="410"/>
                    </a:lnTo>
                    <a:lnTo>
                      <a:pt x="276" y="410"/>
                    </a:lnTo>
                    <a:lnTo>
                      <a:pt x="276" y="410"/>
                    </a:lnTo>
                    <a:lnTo>
                      <a:pt x="280" y="408"/>
                    </a:lnTo>
                    <a:lnTo>
                      <a:pt x="280" y="408"/>
                    </a:lnTo>
                    <a:lnTo>
                      <a:pt x="278" y="406"/>
                    </a:lnTo>
                    <a:lnTo>
                      <a:pt x="278" y="406"/>
                    </a:lnTo>
                    <a:lnTo>
                      <a:pt x="278" y="406"/>
                    </a:lnTo>
                    <a:lnTo>
                      <a:pt x="282" y="406"/>
                    </a:lnTo>
                    <a:lnTo>
                      <a:pt x="282" y="406"/>
                    </a:lnTo>
                    <a:lnTo>
                      <a:pt x="282" y="408"/>
                    </a:lnTo>
                    <a:lnTo>
                      <a:pt x="282" y="408"/>
                    </a:lnTo>
                    <a:lnTo>
                      <a:pt x="282" y="408"/>
                    </a:lnTo>
                    <a:lnTo>
                      <a:pt x="282" y="408"/>
                    </a:lnTo>
                    <a:lnTo>
                      <a:pt x="282" y="408"/>
                    </a:lnTo>
                    <a:lnTo>
                      <a:pt x="284" y="406"/>
                    </a:lnTo>
                    <a:lnTo>
                      <a:pt x="284" y="406"/>
                    </a:lnTo>
                    <a:lnTo>
                      <a:pt x="276" y="398"/>
                    </a:lnTo>
                    <a:lnTo>
                      <a:pt x="276" y="398"/>
                    </a:lnTo>
                    <a:lnTo>
                      <a:pt x="278" y="394"/>
                    </a:lnTo>
                    <a:lnTo>
                      <a:pt x="278" y="394"/>
                    </a:lnTo>
                    <a:lnTo>
                      <a:pt x="276" y="394"/>
                    </a:lnTo>
                    <a:lnTo>
                      <a:pt x="276" y="394"/>
                    </a:lnTo>
                    <a:lnTo>
                      <a:pt x="280" y="392"/>
                    </a:lnTo>
                    <a:lnTo>
                      <a:pt x="280" y="392"/>
                    </a:lnTo>
                    <a:lnTo>
                      <a:pt x="280" y="392"/>
                    </a:lnTo>
                    <a:lnTo>
                      <a:pt x="280" y="392"/>
                    </a:lnTo>
                    <a:lnTo>
                      <a:pt x="280" y="394"/>
                    </a:lnTo>
                    <a:lnTo>
                      <a:pt x="280" y="394"/>
                    </a:lnTo>
                    <a:lnTo>
                      <a:pt x="280" y="394"/>
                    </a:lnTo>
                    <a:lnTo>
                      <a:pt x="280" y="394"/>
                    </a:lnTo>
                    <a:lnTo>
                      <a:pt x="282" y="396"/>
                    </a:lnTo>
                    <a:lnTo>
                      <a:pt x="284" y="400"/>
                    </a:lnTo>
                    <a:lnTo>
                      <a:pt x="284" y="400"/>
                    </a:lnTo>
                    <a:lnTo>
                      <a:pt x="286" y="400"/>
                    </a:lnTo>
                    <a:lnTo>
                      <a:pt x="286" y="400"/>
                    </a:lnTo>
                    <a:lnTo>
                      <a:pt x="286" y="400"/>
                    </a:lnTo>
                    <a:lnTo>
                      <a:pt x="284" y="396"/>
                    </a:lnTo>
                    <a:lnTo>
                      <a:pt x="284" y="396"/>
                    </a:lnTo>
                    <a:lnTo>
                      <a:pt x="284" y="396"/>
                    </a:lnTo>
                    <a:lnTo>
                      <a:pt x="286" y="398"/>
                    </a:lnTo>
                    <a:lnTo>
                      <a:pt x="288" y="400"/>
                    </a:lnTo>
                    <a:lnTo>
                      <a:pt x="288" y="400"/>
                    </a:lnTo>
                    <a:lnTo>
                      <a:pt x="288" y="398"/>
                    </a:lnTo>
                    <a:lnTo>
                      <a:pt x="288" y="398"/>
                    </a:lnTo>
                    <a:lnTo>
                      <a:pt x="290" y="398"/>
                    </a:lnTo>
                    <a:lnTo>
                      <a:pt x="290" y="398"/>
                    </a:lnTo>
                    <a:lnTo>
                      <a:pt x="286" y="396"/>
                    </a:lnTo>
                    <a:lnTo>
                      <a:pt x="286" y="396"/>
                    </a:lnTo>
                    <a:lnTo>
                      <a:pt x="288" y="394"/>
                    </a:lnTo>
                    <a:lnTo>
                      <a:pt x="288" y="394"/>
                    </a:lnTo>
                    <a:lnTo>
                      <a:pt x="290" y="396"/>
                    </a:lnTo>
                    <a:lnTo>
                      <a:pt x="290" y="396"/>
                    </a:lnTo>
                    <a:lnTo>
                      <a:pt x="292" y="398"/>
                    </a:lnTo>
                    <a:lnTo>
                      <a:pt x="292" y="398"/>
                    </a:lnTo>
                    <a:lnTo>
                      <a:pt x="292" y="398"/>
                    </a:lnTo>
                    <a:lnTo>
                      <a:pt x="292" y="398"/>
                    </a:lnTo>
                    <a:lnTo>
                      <a:pt x="292" y="398"/>
                    </a:lnTo>
                    <a:lnTo>
                      <a:pt x="290" y="394"/>
                    </a:lnTo>
                    <a:lnTo>
                      <a:pt x="286" y="392"/>
                    </a:lnTo>
                    <a:lnTo>
                      <a:pt x="286" y="392"/>
                    </a:lnTo>
                    <a:lnTo>
                      <a:pt x="286" y="392"/>
                    </a:lnTo>
                    <a:lnTo>
                      <a:pt x="290" y="390"/>
                    </a:lnTo>
                    <a:lnTo>
                      <a:pt x="292" y="388"/>
                    </a:lnTo>
                    <a:lnTo>
                      <a:pt x="292" y="388"/>
                    </a:lnTo>
                    <a:lnTo>
                      <a:pt x="294" y="390"/>
                    </a:lnTo>
                    <a:lnTo>
                      <a:pt x="294" y="390"/>
                    </a:lnTo>
                    <a:lnTo>
                      <a:pt x="298" y="388"/>
                    </a:lnTo>
                    <a:lnTo>
                      <a:pt x="298" y="388"/>
                    </a:lnTo>
                    <a:lnTo>
                      <a:pt x="300" y="390"/>
                    </a:lnTo>
                    <a:lnTo>
                      <a:pt x="304" y="390"/>
                    </a:lnTo>
                    <a:lnTo>
                      <a:pt x="306" y="390"/>
                    </a:lnTo>
                    <a:lnTo>
                      <a:pt x="308" y="392"/>
                    </a:lnTo>
                    <a:lnTo>
                      <a:pt x="308" y="392"/>
                    </a:lnTo>
                    <a:lnTo>
                      <a:pt x="308" y="392"/>
                    </a:lnTo>
                    <a:lnTo>
                      <a:pt x="308" y="392"/>
                    </a:lnTo>
                    <a:lnTo>
                      <a:pt x="312" y="392"/>
                    </a:lnTo>
                    <a:lnTo>
                      <a:pt x="312" y="392"/>
                    </a:lnTo>
                    <a:lnTo>
                      <a:pt x="312" y="392"/>
                    </a:lnTo>
                    <a:lnTo>
                      <a:pt x="312" y="392"/>
                    </a:lnTo>
                    <a:lnTo>
                      <a:pt x="310" y="394"/>
                    </a:lnTo>
                    <a:lnTo>
                      <a:pt x="310" y="394"/>
                    </a:lnTo>
                    <a:lnTo>
                      <a:pt x="308" y="398"/>
                    </a:lnTo>
                    <a:lnTo>
                      <a:pt x="308" y="398"/>
                    </a:lnTo>
                    <a:lnTo>
                      <a:pt x="312" y="394"/>
                    </a:lnTo>
                    <a:lnTo>
                      <a:pt x="312" y="394"/>
                    </a:lnTo>
                    <a:lnTo>
                      <a:pt x="318" y="392"/>
                    </a:lnTo>
                    <a:lnTo>
                      <a:pt x="318" y="392"/>
                    </a:lnTo>
                    <a:lnTo>
                      <a:pt x="320" y="388"/>
                    </a:lnTo>
                    <a:lnTo>
                      <a:pt x="320" y="388"/>
                    </a:lnTo>
                    <a:lnTo>
                      <a:pt x="324" y="388"/>
                    </a:lnTo>
                    <a:lnTo>
                      <a:pt x="324" y="388"/>
                    </a:lnTo>
                    <a:lnTo>
                      <a:pt x="328" y="388"/>
                    </a:lnTo>
                    <a:lnTo>
                      <a:pt x="332" y="388"/>
                    </a:lnTo>
                    <a:lnTo>
                      <a:pt x="332" y="388"/>
                    </a:lnTo>
                    <a:lnTo>
                      <a:pt x="334" y="386"/>
                    </a:lnTo>
                    <a:lnTo>
                      <a:pt x="334" y="386"/>
                    </a:lnTo>
                    <a:lnTo>
                      <a:pt x="332" y="384"/>
                    </a:lnTo>
                    <a:lnTo>
                      <a:pt x="328" y="384"/>
                    </a:lnTo>
                    <a:lnTo>
                      <a:pt x="328" y="384"/>
                    </a:lnTo>
                    <a:lnTo>
                      <a:pt x="324" y="378"/>
                    </a:lnTo>
                    <a:lnTo>
                      <a:pt x="322" y="376"/>
                    </a:lnTo>
                    <a:lnTo>
                      <a:pt x="320" y="374"/>
                    </a:lnTo>
                    <a:lnTo>
                      <a:pt x="320" y="372"/>
                    </a:lnTo>
                    <a:lnTo>
                      <a:pt x="320" y="372"/>
                    </a:lnTo>
                    <a:lnTo>
                      <a:pt x="322" y="370"/>
                    </a:lnTo>
                    <a:lnTo>
                      <a:pt x="322" y="370"/>
                    </a:lnTo>
                    <a:lnTo>
                      <a:pt x="324" y="364"/>
                    </a:lnTo>
                    <a:lnTo>
                      <a:pt x="324" y="364"/>
                    </a:lnTo>
                    <a:lnTo>
                      <a:pt x="328" y="362"/>
                    </a:lnTo>
                    <a:lnTo>
                      <a:pt x="328" y="362"/>
                    </a:lnTo>
                    <a:lnTo>
                      <a:pt x="328" y="360"/>
                    </a:lnTo>
                    <a:lnTo>
                      <a:pt x="328" y="360"/>
                    </a:lnTo>
                    <a:lnTo>
                      <a:pt x="330" y="352"/>
                    </a:lnTo>
                    <a:lnTo>
                      <a:pt x="332" y="350"/>
                    </a:lnTo>
                    <a:lnTo>
                      <a:pt x="336" y="348"/>
                    </a:lnTo>
                    <a:lnTo>
                      <a:pt x="336" y="348"/>
                    </a:lnTo>
                    <a:lnTo>
                      <a:pt x="338" y="344"/>
                    </a:lnTo>
                    <a:lnTo>
                      <a:pt x="338" y="344"/>
                    </a:lnTo>
                    <a:lnTo>
                      <a:pt x="338" y="342"/>
                    </a:lnTo>
                    <a:lnTo>
                      <a:pt x="338" y="342"/>
                    </a:lnTo>
                    <a:lnTo>
                      <a:pt x="338" y="340"/>
                    </a:lnTo>
                    <a:lnTo>
                      <a:pt x="338" y="340"/>
                    </a:lnTo>
                    <a:lnTo>
                      <a:pt x="342" y="338"/>
                    </a:lnTo>
                    <a:lnTo>
                      <a:pt x="342" y="338"/>
                    </a:lnTo>
                    <a:lnTo>
                      <a:pt x="344" y="334"/>
                    </a:lnTo>
                    <a:lnTo>
                      <a:pt x="348" y="332"/>
                    </a:lnTo>
                    <a:lnTo>
                      <a:pt x="350" y="330"/>
                    </a:lnTo>
                    <a:lnTo>
                      <a:pt x="356" y="328"/>
                    </a:lnTo>
                    <a:lnTo>
                      <a:pt x="356" y="328"/>
                    </a:lnTo>
                    <a:lnTo>
                      <a:pt x="358" y="328"/>
                    </a:lnTo>
                    <a:lnTo>
                      <a:pt x="358" y="328"/>
                    </a:lnTo>
                    <a:lnTo>
                      <a:pt x="358" y="326"/>
                    </a:lnTo>
                    <a:lnTo>
                      <a:pt x="358" y="326"/>
                    </a:lnTo>
                    <a:lnTo>
                      <a:pt x="360" y="330"/>
                    </a:lnTo>
                    <a:lnTo>
                      <a:pt x="360" y="330"/>
                    </a:lnTo>
                    <a:lnTo>
                      <a:pt x="360" y="330"/>
                    </a:lnTo>
                    <a:lnTo>
                      <a:pt x="358" y="332"/>
                    </a:lnTo>
                    <a:lnTo>
                      <a:pt x="358" y="332"/>
                    </a:lnTo>
                    <a:lnTo>
                      <a:pt x="358" y="332"/>
                    </a:lnTo>
                    <a:lnTo>
                      <a:pt x="360" y="334"/>
                    </a:lnTo>
                    <a:lnTo>
                      <a:pt x="364" y="334"/>
                    </a:lnTo>
                    <a:lnTo>
                      <a:pt x="372" y="334"/>
                    </a:lnTo>
                    <a:lnTo>
                      <a:pt x="372" y="334"/>
                    </a:lnTo>
                    <a:lnTo>
                      <a:pt x="372" y="336"/>
                    </a:lnTo>
                    <a:lnTo>
                      <a:pt x="372" y="336"/>
                    </a:lnTo>
                    <a:lnTo>
                      <a:pt x="368" y="340"/>
                    </a:lnTo>
                    <a:lnTo>
                      <a:pt x="362" y="342"/>
                    </a:lnTo>
                    <a:lnTo>
                      <a:pt x="362" y="342"/>
                    </a:lnTo>
                    <a:lnTo>
                      <a:pt x="364" y="342"/>
                    </a:lnTo>
                    <a:lnTo>
                      <a:pt x="364" y="342"/>
                    </a:lnTo>
                    <a:lnTo>
                      <a:pt x="370" y="344"/>
                    </a:lnTo>
                    <a:lnTo>
                      <a:pt x="372" y="346"/>
                    </a:lnTo>
                    <a:lnTo>
                      <a:pt x="370" y="350"/>
                    </a:lnTo>
                    <a:lnTo>
                      <a:pt x="370" y="352"/>
                    </a:lnTo>
                    <a:lnTo>
                      <a:pt x="370" y="352"/>
                    </a:lnTo>
                    <a:lnTo>
                      <a:pt x="376" y="352"/>
                    </a:lnTo>
                    <a:lnTo>
                      <a:pt x="380" y="348"/>
                    </a:lnTo>
                    <a:lnTo>
                      <a:pt x="380" y="348"/>
                    </a:lnTo>
                    <a:lnTo>
                      <a:pt x="386" y="348"/>
                    </a:lnTo>
                    <a:lnTo>
                      <a:pt x="386" y="348"/>
                    </a:lnTo>
                    <a:lnTo>
                      <a:pt x="388" y="346"/>
                    </a:lnTo>
                    <a:lnTo>
                      <a:pt x="388" y="346"/>
                    </a:lnTo>
                    <a:lnTo>
                      <a:pt x="390" y="346"/>
                    </a:lnTo>
                    <a:lnTo>
                      <a:pt x="392" y="346"/>
                    </a:lnTo>
                    <a:lnTo>
                      <a:pt x="392" y="346"/>
                    </a:lnTo>
                    <a:lnTo>
                      <a:pt x="396" y="346"/>
                    </a:lnTo>
                    <a:lnTo>
                      <a:pt x="396" y="346"/>
                    </a:lnTo>
                    <a:lnTo>
                      <a:pt x="398" y="342"/>
                    </a:lnTo>
                    <a:lnTo>
                      <a:pt x="398" y="342"/>
                    </a:lnTo>
                    <a:lnTo>
                      <a:pt x="392" y="342"/>
                    </a:lnTo>
                    <a:lnTo>
                      <a:pt x="392" y="342"/>
                    </a:lnTo>
                    <a:lnTo>
                      <a:pt x="388" y="342"/>
                    </a:lnTo>
                    <a:lnTo>
                      <a:pt x="384" y="344"/>
                    </a:lnTo>
                    <a:lnTo>
                      <a:pt x="384" y="344"/>
                    </a:lnTo>
                    <a:lnTo>
                      <a:pt x="382" y="338"/>
                    </a:lnTo>
                    <a:lnTo>
                      <a:pt x="374" y="334"/>
                    </a:lnTo>
                    <a:lnTo>
                      <a:pt x="374" y="334"/>
                    </a:lnTo>
                    <a:lnTo>
                      <a:pt x="374" y="334"/>
                    </a:lnTo>
                    <a:lnTo>
                      <a:pt x="374" y="334"/>
                    </a:lnTo>
                    <a:lnTo>
                      <a:pt x="384" y="334"/>
                    </a:lnTo>
                    <a:lnTo>
                      <a:pt x="384" y="334"/>
                    </a:lnTo>
                    <a:lnTo>
                      <a:pt x="386" y="330"/>
                    </a:lnTo>
                    <a:lnTo>
                      <a:pt x="386" y="330"/>
                    </a:lnTo>
                    <a:lnTo>
                      <a:pt x="386" y="330"/>
                    </a:lnTo>
                    <a:lnTo>
                      <a:pt x="386" y="330"/>
                    </a:lnTo>
                    <a:lnTo>
                      <a:pt x="388" y="330"/>
                    </a:lnTo>
                    <a:lnTo>
                      <a:pt x="388" y="330"/>
                    </a:lnTo>
                    <a:lnTo>
                      <a:pt x="390" y="330"/>
                    </a:lnTo>
                    <a:lnTo>
                      <a:pt x="390" y="330"/>
                    </a:lnTo>
                    <a:lnTo>
                      <a:pt x="392" y="328"/>
                    </a:lnTo>
                    <a:lnTo>
                      <a:pt x="392" y="328"/>
                    </a:lnTo>
                    <a:lnTo>
                      <a:pt x="404" y="326"/>
                    </a:lnTo>
                    <a:lnTo>
                      <a:pt x="404" y="326"/>
                    </a:lnTo>
                    <a:lnTo>
                      <a:pt x="406" y="324"/>
                    </a:lnTo>
                    <a:lnTo>
                      <a:pt x="406" y="324"/>
                    </a:lnTo>
                    <a:lnTo>
                      <a:pt x="412" y="324"/>
                    </a:lnTo>
                    <a:lnTo>
                      <a:pt x="412" y="324"/>
                    </a:lnTo>
                    <a:lnTo>
                      <a:pt x="412" y="322"/>
                    </a:lnTo>
                    <a:lnTo>
                      <a:pt x="412" y="322"/>
                    </a:lnTo>
                    <a:lnTo>
                      <a:pt x="420" y="322"/>
                    </a:lnTo>
                    <a:lnTo>
                      <a:pt x="420" y="322"/>
                    </a:lnTo>
                    <a:lnTo>
                      <a:pt x="422" y="324"/>
                    </a:lnTo>
                    <a:lnTo>
                      <a:pt x="422" y="324"/>
                    </a:lnTo>
                    <a:lnTo>
                      <a:pt x="416" y="326"/>
                    </a:lnTo>
                    <a:lnTo>
                      <a:pt x="410" y="328"/>
                    </a:lnTo>
                    <a:lnTo>
                      <a:pt x="410" y="328"/>
                    </a:lnTo>
                    <a:lnTo>
                      <a:pt x="408" y="328"/>
                    </a:lnTo>
                    <a:lnTo>
                      <a:pt x="408" y="328"/>
                    </a:lnTo>
                    <a:lnTo>
                      <a:pt x="414" y="334"/>
                    </a:lnTo>
                    <a:lnTo>
                      <a:pt x="414" y="334"/>
                    </a:lnTo>
                    <a:lnTo>
                      <a:pt x="410" y="334"/>
                    </a:lnTo>
                    <a:lnTo>
                      <a:pt x="410" y="334"/>
                    </a:lnTo>
                    <a:lnTo>
                      <a:pt x="408" y="338"/>
                    </a:lnTo>
                    <a:lnTo>
                      <a:pt x="408" y="342"/>
                    </a:lnTo>
                    <a:lnTo>
                      <a:pt x="408" y="342"/>
                    </a:lnTo>
                    <a:lnTo>
                      <a:pt x="402" y="344"/>
                    </a:lnTo>
                    <a:lnTo>
                      <a:pt x="402" y="344"/>
                    </a:lnTo>
                    <a:lnTo>
                      <a:pt x="406" y="348"/>
                    </a:lnTo>
                    <a:lnTo>
                      <a:pt x="406" y="348"/>
                    </a:lnTo>
                    <a:lnTo>
                      <a:pt x="408" y="348"/>
                    </a:lnTo>
                    <a:lnTo>
                      <a:pt x="408" y="348"/>
                    </a:lnTo>
                    <a:lnTo>
                      <a:pt x="412" y="352"/>
                    </a:lnTo>
                    <a:lnTo>
                      <a:pt x="412" y="352"/>
                    </a:lnTo>
                    <a:lnTo>
                      <a:pt x="416" y="352"/>
                    </a:lnTo>
                    <a:lnTo>
                      <a:pt x="416" y="352"/>
                    </a:lnTo>
                    <a:lnTo>
                      <a:pt x="424" y="358"/>
                    </a:lnTo>
                    <a:lnTo>
                      <a:pt x="424" y="358"/>
                    </a:lnTo>
                    <a:lnTo>
                      <a:pt x="426" y="360"/>
                    </a:lnTo>
                    <a:lnTo>
                      <a:pt x="428" y="362"/>
                    </a:lnTo>
                    <a:lnTo>
                      <a:pt x="428" y="362"/>
                    </a:lnTo>
                    <a:lnTo>
                      <a:pt x="428" y="364"/>
                    </a:lnTo>
                    <a:lnTo>
                      <a:pt x="428" y="364"/>
                    </a:lnTo>
                    <a:lnTo>
                      <a:pt x="434" y="366"/>
                    </a:lnTo>
                    <a:lnTo>
                      <a:pt x="440" y="370"/>
                    </a:lnTo>
                    <a:lnTo>
                      <a:pt x="440" y="370"/>
                    </a:lnTo>
                    <a:lnTo>
                      <a:pt x="442" y="374"/>
                    </a:lnTo>
                    <a:lnTo>
                      <a:pt x="442" y="374"/>
                    </a:lnTo>
                    <a:lnTo>
                      <a:pt x="442" y="380"/>
                    </a:lnTo>
                    <a:lnTo>
                      <a:pt x="440" y="384"/>
                    </a:lnTo>
                    <a:lnTo>
                      <a:pt x="436" y="386"/>
                    </a:lnTo>
                    <a:lnTo>
                      <a:pt x="432" y="388"/>
                    </a:lnTo>
                    <a:lnTo>
                      <a:pt x="432" y="388"/>
                    </a:lnTo>
                    <a:lnTo>
                      <a:pt x="426" y="388"/>
                    </a:lnTo>
                    <a:lnTo>
                      <a:pt x="422" y="388"/>
                    </a:lnTo>
                    <a:lnTo>
                      <a:pt x="422" y="388"/>
                    </a:lnTo>
                    <a:lnTo>
                      <a:pt x="416" y="388"/>
                    </a:lnTo>
                    <a:lnTo>
                      <a:pt x="416" y="388"/>
                    </a:lnTo>
                    <a:lnTo>
                      <a:pt x="412" y="388"/>
                    </a:lnTo>
                    <a:lnTo>
                      <a:pt x="406" y="388"/>
                    </a:lnTo>
                    <a:lnTo>
                      <a:pt x="406" y="388"/>
                    </a:lnTo>
                    <a:lnTo>
                      <a:pt x="402" y="386"/>
                    </a:lnTo>
                    <a:lnTo>
                      <a:pt x="400" y="384"/>
                    </a:lnTo>
                    <a:lnTo>
                      <a:pt x="398" y="386"/>
                    </a:lnTo>
                    <a:lnTo>
                      <a:pt x="398" y="386"/>
                    </a:lnTo>
                    <a:lnTo>
                      <a:pt x="394" y="384"/>
                    </a:lnTo>
                    <a:lnTo>
                      <a:pt x="394" y="380"/>
                    </a:lnTo>
                    <a:lnTo>
                      <a:pt x="394" y="380"/>
                    </a:lnTo>
                    <a:lnTo>
                      <a:pt x="388" y="382"/>
                    </a:lnTo>
                    <a:lnTo>
                      <a:pt x="388" y="382"/>
                    </a:lnTo>
                    <a:lnTo>
                      <a:pt x="386" y="380"/>
                    </a:lnTo>
                    <a:lnTo>
                      <a:pt x="384" y="378"/>
                    </a:lnTo>
                    <a:lnTo>
                      <a:pt x="384" y="378"/>
                    </a:lnTo>
                    <a:lnTo>
                      <a:pt x="382" y="378"/>
                    </a:lnTo>
                    <a:lnTo>
                      <a:pt x="378" y="378"/>
                    </a:lnTo>
                    <a:lnTo>
                      <a:pt x="374" y="378"/>
                    </a:lnTo>
                    <a:lnTo>
                      <a:pt x="368" y="378"/>
                    </a:lnTo>
                    <a:lnTo>
                      <a:pt x="368" y="378"/>
                    </a:lnTo>
                    <a:lnTo>
                      <a:pt x="362" y="382"/>
                    </a:lnTo>
                    <a:lnTo>
                      <a:pt x="354" y="384"/>
                    </a:lnTo>
                    <a:lnTo>
                      <a:pt x="354" y="384"/>
                    </a:lnTo>
                    <a:lnTo>
                      <a:pt x="354" y="386"/>
                    </a:lnTo>
                    <a:lnTo>
                      <a:pt x="354" y="386"/>
                    </a:lnTo>
                    <a:lnTo>
                      <a:pt x="348" y="388"/>
                    </a:lnTo>
                    <a:lnTo>
                      <a:pt x="344" y="386"/>
                    </a:lnTo>
                    <a:lnTo>
                      <a:pt x="344" y="386"/>
                    </a:lnTo>
                    <a:lnTo>
                      <a:pt x="342" y="386"/>
                    </a:lnTo>
                    <a:lnTo>
                      <a:pt x="342" y="386"/>
                    </a:lnTo>
                    <a:lnTo>
                      <a:pt x="334" y="386"/>
                    </a:lnTo>
                    <a:lnTo>
                      <a:pt x="334" y="386"/>
                    </a:lnTo>
                    <a:lnTo>
                      <a:pt x="334" y="388"/>
                    </a:lnTo>
                    <a:lnTo>
                      <a:pt x="334" y="388"/>
                    </a:lnTo>
                    <a:lnTo>
                      <a:pt x="336" y="390"/>
                    </a:lnTo>
                    <a:lnTo>
                      <a:pt x="336" y="390"/>
                    </a:lnTo>
                    <a:lnTo>
                      <a:pt x="340" y="390"/>
                    </a:lnTo>
                    <a:lnTo>
                      <a:pt x="340" y="390"/>
                    </a:lnTo>
                    <a:lnTo>
                      <a:pt x="340" y="390"/>
                    </a:lnTo>
                    <a:lnTo>
                      <a:pt x="332" y="392"/>
                    </a:lnTo>
                    <a:lnTo>
                      <a:pt x="332" y="392"/>
                    </a:lnTo>
                    <a:lnTo>
                      <a:pt x="332" y="394"/>
                    </a:lnTo>
                    <a:lnTo>
                      <a:pt x="332" y="394"/>
                    </a:lnTo>
                    <a:lnTo>
                      <a:pt x="334" y="394"/>
                    </a:lnTo>
                    <a:lnTo>
                      <a:pt x="334" y="394"/>
                    </a:lnTo>
                    <a:lnTo>
                      <a:pt x="334" y="394"/>
                    </a:lnTo>
                    <a:lnTo>
                      <a:pt x="334" y="394"/>
                    </a:lnTo>
                    <a:lnTo>
                      <a:pt x="334" y="394"/>
                    </a:lnTo>
                    <a:lnTo>
                      <a:pt x="334" y="394"/>
                    </a:lnTo>
                    <a:lnTo>
                      <a:pt x="324" y="394"/>
                    </a:lnTo>
                    <a:lnTo>
                      <a:pt x="324" y="394"/>
                    </a:lnTo>
                    <a:lnTo>
                      <a:pt x="324" y="394"/>
                    </a:lnTo>
                    <a:lnTo>
                      <a:pt x="324" y="394"/>
                    </a:lnTo>
                    <a:lnTo>
                      <a:pt x="322" y="394"/>
                    </a:lnTo>
                    <a:lnTo>
                      <a:pt x="322" y="394"/>
                    </a:lnTo>
                    <a:lnTo>
                      <a:pt x="322" y="394"/>
                    </a:lnTo>
                    <a:lnTo>
                      <a:pt x="322" y="394"/>
                    </a:lnTo>
                    <a:lnTo>
                      <a:pt x="324" y="394"/>
                    </a:lnTo>
                    <a:lnTo>
                      <a:pt x="324" y="394"/>
                    </a:lnTo>
                    <a:lnTo>
                      <a:pt x="324" y="394"/>
                    </a:lnTo>
                    <a:lnTo>
                      <a:pt x="320" y="394"/>
                    </a:lnTo>
                    <a:lnTo>
                      <a:pt x="318" y="394"/>
                    </a:lnTo>
                    <a:lnTo>
                      <a:pt x="318" y="394"/>
                    </a:lnTo>
                    <a:lnTo>
                      <a:pt x="314" y="394"/>
                    </a:lnTo>
                    <a:lnTo>
                      <a:pt x="310" y="396"/>
                    </a:lnTo>
                    <a:lnTo>
                      <a:pt x="310" y="396"/>
                    </a:lnTo>
                    <a:lnTo>
                      <a:pt x="310" y="398"/>
                    </a:lnTo>
                    <a:lnTo>
                      <a:pt x="308" y="398"/>
                    </a:lnTo>
                    <a:lnTo>
                      <a:pt x="308" y="398"/>
                    </a:lnTo>
                    <a:lnTo>
                      <a:pt x="308" y="404"/>
                    </a:lnTo>
                    <a:lnTo>
                      <a:pt x="308" y="404"/>
                    </a:lnTo>
                    <a:lnTo>
                      <a:pt x="316" y="402"/>
                    </a:lnTo>
                    <a:lnTo>
                      <a:pt x="316" y="402"/>
                    </a:lnTo>
                    <a:lnTo>
                      <a:pt x="316" y="402"/>
                    </a:lnTo>
                    <a:lnTo>
                      <a:pt x="314" y="404"/>
                    </a:lnTo>
                    <a:lnTo>
                      <a:pt x="314" y="404"/>
                    </a:lnTo>
                    <a:lnTo>
                      <a:pt x="312" y="406"/>
                    </a:lnTo>
                    <a:lnTo>
                      <a:pt x="312" y="406"/>
                    </a:lnTo>
                    <a:lnTo>
                      <a:pt x="314" y="408"/>
                    </a:lnTo>
                    <a:lnTo>
                      <a:pt x="314" y="408"/>
                    </a:lnTo>
                    <a:lnTo>
                      <a:pt x="314" y="410"/>
                    </a:lnTo>
                    <a:lnTo>
                      <a:pt x="316" y="410"/>
                    </a:lnTo>
                    <a:lnTo>
                      <a:pt x="316" y="410"/>
                    </a:lnTo>
                    <a:lnTo>
                      <a:pt x="316" y="410"/>
                    </a:lnTo>
                    <a:lnTo>
                      <a:pt x="316" y="410"/>
                    </a:lnTo>
                    <a:lnTo>
                      <a:pt x="314" y="412"/>
                    </a:lnTo>
                    <a:lnTo>
                      <a:pt x="314" y="412"/>
                    </a:lnTo>
                    <a:lnTo>
                      <a:pt x="314" y="414"/>
                    </a:lnTo>
                    <a:lnTo>
                      <a:pt x="314" y="414"/>
                    </a:lnTo>
                    <a:lnTo>
                      <a:pt x="316" y="414"/>
                    </a:lnTo>
                    <a:lnTo>
                      <a:pt x="314" y="416"/>
                    </a:lnTo>
                    <a:lnTo>
                      <a:pt x="314" y="416"/>
                    </a:lnTo>
                    <a:lnTo>
                      <a:pt x="312" y="414"/>
                    </a:lnTo>
                    <a:lnTo>
                      <a:pt x="312" y="414"/>
                    </a:lnTo>
                    <a:lnTo>
                      <a:pt x="310" y="416"/>
                    </a:lnTo>
                    <a:lnTo>
                      <a:pt x="310" y="418"/>
                    </a:lnTo>
                    <a:lnTo>
                      <a:pt x="310" y="418"/>
                    </a:lnTo>
                    <a:lnTo>
                      <a:pt x="318" y="420"/>
                    </a:lnTo>
                    <a:lnTo>
                      <a:pt x="318" y="420"/>
                    </a:lnTo>
                    <a:lnTo>
                      <a:pt x="318" y="424"/>
                    </a:lnTo>
                    <a:lnTo>
                      <a:pt x="318" y="424"/>
                    </a:lnTo>
                    <a:lnTo>
                      <a:pt x="320" y="426"/>
                    </a:lnTo>
                    <a:lnTo>
                      <a:pt x="320" y="426"/>
                    </a:lnTo>
                    <a:lnTo>
                      <a:pt x="320" y="426"/>
                    </a:lnTo>
                    <a:lnTo>
                      <a:pt x="320" y="426"/>
                    </a:lnTo>
                    <a:lnTo>
                      <a:pt x="318" y="428"/>
                    </a:lnTo>
                    <a:lnTo>
                      <a:pt x="318" y="428"/>
                    </a:lnTo>
                    <a:lnTo>
                      <a:pt x="318" y="428"/>
                    </a:lnTo>
                    <a:lnTo>
                      <a:pt x="318" y="428"/>
                    </a:lnTo>
                    <a:lnTo>
                      <a:pt x="324" y="430"/>
                    </a:lnTo>
                    <a:lnTo>
                      <a:pt x="324" y="430"/>
                    </a:lnTo>
                    <a:lnTo>
                      <a:pt x="324" y="430"/>
                    </a:lnTo>
                    <a:lnTo>
                      <a:pt x="324" y="430"/>
                    </a:lnTo>
                    <a:lnTo>
                      <a:pt x="324" y="432"/>
                    </a:lnTo>
                    <a:lnTo>
                      <a:pt x="324" y="432"/>
                    </a:lnTo>
                    <a:lnTo>
                      <a:pt x="324" y="432"/>
                    </a:lnTo>
                    <a:lnTo>
                      <a:pt x="324" y="432"/>
                    </a:lnTo>
                    <a:lnTo>
                      <a:pt x="324" y="432"/>
                    </a:lnTo>
                    <a:lnTo>
                      <a:pt x="324" y="432"/>
                    </a:lnTo>
                    <a:lnTo>
                      <a:pt x="326" y="430"/>
                    </a:lnTo>
                    <a:lnTo>
                      <a:pt x="326" y="430"/>
                    </a:lnTo>
                    <a:lnTo>
                      <a:pt x="330" y="432"/>
                    </a:lnTo>
                    <a:lnTo>
                      <a:pt x="332" y="432"/>
                    </a:lnTo>
                    <a:lnTo>
                      <a:pt x="332" y="432"/>
                    </a:lnTo>
                    <a:lnTo>
                      <a:pt x="334" y="432"/>
                    </a:lnTo>
                    <a:lnTo>
                      <a:pt x="334" y="432"/>
                    </a:lnTo>
                    <a:lnTo>
                      <a:pt x="336" y="436"/>
                    </a:lnTo>
                    <a:lnTo>
                      <a:pt x="336" y="436"/>
                    </a:lnTo>
                    <a:lnTo>
                      <a:pt x="340" y="436"/>
                    </a:lnTo>
                    <a:lnTo>
                      <a:pt x="344" y="438"/>
                    </a:lnTo>
                    <a:lnTo>
                      <a:pt x="344" y="438"/>
                    </a:lnTo>
                    <a:lnTo>
                      <a:pt x="346" y="436"/>
                    </a:lnTo>
                    <a:lnTo>
                      <a:pt x="346" y="436"/>
                    </a:lnTo>
                    <a:lnTo>
                      <a:pt x="346" y="430"/>
                    </a:lnTo>
                    <a:lnTo>
                      <a:pt x="346" y="430"/>
                    </a:lnTo>
                    <a:lnTo>
                      <a:pt x="354" y="430"/>
                    </a:lnTo>
                    <a:lnTo>
                      <a:pt x="358" y="434"/>
                    </a:lnTo>
                    <a:lnTo>
                      <a:pt x="358" y="434"/>
                    </a:lnTo>
                    <a:lnTo>
                      <a:pt x="362" y="436"/>
                    </a:lnTo>
                    <a:lnTo>
                      <a:pt x="364" y="438"/>
                    </a:lnTo>
                    <a:lnTo>
                      <a:pt x="364" y="438"/>
                    </a:lnTo>
                    <a:lnTo>
                      <a:pt x="370" y="438"/>
                    </a:lnTo>
                    <a:lnTo>
                      <a:pt x="376" y="436"/>
                    </a:lnTo>
                    <a:lnTo>
                      <a:pt x="376" y="436"/>
                    </a:lnTo>
                    <a:lnTo>
                      <a:pt x="380" y="432"/>
                    </a:lnTo>
                    <a:lnTo>
                      <a:pt x="380" y="432"/>
                    </a:lnTo>
                    <a:lnTo>
                      <a:pt x="384" y="432"/>
                    </a:lnTo>
                    <a:lnTo>
                      <a:pt x="388" y="434"/>
                    </a:lnTo>
                    <a:lnTo>
                      <a:pt x="388" y="434"/>
                    </a:lnTo>
                    <a:lnTo>
                      <a:pt x="392" y="430"/>
                    </a:lnTo>
                    <a:lnTo>
                      <a:pt x="394" y="430"/>
                    </a:lnTo>
                    <a:lnTo>
                      <a:pt x="394" y="430"/>
                    </a:lnTo>
                    <a:lnTo>
                      <a:pt x="394" y="432"/>
                    </a:lnTo>
                    <a:lnTo>
                      <a:pt x="394" y="432"/>
                    </a:lnTo>
                    <a:lnTo>
                      <a:pt x="394" y="434"/>
                    </a:lnTo>
                    <a:lnTo>
                      <a:pt x="394" y="434"/>
                    </a:lnTo>
                    <a:lnTo>
                      <a:pt x="390" y="436"/>
                    </a:lnTo>
                    <a:lnTo>
                      <a:pt x="390" y="436"/>
                    </a:lnTo>
                    <a:lnTo>
                      <a:pt x="392" y="440"/>
                    </a:lnTo>
                    <a:lnTo>
                      <a:pt x="392" y="440"/>
                    </a:lnTo>
                    <a:lnTo>
                      <a:pt x="390" y="444"/>
                    </a:lnTo>
                    <a:lnTo>
                      <a:pt x="390" y="444"/>
                    </a:lnTo>
                    <a:lnTo>
                      <a:pt x="392" y="448"/>
                    </a:lnTo>
                    <a:lnTo>
                      <a:pt x="392" y="454"/>
                    </a:lnTo>
                    <a:lnTo>
                      <a:pt x="392" y="454"/>
                    </a:lnTo>
                    <a:lnTo>
                      <a:pt x="388" y="462"/>
                    </a:lnTo>
                    <a:lnTo>
                      <a:pt x="384" y="470"/>
                    </a:lnTo>
                    <a:lnTo>
                      <a:pt x="384" y="470"/>
                    </a:lnTo>
                    <a:lnTo>
                      <a:pt x="382" y="474"/>
                    </a:lnTo>
                    <a:lnTo>
                      <a:pt x="382" y="474"/>
                    </a:lnTo>
                    <a:lnTo>
                      <a:pt x="380" y="480"/>
                    </a:lnTo>
                    <a:lnTo>
                      <a:pt x="378" y="484"/>
                    </a:lnTo>
                    <a:lnTo>
                      <a:pt x="378" y="484"/>
                    </a:lnTo>
                    <a:lnTo>
                      <a:pt x="384" y="500"/>
                    </a:lnTo>
                    <a:lnTo>
                      <a:pt x="384" y="500"/>
                    </a:lnTo>
                    <a:lnTo>
                      <a:pt x="386" y="502"/>
                    </a:lnTo>
                    <a:lnTo>
                      <a:pt x="386" y="502"/>
                    </a:lnTo>
                    <a:lnTo>
                      <a:pt x="382" y="514"/>
                    </a:lnTo>
                    <a:lnTo>
                      <a:pt x="382" y="514"/>
                    </a:lnTo>
                    <a:lnTo>
                      <a:pt x="386" y="514"/>
                    </a:lnTo>
                    <a:lnTo>
                      <a:pt x="386" y="514"/>
                    </a:lnTo>
                    <a:lnTo>
                      <a:pt x="390" y="520"/>
                    </a:lnTo>
                    <a:lnTo>
                      <a:pt x="390" y="520"/>
                    </a:lnTo>
                    <a:lnTo>
                      <a:pt x="398" y="534"/>
                    </a:lnTo>
                    <a:lnTo>
                      <a:pt x="398" y="534"/>
                    </a:lnTo>
                    <a:lnTo>
                      <a:pt x="402" y="538"/>
                    </a:lnTo>
                    <a:lnTo>
                      <a:pt x="404" y="542"/>
                    </a:lnTo>
                    <a:lnTo>
                      <a:pt x="404" y="546"/>
                    </a:lnTo>
                    <a:lnTo>
                      <a:pt x="404" y="546"/>
                    </a:lnTo>
                    <a:lnTo>
                      <a:pt x="408" y="550"/>
                    </a:lnTo>
                    <a:lnTo>
                      <a:pt x="414" y="552"/>
                    </a:lnTo>
                    <a:lnTo>
                      <a:pt x="414" y="552"/>
                    </a:lnTo>
                    <a:lnTo>
                      <a:pt x="420" y="564"/>
                    </a:lnTo>
                    <a:lnTo>
                      <a:pt x="420" y="564"/>
                    </a:lnTo>
                    <a:lnTo>
                      <a:pt x="420" y="570"/>
                    </a:lnTo>
                    <a:lnTo>
                      <a:pt x="420" y="576"/>
                    </a:lnTo>
                    <a:lnTo>
                      <a:pt x="420" y="576"/>
                    </a:lnTo>
                    <a:lnTo>
                      <a:pt x="426" y="584"/>
                    </a:lnTo>
                    <a:lnTo>
                      <a:pt x="426" y="584"/>
                    </a:lnTo>
                    <a:lnTo>
                      <a:pt x="430" y="586"/>
                    </a:lnTo>
                    <a:lnTo>
                      <a:pt x="434" y="588"/>
                    </a:lnTo>
                    <a:lnTo>
                      <a:pt x="434" y="588"/>
                    </a:lnTo>
                    <a:lnTo>
                      <a:pt x="442" y="606"/>
                    </a:lnTo>
                    <a:lnTo>
                      <a:pt x="442" y="606"/>
                    </a:lnTo>
                    <a:lnTo>
                      <a:pt x="444" y="608"/>
                    </a:lnTo>
                    <a:lnTo>
                      <a:pt x="444" y="608"/>
                    </a:lnTo>
                    <a:lnTo>
                      <a:pt x="448" y="612"/>
                    </a:lnTo>
                    <a:lnTo>
                      <a:pt x="452" y="618"/>
                    </a:lnTo>
                    <a:lnTo>
                      <a:pt x="452" y="618"/>
                    </a:lnTo>
                    <a:lnTo>
                      <a:pt x="452" y="624"/>
                    </a:lnTo>
                    <a:lnTo>
                      <a:pt x="452" y="624"/>
                    </a:lnTo>
                    <a:lnTo>
                      <a:pt x="452" y="628"/>
                    </a:lnTo>
                    <a:lnTo>
                      <a:pt x="452" y="628"/>
                    </a:lnTo>
                    <a:lnTo>
                      <a:pt x="456" y="642"/>
                    </a:lnTo>
                    <a:lnTo>
                      <a:pt x="456" y="648"/>
                    </a:lnTo>
                    <a:lnTo>
                      <a:pt x="456" y="648"/>
                    </a:lnTo>
                    <a:lnTo>
                      <a:pt x="460" y="652"/>
                    </a:lnTo>
                    <a:lnTo>
                      <a:pt x="464" y="652"/>
                    </a:lnTo>
                    <a:lnTo>
                      <a:pt x="468" y="652"/>
                    </a:lnTo>
                    <a:lnTo>
                      <a:pt x="474" y="650"/>
                    </a:lnTo>
                    <a:lnTo>
                      <a:pt x="474" y="650"/>
                    </a:lnTo>
                    <a:lnTo>
                      <a:pt x="478" y="646"/>
                    </a:lnTo>
                    <a:lnTo>
                      <a:pt x="478" y="646"/>
                    </a:lnTo>
                    <a:lnTo>
                      <a:pt x="486" y="646"/>
                    </a:lnTo>
                    <a:lnTo>
                      <a:pt x="486" y="646"/>
                    </a:lnTo>
                    <a:lnTo>
                      <a:pt x="498" y="640"/>
                    </a:lnTo>
                    <a:lnTo>
                      <a:pt x="498" y="640"/>
                    </a:lnTo>
                    <a:lnTo>
                      <a:pt x="500" y="640"/>
                    </a:lnTo>
                    <a:lnTo>
                      <a:pt x="504" y="640"/>
                    </a:lnTo>
                    <a:lnTo>
                      <a:pt x="504" y="640"/>
                    </a:lnTo>
                    <a:lnTo>
                      <a:pt x="508" y="636"/>
                    </a:lnTo>
                    <a:lnTo>
                      <a:pt x="508" y="636"/>
                    </a:lnTo>
                    <a:lnTo>
                      <a:pt x="520" y="632"/>
                    </a:lnTo>
                    <a:lnTo>
                      <a:pt x="526" y="630"/>
                    </a:lnTo>
                    <a:lnTo>
                      <a:pt x="530" y="628"/>
                    </a:lnTo>
                    <a:lnTo>
                      <a:pt x="530" y="628"/>
                    </a:lnTo>
                    <a:lnTo>
                      <a:pt x="532" y="626"/>
                    </a:lnTo>
                    <a:lnTo>
                      <a:pt x="534" y="622"/>
                    </a:lnTo>
                    <a:lnTo>
                      <a:pt x="534" y="622"/>
                    </a:lnTo>
                    <a:lnTo>
                      <a:pt x="536" y="620"/>
                    </a:lnTo>
                    <a:lnTo>
                      <a:pt x="540" y="618"/>
                    </a:lnTo>
                    <a:lnTo>
                      <a:pt x="540" y="618"/>
                    </a:lnTo>
                    <a:lnTo>
                      <a:pt x="550" y="614"/>
                    </a:lnTo>
                    <a:lnTo>
                      <a:pt x="550" y="614"/>
                    </a:lnTo>
                    <a:lnTo>
                      <a:pt x="556" y="614"/>
                    </a:lnTo>
                    <a:lnTo>
                      <a:pt x="556" y="614"/>
                    </a:lnTo>
                    <a:lnTo>
                      <a:pt x="558" y="614"/>
                    </a:lnTo>
                    <a:lnTo>
                      <a:pt x="558" y="614"/>
                    </a:lnTo>
                    <a:lnTo>
                      <a:pt x="560" y="610"/>
                    </a:lnTo>
                    <a:lnTo>
                      <a:pt x="562" y="606"/>
                    </a:lnTo>
                    <a:lnTo>
                      <a:pt x="562" y="606"/>
                    </a:lnTo>
                    <a:lnTo>
                      <a:pt x="566" y="606"/>
                    </a:lnTo>
                    <a:lnTo>
                      <a:pt x="570" y="604"/>
                    </a:lnTo>
                    <a:lnTo>
                      <a:pt x="570" y="604"/>
                    </a:lnTo>
                    <a:lnTo>
                      <a:pt x="570" y="602"/>
                    </a:lnTo>
                    <a:lnTo>
                      <a:pt x="570" y="602"/>
                    </a:lnTo>
                    <a:lnTo>
                      <a:pt x="572" y="598"/>
                    </a:lnTo>
                    <a:lnTo>
                      <a:pt x="574" y="598"/>
                    </a:lnTo>
                    <a:lnTo>
                      <a:pt x="582" y="596"/>
                    </a:lnTo>
                    <a:lnTo>
                      <a:pt x="582" y="596"/>
                    </a:lnTo>
                    <a:lnTo>
                      <a:pt x="582" y="590"/>
                    </a:lnTo>
                    <a:lnTo>
                      <a:pt x="582" y="584"/>
                    </a:lnTo>
                    <a:lnTo>
                      <a:pt x="582" y="584"/>
                    </a:lnTo>
                    <a:lnTo>
                      <a:pt x="588" y="584"/>
                    </a:lnTo>
                    <a:lnTo>
                      <a:pt x="588" y="584"/>
                    </a:lnTo>
                    <a:lnTo>
                      <a:pt x="588" y="580"/>
                    </a:lnTo>
                    <a:lnTo>
                      <a:pt x="590" y="578"/>
                    </a:lnTo>
                    <a:lnTo>
                      <a:pt x="590" y="578"/>
                    </a:lnTo>
                    <a:lnTo>
                      <a:pt x="594" y="574"/>
                    </a:lnTo>
                    <a:lnTo>
                      <a:pt x="594" y="574"/>
                    </a:lnTo>
                    <a:lnTo>
                      <a:pt x="598" y="566"/>
                    </a:lnTo>
                    <a:lnTo>
                      <a:pt x="598" y="566"/>
                    </a:lnTo>
                    <a:lnTo>
                      <a:pt x="596" y="564"/>
                    </a:lnTo>
                    <a:lnTo>
                      <a:pt x="594" y="564"/>
                    </a:lnTo>
                    <a:lnTo>
                      <a:pt x="594" y="564"/>
                    </a:lnTo>
                    <a:lnTo>
                      <a:pt x="588" y="556"/>
                    </a:lnTo>
                    <a:lnTo>
                      <a:pt x="588" y="556"/>
                    </a:lnTo>
                    <a:lnTo>
                      <a:pt x="586" y="556"/>
                    </a:lnTo>
                    <a:lnTo>
                      <a:pt x="584" y="556"/>
                    </a:lnTo>
                    <a:lnTo>
                      <a:pt x="584" y="556"/>
                    </a:lnTo>
                    <a:lnTo>
                      <a:pt x="576" y="552"/>
                    </a:lnTo>
                    <a:lnTo>
                      <a:pt x="576" y="552"/>
                    </a:lnTo>
                    <a:lnTo>
                      <a:pt x="572" y="548"/>
                    </a:lnTo>
                    <a:lnTo>
                      <a:pt x="570" y="544"/>
                    </a:lnTo>
                    <a:lnTo>
                      <a:pt x="570" y="544"/>
                    </a:lnTo>
                    <a:lnTo>
                      <a:pt x="568" y="538"/>
                    </a:lnTo>
                    <a:lnTo>
                      <a:pt x="568" y="538"/>
                    </a:lnTo>
                    <a:lnTo>
                      <a:pt x="568" y="538"/>
                    </a:lnTo>
                    <a:lnTo>
                      <a:pt x="568" y="538"/>
                    </a:lnTo>
                    <a:lnTo>
                      <a:pt x="568" y="534"/>
                    </a:lnTo>
                    <a:lnTo>
                      <a:pt x="568" y="530"/>
                    </a:lnTo>
                    <a:lnTo>
                      <a:pt x="568" y="530"/>
                    </a:lnTo>
                    <a:lnTo>
                      <a:pt x="568" y="530"/>
                    </a:lnTo>
                    <a:lnTo>
                      <a:pt x="564" y="536"/>
                    </a:lnTo>
                    <a:lnTo>
                      <a:pt x="564" y="536"/>
                    </a:lnTo>
                    <a:lnTo>
                      <a:pt x="560" y="540"/>
                    </a:lnTo>
                    <a:lnTo>
                      <a:pt x="556" y="544"/>
                    </a:lnTo>
                    <a:lnTo>
                      <a:pt x="556" y="544"/>
                    </a:lnTo>
                    <a:lnTo>
                      <a:pt x="554" y="548"/>
                    </a:lnTo>
                    <a:lnTo>
                      <a:pt x="554" y="548"/>
                    </a:lnTo>
                    <a:lnTo>
                      <a:pt x="552" y="550"/>
                    </a:lnTo>
                    <a:lnTo>
                      <a:pt x="552" y="550"/>
                    </a:lnTo>
                    <a:lnTo>
                      <a:pt x="548" y="550"/>
                    </a:lnTo>
                    <a:lnTo>
                      <a:pt x="548" y="550"/>
                    </a:lnTo>
                    <a:lnTo>
                      <a:pt x="548" y="550"/>
                    </a:lnTo>
                    <a:lnTo>
                      <a:pt x="548" y="550"/>
                    </a:lnTo>
                    <a:lnTo>
                      <a:pt x="542" y="552"/>
                    </a:lnTo>
                    <a:lnTo>
                      <a:pt x="534" y="550"/>
                    </a:lnTo>
                    <a:lnTo>
                      <a:pt x="534" y="550"/>
                    </a:lnTo>
                    <a:lnTo>
                      <a:pt x="534" y="552"/>
                    </a:lnTo>
                    <a:lnTo>
                      <a:pt x="534" y="552"/>
                    </a:lnTo>
                    <a:lnTo>
                      <a:pt x="528" y="552"/>
                    </a:lnTo>
                    <a:lnTo>
                      <a:pt x="528" y="552"/>
                    </a:lnTo>
                    <a:lnTo>
                      <a:pt x="528" y="550"/>
                    </a:lnTo>
                    <a:lnTo>
                      <a:pt x="526" y="548"/>
                    </a:lnTo>
                    <a:lnTo>
                      <a:pt x="526" y="548"/>
                    </a:lnTo>
                    <a:lnTo>
                      <a:pt x="526" y="548"/>
                    </a:lnTo>
                    <a:lnTo>
                      <a:pt x="526" y="546"/>
                    </a:lnTo>
                    <a:lnTo>
                      <a:pt x="528" y="542"/>
                    </a:lnTo>
                    <a:lnTo>
                      <a:pt x="528" y="542"/>
                    </a:lnTo>
                    <a:lnTo>
                      <a:pt x="528" y="534"/>
                    </a:lnTo>
                    <a:lnTo>
                      <a:pt x="528" y="534"/>
                    </a:lnTo>
                    <a:lnTo>
                      <a:pt x="526" y="532"/>
                    </a:lnTo>
                    <a:lnTo>
                      <a:pt x="526" y="532"/>
                    </a:lnTo>
                    <a:lnTo>
                      <a:pt x="524" y="532"/>
                    </a:lnTo>
                    <a:lnTo>
                      <a:pt x="524" y="532"/>
                    </a:lnTo>
                    <a:lnTo>
                      <a:pt x="522" y="538"/>
                    </a:lnTo>
                    <a:lnTo>
                      <a:pt x="522" y="544"/>
                    </a:lnTo>
                    <a:lnTo>
                      <a:pt x="522" y="544"/>
                    </a:lnTo>
                    <a:lnTo>
                      <a:pt x="522" y="546"/>
                    </a:lnTo>
                    <a:lnTo>
                      <a:pt x="520" y="548"/>
                    </a:lnTo>
                    <a:lnTo>
                      <a:pt x="520" y="548"/>
                    </a:lnTo>
                    <a:lnTo>
                      <a:pt x="518" y="544"/>
                    </a:lnTo>
                    <a:lnTo>
                      <a:pt x="518" y="538"/>
                    </a:lnTo>
                    <a:lnTo>
                      <a:pt x="518" y="538"/>
                    </a:lnTo>
                    <a:lnTo>
                      <a:pt x="516" y="538"/>
                    </a:lnTo>
                    <a:lnTo>
                      <a:pt x="516" y="538"/>
                    </a:lnTo>
                    <a:lnTo>
                      <a:pt x="514" y="534"/>
                    </a:lnTo>
                    <a:lnTo>
                      <a:pt x="514" y="530"/>
                    </a:lnTo>
                    <a:lnTo>
                      <a:pt x="514" y="530"/>
                    </a:lnTo>
                    <a:lnTo>
                      <a:pt x="514" y="528"/>
                    </a:lnTo>
                    <a:lnTo>
                      <a:pt x="514" y="528"/>
                    </a:lnTo>
                    <a:lnTo>
                      <a:pt x="514" y="526"/>
                    </a:lnTo>
                    <a:lnTo>
                      <a:pt x="514" y="526"/>
                    </a:lnTo>
                    <a:lnTo>
                      <a:pt x="512" y="524"/>
                    </a:lnTo>
                    <a:lnTo>
                      <a:pt x="508" y="522"/>
                    </a:lnTo>
                    <a:lnTo>
                      <a:pt x="508" y="522"/>
                    </a:lnTo>
                    <a:lnTo>
                      <a:pt x="506" y="520"/>
                    </a:lnTo>
                    <a:lnTo>
                      <a:pt x="508" y="520"/>
                    </a:lnTo>
                    <a:lnTo>
                      <a:pt x="508" y="520"/>
                    </a:lnTo>
                    <a:lnTo>
                      <a:pt x="504" y="518"/>
                    </a:lnTo>
                    <a:lnTo>
                      <a:pt x="504" y="518"/>
                    </a:lnTo>
                    <a:lnTo>
                      <a:pt x="498" y="502"/>
                    </a:lnTo>
                    <a:lnTo>
                      <a:pt x="498" y="502"/>
                    </a:lnTo>
                    <a:lnTo>
                      <a:pt x="494" y="504"/>
                    </a:lnTo>
                    <a:lnTo>
                      <a:pt x="494" y="504"/>
                    </a:lnTo>
                    <a:lnTo>
                      <a:pt x="494" y="502"/>
                    </a:lnTo>
                    <a:lnTo>
                      <a:pt x="494" y="502"/>
                    </a:lnTo>
                    <a:lnTo>
                      <a:pt x="496" y="500"/>
                    </a:lnTo>
                    <a:lnTo>
                      <a:pt x="496" y="500"/>
                    </a:lnTo>
                    <a:lnTo>
                      <a:pt x="496" y="500"/>
                    </a:lnTo>
                    <a:lnTo>
                      <a:pt x="496" y="496"/>
                    </a:lnTo>
                    <a:lnTo>
                      <a:pt x="496" y="496"/>
                    </a:lnTo>
                    <a:lnTo>
                      <a:pt x="500" y="496"/>
                    </a:lnTo>
                    <a:lnTo>
                      <a:pt x="504" y="496"/>
                    </a:lnTo>
                    <a:lnTo>
                      <a:pt x="504" y="496"/>
                    </a:lnTo>
                    <a:lnTo>
                      <a:pt x="504" y="494"/>
                    </a:lnTo>
                    <a:lnTo>
                      <a:pt x="506" y="492"/>
                    </a:lnTo>
                    <a:lnTo>
                      <a:pt x="508" y="492"/>
                    </a:lnTo>
                    <a:lnTo>
                      <a:pt x="508" y="492"/>
                    </a:lnTo>
                    <a:lnTo>
                      <a:pt x="508" y="494"/>
                    </a:lnTo>
                    <a:lnTo>
                      <a:pt x="508" y="494"/>
                    </a:lnTo>
                    <a:lnTo>
                      <a:pt x="512" y="496"/>
                    </a:lnTo>
                    <a:lnTo>
                      <a:pt x="516" y="496"/>
                    </a:lnTo>
                    <a:lnTo>
                      <a:pt x="516" y="496"/>
                    </a:lnTo>
                    <a:lnTo>
                      <a:pt x="520" y="502"/>
                    </a:lnTo>
                    <a:lnTo>
                      <a:pt x="520" y="504"/>
                    </a:lnTo>
                    <a:lnTo>
                      <a:pt x="520" y="504"/>
                    </a:lnTo>
                    <a:lnTo>
                      <a:pt x="526" y="514"/>
                    </a:lnTo>
                    <a:lnTo>
                      <a:pt x="526" y="514"/>
                    </a:lnTo>
                    <a:lnTo>
                      <a:pt x="530" y="516"/>
                    </a:lnTo>
                    <a:lnTo>
                      <a:pt x="534" y="518"/>
                    </a:lnTo>
                    <a:lnTo>
                      <a:pt x="534" y="518"/>
                    </a:lnTo>
                    <a:lnTo>
                      <a:pt x="540" y="524"/>
                    </a:lnTo>
                    <a:lnTo>
                      <a:pt x="540" y="524"/>
                    </a:lnTo>
                    <a:lnTo>
                      <a:pt x="544" y="526"/>
                    </a:lnTo>
                    <a:lnTo>
                      <a:pt x="548" y="526"/>
                    </a:lnTo>
                    <a:lnTo>
                      <a:pt x="548" y="526"/>
                    </a:lnTo>
                    <a:lnTo>
                      <a:pt x="552" y="528"/>
                    </a:lnTo>
                    <a:lnTo>
                      <a:pt x="554" y="530"/>
                    </a:lnTo>
                    <a:lnTo>
                      <a:pt x="554" y="530"/>
                    </a:lnTo>
                    <a:lnTo>
                      <a:pt x="558" y="526"/>
                    </a:lnTo>
                    <a:lnTo>
                      <a:pt x="560" y="524"/>
                    </a:lnTo>
                    <a:lnTo>
                      <a:pt x="560" y="524"/>
                    </a:lnTo>
                    <a:lnTo>
                      <a:pt x="566" y="522"/>
                    </a:lnTo>
                    <a:lnTo>
                      <a:pt x="570" y="522"/>
                    </a:lnTo>
                    <a:lnTo>
                      <a:pt x="570" y="522"/>
                    </a:lnTo>
                    <a:lnTo>
                      <a:pt x="572" y="524"/>
                    </a:lnTo>
                    <a:lnTo>
                      <a:pt x="572" y="524"/>
                    </a:lnTo>
                    <a:lnTo>
                      <a:pt x="574" y="528"/>
                    </a:lnTo>
                    <a:lnTo>
                      <a:pt x="574" y="528"/>
                    </a:lnTo>
                    <a:lnTo>
                      <a:pt x="576" y="532"/>
                    </a:lnTo>
                    <a:lnTo>
                      <a:pt x="576" y="534"/>
                    </a:lnTo>
                    <a:lnTo>
                      <a:pt x="576" y="534"/>
                    </a:lnTo>
                    <a:lnTo>
                      <a:pt x="582" y="538"/>
                    </a:lnTo>
                    <a:lnTo>
                      <a:pt x="590" y="538"/>
                    </a:lnTo>
                    <a:lnTo>
                      <a:pt x="590" y="538"/>
                    </a:lnTo>
                    <a:lnTo>
                      <a:pt x="592" y="540"/>
                    </a:lnTo>
                    <a:lnTo>
                      <a:pt x="592" y="540"/>
                    </a:lnTo>
                    <a:lnTo>
                      <a:pt x="604" y="540"/>
                    </a:lnTo>
                    <a:lnTo>
                      <a:pt x="604" y="540"/>
                    </a:lnTo>
                    <a:lnTo>
                      <a:pt x="610" y="542"/>
                    </a:lnTo>
                    <a:lnTo>
                      <a:pt x="610" y="542"/>
                    </a:lnTo>
                    <a:lnTo>
                      <a:pt x="616" y="542"/>
                    </a:lnTo>
                    <a:lnTo>
                      <a:pt x="622" y="540"/>
                    </a:lnTo>
                    <a:lnTo>
                      <a:pt x="630" y="540"/>
                    </a:lnTo>
                    <a:lnTo>
                      <a:pt x="630" y="540"/>
                    </a:lnTo>
                    <a:lnTo>
                      <a:pt x="636" y="538"/>
                    </a:lnTo>
                    <a:lnTo>
                      <a:pt x="636" y="538"/>
                    </a:lnTo>
                    <a:lnTo>
                      <a:pt x="638" y="540"/>
                    </a:lnTo>
                    <a:lnTo>
                      <a:pt x="644" y="540"/>
                    </a:lnTo>
                    <a:lnTo>
                      <a:pt x="656" y="538"/>
                    </a:lnTo>
                    <a:lnTo>
                      <a:pt x="656" y="538"/>
                    </a:lnTo>
                    <a:lnTo>
                      <a:pt x="658" y="540"/>
                    </a:lnTo>
                    <a:lnTo>
                      <a:pt x="658" y="544"/>
                    </a:lnTo>
                    <a:lnTo>
                      <a:pt x="658" y="544"/>
                    </a:lnTo>
                    <a:lnTo>
                      <a:pt x="662" y="546"/>
                    </a:lnTo>
                    <a:lnTo>
                      <a:pt x="662" y="546"/>
                    </a:lnTo>
                    <a:lnTo>
                      <a:pt x="664" y="552"/>
                    </a:lnTo>
                    <a:lnTo>
                      <a:pt x="664" y="552"/>
                    </a:lnTo>
                    <a:lnTo>
                      <a:pt x="666" y="552"/>
                    </a:lnTo>
                    <a:lnTo>
                      <a:pt x="670" y="554"/>
                    </a:lnTo>
                    <a:lnTo>
                      <a:pt x="670" y="554"/>
                    </a:lnTo>
                    <a:lnTo>
                      <a:pt x="672" y="558"/>
                    </a:lnTo>
                    <a:lnTo>
                      <a:pt x="672" y="558"/>
                    </a:lnTo>
                    <a:lnTo>
                      <a:pt x="676" y="560"/>
                    </a:lnTo>
                    <a:lnTo>
                      <a:pt x="680" y="562"/>
                    </a:lnTo>
                    <a:lnTo>
                      <a:pt x="684" y="562"/>
                    </a:lnTo>
                    <a:lnTo>
                      <a:pt x="690" y="562"/>
                    </a:lnTo>
                    <a:lnTo>
                      <a:pt x="690" y="562"/>
                    </a:lnTo>
                    <a:lnTo>
                      <a:pt x="688" y="564"/>
                    </a:lnTo>
                    <a:lnTo>
                      <a:pt x="688" y="564"/>
                    </a:lnTo>
                    <a:lnTo>
                      <a:pt x="686" y="566"/>
                    </a:lnTo>
                    <a:lnTo>
                      <a:pt x="682" y="566"/>
                    </a:lnTo>
                    <a:lnTo>
                      <a:pt x="678" y="566"/>
                    </a:lnTo>
                    <a:lnTo>
                      <a:pt x="676" y="566"/>
                    </a:lnTo>
                    <a:lnTo>
                      <a:pt x="676" y="566"/>
                    </a:lnTo>
                    <a:lnTo>
                      <a:pt x="684" y="576"/>
                    </a:lnTo>
                    <a:lnTo>
                      <a:pt x="690" y="580"/>
                    </a:lnTo>
                    <a:lnTo>
                      <a:pt x="694" y="582"/>
                    </a:lnTo>
                    <a:lnTo>
                      <a:pt x="694" y="582"/>
                    </a:lnTo>
                    <a:lnTo>
                      <a:pt x="698" y="580"/>
                    </a:lnTo>
                    <a:lnTo>
                      <a:pt x="698" y="580"/>
                    </a:lnTo>
                    <a:lnTo>
                      <a:pt x="704" y="578"/>
                    </a:lnTo>
                    <a:lnTo>
                      <a:pt x="706" y="576"/>
                    </a:lnTo>
                    <a:lnTo>
                      <a:pt x="704" y="572"/>
                    </a:lnTo>
                    <a:lnTo>
                      <a:pt x="704" y="572"/>
                    </a:lnTo>
                    <a:lnTo>
                      <a:pt x="706" y="570"/>
                    </a:lnTo>
                    <a:lnTo>
                      <a:pt x="706" y="570"/>
                    </a:lnTo>
                    <a:lnTo>
                      <a:pt x="710" y="568"/>
                    </a:lnTo>
                    <a:lnTo>
                      <a:pt x="710" y="568"/>
                    </a:lnTo>
                    <a:lnTo>
                      <a:pt x="710" y="576"/>
                    </a:lnTo>
                    <a:lnTo>
                      <a:pt x="710" y="576"/>
                    </a:lnTo>
                    <a:lnTo>
                      <a:pt x="712" y="578"/>
                    </a:lnTo>
                    <a:lnTo>
                      <a:pt x="712" y="582"/>
                    </a:lnTo>
                    <a:lnTo>
                      <a:pt x="712" y="582"/>
                    </a:lnTo>
                    <a:lnTo>
                      <a:pt x="712" y="584"/>
                    </a:lnTo>
                    <a:lnTo>
                      <a:pt x="710" y="586"/>
                    </a:lnTo>
                    <a:lnTo>
                      <a:pt x="710" y="586"/>
                    </a:lnTo>
                    <a:lnTo>
                      <a:pt x="712" y="600"/>
                    </a:lnTo>
                    <a:lnTo>
                      <a:pt x="712" y="600"/>
                    </a:lnTo>
                    <a:lnTo>
                      <a:pt x="716" y="618"/>
                    </a:lnTo>
                    <a:lnTo>
                      <a:pt x="716" y="618"/>
                    </a:lnTo>
                    <a:lnTo>
                      <a:pt x="720" y="628"/>
                    </a:lnTo>
                    <a:lnTo>
                      <a:pt x="724" y="638"/>
                    </a:lnTo>
                    <a:lnTo>
                      <a:pt x="724" y="638"/>
                    </a:lnTo>
                    <a:lnTo>
                      <a:pt x="730" y="650"/>
                    </a:lnTo>
                    <a:lnTo>
                      <a:pt x="730" y="650"/>
                    </a:lnTo>
                    <a:lnTo>
                      <a:pt x="732" y="658"/>
                    </a:lnTo>
                    <a:lnTo>
                      <a:pt x="732" y="658"/>
                    </a:lnTo>
                    <a:lnTo>
                      <a:pt x="734" y="662"/>
                    </a:lnTo>
                    <a:lnTo>
                      <a:pt x="734" y="662"/>
                    </a:lnTo>
                    <a:lnTo>
                      <a:pt x="742" y="678"/>
                    </a:lnTo>
                    <a:lnTo>
                      <a:pt x="742" y="678"/>
                    </a:lnTo>
                    <a:lnTo>
                      <a:pt x="744" y="686"/>
                    </a:lnTo>
                    <a:lnTo>
                      <a:pt x="744" y="686"/>
                    </a:lnTo>
                    <a:lnTo>
                      <a:pt x="750" y="692"/>
                    </a:lnTo>
                    <a:lnTo>
                      <a:pt x="750" y="692"/>
                    </a:lnTo>
                    <a:lnTo>
                      <a:pt x="754" y="692"/>
                    </a:lnTo>
                    <a:lnTo>
                      <a:pt x="756" y="688"/>
                    </a:lnTo>
                    <a:lnTo>
                      <a:pt x="756" y="688"/>
                    </a:lnTo>
                    <a:lnTo>
                      <a:pt x="758" y="684"/>
                    </a:lnTo>
                    <a:lnTo>
                      <a:pt x="758" y="684"/>
                    </a:lnTo>
                    <a:lnTo>
                      <a:pt x="764" y="682"/>
                    </a:lnTo>
                    <a:lnTo>
                      <a:pt x="764" y="682"/>
                    </a:lnTo>
                    <a:lnTo>
                      <a:pt x="764" y="680"/>
                    </a:lnTo>
                    <a:lnTo>
                      <a:pt x="764" y="680"/>
                    </a:lnTo>
                    <a:lnTo>
                      <a:pt x="766" y="674"/>
                    </a:lnTo>
                    <a:lnTo>
                      <a:pt x="766" y="674"/>
                    </a:lnTo>
                    <a:lnTo>
                      <a:pt x="770" y="674"/>
                    </a:lnTo>
                    <a:lnTo>
                      <a:pt x="770" y="674"/>
                    </a:lnTo>
                    <a:lnTo>
                      <a:pt x="770" y="668"/>
                    </a:lnTo>
                    <a:lnTo>
                      <a:pt x="770" y="662"/>
                    </a:lnTo>
                    <a:lnTo>
                      <a:pt x="770" y="662"/>
                    </a:lnTo>
                    <a:lnTo>
                      <a:pt x="772" y="658"/>
                    </a:lnTo>
                    <a:lnTo>
                      <a:pt x="774" y="652"/>
                    </a:lnTo>
                    <a:lnTo>
                      <a:pt x="774" y="648"/>
                    </a:lnTo>
                    <a:lnTo>
                      <a:pt x="774" y="644"/>
                    </a:lnTo>
                    <a:lnTo>
                      <a:pt x="774" y="644"/>
                    </a:lnTo>
                    <a:lnTo>
                      <a:pt x="774" y="636"/>
                    </a:lnTo>
                    <a:lnTo>
                      <a:pt x="774" y="630"/>
                    </a:lnTo>
                    <a:lnTo>
                      <a:pt x="774" y="630"/>
                    </a:lnTo>
                    <a:lnTo>
                      <a:pt x="774" y="626"/>
                    </a:lnTo>
                    <a:lnTo>
                      <a:pt x="774" y="626"/>
                    </a:lnTo>
                    <a:lnTo>
                      <a:pt x="778" y="624"/>
                    </a:lnTo>
                    <a:lnTo>
                      <a:pt x="780" y="626"/>
                    </a:lnTo>
                    <a:lnTo>
                      <a:pt x="780" y="626"/>
                    </a:lnTo>
                    <a:lnTo>
                      <a:pt x="784" y="620"/>
                    </a:lnTo>
                    <a:lnTo>
                      <a:pt x="784" y="620"/>
                    </a:lnTo>
                    <a:lnTo>
                      <a:pt x="790" y="620"/>
                    </a:lnTo>
                    <a:lnTo>
                      <a:pt x="790" y="620"/>
                    </a:lnTo>
                    <a:lnTo>
                      <a:pt x="792" y="616"/>
                    </a:lnTo>
                    <a:lnTo>
                      <a:pt x="794" y="612"/>
                    </a:lnTo>
                    <a:lnTo>
                      <a:pt x="794" y="612"/>
                    </a:lnTo>
                    <a:lnTo>
                      <a:pt x="798" y="610"/>
                    </a:lnTo>
                    <a:lnTo>
                      <a:pt x="798" y="610"/>
                    </a:lnTo>
                    <a:lnTo>
                      <a:pt x="804" y="604"/>
                    </a:lnTo>
                    <a:lnTo>
                      <a:pt x="804" y="604"/>
                    </a:lnTo>
                    <a:lnTo>
                      <a:pt x="808" y="602"/>
                    </a:lnTo>
                    <a:lnTo>
                      <a:pt x="808" y="602"/>
                    </a:lnTo>
                    <a:lnTo>
                      <a:pt x="816" y="592"/>
                    </a:lnTo>
                    <a:lnTo>
                      <a:pt x="816" y="592"/>
                    </a:lnTo>
                    <a:lnTo>
                      <a:pt x="826" y="590"/>
                    </a:lnTo>
                    <a:lnTo>
                      <a:pt x="826" y="590"/>
                    </a:lnTo>
                    <a:lnTo>
                      <a:pt x="828" y="586"/>
                    </a:lnTo>
                    <a:lnTo>
                      <a:pt x="832" y="582"/>
                    </a:lnTo>
                    <a:lnTo>
                      <a:pt x="832" y="582"/>
                    </a:lnTo>
                    <a:lnTo>
                      <a:pt x="830" y="578"/>
                    </a:lnTo>
                    <a:lnTo>
                      <a:pt x="830" y="578"/>
                    </a:lnTo>
                    <a:lnTo>
                      <a:pt x="834" y="576"/>
                    </a:lnTo>
                    <a:lnTo>
                      <a:pt x="838" y="574"/>
                    </a:lnTo>
                    <a:lnTo>
                      <a:pt x="838" y="574"/>
                    </a:lnTo>
                    <a:lnTo>
                      <a:pt x="842" y="570"/>
                    </a:lnTo>
                    <a:lnTo>
                      <a:pt x="842" y="570"/>
                    </a:lnTo>
                    <a:lnTo>
                      <a:pt x="844" y="574"/>
                    </a:lnTo>
                    <a:lnTo>
                      <a:pt x="844" y="574"/>
                    </a:lnTo>
                    <a:lnTo>
                      <a:pt x="844" y="574"/>
                    </a:lnTo>
                    <a:lnTo>
                      <a:pt x="844" y="574"/>
                    </a:lnTo>
                    <a:lnTo>
                      <a:pt x="846" y="570"/>
                    </a:lnTo>
                    <a:lnTo>
                      <a:pt x="846" y="570"/>
                    </a:lnTo>
                    <a:lnTo>
                      <a:pt x="846" y="570"/>
                    </a:lnTo>
                    <a:lnTo>
                      <a:pt x="846" y="570"/>
                    </a:lnTo>
                    <a:lnTo>
                      <a:pt x="848" y="574"/>
                    </a:lnTo>
                    <a:lnTo>
                      <a:pt x="850" y="574"/>
                    </a:lnTo>
                    <a:lnTo>
                      <a:pt x="850" y="574"/>
                    </a:lnTo>
                    <a:lnTo>
                      <a:pt x="850" y="572"/>
                    </a:lnTo>
                    <a:lnTo>
                      <a:pt x="850" y="572"/>
                    </a:lnTo>
                    <a:lnTo>
                      <a:pt x="852" y="572"/>
                    </a:lnTo>
                    <a:lnTo>
                      <a:pt x="852" y="572"/>
                    </a:lnTo>
                    <a:lnTo>
                      <a:pt x="854" y="570"/>
                    </a:lnTo>
                    <a:lnTo>
                      <a:pt x="854" y="570"/>
                    </a:lnTo>
                    <a:lnTo>
                      <a:pt x="854" y="570"/>
                    </a:lnTo>
                    <a:lnTo>
                      <a:pt x="854" y="570"/>
                    </a:lnTo>
                    <a:lnTo>
                      <a:pt x="854" y="572"/>
                    </a:lnTo>
                    <a:lnTo>
                      <a:pt x="856" y="572"/>
                    </a:lnTo>
                    <a:lnTo>
                      <a:pt x="856" y="572"/>
                    </a:lnTo>
                    <a:lnTo>
                      <a:pt x="858" y="568"/>
                    </a:lnTo>
                    <a:lnTo>
                      <a:pt x="858" y="568"/>
                    </a:lnTo>
                    <a:lnTo>
                      <a:pt x="858" y="568"/>
                    </a:lnTo>
                    <a:lnTo>
                      <a:pt x="858" y="568"/>
                    </a:lnTo>
                    <a:lnTo>
                      <a:pt x="860" y="572"/>
                    </a:lnTo>
                    <a:lnTo>
                      <a:pt x="860" y="572"/>
                    </a:lnTo>
                    <a:lnTo>
                      <a:pt x="860" y="572"/>
                    </a:lnTo>
                    <a:lnTo>
                      <a:pt x="862" y="570"/>
                    </a:lnTo>
                    <a:lnTo>
                      <a:pt x="864" y="568"/>
                    </a:lnTo>
                    <a:lnTo>
                      <a:pt x="864" y="568"/>
                    </a:lnTo>
                    <a:lnTo>
                      <a:pt x="864" y="566"/>
                    </a:lnTo>
                    <a:lnTo>
                      <a:pt x="862" y="564"/>
                    </a:lnTo>
                    <a:lnTo>
                      <a:pt x="862" y="564"/>
                    </a:lnTo>
                    <a:lnTo>
                      <a:pt x="864" y="562"/>
                    </a:lnTo>
                    <a:lnTo>
                      <a:pt x="864" y="562"/>
                    </a:lnTo>
                    <a:lnTo>
                      <a:pt x="864" y="560"/>
                    </a:lnTo>
                    <a:lnTo>
                      <a:pt x="864" y="560"/>
                    </a:lnTo>
                    <a:lnTo>
                      <a:pt x="866" y="564"/>
                    </a:lnTo>
                    <a:lnTo>
                      <a:pt x="866" y="564"/>
                    </a:lnTo>
                    <a:lnTo>
                      <a:pt x="870" y="564"/>
                    </a:lnTo>
                    <a:lnTo>
                      <a:pt x="870" y="564"/>
                    </a:lnTo>
                    <a:lnTo>
                      <a:pt x="874" y="568"/>
                    </a:lnTo>
                    <a:lnTo>
                      <a:pt x="876" y="574"/>
                    </a:lnTo>
                    <a:lnTo>
                      <a:pt x="878" y="580"/>
                    </a:lnTo>
                    <a:lnTo>
                      <a:pt x="880" y="582"/>
                    </a:lnTo>
                    <a:lnTo>
                      <a:pt x="882" y="584"/>
                    </a:lnTo>
                    <a:lnTo>
                      <a:pt x="882" y="584"/>
                    </a:lnTo>
                    <a:lnTo>
                      <a:pt x="884" y="584"/>
                    </a:lnTo>
                    <a:lnTo>
                      <a:pt x="884" y="586"/>
                    </a:lnTo>
                    <a:lnTo>
                      <a:pt x="884" y="586"/>
                    </a:lnTo>
                    <a:lnTo>
                      <a:pt x="888" y="588"/>
                    </a:lnTo>
                    <a:lnTo>
                      <a:pt x="888" y="588"/>
                    </a:lnTo>
                    <a:lnTo>
                      <a:pt x="890" y="590"/>
                    </a:lnTo>
                    <a:lnTo>
                      <a:pt x="892" y="594"/>
                    </a:lnTo>
                    <a:lnTo>
                      <a:pt x="892" y="594"/>
                    </a:lnTo>
                    <a:lnTo>
                      <a:pt x="892" y="594"/>
                    </a:lnTo>
                    <a:lnTo>
                      <a:pt x="888" y="594"/>
                    </a:lnTo>
                    <a:lnTo>
                      <a:pt x="888" y="594"/>
                    </a:lnTo>
                    <a:lnTo>
                      <a:pt x="892" y="596"/>
                    </a:lnTo>
                    <a:lnTo>
                      <a:pt x="892" y="596"/>
                    </a:lnTo>
                    <a:lnTo>
                      <a:pt x="892" y="596"/>
                    </a:lnTo>
                    <a:lnTo>
                      <a:pt x="892" y="596"/>
                    </a:lnTo>
                    <a:lnTo>
                      <a:pt x="892" y="594"/>
                    </a:lnTo>
                    <a:lnTo>
                      <a:pt x="892" y="594"/>
                    </a:lnTo>
                    <a:lnTo>
                      <a:pt x="896" y="602"/>
                    </a:lnTo>
                    <a:lnTo>
                      <a:pt x="898" y="612"/>
                    </a:lnTo>
                    <a:lnTo>
                      <a:pt x="898" y="612"/>
                    </a:lnTo>
                    <a:lnTo>
                      <a:pt x="896" y="618"/>
                    </a:lnTo>
                    <a:lnTo>
                      <a:pt x="894" y="622"/>
                    </a:lnTo>
                    <a:lnTo>
                      <a:pt x="894" y="622"/>
                    </a:lnTo>
                    <a:lnTo>
                      <a:pt x="896" y="624"/>
                    </a:lnTo>
                    <a:lnTo>
                      <a:pt x="896" y="624"/>
                    </a:lnTo>
                    <a:lnTo>
                      <a:pt x="900" y="622"/>
                    </a:lnTo>
                    <a:lnTo>
                      <a:pt x="900" y="622"/>
                    </a:lnTo>
                    <a:lnTo>
                      <a:pt x="900" y="624"/>
                    </a:lnTo>
                    <a:lnTo>
                      <a:pt x="900" y="624"/>
                    </a:lnTo>
                    <a:lnTo>
                      <a:pt x="900" y="624"/>
                    </a:lnTo>
                    <a:lnTo>
                      <a:pt x="900" y="624"/>
                    </a:lnTo>
                    <a:lnTo>
                      <a:pt x="900" y="624"/>
                    </a:lnTo>
                    <a:lnTo>
                      <a:pt x="904" y="624"/>
                    </a:lnTo>
                    <a:lnTo>
                      <a:pt x="904" y="624"/>
                    </a:lnTo>
                    <a:lnTo>
                      <a:pt x="904" y="624"/>
                    </a:lnTo>
                    <a:lnTo>
                      <a:pt x="904" y="626"/>
                    </a:lnTo>
                    <a:lnTo>
                      <a:pt x="906" y="624"/>
                    </a:lnTo>
                    <a:lnTo>
                      <a:pt x="908" y="622"/>
                    </a:lnTo>
                    <a:lnTo>
                      <a:pt x="908" y="622"/>
                    </a:lnTo>
                    <a:lnTo>
                      <a:pt x="914" y="618"/>
                    </a:lnTo>
                    <a:lnTo>
                      <a:pt x="916" y="616"/>
                    </a:lnTo>
                    <a:lnTo>
                      <a:pt x="916" y="612"/>
                    </a:lnTo>
                    <a:lnTo>
                      <a:pt x="918" y="612"/>
                    </a:lnTo>
                    <a:lnTo>
                      <a:pt x="918" y="612"/>
                    </a:lnTo>
                    <a:lnTo>
                      <a:pt x="920" y="616"/>
                    </a:lnTo>
                    <a:lnTo>
                      <a:pt x="922" y="618"/>
                    </a:lnTo>
                    <a:lnTo>
                      <a:pt x="924" y="620"/>
                    </a:lnTo>
                    <a:lnTo>
                      <a:pt x="924" y="620"/>
                    </a:lnTo>
                    <a:lnTo>
                      <a:pt x="926" y="636"/>
                    </a:lnTo>
                    <a:lnTo>
                      <a:pt x="926" y="636"/>
                    </a:lnTo>
                    <a:lnTo>
                      <a:pt x="932" y="648"/>
                    </a:lnTo>
                    <a:lnTo>
                      <a:pt x="932" y="648"/>
                    </a:lnTo>
                    <a:lnTo>
                      <a:pt x="932" y="654"/>
                    </a:lnTo>
                    <a:lnTo>
                      <a:pt x="932" y="662"/>
                    </a:lnTo>
                    <a:lnTo>
                      <a:pt x="932" y="662"/>
                    </a:lnTo>
                    <a:lnTo>
                      <a:pt x="934" y="662"/>
                    </a:lnTo>
                    <a:lnTo>
                      <a:pt x="934" y="662"/>
                    </a:lnTo>
                    <a:lnTo>
                      <a:pt x="932" y="668"/>
                    </a:lnTo>
                    <a:lnTo>
                      <a:pt x="930" y="674"/>
                    </a:lnTo>
                    <a:lnTo>
                      <a:pt x="930" y="674"/>
                    </a:lnTo>
                    <a:lnTo>
                      <a:pt x="932" y="674"/>
                    </a:lnTo>
                    <a:lnTo>
                      <a:pt x="932" y="674"/>
                    </a:lnTo>
                    <a:lnTo>
                      <a:pt x="930" y="682"/>
                    </a:lnTo>
                    <a:lnTo>
                      <a:pt x="928" y="688"/>
                    </a:lnTo>
                    <a:lnTo>
                      <a:pt x="930" y="692"/>
                    </a:lnTo>
                    <a:lnTo>
                      <a:pt x="930" y="692"/>
                    </a:lnTo>
                    <a:lnTo>
                      <a:pt x="932" y="690"/>
                    </a:lnTo>
                    <a:lnTo>
                      <a:pt x="932" y="690"/>
                    </a:lnTo>
                    <a:lnTo>
                      <a:pt x="936" y="694"/>
                    </a:lnTo>
                    <a:lnTo>
                      <a:pt x="938" y="698"/>
                    </a:lnTo>
                    <a:lnTo>
                      <a:pt x="938" y="698"/>
                    </a:lnTo>
                    <a:lnTo>
                      <a:pt x="940" y="698"/>
                    </a:lnTo>
                    <a:lnTo>
                      <a:pt x="940" y="698"/>
                    </a:lnTo>
                    <a:lnTo>
                      <a:pt x="942" y="704"/>
                    </a:lnTo>
                    <a:lnTo>
                      <a:pt x="942" y="704"/>
                    </a:lnTo>
                    <a:lnTo>
                      <a:pt x="942" y="704"/>
                    </a:lnTo>
                    <a:lnTo>
                      <a:pt x="942" y="704"/>
                    </a:lnTo>
                    <a:lnTo>
                      <a:pt x="944" y="706"/>
                    </a:lnTo>
                    <a:lnTo>
                      <a:pt x="946" y="706"/>
                    </a:lnTo>
                    <a:lnTo>
                      <a:pt x="946" y="706"/>
                    </a:lnTo>
                    <a:lnTo>
                      <a:pt x="946" y="706"/>
                    </a:lnTo>
                    <a:lnTo>
                      <a:pt x="946" y="706"/>
                    </a:lnTo>
                    <a:lnTo>
                      <a:pt x="946" y="712"/>
                    </a:lnTo>
                    <a:lnTo>
                      <a:pt x="948" y="718"/>
                    </a:lnTo>
                    <a:lnTo>
                      <a:pt x="948" y="718"/>
                    </a:lnTo>
                    <a:lnTo>
                      <a:pt x="950" y="722"/>
                    </a:lnTo>
                    <a:lnTo>
                      <a:pt x="950" y="722"/>
                    </a:lnTo>
                    <a:lnTo>
                      <a:pt x="950" y="726"/>
                    </a:lnTo>
                    <a:lnTo>
                      <a:pt x="950" y="728"/>
                    </a:lnTo>
                    <a:lnTo>
                      <a:pt x="950" y="728"/>
                    </a:lnTo>
                    <a:lnTo>
                      <a:pt x="950" y="728"/>
                    </a:lnTo>
                    <a:lnTo>
                      <a:pt x="950" y="728"/>
                    </a:lnTo>
                    <a:lnTo>
                      <a:pt x="954" y="702"/>
                    </a:lnTo>
                    <a:lnTo>
                      <a:pt x="954" y="702"/>
                    </a:lnTo>
                    <a:lnTo>
                      <a:pt x="950" y="702"/>
                    </a:lnTo>
                    <a:lnTo>
                      <a:pt x="948" y="698"/>
                    </a:lnTo>
                    <a:lnTo>
                      <a:pt x="946" y="688"/>
                    </a:lnTo>
                    <a:lnTo>
                      <a:pt x="946" y="688"/>
                    </a:lnTo>
                    <a:close/>
                    <a:moveTo>
                      <a:pt x="312" y="384"/>
                    </a:moveTo>
                    <a:lnTo>
                      <a:pt x="312" y="384"/>
                    </a:lnTo>
                    <a:lnTo>
                      <a:pt x="310" y="382"/>
                    </a:lnTo>
                    <a:lnTo>
                      <a:pt x="310" y="382"/>
                    </a:lnTo>
                    <a:lnTo>
                      <a:pt x="310" y="382"/>
                    </a:lnTo>
                    <a:lnTo>
                      <a:pt x="310" y="382"/>
                    </a:lnTo>
                    <a:lnTo>
                      <a:pt x="312" y="382"/>
                    </a:lnTo>
                    <a:lnTo>
                      <a:pt x="312" y="382"/>
                    </a:lnTo>
                    <a:lnTo>
                      <a:pt x="312" y="384"/>
                    </a:lnTo>
                    <a:lnTo>
                      <a:pt x="312" y="384"/>
                    </a:lnTo>
                    <a:lnTo>
                      <a:pt x="312" y="384"/>
                    </a:lnTo>
                    <a:lnTo>
                      <a:pt x="312" y="384"/>
                    </a:lnTo>
                    <a:close/>
                    <a:moveTo>
                      <a:pt x="554" y="390"/>
                    </a:moveTo>
                    <a:lnTo>
                      <a:pt x="554" y="390"/>
                    </a:lnTo>
                    <a:lnTo>
                      <a:pt x="552" y="388"/>
                    </a:lnTo>
                    <a:lnTo>
                      <a:pt x="552" y="388"/>
                    </a:lnTo>
                    <a:lnTo>
                      <a:pt x="552" y="390"/>
                    </a:lnTo>
                    <a:lnTo>
                      <a:pt x="552" y="390"/>
                    </a:lnTo>
                    <a:lnTo>
                      <a:pt x="550" y="390"/>
                    </a:lnTo>
                    <a:lnTo>
                      <a:pt x="550" y="390"/>
                    </a:lnTo>
                    <a:lnTo>
                      <a:pt x="548" y="392"/>
                    </a:lnTo>
                    <a:lnTo>
                      <a:pt x="548" y="392"/>
                    </a:lnTo>
                    <a:lnTo>
                      <a:pt x="546" y="392"/>
                    </a:lnTo>
                    <a:lnTo>
                      <a:pt x="546" y="392"/>
                    </a:lnTo>
                    <a:lnTo>
                      <a:pt x="546" y="390"/>
                    </a:lnTo>
                    <a:lnTo>
                      <a:pt x="546" y="390"/>
                    </a:lnTo>
                    <a:lnTo>
                      <a:pt x="546" y="388"/>
                    </a:lnTo>
                    <a:lnTo>
                      <a:pt x="546" y="388"/>
                    </a:lnTo>
                    <a:lnTo>
                      <a:pt x="544" y="390"/>
                    </a:lnTo>
                    <a:lnTo>
                      <a:pt x="544" y="390"/>
                    </a:lnTo>
                    <a:lnTo>
                      <a:pt x="542" y="390"/>
                    </a:lnTo>
                    <a:lnTo>
                      <a:pt x="542" y="390"/>
                    </a:lnTo>
                    <a:lnTo>
                      <a:pt x="540" y="386"/>
                    </a:lnTo>
                    <a:lnTo>
                      <a:pt x="540" y="386"/>
                    </a:lnTo>
                    <a:lnTo>
                      <a:pt x="538" y="392"/>
                    </a:lnTo>
                    <a:lnTo>
                      <a:pt x="540" y="398"/>
                    </a:lnTo>
                    <a:lnTo>
                      <a:pt x="540" y="398"/>
                    </a:lnTo>
                    <a:lnTo>
                      <a:pt x="546" y="398"/>
                    </a:lnTo>
                    <a:lnTo>
                      <a:pt x="546" y="398"/>
                    </a:lnTo>
                    <a:lnTo>
                      <a:pt x="544" y="400"/>
                    </a:lnTo>
                    <a:lnTo>
                      <a:pt x="544" y="400"/>
                    </a:lnTo>
                    <a:lnTo>
                      <a:pt x="544" y="400"/>
                    </a:lnTo>
                    <a:lnTo>
                      <a:pt x="544" y="400"/>
                    </a:lnTo>
                    <a:lnTo>
                      <a:pt x="546" y="402"/>
                    </a:lnTo>
                    <a:lnTo>
                      <a:pt x="546" y="402"/>
                    </a:lnTo>
                    <a:lnTo>
                      <a:pt x="546" y="402"/>
                    </a:lnTo>
                    <a:lnTo>
                      <a:pt x="542" y="402"/>
                    </a:lnTo>
                    <a:lnTo>
                      <a:pt x="542" y="402"/>
                    </a:lnTo>
                    <a:lnTo>
                      <a:pt x="542" y="404"/>
                    </a:lnTo>
                    <a:lnTo>
                      <a:pt x="542" y="404"/>
                    </a:lnTo>
                    <a:lnTo>
                      <a:pt x="542" y="404"/>
                    </a:lnTo>
                    <a:lnTo>
                      <a:pt x="546" y="404"/>
                    </a:lnTo>
                    <a:lnTo>
                      <a:pt x="546" y="404"/>
                    </a:lnTo>
                    <a:lnTo>
                      <a:pt x="548" y="408"/>
                    </a:lnTo>
                    <a:lnTo>
                      <a:pt x="548" y="408"/>
                    </a:lnTo>
                    <a:lnTo>
                      <a:pt x="548" y="414"/>
                    </a:lnTo>
                    <a:lnTo>
                      <a:pt x="548" y="414"/>
                    </a:lnTo>
                    <a:lnTo>
                      <a:pt x="548" y="418"/>
                    </a:lnTo>
                    <a:lnTo>
                      <a:pt x="548" y="418"/>
                    </a:lnTo>
                    <a:lnTo>
                      <a:pt x="548" y="424"/>
                    </a:lnTo>
                    <a:lnTo>
                      <a:pt x="548" y="428"/>
                    </a:lnTo>
                    <a:lnTo>
                      <a:pt x="548" y="430"/>
                    </a:lnTo>
                    <a:lnTo>
                      <a:pt x="548" y="430"/>
                    </a:lnTo>
                    <a:lnTo>
                      <a:pt x="544" y="432"/>
                    </a:lnTo>
                    <a:lnTo>
                      <a:pt x="540" y="432"/>
                    </a:lnTo>
                    <a:lnTo>
                      <a:pt x="540" y="432"/>
                    </a:lnTo>
                    <a:lnTo>
                      <a:pt x="532" y="432"/>
                    </a:lnTo>
                    <a:lnTo>
                      <a:pt x="524" y="432"/>
                    </a:lnTo>
                    <a:lnTo>
                      <a:pt x="518" y="430"/>
                    </a:lnTo>
                    <a:lnTo>
                      <a:pt x="514" y="426"/>
                    </a:lnTo>
                    <a:lnTo>
                      <a:pt x="514" y="426"/>
                    </a:lnTo>
                    <a:lnTo>
                      <a:pt x="504" y="422"/>
                    </a:lnTo>
                    <a:lnTo>
                      <a:pt x="504" y="422"/>
                    </a:lnTo>
                    <a:lnTo>
                      <a:pt x="504" y="418"/>
                    </a:lnTo>
                    <a:lnTo>
                      <a:pt x="504" y="414"/>
                    </a:lnTo>
                    <a:lnTo>
                      <a:pt x="506" y="406"/>
                    </a:lnTo>
                    <a:lnTo>
                      <a:pt x="506" y="406"/>
                    </a:lnTo>
                    <a:lnTo>
                      <a:pt x="506" y="406"/>
                    </a:lnTo>
                    <a:lnTo>
                      <a:pt x="506" y="406"/>
                    </a:lnTo>
                    <a:lnTo>
                      <a:pt x="506" y="408"/>
                    </a:lnTo>
                    <a:lnTo>
                      <a:pt x="506" y="408"/>
                    </a:lnTo>
                    <a:lnTo>
                      <a:pt x="508" y="408"/>
                    </a:lnTo>
                    <a:lnTo>
                      <a:pt x="508" y="408"/>
                    </a:lnTo>
                    <a:lnTo>
                      <a:pt x="508" y="406"/>
                    </a:lnTo>
                    <a:lnTo>
                      <a:pt x="508" y="406"/>
                    </a:lnTo>
                    <a:lnTo>
                      <a:pt x="510" y="404"/>
                    </a:lnTo>
                    <a:lnTo>
                      <a:pt x="510" y="404"/>
                    </a:lnTo>
                    <a:lnTo>
                      <a:pt x="510" y="400"/>
                    </a:lnTo>
                    <a:lnTo>
                      <a:pt x="510" y="396"/>
                    </a:lnTo>
                    <a:lnTo>
                      <a:pt x="512" y="394"/>
                    </a:lnTo>
                    <a:lnTo>
                      <a:pt x="518" y="396"/>
                    </a:lnTo>
                    <a:lnTo>
                      <a:pt x="518" y="396"/>
                    </a:lnTo>
                    <a:lnTo>
                      <a:pt x="518" y="396"/>
                    </a:lnTo>
                    <a:lnTo>
                      <a:pt x="518" y="394"/>
                    </a:lnTo>
                    <a:lnTo>
                      <a:pt x="518" y="394"/>
                    </a:lnTo>
                    <a:lnTo>
                      <a:pt x="516" y="392"/>
                    </a:lnTo>
                    <a:lnTo>
                      <a:pt x="514" y="392"/>
                    </a:lnTo>
                    <a:lnTo>
                      <a:pt x="512" y="392"/>
                    </a:lnTo>
                    <a:lnTo>
                      <a:pt x="510" y="390"/>
                    </a:lnTo>
                    <a:lnTo>
                      <a:pt x="510" y="390"/>
                    </a:lnTo>
                    <a:lnTo>
                      <a:pt x="508" y="388"/>
                    </a:lnTo>
                    <a:lnTo>
                      <a:pt x="508" y="388"/>
                    </a:lnTo>
                    <a:lnTo>
                      <a:pt x="506" y="384"/>
                    </a:lnTo>
                    <a:lnTo>
                      <a:pt x="506" y="384"/>
                    </a:lnTo>
                    <a:lnTo>
                      <a:pt x="502" y="378"/>
                    </a:lnTo>
                    <a:lnTo>
                      <a:pt x="502" y="378"/>
                    </a:lnTo>
                    <a:lnTo>
                      <a:pt x="500" y="378"/>
                    </a:lnTo>
                    <a:lnTo>
                      <a:pt x="500" y="378"/>
                    </a:lnTo>
                    <a:lnTo>
                      <a:pt x="496" y="370"/>
                    </a:lnTo>
                    <a:lnTo>
                      <a:pt x="496" y="370"/>
                    </a:lnTo>
                    <a:lnTo>
                      <a:pt x="494" y="370"/>
                    </a:lnTo>
                    <a:lnTo>
                      <a:pt x="494" y="370"/>
                    </a:lnTo>
                    <a:lnTo>
                      <a:pt x="494" y="368"/>
                    </a:lnTo>
                    <a:lnTo>
                      <a:pt x="494" y="368"/>
                    </a:lnTo>
                    <a:lnTo>
                      <a:pt x="494" y="368"/>
                    </a:lnTo>
                    <a:lnTo>
                      <a:pt x="492" y="362"/>
                    </a:lnTo>
                    <a:lnTo>
                      <a:pt x="494" y="358"/>
                    </a:lnTo>
                    <a:lnTo>
                      <a:pt x="494" y="358"/>
                    </a:lnTo>
                    <a:lnTo>
                      <a:pt x="494" y="358"/>
                    </a:lnTo>
                    <a:lnTo>
                      <a:pt x="494" y="358"/>
                    </a:lnTo>
                    <a:lnTo>
                      <a:pt x="492" y="360"/>
                    </a:lnTo>
                    <a:lnTo>
                      <a:pt x="492" y="360"/>
                    </a:lnTo>
                    <a:lnTo>
                      <a:pt x="492" y="360"/>
                    </a:lnTo>
                    <a:lnTo>
                      <a:pt x="492" y="356"/>
                    </a:lnTo>
                    <a:lnTo>
                      <a:pt x="488" y="352"/>
                    </a:lnTo>
                    <a:lnTo>
                      <a:pt x="488" y="352"/>
                    </a:lnTo>
                    <a:lnTo>
                      <a:pt x="486" y="352"/>
                    </a:lnTo>
                    <a:lnTo>
                      <a:pt x="486" y="350"/>
                    </a:lnTo>
                    <a:lnTo>
                      <a:pt x="486" y="350"/>
                    </a:lnTo>
                    <a:lnTo>
                      <a:pt x="488" y="348"/>
                    </a:lnTo>
                    <a:lnTo>
                      <a:pt x="490" y="346"/>
                    </a:lnTo>
                    <a:lnTo>
                      <a:pt x="490" y="346"/>
                    </a:lnTo>
                    <a:lnTo>
                      <a:pt x="494" y="338"/>
                    </a:lnTo>
                    <a:lnTo>
                      <a:pt x="494" y="338"/>
                    </a:lnTo>
                    <a:lnTo>
                      <a:pt x="494" y="338"/>
                    </a:lnTo>
                    <a:lnTo>
                      <a:pt x="494" y="338"/>
                    </a:lnTo>
                    <a:lnTo>
                      <a:pt x="498" y="338"/>
                    </a:lnTo>
                    <a:lnTo>
                      <a:pt x="502" y="336"/>
                    </a:lnTo>
                    <a:lnTo>
                      <a:pt x="502" y="336"/>
                    </a:lnTo>
                    <a:lnTo>
                      <a:pt x="504" y="336"/>
                    </a:lnTo>
                    <a:lnTo>
                      <a:pt x="504" y="336"/>
                    </a:lnTo>
                    <a:lnTo>
                      <a:pt x="504" y="334"/>
                    </a:lnTo>
                    <a:lnTo>
                      <a:pt x="504" y="334"/>
                    </a:lnTo>
                    <a:lnTo>
                      <a:pt x="508" y="332"/>
                    </a:lnTo>
                    <a:lnTo>
                      <a:pt x="510" y="330"/>
                    </a:lnTo>
                    <a:lnTo>
                      <a:pt x="510" y="330"/>
                    </a:lnTo>
                    <a:lnTo>
                      <a:pt x="514" y="330"/>
                    </a:lnTo>
                    <a:lnTo>
                      <a:pt x="514" y="330"/>
                    </a:lnTo>
                    <a:lnTo>
                      <a:pt x="520" y="326"/>
                    </a:lnTo>
                    <a:lnTo>
                      <a:pt x="522" y="324"/>
                    </a:lnTo>
                    <a:lnTo>
                      <a:pt x="526" y="324"/>
                    </a:lnTo>
                    <a:lnTo>
                      <a:pt x="526" y="324"/>
                    </a:lnTo>
                    <a:lnTo>
                      <a:pt x="530" y="324"/>
                    </a:lnTo>
                    <a:lnTo>
                      <a:pt x="532" y="326"/>
                    </a:lnTo>
                    <a:lnTo>
                      <a:pt x="532" y="326"/>
                    </a:lnTo>
                    <a:lnTo>
                      <a:pt x="534" y="326"/>
                    </a:lnTo>
                    <a:lnTo>
                      <a:pt x="536" y="324"/>
                    </a:lnTo>
                    <a:lnTo>
                      <a:pt x="536" y="324"/>
                    </a:lnTo>
                    <a:lnTo>
                      <a:pt x="540" y="326"/>
                    </a:lnTo>
                    <a:lnTo>
                      <a:pt x="540" y="326"/>
                    </a:lnTo>
                    <a:lnTo>
                      <a:pt x="542" y="328"/>
                    </a:lnTo>
                    <a:lnTo>
                      <a:pt x="542" y="328"/>
                    </a:lnTo>
                    <a:lnTo>
                      <a:pt x="540" y="330"/>
                    </a:lnTo>
                    <a:lnTo>
                      <a:pt x="540" y="330"/>
                    </a:lnTo>
                    <a:lnTo>
                      <a:pt x="542" y="334"/>
                    </a:lnTo>
                    <a:lnTo>
                      <a:pt x="538" y="340"/>
                    </a:lnTo>
                    <a:lnTo>
                      <a:pt x="538" y="340"/>
                    </a:lnTo>
                    <a:lnTo>
                      <a:pt x="540" y="342"/>
                    </a:lnTo>
                    <a:lnTo>
                      <a:pt x="542" y="342"/>
                    </a:lnTo>
                    <a:lnTo>
                      <a:pt x="542" y="342"/>
                    </a:lnTo>
                    <a:lnTo>
                      <a:pt x="542" y="342"/>
                    </a:lnTo>
                    <a:lnTo>
                      <a:pt x="542" y="342"/>
                    </a:lnTo>
                    <a:lnTo>
                      <a:pt x="530" y="342"/>
                    </a:lnTo>
                    <a:lnTo>
                      <a:pt x="530" y="342"/>
                    </a:lnTo>
                    <a:lnTo>
                      <a:pt x="526" y="342"/>
                    </a:lnTo>
                    <a:lnTo>
                      <a:pt x="526" y="342"/>
                    </a:lnTo>
                    <a:lnTo>
                      <a:pt x="526" y="344"/>
                    </a:lnTo>
                    <a:lnTo>
                      <a:pt x="526" y="344"/>
                    </a:lnTo>
                    <a:lnTo>
                      <a:pt x="524" y="348"/>
                    </a:lnTo>
                    <a:lnTo>
                      <a:pt x="524" y="348"/>
                    </a:lnTo>
                    <a:lnTo>
                      <a:pt x="526" y="350"/>
                    </a:lnTo>
                    <a:lnTo>
                      <a:pt x="526" y="350"/>
                    </a:lnTo>
                    <a:lnTo>
                      <a:pt x="528" y="350"/>
                    </a:lnTo>
                    <a:lnTo>
                      <a:pt x="528" y="350"/>
                    </a:lnTo>
                    <a:lnTo>
                      <a:pt x="522" y="350"/>
                    </a:lnTo>
                    <a:lnTo>
                      <a:pt x="518" y="350"/>
                    </a:lnTo>
                    <a:lnTo>
                      <a:pt x="518" y="350"/>
                    </a:lnTo>
                    <a:lnTo>
                      <a:pt x="516" y="350"/>
                    </a:lnTo>
                    <a:lnTo>
                      <a:pt x="516" y="352"/>
                    </a:lnTo>
                    <a:lnTo>
                      <a:pt x="516" y="352"/>
                    </a:lnTo>
                    <a:lnTo>
                      <a:pt x="522" y="354"/>
                    </a:lnTo>
                    <a:lnTo>
                      <a:pt x="522" y="354"/>
                    </a:lnTo>
                    <a:lnTo>
                      <a:pt x="524" y="360"/>
                    </a:lnTo>
                    <a:lnTo>
                      <a:pt x="526" y="366"/>
                    </a:lnTo>
                    <a:lnTo>
                      <a:pt x="528" y="366"/>
                    </a:lnTo>
                    <a:lnTo>
                      <a:pt x="528" y="366"/>
                    </a:lnTo>
                    <a:lnTo>
                      <a:pt x="532" y="368"/>
                    </a:lnTo>
                    <a:lnTo>
                      <a:pt x="532" y="368"/>
                    </a:lnTo>
                    <a:lnTo>
                      <a:pt x="536" y="368"/>
                    </a:lnTo>
                    <a:lnTo>
                      <a:pt x="538" y="370"/>
                    </a:lnTo>
                    <a:lnTo>
                      <a:pt x="538" y="370"/>
                    </a:lnTo>
                    <a:lnTo>
                      <a:pt x="536" y="376"/>
                    </a:lnTo>
                    <a:lnTo>
                      <a:pt x="536" y="376"/>
                    </a:lnTo>
                    <a:lnTo>
                      <a:pt x="536" y="380"/>
                    </a:lnTo>
                    <a:lnTo>
                      <a:pt x="536" y="380"/>
                    </a:lnTo>
                    <a:lnTo>
                      <a:pt x="538" y="380"/>
                    </a:lnTo>
                    <a:lnTo>
                      <a:pt x="538" y="380"/>
                    </a:lnTo>
                    <a:lnTo>
                      <a:pt x="536" y="382"/>
                    </a:lnTo>
                    <a:lnTo>
                      <a:pt x="536" y="382"/>
                    </a:lnTo>
                    <a:lnTo>
                      <a:pt x="540" y="386"/>
                    </a:lnTo>
                    <a:lnTo>
                      <a:pt x="540" y="386"/>
                    </a:lnTo>
                    <a:lnTo>
                      <a:pt x="540" y="386"/>
                    </a:lnTo>
                    <a:lnTo>
                      <a:pt x="540" y="378"/>
                    </a:lnTo>
                    <a:lnTo>
                      <a:pt x="540" y="378"/>
                    </a:lnTo>
                    <a:lnTo>
                      <a:pt x="548" y="376"/>
                    </a:lnTo>
                    <a:lnTo>
                      <a:pt x="548" y="376"/>
                    </a:lnTo>
                    <a:lnTo>
                      <a:pt x="550" y="382"/>
                    </a:lnTo>
                    <a:lnTo>
                      <a:pt x="550" y="382"/>
                    </a:lnTo>
                    <a:lnTo>
                      <a:pt x="552" y="384"/>
                    </a:lnTo>
                    <a:lnTo>
                      <a:pt x="556" y="388"/>
                    </a:lnTo>
                    <a:lnTo>
                      <a:pt x="556" y="388"/>
                    </a:lnTo>
                    <a:lnTo>
                      <a:pt x="554" y="390"/>
                    </a:lnTo>
                    <a:lnTo>
                      <a:pt x="554" y="39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59" name="Freeform 202"/>
              <p:cNvSpPr/>
              <p:nvPr/>
            </p:nvSpPr>
            <p:spPr bwMode="auto">
              <a:xfrm>
                <a:off x="1584325" y="1143000"/>
                <a:ext cx="939800" cy="1031875"/>
              </a:xfrm>
              <a:custGeom>
                <a:avLst/>
                <a:gdLst/>
                <a:ahLst/>
                <a:cxnLst>
                  <a:cxn ang="0">
                    <a:pos x="568" y="238"/>
                  </a:cxn>
                  <a:cxn ang="0">
                    <a:pos x="532" y="246"/>
                  </a:cxn>
                  <a:cxn ang="0">
                    <a:pos x="524" y="228"/>
                  </a:cxn>
                  <a:cxn ang="0">
                    <a:pos x="498" y="206"/>
                  </a:cxn>
                  <a:cxn ang="0">
                    <a:pos x="478" y="176"/>
                  </a:cxn>
                  <a:cxn ang="0">
                    <a:pos x="456" y="128"/>
                  </a:cxn>
                  <a:cxn ang="0">
                    <a:pos x="430" y="74"/>
                  </a:cxn>
                  <a:cxn ang="0">
                    <a:pos x="452" y="76"/>
                  </a:cxn>
                  <a:cxn ang="0">
                    <a:pos x="424" y="56"/>
                  </a:cxn>
                  <a:cxn ang="0">
                    <a:pos x="390" y="58"/>
                  </a:cxn>
                  <a:cxn ang="0">
                    <a:pos x="346" y="44"/>
                  </a:cxn>
                  <a:cxn ang="0">
                    <a:pos x="314" y="68"/>
                  </a:cxn>
                  <a:cxn ang="0">
                    <a:pos x="280" y="48"/>
                  </a:cxn>
                  <a:cxn ang="0">
                    <a:pos x="246" y="36"/>
                  </a:cxn>
                  <a:cxn ang="0">
                    <a:pos x="242" y="10"/>
                  </a:cxn>
                  <a:cxn ang="0">
                    <a:pos x="232" y="0"/>
                  </a:cxn>
                  <a:cxn ang="0">
                    <a:pos x="202" y="4"/>
                  </a:cxn>
                  <a:cxn ang="0">
                    <a:pos x="174" y="6"/>
                  </a:cxn>
                  <a:cxn ang="0">
                    <a:pos x="140" y="16"/>
                  </a:cxn>
                  <a:cxn ang="0">
                    <a:pos x="102" y="14"/>
                  </a:cxn>
                  <a:cxn ang="0">
                    <a:pos x="70" y="52"/>
                  </a:cxn>
                  <a:cxn ang="0">
                    <a:pos x="40" y="90"/>
                  </a:cxn>
                  <a:cxn ang="0">
                    <a:pos x="22" y="120"/>
                  </a:cxn>
                  <a:cxn ang="0">
                    <a:pos x="6" y="154"/>
                  </a:cxn>
                  <a:cxn ang="0">
                    <a:pos x="6" y="204"/>
                  </a:cxn>
                  <a:cxn ang="0">
                    <a:pos x="6" y="220"/>
                  </a:cxn>
                  <a:cxn ang="0">
                    <a:pos x="20" y="234"/>
                  </a:cxn>
                  <a:cxn ang="0">
                    <a:pos x="24" y="246"/>
                  </a:cxn>
                  <a:cxn ang="0">
                    <a:pos x="40" y="262"/>
                  </a:cxn>
                  <a:cxn ang="0">
                    <a:pos x="54" y="280"/>
                  </a:cxn>
                  <a:cxn ang="0">
                    <a:pos x="106" y="292"/>
                  </a:cxn>
                  <a:cxn ang="0">
                    <a:pos x="150" y="288"/>
                  </a:cxn>
                  <a:cxn ang="0">
                    <a:pos x="194" y="286"/>
                  </a:cxn>
                  <a:cxn ang="0">
                    <a:pos x="212" y="298"/>
                  </a:cxn>
                  <a:cxn ang="0">
                    <a:pos x="234" y="302"/>
                  </a:cxn>
                  <a:cxn ang="0">
                    <a:pos x="236" y="318"/>
                  </a:cxn>
                  <a:cxn ang="0">
                    <a:pos x="236" y="336"/>
                  </a:cxn>
                  <a:cxn ang="0">
                    <a:pos x="230" y="352"/>
                  </a:cxn>
                  <a:cxn ang="0">
                    <a:pos x="252" y="376"/>
                  </a:cxn>
                  <a:cxn ang="0">
                    <a:pos x="266" y="412"/>
                  </a:cxn>
                  <a:cxn ang="0">
                    <a:pos x="262" y="446"/>
                  </a:cxn>
                  <a:cxn ang="0">
                    <a:pos x="256" y="498"/>
                  </a:cxn>
                  <a:cxn ang="0">
                    <a:pos x="278" y="556"/>
                  </a:cxn>
                  <a:cxn ang="0">
                    <a:pos x="298" y="600"/>
                  </a:cxn>
                  <a:cxn ang="0">
                    <a:pos x="308" y="644"/>
                  </a:cxn>
                  <a:cxn ang="0">
                    <a:pos x="316" y="644"/>
                  </a:cxn>
                  <a:cxn ang="0">
                    <a:pos x="340" y="642"/>
                  </a:cxn>
                  <a:cxn ang="0">
                    <a:pos x="370" y="642"/>
                  </a:cxn>
                  <a:cxn ang="0">
                    <a:pos x="426" y="594"/>
                  </a:cxn>
                  <a:cxn ang="0">
                    <a:pos x="432" y="566"/>
                  </a:cxn>
                  <a:cxn ang="0">
                    <a:pos x="454" y="546"/>
                  </a:cxn>
                  <a:cxn ang="0">
                    <a:pos x="452" y="518"/>
                  </a:cxn>
                  <a:cxn ang="0">
                    <a:pos x="496" y="476"/>
                  </a:cxn>
                  <a:cxn ang="0">
                    <a:pos x="498" y="448"/>
                  </a:cxn>
                  <a:cxn ang="0">
                    <a:pos x="490" y="414"/>
                  </a:cxn>
                  <a:cxn ang="0">
                    <a:pos x="488" y="378"/>
                  </a:cxn>
                  <a:cxn ang="0">
                    <a:pos x="504" y="354"/>
                  </a:cxn>
                  <a:cxn ang="0">
                    <a:pos x="556" y="304"/>
                  </a:cxn>
                  <a:cxn ang="0">
                    <a:pos x="584" y="264"/>
                  </a:cxn>
                </a:cxnLst>
                <a:rect l="0" t="0" r="r" b="b"/>
                <a:pathLst>
                  <a:path w="592" h="650">
                    <a:moveTo>
                      <a:pt x="592" y="236"/>
                    </a:moveTo>
                    <a:lnTo>
                      <a:pt x="592" y="236"/>
                    </a:lnTo>
                    <a:lnTo>
                      <a:pt x="592" y="234"/>
                    </a:lnTo>
                    <a:lnTo>
                      <a:pt x="592" y="234"/>
                    </a:lnTo>
                    <a:lnTo>
                      <a:pt x="588" y="232"/>
                    </a:lnTo>
                    <a:lnTo>
                      <a:pt x="588" y="232"/>
                    </a:lnTo>
                    <a:lnTo>
                      <a:pt x="582" y="236"/>
                    </a:lnTo>
                    <a:lnTo>
                      <a:pt x="576" y="238"/>
                    </a:lnTo>
                    <a:lnTo>
                      <a:pt x="576" y="238"/>
                    </a:lnTo>
                    <a:lnTo>
                      <a:pt x="570" y="238"/>
                    </a:lnTo>
                    <a:lnTo>
                      <a:pt x="570" y="238"/>
                    </a:lnTo>
                    <a:lnTo>
                      <a:pt x="568" y="238"/>
                    </a:lnTo>
                    <a:lnTo>
                      <a:pt x="564" y="240"/>
                    </a:lnTo>
                    <a:lnTo>
                      <a:pt x="564" y="240"/>
                    </a:lnTo>
                    <a:lnTo>
                      <a:pt x="560" y="240"/>
                    </a:lnTo>
                    <a:lnTo>
                      <a:pt x="558" y="240"/>
                    </a:lnTo>
                    <a:lnTo>
                      <a:pt x="558" y="240"/>
                    </a:lnTo>
                    <a:lnTo>
                      <a:pt x="552" y="244"/>
                    </a:lnTo>
                    <a:lnTo>
                      <a:pt x="552" y="244"/>
                    </a:lnTo>
                    <a:lnTo>
                      <a:pt x="550" y="244"/>
                    </a:lnTo>
                    <a:lnTo>
                      <a:pt x="546" y="242"/>
                    </a:lnTo>
                    <a:lnTo>
                      <a:pt x="546" y="242"/>
                    </a:lnTo>
                    <a:lnTo>
                      <a:pt x="538" y="246"/>
                    </a:lnTo>
                    <a:lnTo>
                      <a:pt x="532" y="246"/>
                    </a:lnTo>
                    <a:lnTo>
                      <a:pt x="532" y="246"/>
                    </a:lnTo>
                    <a:lnTo>
                      <a:pt x="528" y="242"/>
                    </a:lnTo>
                    <a:lnTo>
                      <a:pt x="524" y="236"/>
                    </a:lnTo>
                    <a:lnTo>
                      <a:pt x="524" y="236"/>
                    </a:lnTo>
                    <a:lnTo>
                      <a:pt x="518" y="236"/>
                    </a:lnTo>
                    <a:lnTo>
                      <a:pt x="518" y="236"/>
                    </a:lnTo>
                    <a:lnTo>
                      <a:pt x="518" y="236"/>
                    </a:lnTo>
                    <a:lnTo>
                      <a:pt x="518" y="236"/>
                    </a:lnTo>
                    <a:lnTo>
                      <a:pt x="518" y="236"/>
                    </a:lnTo>
                    <a:lnTo>
                      <a:pt x="526" y="232"/>
                    </a:lnTo>
                    <a:lnTo>
                      <a:pt x="526" y="232"/>
                    </a:lnTo>
                    <a:lnTo>
                      <a:pt x="524" y="228"/>
                    </a:lnTo>
                    <a:lnTo>
                      <a:pt x="522" y="226"/>
                    </a:lnTo>
                    <a:lnTo>
                      <a:pt x="516" y="222"/>
                    </a:lnTo>
                    <a:lnTo>
                      <a:pt x="516" y="222"/>
                    </a:lnTo>
                    <a:lnTo>
                      <a:pt x="516" y="220"/>
                    </a:lnTo>
                    <a:lnTo>
                      <a:pt x="514" y="216"/>
                    </a:lnTo>
                    <a:lnTo>
                      <a:pt x="514" y="216"/>
                    </a:lnTo>
                    <a:lnTo>
                      <a:pt x="510" y="216"/>
                    </a:lnTo>
                    <a:lnTo>
                      <a:pt x="510" y="216"/>
                    </a:lnTo>
                    <a:lnTo>
                      <a:pt x="502" y="208"/>
                    </a:lnTo>
                    <a:lnTo>
                      <a:pt x="502" y="208"/>
                    </a:lnTo>
                    <a:lnTo>
                      <a:pt x="498" y="206"/>
                    </a:lnTo>
                    <a:lnTo>
                      <a:pt x="498" y="206"/>
                    </a:lnTo>
                    <a:lnTo>
                      <a:pt x="494" y="202"/>
                    </a:lnTo>
                    <a:lnTo>
                      <a:pt x="494" y="202"/>
                    </a:lnTo>
                    <a:lnTo>
                      <a:pt x="494" y="206"/>
                    </a:lnTo>
                    <a:lnTo>
                      <a:pt x="494" y="206"/>
                    </a:lnTo>
                    <a:lnTo>
                      <a:pt x="494" y="206"/>
                    </a:lnTo>
                    <a:lnTo>
                      <a:pt x="494" y="206"/>
                    </a:lnTo>
                    <a:lnTo>
                      <a:pt x="490" y="200"/>
                    </a:lnTo>
                    <a:lnTo>
                      <a:pt x="488" y="194"/>
                    </a:lnTo>
                    <a:lnTo>
                      <a:pt x="484" y="180"/>
                    </a:lnTo>
                    <a:lnTo>
                      <a:pt x="484" y="180"/>
                    </a:lnTo>
                    <a:lnTo>
                      <a:pt x="482" y="178"/>
                    </a:lnTo>
                    <a:lnTo>
                      <a:pt x="478" y="176"/>
                    </a:lnTo>
                    <a:lnTo>
                      <a:pt x="474" y="172"/>
                    </a:lnTo>
                    <a:lnTo>
                      <a:pt x="474" y="172"/>
                    </a:lnTo>
                    <a:lnTo>
                      <a:pt x="472" y="168"/>
                    </a:lnTo>
                    <a:lnTo>
                      <a:pt x="472" y="162"/>
                    </a:lnTo>
                    <a:lnTo>
                      <a:pt x="470" y="150"/>
                    </a:lnTo>
                    <a:lnTo>
                      <a:pt x="470" y="150"/>
                    </a:lnTo>
                    <a:lnTo>
                      <a:pt x="468" y="144"/>
                    </a:lnTo>
                    <a:lnTo>
                      <a:pt x="464" y="138"/>
                    </a:lnTo>
                    <a:lnTo>
                      <a:pt x="464" y="138"/>
                    </a:lnTo>
                    <a:lnTo>
                      <a:pt x="458" y="136"/>
                    </a:lnTo>
                    <a:lnTo>
                      <a:pt x="458" y="136"/>
                    </a:lnTo>
                    <a:lnTo>
                      <a:pt x="456" y="128"/>
                    </a:lnTo>
                    <a:lnTo>
                      <a:pt x="456" y="128"/>
                    </a:lnTo>
                    <a:lnTo>
                      <a:pt x="458" y="126"/>
                    </a:lnTo>
                    <a:lnTo>
                      <a:pt x="458" y="126"/>
                    </a:lnTo>
                    <a:lnTo>
                      <a:pt x="454" y="122"/>
                    </a:lnTo>
                    <a:lnTo>
                      <a:pt x="454" y="122"/>
                    </a:lnTo>
                    <a:lnTo>
                      <a:pt x="442" y="102"/>
                    </a:lnTo>
                    <a:lnTo>
                      <a:pt x="442" y="102"/>
                    </a:lnTo>
                    <a:lnTo>
                      <a:pt x="438" y="90"/>
                    </a:lnTo>
                    <a:lnTo>
                      <a:pt x="438" y="90"/>
                    </a:lnTo>
                    <a:lnTo>
                      <a:pt x="432" y="82"/>
                    </a:lnTo>
                    <a:lnTo>
                      <a:pt x="430" y="78"/>
                    </a:lnTo>
                    <a:lnTo>
                      <a:pt x="430" y="74"/>
                    </a:lnTo>
                    <a:lnTo>
                      <a:pt x="430" y="74"/>
                    </a:lnTo>
                    <a:lnTo>
                      <a:pt x="432" y="72"/>
                    </a:lnTo>
                    <a:lnTo>
                      <a:pt x="432" y="72"/>
                    </a:lnTo>
                    <a:lnTo>
                      <a:pt x="436" y="82"/>
                    </a:lnTo>
                    <a:lnTo>
                      <a:pt x="444" y="90"/>
                    </a:lnTo>
                    <a:lnTo>
                      <a:pt x="444" y="90"/>
                    </a:lnTo>
                    <a:lnTo>
                      <a:pt x="446" y="90"/>
                    </a:lnTo>
                    <a:lnTo>
                      <a:pt x="446" y="90"/>
                    </a:lnTo>
                    <a:lnTo>
                      <a:pt x="448" y="82"/>
                    </a:lnTo>
                    <a:lnTo>
                      <a:pt x="450" y="78"/>
                    </a:lnTo>
                    <a:lnTo>
                      <a:pt x="452" y="76"/>
                    </a:lnTo>
                    <a:lnTo>
                      <a:pt x="452" y="76"/>
                    </a:lnTo>
                    <a:lnTo>
                      <a:pt x="444" y="58"/>
                    </a:lnTo>
                    <a:lnTo>
                      <a:pt x="444" y="58"/>
                    </a:lnTo>
                    <a:lnTo>
                      <a:pt x="440" y="60"/>
                    </a:lnTo>
                    <a:lnTo>
                      <a:pt x="438" y="60"/>
                    </a:lnTo>
                    <a:lnTo>
                      <a:pt x="434" y="60"/>
                    </a:lnTo>
                    <a:lnTo>
                      <a:pt x="434" y="60"/>
                    </a:lnTo>
                    <a:lnTo>
                      <a:pt x="430" y="60"/>
                    </a:lnTo>
                    <a:lnTo>
                      <a:pt x="426" y="60"/>
                    </a:lnTo>
                    <a:lnTo>
                      <a:pt x="426" y="60"/>
                    </a:lnTo>
                    <a:lnTo>
                      <a:pt x="424" y="58"/>
                    </a:lnTo>
                    <a:lnTo>
                      <a:pt x="424" y="56"/>
                    </a:lnTo>
                    <a:lnTo>
                      <a:pt x="424" y="56"/>
                    </a:lnTo>
                    <a:lnTo>
                      <a:pt x="414" y="56"/>
                    </a:lnTo>
                    <a:lnTo>
                      <a:pt x="406" y="60"/>
                    </a:lnTo>
                    <a:lnTo>
                      <a:pt x="406" y="60"/>
                    </a:lnTo>
                    <a:lnTo>
                      <a:pt x="402" y="62"/>
                    </a:lnTo>
                    <a:lnTo>
                      <a:pt x="402" y="62"/>
                    </a:lnTo>
                    <a:lnTo>
                      <a:pt x="400" y="62"/>
                    </a:lnTo>
                    <a:lnTo>
                      <a:pt x="396" y="60"/>
                    </a:lnTo>
                    <a:lnTo>
                      <a:pt x="396" y="60"/>
                    </a:lnTo>
                    <a:lnTo>
                      <a:pt x="390" y="60"/>
                    </a:lnTo>
                    <a:lnTo>
                      <a:pt x="390" y="60"/>
                    </a:lnTo>
                    <a:lnTo>
                      <a:pt x="390" y="58"/>
                    </a:lnTo>
                    <a:lnTo>
                      <a:pt x="390" y="58"/>
                    </a:lnTo>
                    <a:lnTo>
                      <a:pt x="376" y="56"/>
                    </a:lnTo>
                    <a:lnTo>
                      <a:pt x="368" y="56"/>
                    </a:lnTo>
                    <a:lnTo>
                      <a:pt x="368" y="56"/>
                    </a:lnTo>
                    <a:lnTo>
                      <a:pt x="366" y="54"/>
                    </a:lnTo>
                    <a:lnTo>
                      <a:pt x="364" y="52"/>
                    </a:lnTo>
                    <a:lnTo>
                      <a:pt x="360" y="52"/>
                    </a:lnTo>
                    <a:lnTo>
                      <a:pt x="360" y="52"/>
                    </a:lnTo>
                    <a:lnTo>
                      <a:pt x="350" y="50"/>
                    </a:lnTo>
                    <a:lnTo>
                      <a:pt x="350" y="50"/>
                    </a:lnTo>
                    <a:lnTo>
                      <a:pt x="348" y="48"/>
                    </a:lnTo>
                    <a:lnTo>
                      <a:pt x="346" y="44"/>
                    </a:lnTo>
                    <a:lnTo>
                      <a:pt x="346" y="44"/>
                    </a:lnTo>
                    <a:lnTo>
                      <a:pt x="340" y="44"/>
                    </a:lnTo>
                    <a:lnTo>
                      <a:pt x="332" y="44"/>
                    </a:lnTo>
                    <a:lnTo>
                      <a:pt x="326" y="48"/>
                    </a:lnTo>
                    <a:lnTo>
                      <a:pt x="324" y="50"/>
                    </a:lnTo>
                    <a:lnTo>
                      <a:pt x="324" y="50"/>
                    </a:lnTo>
                    <a:lnTo>
                      <a:pt x="322" y="56"/>
                    </a:lnTo>
                    <a:lnTo>
                      <a:pt x="322" y="60"/>
                    </a:lnTo>
                    <a:lnTo>
                      <a:pt x="322" y="62"/>
                    </a:lnTo>
                    <a:lnTo>
                      <a:pt x="318" y="66"/>
                    </a:lnTo>
                    <a:lnTo>
                      <a:pt x="318" y="66"/>
                    </a:lnTo>
                    <a:lnTo>
                      <a:pt x="316" y="68"/>
                    </a:lnTo>
                    <a:lnTo>
                      <a:pt x="314" y="68"/>
                    </a:lnTo>
                    <a:lnTo>
                      <a:pt x="314" y="68"/>
                    </a:lnTo>
                    <a:lnTo>
                      <a:pt x="308" y="66"/>
                    </a:lnTo>
                    <a:lnTo>
                      <a:pt x="302" y="62"/>
                    </a:lnTo>
                    <a:lnTo>
                      <a:pt x="302" y="62"/>
                    </a:lnTo>
                    <a:lnTo>
                      <a:pt x="294" y="60"/>
                    </a:lnTo>
                    <a:lnTo>
                      <a:pt x="286" y="58"/>
                    </a:lnTo>
                    <a:lnTo>
                      <a:pt x="286" y="58"/>
                    </a:lnTo>
                    <a:lnTo>
                      <a:pt x="284" y="56"/>
                    </a:lnTo>
                    <a:lnTo>
                      <a:pt x="284" y="52"/>
                    </a:lnTo>
                    <a:lnTo>
                      <a:pt x="282" y="50"/>
                    </a:lnTo>
                    <a:lnTo>
                      <a:pt x="280" y="48"/>
                    </a:lnTo>
                    <a:lnTo>
                      <a:pt x="280" y="48"/>
                    </a:lnTo>
                    <a:lnTo>
                      <a:pt x="276" y="46"/>
                    </a:lnTo>
                    <a:lnTo>
                      <a:pt x="276" y="46"/>
                    </a:lnTo>
                    <a:lnTo>
                      <a:pt x="272" y="44"/>
                    </a:lnTo>
                    <a:lnTo>
                      <a:pt x="272" y="44"/>
                    </a:lnTo>
                    <a:lnTo>
                      <a:pt x="266" y="44"/>
                    </a:lnTo>
                    <a:lnTo>
                      <a:pt x="266" y="44"/>
                    </a:lnTo>
                    <a:lnTo>
                      <a:pt x="258" y="44"/>
                    </a:lnTo>
                    <a:lnTo>
                      <a:pt x="258" y="44"/>
                    </a:lnTo>
                    <a:lnTo>
                      <a:pt x="248" y="40"/>
                    </a:lnTo>
                    <a:lnTo>
                      <a:pt x="248" y="40"/>
                    </a:lnTo>
                    <a:lnTo>
                      <a:pt x="246" y="36"/>
                    </a:lnTo>
                    <a:lnTo>
                      <a:pt x="246" y="36"/>
                    </a:lnTo>
                    <a:lnTo>
                      <a:pt x="242" y="36"/>
                    </a:lnTo>
                    <a:lnTo>
                      <a:pt x="242" y="36"/>
                    </a:lnTo>
                    <a:lnTo>
                      <a:pt x="240" y="34"/>
                    </a:lnTo>
                    <a:lnTo>
                      <a:pt x="236" y="30"/>
                    </a:lnTo>
                    <a:lnTo>
                      <a:pt x="236" y="30"/>
                    </a:lnTo>
                    <a:lnTo>
                      <a:pt x="242" y="26"/>
                    </a:lnTo>
                    <a:lnTo>
                      <a:pt x="246" y="20"/>
                    </a:lnTo>
                    <a:lnTo>
                      <a:pt x="246" y="20"/>
                    </a:lnTo>
                    <a:lnTo>
                      <a:pt x="246" y="16"/>
                    </a:lnTo>
                    <a:lnTo>
                      <a:pt x="246" y="16"/>
                    </a:lnTo>
                    <a:lnTo>
                      <a:pt x="242" y="12"/>
                    </a:lnTo>
                    <a:lnTo>
                      <a:pt x="242" y="10"/>
                    </a:lnTo>
                    <a:lnTo>
                      <a:pt x="244" y="6"/>
                    </a:lnTo>
                    <a:lnTo>
                      <a:pt x="246" y="2"/>
                    </a:lnTo>
                    <a:lnTo>
                      <a:pt x="246" y="2"/>
                    </a:lnTo>
                    <a:lnTo>
                      <a:pt x="240" y="6"/>
                    </a:lnTo>
                    <a:lnTo>
                      <a:pt x="240" y="6"/>
                    </a:lnTo>
                    <a:lnTo>
                      <a:pt x="240" y="6"/>
                    </a:lnTo>
                    <a:lnTo>
                      <a:pt x="240" y="6"/>
                    </a:lnTo>
                    <a:lnTo>
                      <a:pt x="238" y="2"/>
                    </a:lnTo>
                    <a:lnTo>
                      <a:pt x="238" y="2"/>
                    </a:lnTo>
                    <a:lnTo>
                      <a:pt x="234" y="0"/>
                    </a:lnTo>
                    <a:lnTo>
                      <a:pt x="234" y="0"/>
                    </a:lnTo>
                    <a:lnTo>
                      <a:pt x="232" y="0"/>
                    </a:lnTo>
                    <a:lnTo>
                      <a:pt x="232" y="0"/>
                    </a:lnTo>
                    <a:lnTo>
                      <a:pt x="226" y="4"/>
                    </a:lnTo>
                    <a:lnTo>
                      <a:pt x="222" y="4"/>
                    </a:lnTo>
                    <a:lnTo>
                      <a:pt x="218" y="4"/>
                    </a:lnTo>
                    <a:lnTo>
                      <a:pt x="218" y="4"/>
                    </a:lnTo>
                    <a:lnTo>
                      <a:pt x="214" y="2"/>
                    </a:lnTo>
                    <a:lnTo>
                      <a:pt x="214" y="2"/>
                    </a:lnTo>
                    <a:lnTo>
                      <a:pt x="210" y="4"/>
                    </a:lnTo>
                    <a:lnTo>
                      <a:pt x="210" y="4"/>
                    </a:lnTo>
                    <a:lnTo>
                      <a:pt x="206" y="2"/>
                    </a:lnTo>
                    <a:lnTo>
                      <a:pt x="206" y="2"/>
                    </a:lnTo>
                    <a:lnTo>
                      <a:pt x="202" y="4"/>
                    </a:lnTo>
                    <a:lnTo>
                      <a:pt x="198" y="6"/>
                    </a:lnTo>
                    <a:lnTo>
                      <a:pt x="198" y="6"/>
                    </a:lnTo>
                    <a:lnTo>
                      <a:pt x="194" y="6"/>
                    </a:lnTo>
                    <a:lnTo>
                      <a:pt x="190" y="4"/>
                    </a:lnTo>
                    <a:lnTo>
                      <a:pt x="186" y="4"/>
                    </a:lnTo>
                    <a:lnTo>
                      <a:pt x="182" y="4"/>
                    </a:lnTo>
                    <a:lnTo>
                      <a:pt x="182" y="4"/>
                    </a:lnTo>
                    <a:lnTo>
                      <a:pt x="180" y="6"/>
                    </a:lnTo>
                    <a:lnTo>
                      <a:pt x="180" y="6"/>
                    </a:lnTo>
                    <a:lnTo>
                      <a:pt x="176" y="6"/>
                    </a:lnTo>
                    <a:lnTo>
                      <a:pt x="174" y="6"/>
                    </a:lnTo>
                    <a:lnTo>
                      <a:pt x="174" y="6"/>
                    </a:lnTo>
                    <a:lnTo>
                      <a:pt x="170" y="8"/>
                    </a:lnTo>
                    <a:lnTo>
                      <a:pt x="170" y="8"/>
                    </a:lnTo>
                    <a:lnTo>
                      <a:pt x="164" y="8"/>
                    </a:lnTo>
                    <a:lnTo>
                      <a:pt x="158" y="8"/>
                    </a:lnTo>
                    <a:lnTo>
                      <a:pt x="158" y="8"/>
                    </a:lnTo>
                    <a:lnTo>
                      <a:pt x="154" y="12"/>
                    </a:lnTo>
                    <a:lnTo>
                      <a:pt x="150" y="14"/>
                    </a:lnTo>
                    <a:lnTo>
                      <a:pt x="150" y="14"/>
                    </a:lnTo>
                    <a:lnTo>
                      <a:pt x="146" y="14"/>
                    </a:lnTo>
                    <a:lnTo>
                      <a:pt x="146" y="14"/>
                    </a:lnTo>
                    <a:lnTo>
                      <a:pt x="140" y="16"/>
                    </a:lnTo>
                    <a:lnTo>
                      <a:pt x="140" y="16"/>
                    </a:lnTo>
                    <a:lnTo>
                      <a:pt x="138" y="20"/>
                    </a:lnTo>
                    <a:lnTo>
                      <a:pt x="134" y="22"/>
                    </a:lnTo>
                    <a:lnTo>
                      <a:pt x="134" y="22"/>
                    </a:lnTo>
                    <a:lnTo>
                      <a:pt x="128" y="22"/>
                    </a:lnTo>
                    <a:lnTo>
                      <a:pt x="124" y="18"/>
                    </a:lnTo>
                    <a:lnTo>
                      <a:pt x="124" y="18"/>
                    </a:lnTo>
                    <a:lnTo>
                      <a:pt x="120" y="20"/>
                    </a:lnTo>
                    <a:lnTo>
                      <a:pt x="110" y="20"/>
                    </a:lnTo>
                    <a:lnTo>
                      <a:pt x="110" y="20"/>
                    </a:lnTo>
                    <a:lnTo>
                      <a:pt x="106" y="18"/>
                    </a:lnTo>
                    <a:lnTo>
                      <a:pt x="102" y="14"/>
                    </a:lnTo>
                    <a:lnTo>
                      <a:pt x="102" y="14"/>
                    </a:lnTo>
                    <a:lnTo>
                      <a:pt x="100" y="14"/>
                    </a:lnTo>
                    <a:lnTo>
                      <a:pt x="100" y="14"/>
                    </a:lnTo>
                    <a:lnTo>
                      <a:pt x="96" y="22"/>
                    </a:lnTo>
                    <a:lnTo>
                      <a:pt x="92" y="30"/>
                    </a:lnTo>
                    <a:lnTo>
                      <a:pt x="92" y="30"/>
                    </a:lnTo>
                    <a:lnTo>
                      <a:pt x="90" y="34"/>
                    </a:lnTo>
                    <a:lnTo>
                      <a:pt x="86" y="36"/>
                    </a:lnTo>
                    <a:lnTo>
                      <a:pt x="78" y="38"/>
                    </a:lnTo>
                    <a:lnTo>
                      <a:pt x="78" y="38"/>
                    </a:lnTo>
                    <a:lnTo>
                      <a:pt x="70" y="46"/>
                    </a:lnTo>
                    <a:lnTo>
                      <a:pt x="70" y="46"/>
                    </a:lnTo>
                    <a:lnTo>
                      <a:pt x="70" y="52"/>
                    </a:lnTo>
                    <a:lnTo>
                      <a:pt x="70" y="52"/>
                    </a:lnTo>
                    <a:lnTo>
                      <a:pt x="66" y="58"/>
                    </a:lnTo>
                    <a:lnTo>
                      <a:pt x="66" y="58"/>
                    </a:lnTo>
                    <a:lnTo>
                      <a:pt x="66" y="62"/>
                    </a:lnTo>
                    <a:lnTo>
                      <a:pt x="66" y="66"/>
                    </a:lnTo>
                    <a:lnTo>
                      <a:pt x="68" y="68"/>
                    </a:lnTo>
                    <a:lnTo>
                      <a:pt x="66" y="74"/>
                    </a:lnTo>
                    <a:lnTo>
                      <a:pt x="66" y="74"/>
                    </a:lnTo>
                    <a:lnTo>
                      <a:pt x="58" y="82"/>
                    </a:lnTo>
                    <a:lnTo>
                      <a:pt x="48" y="88"/>
                    </a:lnTo>
                    <a:lnTo>
                      <a:pt x="48" y="88"/>
                    </a:lnTo>
                    <a:lnTo>
                      <a:pt x="40" y="90"/>
                    </a:lnTo>
                    <a:lnTo>
                      <a:pt x="40" y="90"/>
                    </a:lnTo>
                    <a:lnTo>
                      <a:pt x="38" y="92"/>
                    </a:lnTo>
                    <a:lnTo>
                      <a:pt x="36" y="96"/>
                    </a:lnTo>
                    <a:lnTo>
                      <a:pt x="34" y="102"/>
                    </a:lnTo>
                    <a:lnTo>
                      <a:pt x="34" y="102"/>
                    </a:lnTo>
                    <a:lnTo>
                      <a:pt x="30" y="104"/>
                    </a:lnTo>
                    <a:lnTo>
                      <a:pt x="26" y="106"/>
                    </a:lnTo>
                    <a:lnTo>
                      <a:pt x="26" y="106"/>
                    </a:lnTo>
                    <a:lnTo>
                      <a:pt x="22" y="116"/>
                    </a:lnTo>
                    <a:lnTo>
                      <a:pt x="22" y="116"/>
                    </a:lnTo>
                    <a:lnTo>
                      <a:pt x="22" y="120"/>
                    </a:lnTo>
                    <a:lnTo>
                      <a:pt x="22" y="120"/>
                    </a:lnTo>
                    <a:lnTo>
                      <a:pt x="20" y="122"/>
                    </a:lnTo>
                    <a:lnTo>
                      <a:pt x="16" y="126"/>
                    </a:lnTo>
                    <a:lnTo>
                      <a:pt x="16" y="126"/>
                    </a:lnTo>
                    <a:lnTo>
                      <a:pt x="10" y="140"/>
                    </a:lnTo>
                    <a:lnTo>
                      <a:pt x="10" y="140"/>
                    </a:lnTo>
                    <a:lnTo>
                      <a:pt x="6" y="144"/>
                    </a:lnTo>
                    <a:lnTo>
                      <a:pt x="6" y="144"/>
                    </a:lnTo>
                    <a:lnTo>
                      <a:pt x="4" y="148"/>
                    </a:lnTo>
                    <a:lnTo>
                      <a:pt x="4" y="156"/>
                    </a:lnTo>
                    <a:lnTo>
                      <a:pt x="4" y="156"/>
                    </a:lnTo>
                    <a:lnTo>
                      <a:pt x="6" y="154"/>
                    </a:lnTo>
                    <a:lnTo>
                      <a:pt x="6" y="154"/>
                    </a:lnTo>
                    <a:lnTo>
                      <a:pt x="8" y="156"/>
                    </a:lnTo>
                    <a:lnTo>
                      <a:pt x="10" y="160"/>
                    </a:lnTo>
                    <a:lnTo>
                      <a:pt x="10" y="164"/>
                    </a:lnTo>
                    <a:lnTo>
                      <a:pt x="8" y="168"/>
                    </a:lnTo>
                    <a:lnTo>
                      <a:pt x="8" y="168"/>
                    </a:lnTo>
                    <a:lnTo>
                      <a:pt x="12" y="172"/>
                    </a:lnTo>
                    <a:lnTo>
                      <a:pt x="12" y="178"/>
                    </a:lnTo>
                    <a:lnTo>
                      <a:pt x="10" y="190"/>
                    </a:lnTo>
                    <a:lnTo>
                      <a:pt x="10" y="190"/>
                    </a:lnTo>
                    <a:lnTo>
                      <a:pt x="8" y="196"/>
                    </a:lnTo>
                    <a:lnTo>
                      <a:pt x="8" y="196"/>
                    </a:lnTo>
                    <a:lnTo>
                      <a:pt x="6" y="204"/>
                    </a:lnTo>
                    <a:lnTo>
                      <a:pt x="0" y="208"/>
                    </a:lnTo>
                    <a:lnTo>
                      <a:pt x="0" y="208"/>
                    </a:lnTo>
                    <a:lnTo>
                      <a:pt x="0" y="208"/>
                    </a:lnTo>
                    <a:lnTo>
                      <a:pt x="0" y="208"/>
                    </a:lnTo>
                    <a:lnTo>
                      <a:pt x="4" y="210"/>
                    </a:lnTo>
                    <a:lnTo>
                      <a:pt x="6" y="212"/>
                    </a:lnTo>
                    <a:lnTo>
                      <a:pt x="8" y="218"/>
                    </a:lnTo>
                    <a:lnTo>
                      <a:pt x="8" y="218"/>
                    </a:lnTo>
                    <a:lnTo>
                      <a:pt x="8" y="220"/>
                    </a:lnTo>
                    <a:lnTo>
                      <a:pt x="8" y="220"/>
                    </a:lnTo>
                    <a:lnTo>
                      <a:pt x="6" y="220"/>
                    </a:lnTo>
                    <a:lnTo>
                      <a:pt x="6" y="220"/>
                    </a:lnTo>
                    <a:lnTo>
                      <a:pt x="6" y="224"/>
                    </a:lnTo>
                    <a:lnTo>
                      <a:pt x="6" y="228"/>
                    </a:lnTo>
                    <a:lnTo>
                      <a:pt x="6" y="228"/>
                    </a:lnTo>
                    <a:lnTo>
                      <a:pt x="8" y="230"/>
                    </a:lnTo>
                    <a:lnTo>
                      <a:pt x="10" y="230"/>
                    </a:lnTo>
                    <a:lnTo>
                      <a:pt x="10" y="230"/>
                    </a:lnTo>
                    <a:lnTo>
                      <a:pt x="10" y="232"/>
                    </a:lnTo>
                    <a:lnTo>
                      <a:pt x="10" y="232"/>
                    </a:lnTo>
                    <a:lnTo>
                      <a:pt x="14" y="234"/>
                    </a:lnTo>
                    <a:lnTo>
                      <a:pt x="14" y="234"/>
                    </a:lnTo>
                    <a:lnTo>
                      <a:pt x="18" y="234"/>
                    </a:lnTo>
                    <a:lnTo>
                      <a:pt x="20" y="234"/>
                    </a:lnTo>
                    <a:lnTo>
                      <a:pt x="20" y="234"/>
                    </a:lnTo>
                    <a:lnTo>
                      <a:pt x="18" y="236"/>
                    </a:lnTo>
                    <a:lnTo>
                      <a:pt x="18" y="238"/>
                    </a:lnTo>
                    <a:lnTo>
                      <a:pt x="18" y="238"/>
                    </a:lnTo>
                    <a:lnTo>
                      <a:pt x="20" y="240"/>
                    </a:lnTo>
                    <a:lnTo>
                      <a:pt x="20" y="240"/>
                    </a:lnTo>
                    <a:lnTo>
                      <a:pt x="20" y="242"/>
                    </a:lnTo>
                    <a:lnTo>
                      <a:pt x="20" y="242"/>
                    </a:lnTo>
                    <a:lnTo>
                      <a:pt x="24" y="242"/>
                    </a:lnTo>
                    <a:lnTo>
                      <a:pt x="24" y="242"/>
                    </a:lnTo>
                    <a:lnTo>
                      <a:pt x="24" y="246"/>
                    </a:lnTo>
                    <a:lnTo>
                      <a:pt x="24" y="246"/>
                    </a:lnTo>
                    <a:lnTo>
                      <a:pt x="28" y="248"/>
                    </a:lnTo>
                    <a:lnTo>
                      <a:pt x="32" y="250"/>
                    </a:lnTo>
                    <a:lnTo>
                      <a:pt x="32" y="250"/>
                    </a:lnTo>
                    <a:lnTo>
                      <a:pt x="32" y="254"/>
                    </a:lnTo>
                    <a:lnTo>
                      <a:pt x="32" y="254"/>
                    </a:lnTo>
                    <a:lnTo>
                      <a:pt x="36" y="256"/>
                    </a:lnTo>
                    <a:lnTo>
                      <a:pt x="38" y="258"/>
                    </a:lnTo>
                    <a:lnTo>
                      <a:pt x="38" y="260"/>
                    </a:lnTo>
                    <a:lnTo>
                      <a:pt x="38" y="260"/>
                    </a:lnTo>
                    <a:lnTo>
                      <a:pt x="38" y="262"/>
                    </a:lnTo>
                    <a:lnTo>
                      <a:pt x="38" y="262"/>
                    </a:lnTo>
                    <a:lnTo>
                      <a:pt x="40" y="262"/>
                    </a:lnTo>
                    <a:lnTo>
                      <a:pt x="40" y="262"/>
                    </a:lnTo>
                    <a:lnTo>
                      <a:pt x="38" y="264"/>
                    </a:lnTo>
                    <a:lnTo>
                      <a:pt x="36" y="264"/>
                    </a:lnTo>
                    <a:lnTo>
                      <a:pt x="36" y="264"/>
                    </a:lnTo>
                    <a:lnTo>
                      <a:pt x="40" y="268"/>
                    </a:lnTo>
                    <a:lnTo>
                      <a:pt x="44" y="270"/>
                    </a:lnTo>
                    <a:lnTo>
                      <a:pt x="44" y="270"/>
                    </a:lnTo>
                    <a:lnTo>
                      <a:pt x="44" y="272"/>
                    </a:lnTo>
                    <a:lnTo>
                      <a:pt x="44" y="272"/>
                    </a:lnTo>
                    <a:lnTo>
                      <a:pt x="50" y="276"/>
                    </a:lnTo>
                    <a:lnTo>
                      <a:pt x="54" y="280"/>
                    </a:lnTo>
                    <a:lnTo>
                      <a:pt x="54" y="280"/>
                    </a:lnTo>
                    <a:lnTo>
                      <a:pt x="62" y="284"/>
                    </a:lnTo>
                    <a:lnTo>
                      <a:pt x="62" y="284"/>
                    </a:lnTo>
                    <a:lnTo>
                      <a:pt x="68" y="288"/>
                    </a:lnTo>
                    <a:lnTo>
                      <a:pt x="76" y="294"/>
                    </a:lnTo>
                    <a:lnTo>
                      <a:pt x="76" y="294"/>
                    </a:lnTo>
                    <a:lnTo>
                      <a:pt x="80" y="296"/>
                    </a:lnTo>
                    <a:lnTo>
                      <a:pt x="86" y="298"/>
                    </a:lnTo>
                    <a:lnTo>
                      <a:pt x="86" y="298"/>
                    </a:lnTo>
                    <a:lnTo>
                      <a:pt x="96" y="294"/>
                    </a:lnTo>
                    <a:lnTo>
                      <a:pt x="96" y="294"/>
                    </a:lnTo>
                    <a:lnTo>
                      <a:pt x="106" y="292"/>
                    </a:lnTo>
                    <a:lnTo>
                      <a:pt x="106" y="292"/>
                    </a:lnTo>
                    <a:lnTo>
                      <a:pt x="110" y="290"/>
                    </a:lnTo>
                    <a:lnTo>
                      <a:pt x="118" y="290"/>
                    </a:lnTo>
                    <a:lnTo>
                      <a:pt x="118" y="290"/>
                    </a:lnTo>
                    <a:lnTo>
                      <a:pt x="120" y="292"/>
                    </a:lnTo>
                    <a:lnTo>
                      <a:pt x="124" y="292"/>
                    </a:lnTo>
                    <a:lnTo>
                      <a:pt x="124" y="292"/>
                    </a:lnTo>
                    <a:lnTo>
                      <a:pt x="124" y="290"/>
                    </a:lnTo>
                    <a:lnTo>
                      <a:pt x="124" y="290"/>
                    </a:lnTo>
                    <a:lnTo>
                      <a:pt x="132" y="296"/>
                    </a:lnTo>
                    <a:lnTo>
                      <a:pt x="132" y="296"/>
                    </a:lnTo>
                    <a:lnTo>
                      <a:pt x="150" y="288"/>
                    </a:lnTo>
                    <a:lnTo>
                      <a:pt x="150" y="288"/>
                    </a:lnTo>
                    <a:lnTo>
                      <a:pt x="158" y="286"/>
                    </a:lnTo>
                    <a:lnTo>
                      <a:pt x="158" y="286"/>
                    </a:lnTo>
                    <a:lnTo>
                      <a:pt x="160" y="284"/>
                    </a:lnTo>
                    <a:lnTo>
                      <a:pt x="162" y="282"/>
                    </a:lnTo>
                    <a:lnTo>
                      <a:pt x="162" y="282"/>
                    </a:lnTo>
                    <a:lnTo>
                      <a:pt x="182" y="282"/>
                    </a:lnTo>
                    <a:lnTo>
                      <a:pt x="182" y="282"/>
                    </a:lnTo>
                    <a:lnTo>
                      <a:pt x="184" y="280"/>
                    </a:lnTo>
                    <a:lnTo>
                      <a:pt x="184" y="280"/>
                    </a:lnTo>
                    <a:lnTo>
                      <a:pt x="188" y="282"/>
                    </a:lnTo>
                    <a:lnTo>
                      <a:pt x="194" y="286"/>
                    </a:lnTo>
                    <a:lnTo>
                      <a:pt x="194" y="286"/>
                    </a:lnTo>
                    <a:lnTo>
                      <a:pt x="194" y="288"/>
                    </a:lnTo>
                    <a:lnTo>
                      <a:pt x="194" y="288"/>
                    </a:lnTo>
                    <a:lnTo>
                      <a:pt x="196" y="288"/>
                    </a:lnTo>
                    <a:lnTo>
                      <a:pt x="196" y="288"/>
                    </a:lnTo>
                    <a:lnTo>
                      <a:pt x="198" y="288"/>
                    </a:lnTo>
                    <a:lnTo>
                      <a:pt x="198" y="288"/>
                    </a:lnTo>
                    <a:lnTo>
                      <a:pt x="196" y="292"/>
                    </a:lnTo>
                    <a:lnTo>
                      <a:pt x="196" y="292"/>
                    </a:lnTo>
                    <a:lnTo>
                      <a:pt x="198" y="296"/>
                    </a:lnTo>
                    <a:lnTo>
                      <a:pt x="202" y="298"/>
                    </a:lnTo>
                    <a:lnTo>
                      <a:pt x="208" y="300"/>
                    </a:lnTo>
                    <a:lnTo>
                      <a:pt x="212" y="298"/>
                    </a:lnTo>
                    <a:lnTo>
                      <a:pt x="212" y="298"/>
                    </a:lnTo>
                    <a:lnTo>
                      <a:pt x="216" y="298"/>
                    </a:lnTo>
                    <a:lnTo>
                      <a:pt x="222" y="296"/>
                    </a:lnTo>
                    <a:lnTo>
                      <a:pt x="222" y="296"/>
                    </a:lnTo>
                    <a:lnTo>
                      <a:pt x="222" y="296"/>
                    </a:lnTo>
                    <a:lnTo>
                      <a:pt x="222" y="296"/>
                    </a:lnTo>
                    <a:lnTo>
                      <a:pt x="224" y="296"/>
                    </a:lnTo>
                    <a:lnTo>
                      <a:pt x="228" y="296"/>
                    </a:lnTo>
                    <a:lnTo>
                      <a:pt x="228" y="296"/>
                    </a:lnTo>
                    <a:lnTo>
                      <a:pt x="228" y="300"/>
                    </a:lnTo>
                    <a:lnTo>
                      <a:pt x="234" y="302"/>
                    </a:lnTo>
                    <a:lnTo>
                      <a:pt x="234" y="302"/>
                    </a:lnTo>
                    <a:lnTo>
                      <a:pt x="234" y="302"/>
                    </a:lnTo>
                    <a:lnTo>
                      <a:pt x="234" y="302"/>
                    </a:lnTo>
                    <a:lnTo>
                      <a:pt x="234" y="304"/>
                    </a:lnTo>
                    <a:lnTo>
                      <a:pt x="234" y="304"/>
                    </a:lnTo>
                    <a:lnTo>
                      <a:pt x="234" y="304"/>
                    </a:lnTo>
                    <a:lnTo>
                      <a:pt x="234" y="304"/>
                    </a:lnTo>
                    <a:lnTo>
                      <a:pt x="236" y="312"/>
                    </a:lnTo>
                    <a:lnTo>
                      <a:pt x="236" y="312"/>
                    </a:lnTo>
                    <a:lnTo>
                      <a:pt x="236" y="316"/>
                    </a:lnTo>
                    <a:lnTo>
                      <a:pt x="236" y="316"/>
                    </a:lnTo>
                    <a:lnTo>
                      <a:pt x="236" y="318"/>
                    </a:lnTo>
                    <a:lnTo>
                      <a:pt x="236" y="318"/>
                    </a:lnTo>
                    <a:lnTo>
                      <a:pt x="234" y="322"/>
                    </a:lnTo>
                    <a:lnTo>
                      <a:pt x="232" y="326"/>
                    </a:lnTo>
                    <a:lnTo>
                      <a:pt x="232" y="326"/>
                    </a:lnTo>
                    <a:lnTo>
                      <a:pt x="232" y="326"/>
                    </a:lnTo>
                    <a:lnTo>
                      <a:pt x="232" y="326"/>
                    </a:lnTo>
                    <a:lnTo>
                      <a:pt x="234" y="326"/>
                    </a:lnTo>
                    <a:lnTo>
                      <a:pt x="234" y="326"/>
                    </a:lnTo>
                    <a:lnTo>
                      <a:pt x="232" y="330"/>
                    </a:lnTo>
                    <a:lnTo>
                      <a:pt x="232" y="332"/>
                    </a:lnTo>
                    <a:lnTo>
                      <a:pt x="232" y="332"/>
                    </a:lnTo>
                    <a:lnTo>
                      <a:pt x="236" y="336"/>
                    </a:lnTo>
                    <a:lnTo>
                      <a:pt x="236" y="336"/>
                    </a:lnTo>
                    <a:lnTo>
                      <a:pt x="236" y="336"/>
                    </a:lnTo>
                    <a:lnTo>
                      <a:pt x="232" y="336"/>
                    </a:lnTo>
                    <a:lnTo>
                      <a:pt x="232" y="336"/>
                    </a:lnTo>
                    <a:lnTo>
                      <a:pt x="230" y="340"/>
                    </a:lnTo>
                    <a:lnTo>
                      <a:pt x="226" y="344"/>
                    </a:lnTo>
                    <a:lnTo>
                      <a:pt x="226" y="344"/>
                    </a:lnTo>
                    <a:lnTo>
                      <a:pt x="228" y="348"/>
                    </a:lnTo>
                    <a:lnTo>
                      <a:pt x="228" y="348"/>
                    </a:lnTo>
                    <a:lnTo>
                      <a:pt x="232" y="350"/>
                    </a:lnTo>
                    <a:lnTo>
                      <a:pt x="232" y="350"/>
                    </a:lnTo>
                    <a:lnTo>
                      <a:pt x="230" y="352"/>
                    </a:lnTo>
                    <a:lnTo>
                      <a:pt x="230" y="352"/>
                    </a:lnTo>
                    <a:lnTo>
                      <a:pt x="230" y="352"/>
                    </a:lnTo>
                    <a:lnTo>
                      <a:pt x="230" y="352"/>
                    </a:lnTo>
                    <a:lnTo>
                      <a:pt x="234" y="358"/>
                    </a:lnTo>
                    <a:lnTo>
                      <a:pt x="234" y="358"/>
                    </a:lnTo>
                    <a:lnTo>
                      <a:pt x="236" y="358"/>
                    </a:lnTo>
                    <a:lnTo>
                      <a:pt x="236" y="358"/>
                    </a:lnTo>
                    <a:lnTo>
                      <a:pt x="236" y="360"/>
                    </a:lnTo>
                    <a:lnTo>
                      <a:pt x="236" y="360"/>
                    </a:lnTo>
                    <a:lnTo>
                      <a:pt x="242" y="366"/>
                    </a:lnTo>
                    <a:lnTo>
                      <a:pt x="242" y="366"/>
                    </a:lnTo>
                    <a:lnTo>
                      <a:pt x="252" y="376"/>
                    </a:lnTo>
                    <a:lnTo>
                      <a:pt x="252" y="376"/>
                    </a:lnTo>
                    <a:lnTo>
                      <a:pt x="256" y="382"/>
                    </a:lnTo>
                    <a:lnTo>
                      <a:pt x="256" y="382"/>
                    </a:lnTo>
                    <a:lnTo>
                      <a:pt x="256" y="386"/>
                    </a:lnTo>
                    <a:lnTo>
                      <a:pt x="256" y="390"/>
                    </a:lnTo>
                    <a:lnTo>
                      <a:pt x="256" y="390"/>
                    </a:lnTo>
                    <a:lnTo>
                      <a:pt x="260" y="396"/>
                    </a:lnTo>
                    <a:lnTo>
                      <a:pt x="260" y="396"/>
                    </a:lnTo>
                    <a:lnTo>
                      <a:pt x="262" y="402"/>
                    </a:lnTo>
                    <a:lnTo>
                      <a:pt x="262" y="402"/>
                    </a:lnTo>
                    <a:lnTo>
                      <a:pt x="266" y="406"/>
                    </a:lnTo>
                    <a:lnTo>
                      <a:pt x="266" y="408"/>
                    </a:lnTo>
                    <a:lnTo>
                      <a:pt x="266" y="412"/>
                    </a:lnTo>
                    <a:lnTo>
                      <a:pt x="266" y="412"/>
                    </a:lnTo>
                    <a:lnTo>
                      <a:pt x="264" y="416"/>
                    </a:lnTo>
                    <a:lnTo>
                      <a:pt x="264" y="420"/>
                    </a:lnTo>
                    <a:lnTo>
                      <a:pt x="268" y="428"/>
                    </a:lnTo>
                    <a:lnTo>
                      <a:pt x="268" y="428"/>
                    </a:lnTo>
                    <a:lnTo>
                      <a:pt x="270" y="436"/>
                    </a:lnTo>
                    <a:lnTo>
                      <a:pt x="270" y="436"/>
                    </a:lnTo>
                    <a:lnTo>
                      <a:pt x="268" y="442"/>
                    </a:lnTo>
                    <a:lnTo>
                      <a:pt x="266" y="446"/>
                    </a:lnTo>
                    <a:lnTo>
                      <a:pt x="266" y="446"/>
                    </a:lnTo>
                    <a:lnTo>
                      <a:pt x="262" y="446"/>
                    </a:lnTo>
                    <a:lnTo>
                      <a:pt x="262" y="446"/>
                    </a:lnTo>
                    <a:lnTo>
                      <a:pt x="262" y="450"/>
                    </a:lnTo>
                    <a:lnTo>
                      <a:pt x="262" y="450"/>
                    </a:lnTo>
                    <a:lnTo>
                      <a:pt x="258" y="454"/>
                    </a:lnTo>
                    <a:lnTo>
                      <a:pt x="258" y="454"/>
                    </a:lnTo>
                    <a:lnTo>
                      <a:pt x="256" y="464"/>
                    </a:lnTo>
                    <a:lnTo>
                      <a:pt x="254" y="470"/>
                    </a:lnTo>
                    <a:lnTo>
                      <a:pt x="252" y="474"/>
                    </a:lnTo>
                    <a:lnTo>
                      <a:pt x="252" y="474"/>
                    </a:lnTo>
                    <a:lnTo>
                      <a:pt x="252" y="484"/>
                    </a:lnTo>
                    <a:lnTo>
                      <a:pt x="252" y="494"/>
                    </a:lnTo>
                    <a:lnTo>
                      <a:pt x="252" y="494"/>
                    </a:lnTo>
                    <a:lnTo>
                      <a:pt x="256" y="498"/>
                    </a:lnTo>
                    <a:lnTo>
                      <a:pt x="258" y="502"/>
                    </a:lnTo>
                    <a:lnTo>
                      <a:pt x="258" y="502"/>
                    </a:lnTo>
                    <a:lnTo>
                      <a:pt x="268" y="522"/>
                    </a:lnTo>
                    <a:lnTo>
                      <a:pt x="268" y="522"/>
                    </a:lnTo>
                    <a:lnTo>
                      <a:pt x="274" y="530"/>
                    </a:lnTo>
                    <a:lnTo>
                      <a:pt x="276" y="534"/>
                    </a:lnTo>
                    <a:lnTo>
                      <a:pt x="274" y="538"/>
                    </a:lnTo>
                    <a:lnTo>
                      <a:pt x="274" y="538"/>
                    </a:lnTo>
                    <a:lnTo>
                      <a:pt x="276" y="550"/>
                    </a:lnTo>
                    <a:lnTo>
                      <a:pt x="276" y="550"/>
                    </a:lnTo>
                    <a:lnTo>
                      <a:pt x="278" y="556"/>
                    </a:lnTo>
                    <a:lnTo>
                      <a:pt x="278" y="556"/>
                    </a:lnTo>
                    <a:lnTo>
                      <a:pt x="278" y="558"/>
                    </a:lnTo>
                    <a:lnTo>
                      <a:pt x="278" y="562"/>
                    </a:lnTo>
                    <a:lnTo>
                      <a:pt x="278" y="562"/>
                    </a:lnTo>
                    <a:lnTo>
                      <a:pt x="280" y="568"/>
                    </a:lnTo>
                    <a:lnTo>
                      <a:pt x="280" y="568"/>
                    </a:lnTo>
                    <a:lnTo>
                      <a:pt x="280" y="570"/>
                    </a:lnTo>
                    <a:lnTo>
                      <a:pt x="280" y="570"/>
                    </a:lnTo>
                    <a:lnTo>
                      <a:pt x="284" y="580"/>
                    </a:lnTo>
                    <a:lnTo>
                      <a:pt x="284" y="580"/>
                    </a:lnTo>
                    <a:lnTo>
                      <a:pt x="294" y="592"/>
                    </a:lnTo>
                    <a:lnTo>
                      <a:pt x="294" y="592"/>
                    </a:lnTo>
                    <a:lnTo>
                      <a:pt x="298" y="600"/>
                    </a:lnTo>
                    <a:lnTo>
                      <a:pt x="302" y="610"/>
                    </a:lnTo>
                    <a:lnTo>
                      <a:pt x="302" y="610"/>
                    </a:lnTo>
                    <a:lnTo>
                      <a:pt x="306" y="618"/>
                    </a:lnTo>
                    <a:lnTo>
                      <a:pt x="308" y="624"/>
                    </a:lnTo>
                    <a:lnTo>
                      <a:pt x="308" y="630"/>
                    </a:lnTo>
                    <a:lnTo>
                      <a:pt x="308" y="630"/>
                    </a:lnTo>
                    <a:lnTo>
                      <a:pt x="304" y="630"/>
                    </a:lnTo>
                    <a:lnTo>
                      <a:pt x="304" y="630"/>
                    </a:lnTo>
                    <a:lnTo>
                      <a:pt x="306" y="634"/>
                    </a:lnTo>
                    <a:lnTo>
                      <a:pt x="310" y="638"/>
                    </a:lnTo>
                    <a:lnTo>
                      <a:pt x="310" y="638"/>
                    </a:lnTo>
                    <a:lnTo>
                      <a:pt x="308" y="644"/>
                    </a:lnTo>
                    <a:lnTo>
                      <a:pt x="308" y="644"/>
                    </a:lnTo>
                    <a:lnTo>
                      <a:pt x="308" y="644"/>
                    </a:lnTo>
                    <a:lnTo>
                      <a:pt x="308" y="644"/>
                    </a:lnTo>
                    <a:lnTo>
                      <a:pt x="310" y="644"/>
                    </a:lnTo>
                    <a:lnTo>
                      <a:pt x="310" y="644"/>
                    </a:lnTo>
                    <a:lnTo>
                      <a:pt x="310" y="644"/>
                    </a:lnTo>
                    <a:lnTo>
                      <a:pt x="310" y="644"/>
                    </a:lnTo>
                    <a:lnTo>
                      <a:pt x="312" y="642"/>
                    </a:lnTo>
                    <a:lnTo>
                      <a:pt x="312" y="642"/>
                    </a:lnTo>
                    <a:lnTo>
                      <a:pt x="312" y="644"/>
                    </a:lnTo>
                    <a:lnTo>
                      <a:pt x="312" y="644"/>
                    </a:lnTo>
                    <a:lnTo>
                      <a:pt x="316" y="644"/>
                    </a:lnTo>
                    <a:lnTo>
                      <a:pt x="316" y="644"/>
                    </a:lnTo>
                    <a:lnTo>
                      <a:pt x="316" y="648"/>
                    </a:lnTo>
                    <a:lnTo>
                      <a:pt x="316" y="648"/>
                    </a:lnTo>
                    <a:lnTo>
                      <a:pt x="322" y="650"/>
                    </a:lnTo>
                    <a:lnTo>
                      <a:pt x="322" y="650"/>
                    </a:lnTo>
                    <a:lnTo>
                      <a:pt x="324" y="648"/>
                    </a:lnTo>
                    <a:lnTo>
                      <a:pt x="326" y="646"/>
                    </a:lnTo>
                    <a:lnTo>
                      <a:pt x="326" y="646"/>
                    </a:lnTo>
                    <a:lnTo>
                      <a:pt x="332" y="646"/>
                    </a:lnTo>
                    <a:lnTo>
                      <a:pt x="338" y="646"/>
                    </a:lnTo>
                    <a:lnTo>
                      <a:pt x="338" y="646"/>
                    </a:lnTo>
                    <a:lnTo>
                      <a:pt x="340" y="642"/>
                    </a:lnTo>
                    <a:lnTo>
                      <a:pt x="340" y="642"/>
                    </a:lnTo>
                    <a:lnTo>
                      <a:pt x="346" y="642"/>
                    </a:lnTo>
                    <a:lnTo>
                      <a:pt x="350" y="642"/>
                    </a:lnTo>
                    <a:lnTo>
                      <a:pt x="350" y="642"/>
                    </a:lnTo>
                    <a:lnTo>
                      <a:pt x="352" y="642"/>
                    </a:lnTo>
                    <a:lnTo>
                      <a:pt x="352" y="642"/>
                    </a:lnTo>
                    <a:lnTo>
                      <a:pt x="358" y="642"/>
                    </a:lnTo>
                    <a:lnTo>
                      <a:pt x="362" y="644"/>
                    </a:lnTo>
                    <a:lnTo>
                      <a:pt x="362" y="644"/>
                    </a:lnTo>
                    <a:lnTo>
                      <a:pt x="366" y="642"/>
                    </a:lnTo>
                    <a:lnTo>
                      <a:pt x="366" y="642"/>
                    </a:lnTo>
                    <a:lnTo>
                      <a:pt x="370" y="642"/>
                    </a:lnTo>
                    <a:lnTo>
                      <a:pt x="370" y="642"/>
                    </a:lnTo>
                    <a:lnTo>
                      <a:pt x="372" y="640"/>
                    </a:lnTo>
                    <a:lnTo>
                      <a:pt x="372" y="640"/>
                    </a:lnTo>
                    <a:lnTo>
                      <a:pt x="376" y="640"/>
                    </a:lnTo>
                    <a:lnTo>
                      <a:pt x="382" y="638"/>
                    </a:lnTo>
                    <a:lnTo>
                      <a:pt x="382" y="638"/>
                    </a:lnTo>
                    <a:lnTo>
                      <a:pt x="390" y="632"/>
                    </a:lnTo>
                    <a:lnTo>
                      <a:pt x="390" y="632"/>
                    </a:lnTo>
                    <a:lnTo>
                      <a:pt x="406" y="616"/>
                    </a:lnTo>
                    <a:lnTo>
                      <a:pt x="420" y="598"/>
                    </a:lnTo>
                    <a:lnTo>
                      <a:pt x="420" y="598"/>
                    </a:lnTo>
                    <a:lnTo>
                      <a:pt x="426" y="594"/>
                    </a:lnTo>
                    <a:lnTo>
                      <a:pt x="430" y="590"/>
                    </a:lnTo>
                    <a:lnTo>
                      <a:pt x="430" y="590"/>
                    </a:lnTo>
                    <a:lnTo>
                      <a:pt x="430" y="586"/>
                    </a:lnTo>
                    <a:lnTo>
                      <a:pt x="428" y="584"/>
                    </a:lnTo>
                    <a:lnTo>
                      <a:pt x="428" y="584"/>
                    </a:lnTo>
                    <a:lnTo>
                      <a:pt x="432" y="582"/>
                    </a:lnTo>
                    <a:lnTo>
                      <a:pt x="432" y="582"/>
                    </a:lnTo>
                    <a:lnTo>
                      <a:pt x="434" y="576"/>
                    </a:lnTo>
                    <a:lnTo>
                      <a:pt x="434" y="568"/>
                    </a:lnTo>
                    <a:lnTo>
                      <a:pt x="434" y="568"/>
                    </a:lnTo>
                    <a:lnTo>
                      <a:pt x="432" y="566"/>
                    </a:lnTo>
                    <a:lnTo>
                      <a:pt x="432" y="566"/>
                    </a:lnTo>
                    <a:lnTo>
                      <a:pt x="430" y="566"/>
                    </a:lnTo>
                    <a:lnTo>
                      <a:pt x="430" y="566"/>
                    </a:lnTo>
                    <a:lnTo>
                      <a:pt x="434" y="562"/>
                    </a:lnTo>
                    <a:lnTo>
                      <a:pt x="438" y="558"/>
                    </a:lnTo>
                    <a:lnTo>
                      <a:pt x="438" y="558"/>
                    </a:lnTo>
                    <a:lnTo>
                      <a:pt x="448" y="554"/>
                    </a:lnTo>
                    <a:lnTo>
                      <a:pt x="454" y="552"/>
                    </a:lnTo>
                    <a:lnTo>
                      <a:pt x="456" y="548"/>
                    </a:lnTo>
                    <a:lnTo>
                      <a:pt x="456" y="548"/>
                    </a:lnTo>
                    <a:lnTo>
                      <a:pt x="456" y="546"/>
                    </a:lnTo>
                    <a:lnTo>
                      <a:pt x="454" y="546"/>
                    </a:lnTo>
                    <a:lnTo>
                      <a:pt x="454" y="546"/>
                    </a:lnTo>
                    <a:lnTo>
                      <a:pt x="454" y="544"/>
                    </a:lnTo>
                    <a:lnTo>
                      <a:pt x="454" y="544"/>
                    </a:lnTo>
                    <a:lnTo>
                      <a:pt x="456" y="542"/>
                    </a:lnTo>
                    <a:lnTo>
                      <a:pt x="456" y="542"/>
                    </a:lnTo>
                    <a:lnTo>
                      <a:pt x="456" y="530"/>
                    </a:lnTo>
                    <a:lnTo>
                      <a:pt x="456" y="530"/>
                    </a:lnTo>
                    <a:lnTo>
                      <a:pt x="454" y="530"/>
                    </a:lnTo>
                    <a:lnTo>
                      <a:pt x="454" y="530"/>
                    </a:lnTo>
                    <a:lnTo>
                      <a:pt x="452" y="526"/>
                    </a:lnTo>
                    <a:lnTo>
                      <a:pt x="452" y="520"/>
                    </a:lnTo>
                    <a:lnTo>
                      <a:pt x="452" y="520"/>
                    </a:lnTo>
                    <a:lnTo>
                      <a:pt x="452" y="518"/>
                    </a:lnTo>
                    <a:lnTo>
                      <a:pt x="450" y="516"/>
                    </a:lnTo>
                    <a:lnTo>
                      <a:pt x="450" y="510"/>
                    </a:lnTo>
                    <a:lnTo>
                      <a:pt x="450" y="510"/>
                    </a:lnTo>
                    <a:lnTo>
                      <a:pt x="460" y="502"/>
                    </a:lnTo>
                    <a:lnTo>
                      <a:pt x="460" y="502"/>
                    </a:lnTo>
                    <a:lnTo>
                      <a:pt x="466" y="496"/>
                    </a:lnTo>
                    <a:lnTo>
                      <a:pt x="472" y="490"/>
                    </a:lnTo>
                    <a:lnTo>
                      <a:pt x="472" y="490"/>
                    </a:lnTo>
                    <a:lnTo>
                      <a:pt x="482" y="486"/>
                    </a:lnTo>
                    <a:lnTo>
                      <a:pt x="490" y="482"/>
                    </a:lnTo>
                    <a:lnTo>
                      <a:pt x="490" y="482"/>
                    </a:lnTo>
                    <a:lnTo>
                      <a:pt x="496" y="476"/>
                    </a:lnTo>
                    <a:lnTo>
                      <a:pt x="500" y="470"/>
                    </a:lnTo>
                    <a:lnTo>
                      <a:pt x="500" y="470"/>
                    </a:lnTo>
                    <a:lnTo>
                      <a:pt x="500" y="468"/>
                    </a:lnTo>
                    <a:lnTo>
                      <a:pt x="500" y="468"/>
                    </a:lnTo>
                    <a:lnTo>
                      <a:pt x="502" y="464"/>
                    </a:lnTo>
                    <a:lnTo>
                      <a:pt x="502" y="464"/>
                    </a:lnTo>
                    <a:lnTo>
                      <a:pt x="502" y="462"/>
                    </a:lnTo>
                    <a:lnTo>
                      <a:pt x="502" y="462"/>
                    </a:lnTo>
                    <a:lnTo>
                      <a:pt x="500" y="462"/>
                    </a:lnTo>
                    <a:lnTo>
                      <a:pt x="500" y="462"/>
                    </a:lnTo>
                    <a:lnTo>
                      <a:pt x="500" y="454"/>
                    </a:lnTo>
                    <a:lnTo>
                      <a:pt x="498" y="448"/>
                    </a:lnTo>
                    <a:lnTo>
                      <a:pt x="498" y="448"/>
                    </a:lnTo>
                    <a:lnTo>
                      <a:pt x="500" y="446"/>
                    </a:lnTo>
                    <a:lnTo>
                      <a:pt x="500" y="446"/>
                    </a:lnTo>
                    <a:lnTo>
                      <a:pt x="500" y="440"/>
                    </a:lnTo>
                    <a:lnTo>
                      <a:pt x="498" y="434"/>
                    </a:lnTo>
                    <a:lnTo>
                      <a:pt x="498" y="434"/>
                    </a:lnTo>
                    <a:lnTo>
                      <a:pt x="500" y="430"/>
                    </a:lnTo>
                    <a:lnTo>
                      <a:pt x="500" y="430"/>
                    </a:lnTo>
                    <a:lnTo>
                      <a:pt x="496" y="426"/>
                    </a:lnTo>
                    <a:lnTo>
                      <a:pt x="492" y="422"/>
                    </a:lnTo>
                    <a:lnTo>
                      <a:pt x="492" y="422"/>
                    </a:lnTo>
                    <a:lnTo>
                      <a:pt x="490" y="414"/>
                    </a:lnTo>
                    <a:lnTo>
                      <a:pt x="490" y="406"/>
                    </a:lnTo>
                    <a:lnTo>
                      <a:pt x="490" y="406"/>
                    </a:lnTo>
                    <a:lnTo>
                      <a:pt x="488" y="404"/>
                    </a:lnTo>
                    <a:lnTo>
                      <a:pt x="488" y="404"/>
                    </a:lnTo>
                    <a:lnTo>
                      <a:pt x="492" y="396"/>
                    </a:lnTo>
                    <a:lnTo>
                      <a:pt x="492" y="396"/>
                    </a:lnTo>
                    <a:lnTo>
                      <a:pt x="488" y="394"/>
                    </a:lnTo>
                    <a:lnTo>
                      <a:pt x="486" y="390"/>
                    </a:lnTo>
                    <a:lnTo>
                      <a:pt x="486" y="390"/>
                    </a:lnTo>
                    <a:lnTo>
                      <a:pt x="486" y="384"/>
                    </a:lnTo>
                    <a:lnTo>
                      <a:pt x="488" y="378"/>
                    </a:lnTo>
                    <a:lnTo>
                      <a:pt x="488" y="378"/>
                    </a:lnTo>
                    <a:lnTo>
                      <a:pt x="492" y="376"/>
                    </a:lnTo>
                    <a:lnTo>
                      <a:pt x="492" y="376"/>
                    </a:lnTo>
                    <a:lnTo>
                      <a:pt x="492" y="374"/>
                    </a:lnTo>
                    <a:lnTo>
                      <a:pt x="492" y="370"/>
                    </a:lnTo>
                    <a:lnTo>
                      <a:pt x="492" y="370"/>
                    </a:lnTo>
                    <a:lnTo>
                      <a:pt x="496" y="366"/>
                    </a:lnTo>
                    <a:lnTo>
                      <a:pt x="496" y="364"/>
                    </a:lnTo>
                    <a:lnTo>
                      <a:pt x="498" y="360"/>
                    </a:lnTo>
                    <a:lnTo>
                      <a:pt x="498" y="360"/>
                    </a:lnTo>
                    <a:lnTo>
                      <a:pt x="502" y="358"/>
                    </a:lnTo>
                    <a:lnTo>
                      <a:pt x="502" y="356"/>
                    </a:lnTo>
                    <a:lnTo>
                      <a:pt x="504" y="354"/>
                    </a:lnTo>
                    <a:lnTo>
                      <a:pt x="504" y="354"/>
                    </a:lnTo>
                    <a:lnTo>
                      <a:pt x="506" y="354"/>
                    </a:lnTo>
                    <a:lnTo>
                      <a:pt x="508" y="352"/>
                    </a:lnTo>
                    <a:lnTo>
                      <a:pt x="508" y="352"/>
                    </a:lnTo>
                    <a:lnTo>
                      <a:pt x="508" y="350"/>
                    </a:lnTo>
                    <a:lnTo>
                      <a:pt x="508" y="350"/>
                    </a:lnTo>
                    <a:lnTo>
                      <a:pt x="528" y="330"/>
                    </a:lnTo>
                    <a:lnTo>
                      <a:pt x="528" y="330"/>
                    </a:lnTo>
                    <a:lnTo>
                      <a:pt x="550" y="314"/>
                    </a:lnTo>
                    <a:lnTo>
                      <a:pt x="550" y="314"/>
                    </a:lnTo>
                    <a:lnTo>
                      <a:pt x="556" y="304"/>
                    </a:lnTo>
                    <a:lnTo>
                      <a:pt x="556" y="304"/>
                    </a:lnTo>
                    <a:lnTo>
                      <a:pt x="566" y="296"/>
                    </a:lnTo>
                    <a:lnTo>
                      <a:pt x="570" y="290"/>
                    </a:lnTo>
                    <a:lnTo>
                      <a:pt x="572" y="284"/>
                    </a:lnTo>
                    <a:lnTo>
                      <a:pt x="572" y="284"/>
                    </a:lnTo>
                    <a:lnTo>
                      <a:pt x="574" y="280"/>
                    </a:lnTo>
                    <a:lnTo>
                      <a:pt x="574" y="280"/>
                    </a:lnTo>
                    <a:lnTo>
                      <a:pt x="580" y="270"/>
                    </a:lnTo>
                    <a:lnTo>
                      <a:pt x="580" y="270"/>
                    </a:lnTo>
                    <a:lnTo>
                      <a:pt x="580" y="268"/>
                    </a:lnTo>
                    <a:lnTo>
                      <a:pt x="580" y="268"/>
                    </a:lnTo>
                    <a:lnTo>
                      <a:pt x="584" y="264"/>
                    </a:lnTo>
                    <a:lnTo>
                      <a:pt x="584" y="264"/>
                    </a:lnTo>
                    <a:lnTo>
                      <a:pt x="588" y="256"/>
                    </a:lnTo>
                    <a:lnTo>
                      <a:pt x="588" y="256"/>
                    </a:lnTo>
                    <a:lnTo>
                      <a:pt x="588" y="248"/>
                    </a:lnTo>
                    <a:lnTo>
                      <a:pt x="588" y="248"/>
                    </a:lnTo>
                    <a:lnTo>
                      <a:pt x="590" y="246"/>
                    </a:lnTo>
                    <a:lnTo>
                      <a:pt x="590" y="244"/>
                    </a:lnTo>
                    <a:lnTo>
                      <a:pt x="590" y="244"/>
                    </a:lnTo>
                    <a:lnTo>
                      <a:pt x="590" y="238"/>
                    </a:lnTo>
                    <a:lnTo>
                      <a:pt x="590" y="238"/>
                    </a:lnTo>
                    <a:lnTo>
                      <a:pt x="592" y="236"/>
                    </a:lnTo>
                    <a:lnTo>
                      <a:pt x="592" y="23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60" name="Freeform 203"/>
              <p:cNvSpPr/>
              <p:nvPr/>
            </p:nvSpPr>
            <p:spPr bwMode="auto">
              <a:xfrm>
                <a:off x="2416175" y="1844675"/>
                <a:ext cx="98425" cy="190500"/>
              </a:xfrm>
              <a:custGeom>
                <a:avLst/>
                <a:gdLst/>
                <a:ahLst/>
                <a:cxnLst>
                  <a:cxn ang="0">
                    <a:pos x="60" y="22"/>
                  </a:cxn>
                  <a:cxn ang="0">
                    <a:pos x="56" y="6"/>
                  </a:cxn>
                  <a:cxn ang="0">
                    <a:pos x="54" y="4"/>
                  </a:cxn>
                  <a:cxn ang="0">
                    <a:pos x="52" y="2"/>
                  </a:cxn>
                  <a:cxn ang="0">
                    <a:pos x="48" y="2"/>
                  </a:cxn>
                  <a:cxn ang="0">
                    <a:pos x="48" y="6"/>
                  </a:cxn>
                  <a:cxn ang="0">
                    <a:pos x="46" y="10"/>
                  </a:cxn>
                  <a:cxn ang="0">
                    <a:pos x="44" y="14"/>
                  </a:cxn>
                  <a:cxn ang="0">
                    <a:pos x="42" y="12"/>
                  </a:cxn>
                  <a:cxn ang="0">
                    <a:pos x="40" y="12"/>
                  </a:cxn>
                  <a:cxn ang="0">
                    <a:pos x="40" y="16"/>
                  </a:cxn>
                  <a:cxn ang="0">
                    <a:pos x="40" y="18"/>
                  </a:cxn>
                  <a:cxn ang="0">
                    <a:pos x="38" y="18"/>
                  </a:cxn>
                  <a:cxn ang="0">
                    <a:pos x="38" y="18"/>
                  </a:cxn>
                  <a:cxn ang="0">
                    <a:pos x="38" y="22"/>
                  </a:cxn>
                  <a:cxn ang="0">
                    <a:pos x="36" y="24"/>
                  </a:cxn>
                  <a:cxn ang="0">
                    <a:pos x="36" y="22"/>
                  </a:cxn>
                  <a:cxn ang="0">
                    <a:pos x="36" y="22"/>
                  </a:cxn>
                  <a:cxn ang="0">
                    <a:pos x="32" y="26"/>
                  </a:cxn>
                  <a:cxn ang="0">
                    <a:pos x="34" y="28"/>
                  </a:cxn>
                  <a:cxn ang="0">
                    <a:pos x="32" y="28"/>
                  </a:cxn>
                  <a:cxn ang="0">
                    <a:pos x="30" y="28"/>
                  </a:cxn>
                  <a:cxn ang="0">
                    <a:pos x="26" y="30"/>
                  </a:cxn>
                  <a:cxn ang="0">
                    <a:pos x="26" y="32"/>
                  </a:cxn>
                  <a:cxn ang="0">
                    <a:pos x="20" y="32"/>
                  </a:cxn>
                  <a:cxn ang="0">
                    <a:pos x="20" y="34"/>
                  </a:cxn>
                  <a:cxn ang="0">
                    <a:pos x="16" y="34"/>
                  </a:cxn>
                  <a:cxn ang="0">
                    <a:pos x="14" y="36"/>
                  </a:cxn>
                  <a:cxn ang="0">
                    <a:pos x="10" y="36"/>
                  </a:cxn>
                  <a:cxn ang="0">
                    <a:pos x="8" y="42"/>
                  </a:cxn>
                  <a:cxn ang="0">
                    <a:pos x="6" y="46"/>
                  </a:cxn>
                  <a:cxn ang="0">
                    <a:pos x="10" y="58"/>
                  </a:cxn>
                  <a:cxn ang="0">
                    <a:pos x="8" y="60"/>
                  </a:cxn>
                  <a:cxn ang="0">
                    <a:pos x="10" y="64"/>
                  </a:cxn>
                  <a:cxn ang="0">
                    <a:pos x="10" y="68"/>
                  </a:cxn>
                  <a:cxn ang="0">
                    <a:pos x="4" y="80"/>
                  </a:cxn>
                  <a:cxn ang="0">
                    <a:pos x="2" y="82"/>
                  </a:cxn>
                  <a:cxn ang="0">
                    <a:pos x="0" y="86"/>
                  </a:cxn>
                  <a:cxn ang="0">
                    <a:pos x="0" y="90"/>
                  </a:cxn>
                  <a:cxn ang="0">
                    <a:pos x="4" y="100"/>
                  </a:cxn>
                  <a:cxn ang="0">
                    <a:pos x="4" y="104"/>
                  </a:cxn>
                  <a:cxn ang="0">
                    <a:pos x="6" y="110"/>
                  </a:cxn>
                  <a:cxn ang="0">
                    <a:pos x="6" y="114"/>
                  </a:cxn>
                  <a:cxn ang="0">
                    <a:pos x="8" y="116"/>
                  </a:cxn>
                  <a:cxn ang="0">
                    <a:pos x="14" y="118"/>
                  </a:cxn>
                  <a:cxn ang="0">
                    <a:pos x="16" y="120"/>
                  </a:cxn>
                  <a:cxn ang="0">
                    <a:pos x="24" y="116"/>
                  </a:cxn>
                  <a:cxn ang="0">
                    <a:pos x="30" y="116"/>
                  </a:cxn>
                  <a:cxn ang="0">
                    <a:pos x="34" y="112"/>
                  </a:cxn>
                  <a:cxn ang="0">
                    <a:pos x="38" y="96"/>
                  </a:cxn>
                  <a:cxn ang="0">
                    <a:pos x="52" y="54"/>
                  </a:cxn>
                  <a:cxn ang="0">
                    <a:pos x="52" y="44"/>
                  </a:cxn>
                  <a:cxn ang="0">
                    <a:pos x="54" y="40"/>
                  </a:cxn>
                  <a:cxn ang="0">
                    <a:pos x="56" y="36"/>
                  </a:cxn>
                  <a:cxn ang="0">
                    <a:pos x="54" y="28"/>
                  </a:cxn>
                  <a:cxn ang="0">
                    <a:pos x="54" y="28"/>
                  </a:cxn>
                  <a:cxn ang="0">
                    <a:pos x="56" y="28"/>
                  </a:cxn>
                  <a:cxn ang="0">
                    <a:pos x="58" y="32"/>
                  </a:cxn>
                  <a:cxn ang="0">
                    <a:pos x="60" y="30"/>
                  </a:cxn>
                  <a:cxn ang="0">
                    <a:pos x="62" y="26"/>
                  </a:cxn>
                  <a:cxn ang="0">
                    <a:pos x="60" y="22"/>
                  </a:cxn>
                </a:cxnLst>
                <a:rect l="0" t="0" r="r" b="b"/>
                <a:pathLst>
                  <a:path w="62" h="120">
                    <a:moveTo>
                      <a:pt x="60" y="22"/>
                    </a:moveTo>
                    <a:lnTo>
                      <a:pt x="60" y="22"/>
                    </a:lnTo>
                    <a:lnTo>
                      <a:pt x="58" y="14"/>
                    </a:lnTo>
                    <a:lnTo>
                      <a:pt x="56" y="6"/>
                    </a:lnTo>
                    <a:lnTo>
                      <a:pt x="56" y="6"/>
                    </a:lnTo>
                    <a:lnTo>
                      <a:pt x="54" y="4"/>
                    </a:lnTo>
                    <a:lnTo>
                      <a:pt x="52" y="2"/>
                    </a:lnTo>
                    <a:lnTo>
                      <a:pt x="52" y="2"/>
                    </a:lnTo>
                    <a:lnTo>
                      <a:pt x="50" y="0"/>
                    </a:lnTo>
                    <a:lnTo>
                      <a:pt x="48" y="2"/>
                    </a:lnTo>
                    <a:lnTo>
                      <a:pt x="48" y="2"/>
                    </a:lnTo>
                    <a:lnTo>
                      <a:pt x="48" y="6"/>
                    </a:lnTo>
                    <a:lnTo>
                      <a:pt x="46" y="10"/>
                    </a:lnTo>
                    <a:lnTo>
                      <a:pt x="46" y="10"/>
                    </a:lnTo>
                    <a:lnTo>
                      <a:pt x="44" y="12"/>
                    </a:lnTo>
                    <a:lnTo>
                      <a:pt x="44" y="14"/>
                    </a:lnTo>
                    <a:lnTo>
                      <a:pt x="44" y="14"/>
                    </a:lnTo>
                    <a:lnTo>
                      <a:pt x="42" y="12"/>
                    </a:lnTo>
                    <a:lnTo>
                      <a:pt x="42" y="12"/>
                    </a:lnTo>
                    <a:lnTo>
                      <a:pt x="40" y="12"/>
                    </a:lnTo>
                    <a:lnTo>
                      <a:pt x="40" y="12"/>
                    </a:lnTo>
                    <a:lnTo>
                      <a:pt x="40" y="16"/>
                    </a:lnTo>
                    <a:lnTo>
                      <a:pt x="40" y="16"/>
                    </a:lnTo>
                    <a:lnTo>
                      <a:pt x="40" y="18"/>
                    </a:lnTo>
                    <a:lnTo>
                      <a:pt x="40" y="18"/>
                    </a:lnTo>
                    <a:lnTo>
                      <a:pt x="38" y="18"/>
                    </a:lnTo>
                    <a:lnTo>
                      <a:pt x="38" y="18"/>
                    </a:lnTo>
                    <a:lnTo>
                      <a:pt x="38" y="18"/>
                    </a:lnTo>
                    <a:lnTo>
                      <a:pt x="38" y="18"/>
                    </a:lnTo>
                    <a:lnTo>
                      <a:pt x="38" y="22"/>
                    </a:lnTo>
                    <a:lnTo>
                      <a:pt x="38" y="22"/>
                    </a:lnTo>
                    <a:lnTo>
                      <a:pt x="36" y="24"/>
                    </a:lnTo>
                    <a:lnTo>
                      <a:pt x="36" y="24"/>
                    </a:lnTo>
                    <a:lnTo>
                      <a:pt x="36" y="22"/>
                    </a:lnTo>
                    <a:lnTo>
                      <a:pt x="36" y="22"/>
                    </a:lnTo>
                    <a:lnTo>
                      <a:pt x="36" y="22"/>
                    </a:lnTo>
                    <a:lnTo>
                      <a:pt x="32" y="26"/>
                    </a:lnTo>
                    <a:lnTo>
                      <a:pt x="32" y="26"/>
                    </a:lnTo>
                    <a:lnTo>
                      <a:pt x="34" y="28"/>
                    </a:lnTo>
                    <a:lnTo>
                      <a:pt x="34" y="28"/>
                    </a:lnTo>
                    <a:lnTo>
                      <a:pt x="32" y="28"/>
                    </a:lnTo>
                    <a:lnTo>
                      <a:pt x="32" y="28"/>
                    </a:lnTo>
                    <a:lnTo>
                      <a:pt x="30" y="28"/>
                    </a:lnTo>
                    <a:lnTo>
                      <a:pt x="30" y="28"/>
                    </a:lnTo>
                    <a:lnTo>
                      <a:pt x="26" y="30"/>
                    </a:lnTo>
                    <a:lnTo>
                      <a:pt x="26" y="30"/>
                    </a:lnTo>
                    <a:lnTo>
                      <a:pt x="26" y="32"/>
                    </a:lnTo>
                    <a:lnTo>
                      <a:pt x="26" y="32"/>
                    </a:lnTo>
                    <a:lnTo>
                      <a:pt x="24" y="32"/>
                    </a:lnTo>
                    <a:lnTo>
                      <a:pt x="20" y="32"/>
                    </a:lnTo>
                    <a:lnTo>
                      <a:pt x="20" y="32"/>
                    </a:lnTo>
                    <a:lnTo>
                      <a:pt x="20" y="34"/>
                    </a:lnTo>
                    <a:lnTo>
                      <a:pt x="20" y="34"/>
                    </a:lnTo>
                    <a:lnTo>
                      <a:pt x="16" y="34"/>
                    </a:lnTo>
                    <a:lnTo>
                      <a:pt x="16" y="34"/>
                    </a:lnTo>
                    <a:lnTo>
                      <a:pt x="14" y="36"/>
                    </a:lnTo>
                    <a:lnTo>
                      <a:pt x="14" y="36"/>
                    </a:lnTo>
                    <a:lnTo>
                      <a:pt x="10" y="36"/>
                    </a:lnTo>
                    <a:lnTo>
                      <a:pt x="10" y="36"/>
                    </a:lnTo>
                    <a:lnTo>
                      <a:pt x="8" y="42"/>
                    </a:lnTo>
                    <a:lnTo>
                      <a:pt x="6" y="46"/>
                    </a:lnTo>
                    <a:lnTo>
                      <a:pt x="6" y="46"/>
                    </a:lnTo>
                    <a:lnTo>
                      <a:pt x="6" y="52"/>
                    </a:lnTo>
                    <a:lnTo>
                      <a:pt x="10" y="58"/>
                    </a:lnTo>
                    <a:lnTo>
                      <a:pt x="10" y="58"/>
                    </a:lnTo>
                    <a:lnTo>
                      <a:pt x="8" y="60"/>
                    </a:lnTo>
                    <a:lnTo>
                      <a:pt x="8" y="60"/>
                    </a:lnTo>
                    <a:lnTo>
                      <a:pt x="10" y="64"/>
                    </a:lnTo>
                    <a:lnTo>
                      <a:pt x="10" y="64"/>
                    </a:lnTo>
                    <a:lnTo>
                      <a:pt x="10" y="68"/>
                    </a:lnTo>
                    <a:lnTo>
                      <a:pt x="8" y="74"/>
                    </a:lnTo>
                    <a:lnTo>
                      <a:pt x="4" y="80"/>
                    </a:lnTo>
                    <a:lnTo>
                      <a:pt x="4" y="80"/>
                    </a:lnTo>
                    <a:lnTo>
                      <a:pt x="2" y="82"/>
                    </a:lnTo>
                    <a:lnTo>
                      <a:pt x="2" y="82"/>
                    </a:lnTo>
                    <a:lnTo>
                      <a:pt x="0" y="86"/>
                    </a:lnTo>
                    <a:lnTo>
                      <a:pt x="0" y="90"/>
                    </a:lnTo>
                    <a:lnTo>
                      <a:pt x="0" y="90"/>
                    </a:lnTo>
                    <a:lnTo>
                      <a:pt x="4" y="100"/>
                    </a:lnTo>
                    <a:lnTo>
                      <a:pt x="4" y="100"/>
                    </a:lnTo>
                    <a:lnTo>
                      <a:pt x="4" y="104"/>
                    </a:lnTo>
                    <a:lnTo>
                      <a:pt x="4" y="104"/>
                    </a:lnTo>
                    <a:lnTo>
                      <a:pt x="4" y="108"/>
                    </a:lnTo>
                    <a:lnTo>
                      <a:pt x="6" y="110"/>
                    </a:lnTo>
                    <a:lnTo>
                      <a:pt x="6" y="110"/>
                    </a:lnTo>
                    <a:lnTo>
                      <a:pt x="6" y="114"/>
                    </a:lnTo>
                    <a:lnTo>
                      <a:pt x="6" y="114"/>
                    </a:lnTo>
                    <a:lnTo>
                      <a:pt x="8" y="116"/>
                    </a:lnTo>
                    <a:lnTo>
                      <a:pt x="12" y="116"/>
                    </a:lnTo>
                    <a:lnTo>
                      <a:pt x="14" y="118"/>
                    </a:lnTo>
                    <a:lnTo>
                      <a:pt x="16" y="120"/>
                    </a:lnTo>
                    <a:lnTo>
                      <a:pt x="16" y="120"/>
                    </a:lnTo>
                    <a:lnTo>
                      <a:pt x="20" y="118"/>
                    </a:lnTo>
                    <a:lnTo>
                      <a:pt x="24" y="116"/>
                    </a:lnTo>
                    <a:lnTo>
                      <a:pt x="24" y="116"/>
                    </a:lnTo>
                    <a:lnTo>
                      <a:pt x="30" y="116"/>
                    </a:lnTo>
                    <a:lnTo>
                      <a:pt x="30" y="116"/>
                    </a:lnTo>
                    <a:lnTo>
                      <a:pt x="34" y="112"/>
                    </a:lnTo>
                    <a:lnTo>
                      <a:pt x="36" y="106"/>
                    </a:lnTo>
                    <a:lnTo>
                      <a:pt x="38" y="96"/>
                    </a:lnTo>
                    <a:lnTo>
                      <a:pt x="38" y="96"/>
                    </a:lnTo>
                    <a:lnTo>
                      <a:pt x="52" y="54"/>
                    </a:lnTo>
                    <a:lnTo>
                      <a:pt x="52" y="54"/>
                    </a:lnTo>
                    <a:lnTo>
                      <a:pt x="52" y="44"/>
                    </a:lnTo>
                    <a:lnTo>
                      <a:pt x="52" y="44"/>
                    </a:lnTo>
                    <a:lnTo>
                      <a:pt x="54" y="40"/>
                    </a:lnTo>
                    <a:lnTo>
                      <a:pt x="56" y="36"/>
                    </a:lnTo>
                    <a:lnTo>
                      <a:pt x="56" y="36"/>
                    </a:lnTo>
                    <a:lnTo>
                      <a:pt x="54" y="34"/>
                    </a:lnTo>
                    <a:lnTo>
                      <a:pt x="54" y="28"/>
                    </a:lnTo>
                    <a:lnTo>
                      <a:pt x="54" y="28"/>
                    </a:lnTo>
                    <a:lnTo>
                      <a:pt x="54" y="28"/>
                    </a:lnTo>
                    <a:lnTo>
                      <a:pt x="54" y="28"/>
                    </a:lnTo>
                    <a:lnTo>
                      <a:pt x="56" y="28"/>
                    </a:lnTo>
                    <a:lnTo>
                      <a:pt x="56" y="28"/>
                    </a:lnTo>
                    <a:lnTo>
                      <a:pt x="58" y="32"/>
                    </a:lnTo>
                    <a:lnTo>
                      <a:pt x="58" y="32"/>
                    </a:lnTo>
                    <a:lnTo>
                      <a:pt x="60" y="30"/>
                    </a:lnTo>
                    <a:lnTo>
                      <a:pt x="62" y="26"/>
                    </a:lnTo>
                    <a:lnTo>
                      <a:pt x="62" y="26"/>
                    </a:lnTo>
                    <a:lnTo>
                      <a:pt x="60" y="22"/>
                    </a:lnTo>
                    <a:lnTo>
                      <a:pt x="60" y="2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61" name="Freeform 204"/>
              <p:cNvSpPr/>
              <p:nvPr/>
            </p:nvSpPr>
            <p:spPr bwMode="auto">
              <a:xfrm>
                <a:off x="1936750" y="1625600"/>
                <a:ext cx="9525" cy="9525"/>
              </a:xfrm>
              <a:custGeom>
                <a:avLst/>
                <a:gdLst/>
                <a:ahLst/>
                <a:cxnLst>
                  <a:cxn ang="0">
                    <a:pos x="6" y="2"/>
                  </a:cxn>
                  <a:cxn ang="0">
                    <a:pos x="6" y="2"/>
                  </a:cxn>
                  <a:cxn ang="0">
                    <a:pos x="2" y="0"/>
                  </a:cxn>
                  <a:cxn ang="0">
                    <a:pos x="2" y="0"/>
                  </a:cxn>
                  <a:cxn ang="0">
                    <a:pos x="0" y="4"/>
                  </a:cxn>
                  <a:cxn ang="0">
                    <a:pos x="0" y="6"/>
                  </a:cxn>
                  <a:cxn ang="0">
                    <a:pos x="0" y="6"/>
                  </a:cxn>
                  <a:cxn ang="0">
                    <a:pos x="2" y="6"/>
                  </a:cxn>
                  <a:cxn ang="0">
                    <a:pos x="2" y="6"/>
                  </a:cxn>
                  <a:cxn ang="0">
                    <a:pos x="4" y="4"/>
                  </a:cxn>
                  <a:cxn ang="0">
                    <a:pos x="6" y="2"/>
                  </a:cxn>
                  <a:cxn ang="0">
                    <a:pos x="6" y="2"/>
                  </a:cxn>
                </a:cxnLst>
                <a:rect l="0" t="0" r="r" b="b"/>
                <a:pathLst>
                  <a:path w="6" h="6">
                    <a:moveTo>
                      <a:pt x="6" y="2"/>
                    </a:moveTo>
                    <a:lnTo>
                      <a:pt x="6" y="2"/>
                    </a:lnTo>
                    <a:lnTo>
                      <a:pt x="2" y="0"/>
                    </a:lnTo>
                    <a:lnTo>
                      <a:pt x="2" y="0"/>
                    </a:lnTo>
                    <a:lnTo>
                      <a:pt x="0" y="4"/>
                    </a:lnTo>
                    <a:lnTo>
                      <a:pt x="0" y="6"/>
                    </a:lnTo>
                    <a:lnTo>
                      <a:pt x="0" y="6"/>
                    </a:lnTo>
                    <a:lnTo>
                      <a:pt x="2" y="6"/>
                    </a:lnTo>
                    <a:lnTo>
                      <a:pt x="2" y="6"/>
                    </a:lnTo>
                    <a:lnTo>
                      <a:pt x="4" y="4"/>
                    </a:lnTo>
                    <a:lnTo>
                      <a:pt x="6" y="2"/>
                    </a:lnTo>
                    <a:lnTo>
                      <a:pt x="6"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62" name="Freeform 205"/>
              <p:cNvSpPr/>
              <p:nvPr/>
            </p:nvSpPr>
            <p:spPr bwMode="auto">
              <a:xfrm>
                <a:off x="1746250" y="825500"/>
                <a:ext cx="3175" cy="6350"/>
              </a:xfrm>
              <a:custGeom>
                <a:avLst/>
                <a:gdLst/>
                <a:ahLst/>
                <a:cxnLst>
                  <a:cxn ang="0">
                    <a:pos x="0" y="0"/>
                  </a:cxn>
                  <a:cxn ang="0">
                    <a:pos x="0" y="0"/>
                  </a:cxn>
                  <a:cxn ang="0">
                    <a:pos x="0" y="4"/>
                  </a:cxn>
                  <a:cxn ang="0">
                    <a:pos x="0" y="4"/>
                  </a:cxn>
                  <a:cxn ang="0">
                    <a:pos x="0" y="4"/>
                  </a:cxn>
                  <a:cxn ang="0">
                    <a:pos x="0" y="4"/>
                  </a:cxn>
                  <a:cxn ang="0">
                    <a:pos x="2" y="2"/>
                  </a:cxn>
                  <a:cxn ang="0">
                    <a:pos x="2" y="2"/>
                  </a:cxn>
                  <a:cxn ang="0">
                    <a:pos x="2" y="0"/>
                  </a:cxn>
                  <a:cxn ang="0">
                    <a:pos x="2" y="0"/>
                  </a:cxn>
                  <a:cxn ang="0">
                    <a:pos x="0" y="0"/>
                  </a:cxn>
                  <a:cxn ang="0">
                    <a:pos x="0" y="0"/>
                  </a:cxn>
                </a:cxnLst>
                <a:rect l="0" t="0" r="r" b="b"/>
                <a:pathLst>
                  <a:path w="2" h="4">
                    <a:moveTo>
                      <a:pt x="0" y="0"/>
                    </a:moveTo>
                    <a:lnTo>
                      <a:pt x="0" y="0"/>
                    </a:lnTo>
                    <a:lnTo>
                      <a:pt x="0" y="4"/>
                    </a:lnTo>
                    <a:lnTo>
                      <a:pt x="0" y="4"/>
                    </a:lnTo>
                    <a:lnTo>
                      <a:pt x="0" y="4"/>
                    </a:lnTo>
                    <a:lnTo>
                      <a:pt x="0" y="4"/>
                    </a:lnTo>
                    <a:lnTo>
                      <a:pt x="2" y="2"/>
                    </a:lnTo>
                    <a:lnTo>
                      <a:pt x="2" y="2"/>
                    </a:lnTo>
                    <a:lnTo>
                      <a:pt x="2" y="0"/>
                    </a:lnTo>
                    <a:lnTo>
                      <a:pt x="2"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63" name="Freeform 207"/>
              <p:cNvSpPr/>
              <p:nvPr/>
            </p:nvSpPr>
            <p:spPr bwMode="auto">
              <a:xfrm>
                <a:off x="2832100" y="523875"/>
                <a:ext cx="12700" cy="12700"/>
              </a:xfrm>
              <a:custGeom>
                <a:avLst/>
                <a:gdLst/>
                <a:ahLst/>
                <a:cxnLst>
                  <a:cxn ang="0">
                    <a:pos x="8" y="8"/>
                  </a:cxn>
                  <a:cxn ang="0">
                    <a:pos x="8" y="8"/>
                  </a:cxn>
                  <a:cxn ang="0">
                    <a:pos x="0" y="0"/>
                  </a:cxn>
                  <a:cxn ang="0">
                    <a:pos x="0" y="0"/>
                  </a:cxn>
                  <a:cxn ang="0">
                    <a:pos x="2" y="8"/>
                  </a:cxn>
                  <a:cxn ang="0">
                    <a:pos x="2" y="8"/>
                  </a:cxn>
                  <a:cxn ang="0">
                    <a:pos x="8" y="8"/>
                  </a:cxn>
                  <a:cxn ang="0">
                    <a:pos x="8" y="8"/>
                  </a:cxn>
                </a:cxnLst>
                <a:rect l="0" t="0" r="r" b="b"/>
                <a:pathLst>
                  <a:path w="8" h="8">
                    <a:moveTo>
                      <a:pt x="8" y="8"/>
                    </a:moveTo>
                    <a:lnTo>
                      <a:pt x="8" y="8"/>
                    </a:lnTo>
                    <a:lnTo>
                      <a:pt x="0" y="0"/>
                    </a:lnTo>
                    <a:lnTo>
                      <a:pt x="0" y="0"/>
                    </a:lnTo>
                    <a:lnTo>
                      <a:pt x="2" y="8"/>
                    </a:lnTo>
                    <a:lnTo>
                      <a:pt x="2" y="8"/>
                    </a:lnTo>
                    <a:lnTo>
                      <a:pt x="8" y="8"/>
                    </a:lnTo>
                    <a:lnTo>
                      <a:pt x="8" y="8"/>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64" name="Freeform 208"/>
              <p:cNvSpPr/>
              <p:nvPr/>
            </p:nvSpPr>
            <p:spPr bwMode="auto">
              <a:xfrm>
                <a:off x="2914650" y="1543050"/>
                <a:ext cx="28575" cy="50800"/>
              </a:xfrm>
              <a:custGeom>
                <a:avLst/>
                <a:gdLst/>
                <a:ahLst/>
                <a:cxnLst>
                  <a:cxn ang="0">
                    <a:pos x="14" y="16"/>
                  </a:cxn>
                  <a:cxn ang="0">
                    <a:pos x="14" y="16"/>
                  </a:cxn>
                  <a:cxn ang="0">
                    <a:pos x="14" y="12"/>
                  </a:cxn>
                  <a:cxn ang="0">
                    <a:pos x="12" y="12"/>
                  </a:cxn>
                  <a:cxn ang="0">
                    <a:pos x="12" y="12"/>
                  </a:cxn>
                  <a:cxn ang="0">
                    <a:pos x="8" y="4"/>
                  </a:cxn>
                  <a:cxn ang="0">
                    <a:pos x="4" y="0"/>
                  </a:cxn>
                  <a:cxn ang="0">
                    <a:pos x="4" y="0"/>
                  </a:cxn>
                  <a:cxn ang="0">
                    <a:pos x="4" y="2"/>
                  </a:cxn>
                  <a:cxn ang="0">
                    <a:pos x="2" y="6"/>
                  </a:cxn>
                  <a:cxn ang="0">
                    <a:pos x="2" y="6"/>
                  </a:cxn>
                  <a:cxn ang="0">
                    <a:pos x="2" y="6"/>
                  </a:cxn>
                  <a:cxn ang="0">
                    <a:pos x="0" y="6"/>
                  </a:cxn>
                  <a:cxn ang="0">
                    <a:pos x="0" y="6"/>
                  </a:cxn>
                  <a:cxn ang="0">
                    <a:pos x="0" y="8"/>
                  </a:cxn>
                  <a:cxn ang="0">
                    <a:pos x="0" y="8"/>
                  </a:cxn>
                  <a:cxn ang="0">
                    <a:pos x="0" y="10"/>
                  </a:cxn>
                  <a:cxn ang="0">
                    <a:pos x="0" y="10"/>
                  </a:cxn>
                  <a:cxn ang="0">
                    <a:pos x="0" y="12"/>
                  </a:cxn>
                  <a:cxn ang="0">
                    <a:pos x="0" y="14"/>
                  </a:cxn>
                  <a:cxn ang="0">
                    <a:pos x="0" y="22"/>
                  </a:cxn>
                  <a:cxn ang="0">
                    <a:pos x="0" y="22"/>
                  </a:cxn>
                  <a:cxn ang="0">
                    <a:pos x="2" y="28"/>
                  </a:cxn>
                  <a:cxn ang="0">
                    <a:pos x="6" y="32"/>
                  </a:cxn>
                  <a:cxn ang="0">
                    <a:pos x="6" y="32"/>
                  </a:cxn>
                  <a:cxn ang="0">
                    <a:pos x="10" y="32"/>
                  </a:cxn>
                  <a:cxn ang="0">
                    <a:pos x="14" y="30"/>
                  </a:cxn>
                  <a:cxn ang="0">
                    <a:pos x="18" y="26"/>
                  </a:cxn>
                  <a:cxn ang="0">
                    <a:pos x="18" y="22"/>
                  </a:cxn>
                  <a:cxn ang="0">
                    <a:pos x="18" y="22"/>
                  </a:cxn>
                  <a:cxn ang="0">
                    <a:pos x="16" y="18"/>
                  </a:cxn>
                  <a:cxn ang="0">
                    <a:pos x="14" y="16"/>
                  </a:cxn>
                  <a:cxn ang="0">
                    <a:pos x="14" y="16"/>
                  </a:cxn>
                </a:cxnLst>
                <a:rect l="0" t="0" r="r" b="b"/>
                <a:pathLst>
                  <a:path w="18" h="32">
                    <a:moveTo>
                      <a:pt x="14" y="16"/>
                    </a:moveTo>
                    <a:lnTo>
                      <a:pt x="14" y="16"/>
                    </a:lnTo>
                    <a:lnTo>
                      <a:pt x="14" y="12"/>
                    </a:lnTo>
                    <a:lnTo>
                      <a:pt x="12" y="12"/>
                    </a:lnTo>
                    <a:lnTo>
                      <a:pt x="12" y="12"/>
                    </a:lnTo>
                    <a:lnTo>
                      <a:pt x="8" y="4"/>
                    </a:lnTo>
                    <a:lnTo>
                      <a:pt x="4" y="0"/>
                    </a:lnTo>
                    <a:lnTo>
                      <a:pt x="4" y="0"/>
                    </a:lnTo>
                    <a:lnTo>
                      <a:pt x="4" y="2"/>
                    </a:lnTo>
                    <a:lnTo>
                      <a:pt x="2" y="6"/>
                    </a:lnTo>
                    <a:lnTo>
                      <a:pt x="2" y="6"/>
                    </a:lnTo>
                    <a:lnTo>
                      <a:pt x="2" y="6"/>
                    </a:lnTo>
                    <a:lnTo>
                      <a:pt x="0" y="6"/>
                    </a:lnTo>
                    <a:lnTo>
                      <a:pt x="0" y="6"/>
                    </a:lnTo>
                    <a:lnTo>
                      <a:pt x="0" y="8"/>
                    </a:lnTo>
                    <a:lnTo>
                      <a:pt x="0" y="8"/>
                    </a:lnTo>
                    <a:lnTo>
                      <a:pt x="0" y="10"/>
                    </a:lnTo>
                    <a:lnTo>
                      <a:pt x="0" y="10"/>
                    </a:lnTo>
                    <a:lnTo>
                      <a:pt x="0" y="12"/>
                    </a:lnTo>
                    <a:lnTo>
                      <a:pt x="0" y="14"/>
                    </a:lnTo>
                    <a:lnTo>
                      <a:pt x="0" y="22"/>
                    </a:lnTo>
                    <a:lnTo>
                      <a:pt x="0" y="22"/>
                    </a:lnTo>
                    <a:lnTo>
                      <a:pt x="2" y="28"/>
                    </a:lnTo>
                    <a:lnTo>
                      <a:pt x="6" y="32"/>
                    </a:lnTo>
                    <a:lnTo>
                      <a:pt x="6" y="32"/>
                    </a:lnTo>
                    <a:lnTo>
                      <a:pt x="10" y="32"/>
                    </a:lnTo>
                    <a:lnTo>
                      <a:pt x="14" y="30"/>
                    </a:lnTo>
                    <a:lnTo>
                      <a:pt x="18" y="26"/>
                    </a:lnTo>
                    <a:lnTo>
                      <a:pt x="18" y="22"/>
                    </a:lnTo>
                    <a:lnTo>
                      <a:pt x="18" y="22"/>
                    </a:lnTo>
                    <a:lnTo>
                      <a:pt x="16" y="18"/>
                    </a:lnTo>
                    <a:lnTo>
                      <a:pt x="14" y="16"/>
                    </a:lnTo>
                    <a:lnTo>
                      <a:pt x="14" y="1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65" name="Freeform 209"/>
              <p:cNvSpPr/>
              <p:nvPr/>
            </p:nvSpPr>
            <p:spPr bwMode="auto">
              <a:xfrm>
                <a:off x="2047875" y="74930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66" name="Freeform 210"/>
              <p:cNvSpPr>
                <a:spLocks noEditPoints="1"/>
              </p:cNvSpPr>
              <p:nvPr/>
            </p:nvSpPr>
            <p:spPr bwMode="auto">
              <a:xfrm>
                <a:off x="1155700" y="330200"/>
                <a:ext cx="419100" cy="460375"/>
              </a:xfrm>
              <a:custGeom>
                <a:avLst/>
                <a:gdLst/>
                <a:ahLst/>
                <a:cxnLst>
                  <a:cxn ang="0">
                    <a:pos x="28" y="142"/>
                  </a:cxn>
                  <a:cxn ang="0">
                    <a:pos x="32" y="150"/>
                  </a:cxn>
                  <a:cxn ang="0">
                    <a:pos x="24" y="160"/>
                  </a:cxn>
                  <a:cxn ang="0">
                    <a:pos x="22" y="164"/>
                  </a:cxn>
                  <a:cxn ang="0">
                    <a:pos x="6" y="170"/>
                  </a:cxn>
                  <a:cxn ang="0">
                    <a:pos x="14" y="174"/>
                  </a:cxn>
                  <a:cxn ang="0">
                    <a:pos x="12" y="176"/>
                  </a:cxn>
                  <a:cxn ang="0">
                    <a:pos x="12" y="182"/>
                  </a:cxn>
                  <a:cxn ang="0">
                    <a:pos x="6" y="196"/>
                  </a:cxn>
                  <a:cxn ang="0">
                    <a:pos x="26" y="188"/>
                  </a:cxn>
                  <a:cxn ang="0">
                    <a:pos x="6" y="202"/>
                  </a:cxn>
                  <a:cxn ang="0">
                    <a:pos x="18" y="210"/>
                  </a:cxn>
                  <a:cxn ang="0">
                    <a:pos x="22" y="220"/>
                  </a:cxn>
                  <a:cxn ang="0">
                    <a:pos x="28" y="226"/>
                  </a:cxn>
                  <a:cxn ang="0">
                    <a:pos x="44" y="228"/>
                  </a:cxn>
                  <a:cxn ang="0">
                    <a:pos x="24" y="234"/>
                  </a:cxn>
                  <a:cxn ang="0">
                    <a:pos x="22" y="238"/>
                  </a:cxn>
                  <a:cxn ang="0">
                    <a:pos x="38" y="250"/>
                  </a:cxn>
                  <a:cxn ang="0">
                    <a:pos x="50" y="262"/>
                  </a:cxn>
                  <a:cxn ang="0">
                    <a:pos x="52" y="270"/>
                  </a:cxn>
                  <a:cxn ang="0">
                    <a:pos x="66" y="278"/>
                  </a:cxn>
                  <a:cxn ang="0">
                    <a:pos x="80" y="280"/>
                  </a:cxn>
                  <a:cxn ang="0">
                    <a:pos x="94" y="274"/>
                  </a:cxn>
                  <a:cxn ang="0">
                    <a:pos x="96" y="284"/>
                  </a:cxn>
                  <a:cxn ang="0">
                    <a:pos x="106" y="284"/>
                  </a:cxn>
                  <a:cxn ang="0">
                    <a:pos x="130" y="284"/>
                  </a:cxn>
                  <a:cxn ang="0">
                    <a:pos x="126" y="274"/>
                  </a:cxn>
                  <a:cxn ang="0">
                    <a:pos x="134" y="260"/>
                  </a:cxn>
                  <a:cxn ang="0">
                    <a:pos x="126" y="244"/>
                  </a:cxn>
                  <a:cxn ang="0">
                    <a:pos x="134" y="234"/>
                  </a:cxn>
                  <a:cxn ang="0">
                    <a:pos x="136" y="226"/>
                  </a:cxn>
                  <a:cxn ang="0">
                    <a:pos x="136" y="216"/>
                  </a:cxn>
                  <a:cxn ang="0">
                    <a:pos x="142" y="204"/>
                  </a:cxn>
                  <a:cxn ang="0">
                    <a:pos x="148" y="194"/>
                  </a:cxn>
                  <a:cxn ang="0">
                    <a:pos x="158" y="184"/>
                  </a:cxn>
                  <a:cxn ang="0">
                    <a:pos x="166" y="188"/>
                  </a:cxn>
                  <a:cxn ang="0">
                    <a:pos x="180" y="180"/>
                  </a:cxn>
                  <a:cxn ang="0">
                    <a:pos x="194" y="160"/>
                  </a:cxn>
                  <a:cxn ang="0">
                    <a:pos x="198" y="138"/>
                  </a:cxn>
                  <a:cxn ang="0">
                    <a:pos x="214" y="132"/>
                  </a:cxn>
                  <a:cxn ang="0">
                    <a:pos x="238" y="120"/>
                  </a:cxn>
                  <a:cxn ang="0">
                    <a:pos x="248" y="102"/>
                  </a:cxn>
                  <a:cxn ang="0">
                    <a:pos x="256" y="90"/>
                  </a:cxn>
                  <a:cxn ang="0">
                    <a:pos x="236" y="88"/>
                  </a:cxn>
                  <a:cxn ang="0">
                    <a:pos x="220" y="98"/>
                  </a:cxn>
                  <a:cxn ang="0">
                    <a:pos x="206" y="96"/>
                  </a:cxn>
                  <a:cxn ang="0">
                    <a:pos x="210" y="78"/>
                  </a:cxn>
                  <a:cxn ang="0">
                    <a:pos x="200" y="72"/>
                  </a:cxn>
                  <a:cxn ang="0">
                    <a:pos x="254" y="80"/>
                  </a:cxn>
                  <a:cxn ang="0">
                    <a:pos x="256" y="72"/>
                  </a:cxn>
                  <a:cxn ang="0">
                    <a:pos x="246" y="64"/>
                  </a:cxn>
                  <a:cxn ang="0">
                    <a:pos x="218" y="58"/>
                  </a:cxn>
                  <a:cxn ang="0">
                    <a:pos x="204" y="58"/>
                  </a:cxn>
                  <a:cxn ang="0">
                    <a:pos x="192" y="56"/>
                  </a:cxn>
                  <a:cxn ang="0">
                    <a:pos x="204" y="42"/>
                  </a:cxn>
                  <a:cxn ang="0">
                    <a:pos x="210" y="38"/>
                  </a:cxn>
                  <a:cxn ang="0">
                    <a:pos x="216" y="28"/>
                  </a:cxn>
                  <a:cxn ang="0">
                    <a:pos x="212" y="22"/>
                  </a:cxn>
                  <a:cxn ang="0">
                    <a:pos x="208" y="14"/>
                  </a:cxn>
                  <a:cxn ang="0">
                    <a:pos x="200" y="8"/>
                  </a:cxn>
                  <a:cxn ang="0">
                    <a:pos x="204" y="0"/>
                  </a:cxn>
                  <a:cxn ang="0">
                    <a:pos x="28" y="128"/>
                  </a:cxn>
                  <a:cxn ang="0">
                    <a:pos x="16" y="128"/>
                  </a:cxn>
                </a:cxnLst>
                <a:rect l="0" t="0" r="r" b="b"/>
                <a:pathLst>
                  <a:path w="264" h="290">
                    <a:moveTo>
                      <a:pt x="20" y="138"/>
                    </a:moveTo>
                    <a:lnTo>
                      <a:pt x="20" y="138"/>
                    </a:lnTo>
                    <a:lnTo>
                      <a:pt x="22" y="138"/>
                    </a:lnTo>
                    <a:lnTo>
                      <a:pt x="22" y="138"/>
                    </a:lnTo>
                    <a:lnTo>
                      <a:pt x="24" y="138"/>
                    </a:lnTo>
                    <a:lnTo>
                      <a:pt x="24" y="138"/>
                    </a:lnTo>
                    <a:lnTo>
                      <a:pt x="26" y="138"/>
                    </a:lnTo>
                    <a:lnTo>
                      <a:pt x="26" y="138"/>
                    </a:lnTo>
                    <a:lnTo>
                      <a:pt x="26" y="138"/>
                    </a:lnTo>
                    <a:lnTo>
                      <a:pt x="26" y="138"/>
                    </a:lnTo>
                    <a:lnTo>
                      <a:pt x="24" y="138"/>
                    </a:lnTo>
                    <a:lnTo>
                      <a:pt x="24" y="138"/>
                    </a:lnTo>
                    <a:lnTo>
                      <a:pt x="24" y="138"/>
                    </a:lnTo>
                    <a:lnTo>
                      <a:pt x="24" y="138"/>
                    </a:lnTo>
                    <a:lnTo>
                      <a:pt x="30" y="136"/>
                    </a:lnTo>
                    <a:lnTo>
                      <a:pt x="30" y="136"/>
                    </a:lnTo>
                    <a:lnTo>
                      <a:pt x="32" y="136"/>
                    </a:lnTo>
                    <a:lnTo>
                      <a:pt x="32" y="136"/>
                    </a:lnTo>
                    <a:lnTo>
                      <a:pt x="30" y="138"/>
                    </a:lnTo>
                    <a:lnTo>
                      <a:pt x="30" y="138"/>
                    </a:lnTo>
                    <a:lnTo>
                      <a:pt x="30" y="140"/>
                    </a:lnTo>
                    <a:lnTo>
                      <a:pt x="30" y="140"/>
                    </a:lnTo>
                    <a:lnTo>
                      <a:pt x="28" y="142"/>
                    </a:lnTo>
                    <a:lnTo>
                      <a:pt x="28" y="142"/>
                    </a:lnTo>
                    <a:lnTo>
                      <a:pt x="30" y="144"/>
                    </a:lnTo>
                    <a:lnTo>
                      <a:pt x="30" y="144"/>
                    </a:lnTo>
                    <a:lnTo>
                      <a:pt x="28" y="144"/>
                    </a:lnTo>
                    <a:lnTo>
                      <a:pt x="28" y="144"/>
                    </a:lnTo>
                    <a:lnTo>
                      <a:pt x="28" y="146"/>
                    </a:lnTo>
                    <a:lnTo>
                      <a:pt x="28" y="146"/>
                    </a:lnTo>
                    <a:lnTo>
                      <a:pt x="28" y="146"/>
                    </a:lnTo>
                    <a:lnTo>
                      <a:pt x="28" y="146"/>
                    </a:lnTo>
                    <a:lnTo>
                      <a:pt x="30" y="146"/>
                    </a:lnTo>
                    <a:lnTo>
                      <a:pt x="30" y="146"/>
                    </a:lnTo>
                    <a:lnTo>
                      <a:pt x="28" y="146"/>
                    </a:lnTo>
                    <a:lnTo>
                      <a:pt x="28" y="146"/>
                    </a:lnTo>
                    <a:lnTo>
                      <a:pt x="28" y="148"/>
                    </a:lnTo>
                    <a:lnTo>
                      <a:pt x="28" y="148"/>
                    </a:lnTo>
                    <a:lnTo>
                      <a:pt x="26" y="150"/>
                    </a:lnTo>
                    <a:lnTo>
                      <a:pt x="26" y="150"/>
                    </a:lnTo>
                    <a:lnTo>
                      <a:pt x="26" y="150"/>
                    </a:lnTo>
                    <a:lnTo>
                      <a:pt x="26" y="150"/>
                    </a:lnTo>
                    <a:lnTo>
                      <a:pt x="30" y="148"/>
                    </a:lnTo>
                    <a:lnTo>
                      <a:pt x="30" y="148"/>
                    </a:lnTo>
                    <a:lnTo>
                      <a:pt x="32" y="150"/>
                    </a:lnTo>
                    <a:lnTo>
                      <a:pt x="32" y="150"/>
                    </a:lnTo>
                    <a:lnTo>
                      <a:pt x="32" y="150"/>
                    </a:lnTo>
                    <a:lnTo>
                      <a:pt x="32" y="150"/>
                    </a:lnTo>
                    <a:lnTo>
                      <a:pt x="32" y="150"/>
                    </a:lnTo>
                    <a:lnTo>
                      <a:pt x="32" y="150"/>
                    </a:lnTo>
                    <a:lnTo>
                      <a:pt x="32" y="150"/>
                    </a:lnTo>
                    <a:lnTo>
                      <a:pt x="32" y="150"/>
                    </a:lnTo>
                    <a:lnTo>
                      <a:pt x="30" y="152"/>
                    </a:lnTo>
                    <a:lnTo>
                      <a:pt x="28" y="152"/>
                    </a:lnTo>
                    <a:lnTo>
                      <a:pt x="28" y="152"/>
                    </a:lnTo>
                    <a:lnTo>
                      <a:pt x="26" y="154"/>
                    </a:lnTo>
                    <a:lnTo>
                      <a:pt x="26" y="154"/>
                    </a:lnTo>
                    <a:lnTo>
                      <a:pt x="26" y="154"/>
                    </a:lnTo>
                    <a:lnTo>
                      <a:pt x="26" y="154"/>
                    </a:lnTo>
                    <a:lnTo>
                      <a:pt x="24" y="156"/>
                    </a:lnTo>
                    <a:lnTo>
                      <a:pt x="24" y="156"/>
                    </a:lnTo>
                    <a:lnTo>
                      <a:pt x="24" y="158"/>
                    </a:lnTo>
                    <a:lnTo>
                      <a:pt x="24" y="158"/>
                    </a:lnTo>
                    <a:lnTo>
                      <a:pt x="28" y="156"/>
                    </a:lnTo>
                    <a:lnTo>
                      <a:pt x="28" y="156"/>
                    </a:lnTo>
                    <a:lnTo>
                      <a:pt x="28" y="158"/>
                    </a:lnTo>
                    <a:lnTo>
                      <a:pt x="28" y="160"/>
                    </a:lnTo>
                    <a:lnTo>
                      <a:pt x="28" y="160"/>
                    </a:lnTo>
                    <a:lnTo>
                      <a:pt x="24" y="160"/>
                    </a:lnTo>
                    <a:lnTo>
                      <a:pt x="24" y="160"/>
                    </a:lnTo>
                    <a:lnTo>
                      <a:pt x="18" y="162"/>
                    </a:lnTo>
                    <a:lnTo>
                      <a:pt x="18" y="162"/>
                    </a:lnTo>
                    <a:lnTo>
                      <a:pt x="14" y="162"/>
                    </a:lnTo>
                    <a:lnTo>
                      <a:pt x="14" y="162"/>
                    </a:lnTo>
                    <a:lnTo>
                      <a:pt x="10" y="164"/>
                    </a:lnTo>
                    <a:lnTo>
                      <a:pt x="6" y="166"/>
                    </a:lnTo>
                    <a:lnTo>
                      <a:pt x="6" y="166"/>
                    </a:lnTo>
                    <a:lnTo>
                      <a:pt x="8" y="166"/>
                    </a:lnTo>
                    <a:lnTo>
                      <a:pt x="8" y="166"/>
                    </a:lnTo>
                    <a:lnTo>
                      <a:pt x="12" y="166"/>
                    </a:lnTo>
                    <a:lnTo>
                      <a:pt x="12" y="166"/>
                    </a:lnTo>
                    <a:lnTo>
                      <a:pt x="14" y="166"/>
                    </a:lnTo>
                    <a:lnTo>
                      <a:pt x="14" y="166"/>
                    </a:lnTo>
                    <a:lnTo>
                      <a:pt x="20" y="166"/>
                    </a:lnTo>
                    <a:lnTo>
                      <a:pt x="20" y="166"/>
                    </a:lnTo>
                    <a:lnTo>
                      <a:pt x="22" y="166"/>
                    </a:lnTo>
                    <a:lnTo>
                      <a:pt x="22" y="166"/>
                    </a:lnTo>
                    <a:lnTo>
                      <a:pt x="22" y="166"/>
                    </a:lnTo>
                    <a:lnTo>
                      <a:pt x="22" y="166"/>
                    </a:lnTo>
                    <a:lnTo>
                      <a:pt x="22" y="164"/>
                    </a:lnTo>
                    <a:lnTo>
                      <a:pt x="22" y="164"/>
                    </a:lnTo>
                    <a:lnTo>
                      <a:pt x="22" y="164"/>
                    </a:lnTo>
                    <a:lnTo>
                      <a:pt x="22" y="164"/>
                    </a:lnTo>
                    <a:lnTo>
                      <a:pt x="24" y="164"/>
                    </a:lnTo>
                    <a:lnTo>
                      <a:pt x="26" y="164"/>
                    </a:lnTo>
                    <a:lnTo>
                      <a:pt x="26" y="164"/>
                    </a:lnTo>
                    <a:lnTo>
                      <a:pt x="24" y="166"/>
                    </a:lnTo>
                    <a:lnTo>
                      <a:pt x="24" y="166"/>
                    </a:lnTo>
                    <a:lnTo>
                      <a:pt x="24" y="166"/>
                    </a:lnTo>
                    <a:lnTo>
                      <a:pt x="26" y="168"/>
                    </a:lnTo>
                    <a:lnTo>
                      <a:pt x="30" y="170"/>
                    </a:lnTo>
                    <a:lnTo>
                      <a:pt x="30" y="170"/>
                    </a:lnTo>
                    <a:lnTo>
                      <a:pt x="30" y="170"/>
                    </a:lnTo>
                    <a:lnTo>
                      <a:pt x="30" y="170"/>
                    </a:lnTo>
                    <a:lnTo>
                      <a:pt x="22" y="170"/>
                    </a:lnTo>
                    <a:lnTo>
                      <a:pt x="22" y="170"/>
                    </a:lnTo>
                    <a:lnTo>
                      <a:pt x="18" y="170"/>
                    </a:lnTo>
                    <a:lnTo>
                      <a:pt x="18" y="170"/>
                    </a:lnTo>
                    <a:lnTo>
                      <a:pt x="14" y="170"/>
                    </a:lnTo>
                    <a:lnTo>
                      <a:pt x="14" y="170"/>
                    </a:lnTo>
                    <a:lnTo>
                      <a:pt x="8" y="168"/>
                    </a:lnTo>
                    <a:lnTo>
                      <a:pt x="8" y="168"/>
                    </a:lnTo>
                    <a:lnTo>
                      <a:pt x="8" y="168"/>
                    </a:lnTo>
                    <a:lnTo>
                      <a:pt x="8" y="168"/>
                    </a:lnTo>
                    <a:lnTo>
                      <a:pt x="6" y="170"/>
                    </a:lnTo>
                    <a:lnTo>
                      <a:pt x="6" y="170"/>
                    </a:lnTo>
                    <a:lnTo>
                      <a:pt x="12" y="170"/>
                    </a:lnTo>
                    <a:lnTo>
                      <a:pt x="12" y="170"/>
                    </a:lnTo>
                    <a:lnTo>
                      <a:pt x="14" y="172"/>
                    </a:lnTo>
                    <a:lnTo>
                      <a:pt x="14" y="172"/>
                    </a:lnTo>
                    <a:lnTo>
                      <a:pt x="6" y="170"/>
                    </a:lnTo>
                    <a:lnTo>
                      <a:pt x="6" y="170"/>
                    </a:lnTo>
                    <a:lnTo>
                      <a:pt x="4" y="172"/>
                    </a:lnTo>
                    <a:lnTo>
                      <a:pt x="2" y="176"/>
                    </a:lnTo>
                    <a:lnTo>
                      <a:pt x="2" y="176"/>
                    </a:lnTo>
                    <a:lnTo>
                      <a:pt x="0" y="178"/>
                    </a:lnTo>
                    <a:lnTo>
                      <a:pt x="0" y="178"/>
                    </a:lnTo>
                    <a:lnTo>
                      <a:pt x="0" y="178"/>
                    </a:lnTo>
                    <a:lnTo>
                      <a:pt x="0" y="178"/>
                    </a:lnTo>
                    <a:lnTo>
                      <a:pt x="4" y="178"/>
                    </a:lnTo>
                    <a:lnTo>
                      <a:pt x="6" y="176"/>
                    </a:lnTo>
                    <a:lnTo>
                      <a:pt x="6" y="176"/>
                    </a:lnTo>
                    <a:lnTo>
                      <a:pt x="10" y="174"/>
                    </a:lnTo>
                    <a:lnTo>
                      <a:pt x="10" y="174"/>
                    </a:lnTo>
                    <a:lnTo>
                      <a:pt x="16" y="172"/>
                    </a:lnTo>
                    <a:lnTo>
                      <a:pt x="16" y="172"/>
                    </a:lnTo>
                    <a:lnTo>
                      <a:pt x="14" y="174"/>
                    </a:lnTo>
                    <a:lnTo>
                      <a:pt x="14" y="174"/>
                    </a:lnTo>
                    <a:lnTo>
                      <a:pt x="16" y="174"/>
                    </a:lnTo>
                    <a:lnTo>
                      <a:pt x="20" y="174"/>
                    </a:lnTo>
                    <a:lnTo>
                      <a:pt x="20" y="174"/>
                    </a:lnTo>
                    <a:lnTo>
                      <a:pt x="20" y="174"/>
                    </a:lnTo>
                    <a:lnTo>
                      <a:pt x="20" y="174"/>
                    </a:lnTo>
                    <a:lnTo>
                      <a:pt x="22" y="172"/>
                    </a:lnTo>
                    <a:lnTo>
                      <a:pt x="22" y="172"/>
                    </a:lnTo>
                    <a:lnTo>
                      <a:pt x="22" y="172"/>
                    </a:lnTo>
                    <a:lnTo>
                      <a:pt x="22" y="172"/>
                    </a:lnTo>
                    <a:lnTo>
                      <a:pt x="22" y="172"/>
                    </a:lnTo>
                    <a:lnTo>
                      <a:pt x="28" y="172"/>
                    </a:lnTo>
                    <a:lnTo>
                      <a:pt x="28" y="172"/>
                    </a:lnTo>
                    <a:lnTo>
                      <a:pt x="28" y="172"/>
                    </a:lnTo>
                    <a:lnTo>
                      <a:pt x="28" y="172"/>
                    </a:lnTo>
                    <a:lnTo>
                      <a:pt x="26" y="172"/>
                    </a:lnTo>
                    <a:lnTo>
                      <a:pt x="24" y="174"/>
                    </a:lnTo>
                    <a:lnTo>
                      <a:pt x="24" y="174"/>
                    </a:lnTo>
                    <a:lnTo>
                      <a:pt x="26" y="176"/>
                    </a:lnTo>
                    <a:lnTo>
                      <a:pt x="26" y="176"/>
                    </a:lnTo>
                    <a:lnTo>
                      <a:pt x="18" y="176"/>
                    </a:lnTo>
                    <a:lnTo>
                      <a:pt x="18" y="176"/>
                    </a:lnTo>
                    <a:lnTo>
                      <a:pt x="12" y="176"/>
                    </a:lnTo>
                    <a:lnTo>
                      <a:pt x="12" y="176"/>
                    </a:lnTo>
                    <a:lnTo>
                      <a:pt x="8" y="176"/>
                    </a:lnTo>
                    <a:lnTo>
                      <a:pt x="8" y="176"/>
                    </a:lnTo>
                    <a:lnTo>
                      <a:pt x="4" y="180"/>
                    </a:lnTo>
                    <a:lnTo>
                      <a:pt x="4" y="180"/>
                    </a:lnTo>
                    <a:lnTo>
                      <a:pt x="2" y="180"/>
                    </a:lnTo>
                    <a:lnTo>
                      <a:pt x="2" y="180"/>
                    </a:lnTo>
                    <a:lnTo>
                      <a:pt x="0" y="182"/>
                    </a:lnTo>
                    <a:lnTo>
                      <a:pt x="0" y="182"/>
                    </a:lnTo>
                    <a:lnTo>
                      <a:pt x="6" y="182"/>
                    </a:lnTo>
                    <a:lnTo>
                      <a:pt x="14" y="180"/>
                    </a:lnTo>
                    <a:lnTo>
                      <a:pt x="14" y="180"/>
                    </a:lnTo>
                    <a:lnTo>
                      <a:pt x="16" y="180"/>
                    </a:lnTo>
                    <a:lnTo>
                      <a:pt x="16" y="180"/>
                    </a:lnTo>
                    <a:lnTo>
                      <a:pt x="18" y="180"/>
                    </a:lnTo>
                    <a:lnTo>
                      <a:pt x="18" y="180"/>
                    </a:lnTo>
                    <a:lnTo>
                      <a:pt x="22" y="180"/>
                    </a:lnTo>
                    <a:lnTo>
                      <a:pt x="22" y="180"/>
                    </a:lnTo>
                    <a:lnTo>
                      <a:pt x="24" y="182"/>
                    </a:lnTo>
                    <a:lnTo>
                      <a:pt x="26" y="184"/>
                    </a:lnTo>
                    <a:lnTo>
                      <a:pt x="26" y="184"/>
                    </a:lnTo>
                    <a:lnTo>
                      <a:pt x="22" y="184"/>
                    </a:lnTo>
                    <a:lnTo>
                      <a:pt x="22" y="184"/>
                    </a:lnTo>
                    <a:lnTo>
                      <a:pt x="12" y="182"/>
                    </a:lnTo>
                    <a:lnTo>
                      <a:pt x="4" y="184"/>
                    </a:lnTo>
                    <a:lnTo>
                      <a:pt x="4" y="184"/>
                    </a:lnTo>
                    <a:lnTo>
                      <a:pt x="0" y="186"/>
                    </a:lnTo>
                    <a:lnTo>
                      <a:pt x="0" y="186"/>
                    </a:lnTo>
                    <a:lnTo>
                      <a:pt x="4" y="186"/>
                    </a:lnTo>
                    <a:lnTo>
                      <a:pt x="4" y="186"/>
                    </a:lnTo>
                    <a:lnTo>
                      <a:pt x="4" y="188"/>
                    </a:lnTo>
                    <a:lnTo>
                      <a:pt x="4" y="188"/>
                    </a:lnTo>
                    <a:lnTo>
                      <a:pt x="10" y="190"/>
                    </a:lnTo>
                    <a:lnTo>
                      <a:pt x="10" y="190"/>
                    </a:lnTo>
                    <a:lnTo>
                      <a:pt x="12" y="188"/>
                    </a:lnTo>
                    <a:lnTo>
                      <a:pt x="12" y="188"/>
                    </a:lnTo>
                    <a:lnTo>
                      <a:pt x="14" y="190"/>
                    </a:lnTo>
                    <a:lnTo>
                      <a:pt x="14" y="190"/>
                    </a:lnTo>
                    <a:lnTo>
                      <a:pt x="14" y="190"/>
                    </a:lnTo>
                    <a:lnTo>
                      <a:pt x="10" y="192"/>
                    </a:lnTo>
                    <a:lnTo>
                      <a:pt x="4" y="194"/>
                    </a:lnTo>
                    <a:lnTo>
                      <a:pt x="4" y="194"/>
                    </a:lnTo>
                    <a:lnTo>
                      <a:pt x="4" y="194"/>
                    </a:lnTo>
                    <a:lnTo>
                      <a:pt x="4" y="194"/>
                    </a:lnTo>
                    <a:lnTo>
                      <a:pt x="10" y="194"/>
                    </a:lnTo>
                    <a:lnTo>
                      <a:pt x="10" y="194"/>
                    </a:lnTo>
                    <a:lnTo>
                      <a:pt x="6" y="196"/>
                    </a:lnTo>
                    <a:lnTo>
                      <a:pt x="6" y="196"/>
                    </a:lnTo>
                    <a:lnTo>
                      <a:pt x="2" y="196"/>
                    </a:lnTo>
                    <a:lnTo>
                      <a:pt x="2" y="196"/>
                    </a:lnTo>
                    <a:lnTo>
                      <a:pt x="0" y="198"/>
                    </a:lnTo>
                    <a:lnTo>
                      <a:pt x="2" y="200"/>
                    </a:lnTo>
                    <a:lnTo>
                      <a:pt x="2" y="200"/>
                    </a:lnTo>
                    <a:lnTo>
                      <a:pt x="4" y="200"/>
                    </a:lnTo>
                    <a:lnTo>
                      <a:pt x="4" y="200"/>
                    </a:lnTo>
                    <a:lnTo>
                      <a:pt x="2" y="200"/>
                    </a:lnTo>
                    <a:lnTo>
                      <a:pt x="2" y="200"/>
                    </a:lnTo>
                    <a:lnTo>
                      <a:pt x="2" y="202"/>
                    </a:lnTo>
                    <a:lnTo>
                      <a:pt x="4" y="202"/>
                    </a:lnTo>
                    <a:lnTo>
                      <a:pt x="4" y="202"/>
                    </a:lnTo>
                    <a:lnTo>
                      <a:pt x="8" y="200"/>
                    </a:lnTo>
                    <a:lnTo>
                      <a:pt x="8" y="200"/>
                    </a:lnTo>
                    <a:lnTo>
                      <a:pt x="14" y="194"/>
                    </a:lnTo>
                    <a:lnTo>
                      <a:pt x="14" y="194"/>
                    </a:lnTo>
                    <a:lnTo>
                      <a:pt x="16" y="194"/>
                    </a:lnTo>
                    <a:lnTo>
                      <a:pt x="16" y="194"/>
                    </a:lnTo>
                    <a:lnTo>
                      <a:pt x="20" y="190"/>
                    </a:lnTo>
                    <a:lnTo>
                      <a:pt x="20" y="190"/>
                    </a:lnTo>
                    <a:lnTo>
                      <a:pt x="26" y="188"/>
                    </a:lnTo>
                    <a:lnTo>
                      <a:pt x="26" y="188"/>
                    </a:lnTo>
                    <a:lnTo>
                      <a:pt x="28" y="186"/>
                    </a:lnTo>
                    <a:lnTo>
                      <a:pt x="28" y="186"/>
                    </a:lnTo>
                    <a:lnTo>
                      <a:pt x="32" y="186"/>
                    </a:lnTo>
                    <a:lnTo>
                      <a:pt x="32" y="186"/>
                    </a:lnTo>
                    <a:lnTo>
                      <a:pt x="34" y="186"/>
                    </a:lnTo>
                    <a:lnTo>
                      <a:pt x="34" y="186"/>
                    </a:lnTo>
                    <a:lnTo>
                      <a:pt x="36" y="186"/>
                    </a:lnTo>
                    <a:lnTo>
                      <a:pt x="36" y="186"/>
                    </a:lnTo>
                    <a:lnTo>
                      <a:pt x="34" y="188"/>
                    </a:lnTo>
                    <a:lnTo>
                      <a:pt x="34" y="188"/>
                    </a:lnTo>
                    <a:lnTo>
                      <a:pt x="30" y="188"/>
                    </a:lnTo>
                    <a:lnTo>
                      <a:pt x="26" y="190"/>
                    </a:lnTo>
                    <a:lnTo>
                      <a:pt x="26" y="190"/>
                    </a:lnTo>
                    <a:lnTo>
                      <a:pt x="20" y="192"/>
                    </a:lnTo>
                    <a:lnTo>
                      <a:pt x="20" y="192"/>
                    </a:lnTo>
                    <a:lnTo>
                      <a:pt x="20" y="192"/>
                    </a:lnTo>
                    <a:lnTo>
                      <a:pt x="20" y="192"/>
                    </a:lnTo>
                    <a:lnTo>
                      <a:pt x="18" y="194"/>
                    </a:lnTo>
                    <a:lnTo>
                      <a:pt x="18" y="194"/>
                    </a:lnTo>
                    <a:lnTo>
                      <a:pt x="18" y="196"/>
                    </a:lnTo>
                    <a:lnTo>
                      <a:pt x="18" y="196"/>
                    </a:lnTo>
                    <a:lnTo>
                      <a:pt x="12" y="198"/>
                    </a:lnTo>
                    <a:lnTo>
                      <a:pt x="6" y="202"/>
                    </a:lnTo>
                    <a:lnTo>
                      <a:pt x="6" y="202"/>
                    </a:lnTo>
                    <a:lnTo>
                      <a:pt x="2" y="204"/>
                    </a:lnTo>
                    <a:lnTo>
                      <a:pt x="2" y="204"/>
                    </a:lnTo>
                    <a:lnTo>
                      <a:pt x="4" y="206"/>
                    </a:lnTo>
                    <a:lnTo>
                      <a:pt x="4" y="206"/>
                    </a:lnTo>
                    <a:lnTo>
                      <a:pt x="6" y="206"/>
                    </a:lnTo>
                    <a:lnTo>
                      <a:pt x="10" y="204"/>
                    </a:lnTo>
                    <a:lnTo>
                      <a:pt x="10" y="204"/>
                    </a:lnTo>
                    <a:lnTo>
                      <a:pt x="8" y="206"/>
                    </a:lnTo>
                    <a:lnTo>
                      <a:pt x="4" y="208"/>
                    </a:lnTo>
                    <a:lnTo>
                      <a:pt x="4" y="208"/>
                    </a:lnTo>
                    <a:lnTo>
                      <a:pt x="4" y="208"/>
                    </a:lnTo>
                    <a:lnTo>
                      <a:pt x="4" y="208"/>
                    </a:lnTo>
                    <a:lnTo>
                      <a:pt x="8" y="208"/>
                    </a:lnTo>
                    <a:lnTo>
                      <a:pt x="10" y="208"/>
                    </a:lnTo>
                    <a:lnTo>
                      <a:pt x="10" y="208"/>
                    </a:lnTo>
                    <a:lnTo>
                      <a:pt x="12" y="208"/>
                    </a:lnTo>
                    <a:lnTo>
                      <a:pt x="12" y="210"/>
                    </a:lnTo>
                    <a:lnTo>
                      <a:pt x="12" y="212"/>
                    </a:lnTo>
                    <a:lnTo>
                      <a:pt x="12" y="212"/>
                    </a:lnTo>
                    <a:lnTo>
                      <a:pt x="12" y="212"/>
                    </a:lnTo>
                    <a:lnTo>
                      <a:pt x="12" y="212"/>
                    </a:lnTo>
                    <a:lnTo>
                      <a:pt x="18" y="210"/>
                    </a:lnTo>
                    <a:lnTo>
                      <a:pt x="18" y="210"/>
                    </a:lnTo>
                    <a:lnTo>
                      <a:pt x="18" y="210"/>
                    </a:lnTo>
                    <a:lnTo>
                      <a:pt x="18" y="210"/>
                    </a:lnTo>
                    <a:lnTo>
                      <a:pt x="18" y="210"/>
                    </a:lnTo>
                    <a:lnTo>
                      <a:pt x="18" y="210"/>
                    </a:lnTo>
                    <a:lnTo>
                      <a:pt x="18" y="210"/>
                    </a:lnTo>
                    <a:lnTo>
                      <a:pt x="18" y="210"/>
                    </a:lnTo>
                    <a:lnTo>
                      <a:pt x="14" y="212"/>
                    </a:lnTo>
                    <a:lnTo>
                      <a:pt x="12" y="214"/>
                    </a:lnTo>
                    <a:lnTo>
                      <a:pt x="12" y="214"/>
                    </a:lnTo>
                    <a:lnTo>
                      <a:pt x="14" y="216"/>
                    </a:lnTo>
                    <a:lnTo>
                      <a:pt x="14" y="216"/>
                    </a:lnTo>
                    <a:lnTo>
                      <a:pt x="16" y="214"/>
                    </a:lnTo>
                    <a:lnTo>
                      <a:pt x="16" y="214"/>
                    </a:lnTo>
                    <a:lnTo>
                      <a:pt x="18" y="216"/>
                    </a:lnTo>
                    <a:lnTo>
                      <a:pt x="16" y="218"/>
                    </a:lnTo>
                    <a:lnTo>
                      <a:pt x="16" y="218"/>
                    </a:lnTo>
                    <a:lnTo>
                      <a:pt x="16" y="218"/>
                    </a:lnTo>
                    <a:lnTo>
                      <a:pt x="16" y="218"/>
                    </a:lnTo>
                    <a:lnTo>
                      <a:pt x="18" y="218"/>
                    </a:lnTo>
                    <a:lnTo>
                      <a:pt x="20" y="218"/>
                    </a:lnTo>
                    <a:lnTo>
                      <a:pt x="20" y="218"/>
                    </a:lnTo>
                    <a:lnTo>
                      <a:pt x="22" y="220"/>
                    </a:lnTo>
                    <a:lnTo>
                      <a:pt x="22" y="220"/>
                    </a:lnTo>
                    <a:lnTo>
                      <a:pt x="18" y="222"/>
                    </a:lnTo>
                    <a:lnTo>
                      <a:pt x="18" y="224"/>
                    </a:lnTo>
                    <a:lnTo>
                      <a:pt x="18" y="228"/>
                    </a:lnTo>
                    <a:lnTo>
                      <a:pt x="18" y="228"/>
                    </a:lnTo>
                    <a:lnTo>
                      <a:pt x="16" y="230"/>
                    </a:lnTo>
                    <a:lnTo>
                      <a:pt x="16" y="232"/>
                    </a:lnTo>
                    <a:lnTo>
                      <a:pt x="16" y="232"/>
                    </a:lnTo>
                    <a:lnTo>
                      <a:pt x="18" y="232"/>
                    </a:lnTo>
                    <a:lnTo>
                      <a:pt x="18" y="232"/>
                    </a:lnTo>
                    <a:lnTo>
                      <a:pt x="20" y="230"/>
                    </a:lnTo>
                    <a:lnTo>
                      <a:pt x="20" y="230"/>
                    </a:lnTo>
                    <a:lnTo>
                      <a:pt x="24" y="226"/>
                    </a:lnTo>
                    <a:lnTo>
                      <a:pt x="24" y="226"/>
                    </a:lnTo>
                    <a:lnTo>
                      <a:pt x="24" y="224"/>
                    </a:lnTo>
                    <a:lnTo>
                      <a:pt x="24" y="224"/>
                    </a:lnTo>
                    <a:lnTo>
                      <a:pt x="24" y="222"/>
                    </a:lnTo>
                    <a:lnTo>
                      <a:pt x="24" y="222"/>
                    </a:lnTo>
                    <a:lnTo>
                      <a:pt x="26" y="222"/>
                    </a:lnTo>
                    <a:lnTo>
                      <a:pt x="26" y="222"/>
                    </a:lnTo>
                    <a:lnTo>
                      <a:pt x="28" y="226"/>
                    </a:lnTo>
                    <a:lnTo>
                      <a:pt x="28" y="226"/>
                    </a:lnTo>
                    <a:lnTo>
                      <a:pt x="28" y="226"/>
                    </a:lnTo>
                    <a:lnTo>
                      <a:pt x="28" y="226"/>
                    </a:lnTo>
                    <a:lnTo>
                      <a:pt x="28" y="224"/>
                    </a:lnTo>
                    <a:lnTo>
                      <a:pt x="28" y="224"/>
                    </a:lnTo>
                    <a:lnTo>
                      <a:pt x="28" y="220"/>
                    </a:lnTo>
                    <a:lnTo>
                      <a:pt x="28" y="220"/>
                    </a:lnTo>
                    <a:lnTo>
                      <a:pt x="30" y="216"/>
                    </a:lnTo>
                    <a:lnTo>
                      <a:pt x="30" y="216"/>
                    </a:lnTo>
                    <a:lnTo>
                      <a:pt x="30" y="216"/>
                    </a:lnTo>
                    <a:lnTo>
                      <a:pt x="30" y="216"/>
                    </a:lnTo>
                    <a:lnTo>
                      <a:pt x="32" y="218"/>
                    </a:lnTo>
                    <a:lnTo>
                      <a:pt x="32" y="218"/>
                    </a:lnTo>
                    <a:lnTo>
                      <a:pt x="32" y="218"/>
                    </a:lnTo>
                    <a:lnTo>
                      <a:pt x="32" y="218"/>
                    </a:lnTo>
                    <a:lnTo>
                      <a:pt x="34" y="222"/>
                    </a:lnTo>
                    <a:lnTo>
                      <a:pt x="34" y="222"/>
                    </a:lnTo>
                    <a:lnTo>
                      <a:pt x="38" y="220"/>
                    </a:lnTo>
                    <a:lnTo>
                      <a:pt x="38" y="220"/>
                    </a:lnTo>
                    <a:lnTo>
                      <a:pt x="40" y="226"/>
                    </a:lnTo>
                    <a:lnTo>
                      <a:pt x="40" y="226"/>
                    </a:lnTo>
                    <a:lnTo>
                      <a:pt x="42" y="226"/>
                    </a:lnTo>
                    <a:lnTo>
                      <a:pt x="42" y="226"/>
                    </a:lnTo>
                    <a:lnTo>
                      <a:pt x="44" y="228"/>
                    </a:lnTo>
                    <a:lnTo>
                      <a:pt x="44" y="228"/>
                    </a:lnTo>
                    <a:lnTo>
                      <a:pt x="44" y="228"/>
                    </a:lnTo>
                    <a:lnTo>
                      <a:pt x="44" y="228"/>
                    </a:lnTo>
                    <a:lnTo>
                      <a:pt x="40" y="228"/>
                    </a:lnTo>
                    <a:lnTo>
                      <a:pt x="36" y="226"/>
                    </a:lnTo>
                    <a:lnTo>
                      <a:pt x="36" y="226"/>
                    </a:lnTo>
                    <a:lnTo>
                      <a:pt x="36" y="224"/>
                    </a:lnTo>
                    <a:lnTo>
                      <a:pt x="34" y="224"/>
                    </a:lnTo>
                    <a:lnTo>
                      <a:pt x="34" y="224"/>
                    </a:lnTo>
                    <a:lnTo>
                      <a:pt x="32" y="224"/>
                    </a:lnTo>
                    <a:lnTo>
                      <a:pt x="30" y="226"/>
                    </a:lnTo>
                    <a:lnTo>
                      <a:pt x="30" y="226"/>
                    </a:lnTo>
                    <a:lnTo>
                      <a:pt x="30" y="226"/>
                    </a:lnTo>
                    <a:lnTo>
                      <a:pt x="30" y="226"/>
                    </a:lnTo>
                    <a:lnTo>
                      <a:pt x="32" y="226"/>
                    </a:lnTo>
                    <a:lnTo>
                      <a:pt x="32" y="226"/>
                    </a:lnTo>
                    <a:lnTo>
                      <a:pt x="32" y="226"/>
                    </a:lnTo>
                    <a:lnTo>
                      <a:pt x="30" y="228"/>
                    </a:lnTo>
                    <a:lnTo>
                      <a:pt x="30" y="228"/>
                    </a:lnTo>
                    <a:lnTo>
                      <a:pt x="24" y="232"/>
                    </a:lnTo>
                    <a:lnTo>
                      <a:pt x="24" y="232"/>
                    </a:lnTo>
                    <a:lnTo>
                      <a:pt x="20" y="232"/>
                    </a:lnTo>
                    <a:lnTo>
                      <a:pt x="20" y="232"/>
                    </a:lnTo>
                    <a:lnTo>
                      <a:pt x="24" y="234"/>
                    </a:lnTo>
                    <a:lnTo>
                      <a:pt x="26" y="232"/>
                    </a:lnTo>
                    <a:lnTo>
                      <a:pt x="26" y="232"/>
                    </a:lnTo>
                    <a:lnTo>
                      <a:pt x="34" y="230"/>
                    </a:lnTo>
                    <a:lnTo>
                      <a:pt x="34" y="230"/>
                    </a:lnTo>
                    <a:lnTo>
                      <a:pt x="36" y="228"/>
                    </a:lnTo>
                    <a:lnTo>
                      <a:pt x="36" y="228"/>
                    </a:lnTo>
                    <a:lnTo>
                      <a:pt x="38" y="230"/>
                    </a:lnTo>
                    <a:lnTo>
                      <a:pt x="38" y="230"/>
                    </a:lnTo>
                    <a:lnTo>
                      <a:pt x="34" y="232"/>
                    </a:lnTo>
                    <a:lnTo>
                      <a:pt x="34" y="232"/>
                    </a:lnTo>
                    <a:lnTo>
                      <a:pt x="26" y="234"/>
                    </a:lnTo>
                    <a:lnTo>
                      <a:pt x="26" y="234"/>
                    </a:lnTo>
                    <a:lnTo>
                      <a:pt x="22" y="234"/>
                    </a:lnTo>
                    <a:lnTo>
                      <a:pt x="22" y="234"/>
                    </a:lnTo>
                    <a:lnTo>
                      <a:pt x="24" y="238"/>
                    </a:lnTo>
                    <a:lnTo>
                      <a:pt x="24" y="238"/>
                    </a:lnTo>
                    <a:lnTo>
                      <a:pt x="26" y="238"/>
                    </a:lnTo>
                    <a:lnTo>
                      <a:pt x="26" y="238"/>
                    </a:lnTo>
                    <a:lnTo>
                      <a:pt x="26" y="238"/>
                    </a:lnTo>
                    <a:lnTo>
                      <a:pt x="26" y="238"/>
                    </a:lnTo>
                    <a:lnTo>
                      <a:pt x="22" y="238"/>
                    </a:lnTo>
                    <a:lnTo>
                      <a:pt x="22" y="238"/>
                    </a:lnTo>
                    <a:lnTo>
                      <a:pt x="22" y="238"/>
                    </a:lnTo>
                    <a:lnTo>
                      <a:pt x="22" y="238"/>
                    </a:lnTo>
                    <a:lnTo>
                      <a:pt x="24" y="240"/>
                    </a:lnTo>
                    <a:lnTo>
                      <a:pt x="24" y="242"/>
                    </a:lnTo>
                    <a:lnTo>
                      <a:pt x="24" y="242"/>
                    </a:lnTo>
                    <a:lnTo>
                      <a:pt x="28" y="242"/>
                    </a:lnTo>
                    <a:lnTo>
                      <a:pt x="30" y="240"/>
                    </a:lnTo>
                    <a:lnTo>
                      <a:pt x="30" y="240"/>
                    </a:lnTo>
                    <a:lnTo>
                      <a:pt x="34" y="240"/>
                    </a:lnTo>
                    <a:lnTo>
                      <a:pt x="34" y="240"/>
                    </a:lnTo>
                    <a:lnTo>
                      <a:pt x="28" y="244"/>
                    </a:lnTo>
                    <a:lnTo>
                      <a:pt x="28" y="244"/>
                    </a:lnTo>
                    <a:lnTo>
                      <a:pt x="28" y="246"/>
                    </a:lnTo>
                    <a:lnTo>
                      <a:pt x="28" y="246"/>
                    </a:lnTo>
                    <a:lnTo>
                      <a:pt x="32" y="244"/>
                    </a:lnTo>
                    <a:lnTo>
                      <a:pt x="32" y="244"/>
                    </a:lnTo>
                    <a:lnTo>
                      <a:pt x="36" y="244"/>
                    </a:lnTo>
                    <a:lnTo>
                      <a:pt x="36" y="246"/>
                    </a:lnTo>
                    <a:lnTo>
                      <a:pt x="36" y="246"/>
                    </a:lnTo>
                    <a:lnTo>
                      <a:pt x="34" y="248"/>
                    </a:lnTo>
                    <a:lnTo>
                      <a:pt x="34" y="250"/>
                    </a:lnTo>
                    <a:lnTo>
                      <a:pt x="34" y="250"/>
                    </a:lnTo>
                    <a:lnTo>
                      <a:pt x="34" y="250"/>
                    </a:lnTo>
                    <a:lnTo>
                      <a:pt x="38" y="250"/>
                    </a:lnTo>
                    <a:lnTo>
                      <a:pt x="38" y="250"/>
                    </a:lnTo>
                    <a:lnTo>
                      <a:pt x="38" y="250"/>
                    </a:lnTo>
                    <a:lnTo>
                      <a:pt x="38" y="250"/>
                    </a:lnTo>
                    <a:lnTo>
                      <a:pt x="36" y="252"/>
                    </a:lnTo>
                    <a:lnTo>
                      <a:pt x="36" y="252"/>
                    </a:lnTo>
                    <a:lnTo>
                      <a:pt x="36" y="252"/>
                    </a:lnTo>
                    <a:lnTo>
                      <a:pt x="36" y="252"/>
                    </a:lnTo>
                    <a:lnTo>
                      <a:pt x="36" y="252"/>
                    </a:lnTo>
                    <a:lnTo>
                      <a:pt x="40" y="250"/>
                    </a:lnTo>
                    <a:lnTo>
                      <a:pt x="42" y="248"/>
                    </a:lnTo>
                    <a:lnTo>
                      <a:pt x="42" y="248"/>
                    </a:lnTo>
                    <a:lnTo>
                      <a:pt x="44" y="248"/>
                    </a:lnTo>
                    <a:lnTo>
                      <a:pt x="44" y="248"/>
                    </a:lnTo>
                    <a:lnTo>
                      <a:pt x="42" y="252"/>
                    </a:lnTo>
                    <a:lnTo>
                      <a:pt x="42" y="252"/>
                    </a:lnTo>
                    <a:lnTo>
                      <a:pt x="38" y="258"/>
                    </a:lnTo>
                    <a:lnTo>
                      <a:pt x="38" y="258"/>
                    </a:lnTo>
                    <a:lnTo>
                      <a:pt x="38" y="260"/>
                    </a:lnTo>
                    <a:lnTo>
                      <a:pt x="40" y="260"/>
                    </a:lnTo>
                    <a:lnTo>
                      <a:pt x="40" y="260"/>
                    </a:lnTo>
                    <a:lnTo>
                      <a:pt x="46" y="260"/>
                    </a:lnTo>
                    <a:lnTo>
                      <a:pt x="46" y="260"/>
                    </a:lnTo>
                    <a:lnTo>
                      <a:pt x="50" y="262"/>
                    </a:lnTo>
                    <a:lnTo>
                      <a:pt x="50" y="262"/>
                    </a:lnTo>
                    <a:lnTo>
                      <a:pt x="50" y="262"/>
                    </a:lnTo>
                    <a:lnTo>
                      <a:pt x="50" y="262"/>
                    </a:lnTo>
                    <a:lnTo>
                      <a:pt x="48" y="264"/>
                    </a:lnTo>
                    <a:lnTo>
                      <a:pt x="48" y="264"/>
                    </a:lnTo>
                    <a:lnTo>
                      <a:pt x="48" y="264"/>
                    </a:lnTo>
                    <a:lnTo>
                      <a:pt x="48" y="264"/>
                    </a:lnTo>
                    <a:lnTo>
                      <a:pt x="50" y="266"/>
                    </a:lnTo>
                    <a:lnTo>
                      <a:pt x="50" y="266"/>
                    </a:lnTo>
                    <a:lnTo>
                      <a:pt x="52" y="264"/>
                    </a:lnTo>
                    <a:lnTo>
                      <a:pt x="52" y="264"/>
                    </a:lnTo>
                    <a:lnTo>
                      <a:pt x="52" y="264"/>
                    </a:lnTo>
                    <a:lnTo>
                      <a:pt x="52" y="264"/>
                    </a:lnTo>
                    <a:lnTo>
                      <a:pt x="52" y="266"/>
                    </a:lnTo>
                    <a:lnTo>
                      <a:pt x="52" y="266"/>
                    </a:lnTo>
                    <a:lnTo>
                      <a:pt x="50" y="266"/>
                    </a:lnTo>
                    <a:lnTo>
                      <a:pt x="48" y="268"/>
                    </a:lnTo>
                    <a:lnTo>
                      <a:pt x="48" y="268"/>
                    </a:lnTo>
                    <a:lnTo>
                      <a:pt x="56" y="266"/>
                    </a:lnTo>
                    <a:lnTo>
                      <a:pt x="56" y="266"/>
                    </a:lnTo>
                    <a:lnTo>
                      <a:pt x="54" y="268"/>
                    </a:lnTo>
                    <a:lnTo>
                      <a:pt x="52" y="270"/>
                    </a:lnTo>
                    <a:lnTo>
                      <a:pt x="52" y="270"/>
                    </a:lnTo>
                    <a:lnTo>
                      <a:pt x="54" y="272"/>
                    </a:lnTo>
                    <a:lnTo>
                      <a:pt x="54" y="272"/>
                    </a:lnTo>
                    <a:lnTo>
                      <a:pt x="50" y="272"/>
                    </a:lnTo>
                    <a:lnTo>
                      <a:pt x="50" y="272"/>
                    </a:lnTo>
                    <a:lnTo>
                      <a:pt x="52" y="274"/>
                    </a:lnTo>
                    <a:lnTo>
                      <a:pt x="56" y="274"/>
                    </a:lnTo>
                    <a:lnTo>
                      <a:pt x="56" y="274"/>
                    </a:lnTo>
                    <a:lnTo>
                      <a:pt x="56" y="272"/>
                    </a:lnTo>
                    <a:lnTo>
                      <a:pt x="56" y="272"/>
                    </a:lnTo>
                    <a:lnTo>
                      <a:pt x="58" y="272"/>
                    </a:lnTo>
                    <a:lnTo>
                      <a:pt x="58" y="272"/>
                    </a:lnTo>
                    <a:lnTo>
                      <a:pt x="60" y="272"/>
                    </a:lnTo>
                    <a:lnTo>
                      <a:pt x="62" y="272"/>
                    </a:lnTo>
                    <a:lnTo>
                      <a:pt x="62" y="272"/>
                    </a:lnTo>
                    <a:lnTo>
                      <a:pt x="62" y="272"/>
                    </a:lnTo>
                    <a:lnTo>
                      <a:pt x="62" y="272"/>
                    </a:lnTo>
                    <a:lnTo>
                      <a:pt x="58" y="274"/>
                    </a:lnTo>
                    <a:lnTo>
                      <a:pt x="58" y="274"/>
                    </a:lnTo>
                    <a:lnTo>
                      <a:pt x="62" y="274"/>
                    </a:lnTo>
                    <a:lnTo>
                      <a:pt x="66" y="276"/>
                    </a:lnTo>
                    <a:lnTo>
                      <a:pt x="66" y="276"/>
                    </a:lnTo>
                    <a:lnTo>
                      <a:pt x="66" y="276"/>
                    </a:lnTo>
                    <a:lnTo>
                      <a:pt x="66" y="278"/>
                    </a:lnTo>
                    <a:lnTo>
                      <a:pt x="66" y="278"/>
                    </a:lnTo>
                    <a:lnTo>
                      <a:pt x="66" y="278"/>
                    </a:lnTo>
                    <a:lnTo>
                      <a:pt x="66" y="278"/>
                    </a:lnTo>
                    <a:lnTo>
                      <a:pt x="70" y="276"/>
                    </a:lnTo>
                    <a:lnTo>
                      <a:pt x="70" y="276"/>
                    </a:lnTo>
                    <a:lnTo>
                      <a:pt x="70" y="276"/>
                    </a:lnTo>
                    <a:lnTo>
                      <a:pt x="70" y="276"/>
                    </a:lnTo>
                    <a:lnTo>
                      <a:pt x="72" y="280"/>
                    </a:lnTo>
                    <a:lnTo>
                      <a:pt x="72" y="280"/>
                    </a:lnTo>
                    <a:lnTo>
                      <a:pt x="70" y="280"/>
                    </a:lnTo>
                    <a:lnTo>
                      <a:pt x="68" y="282"/>
                    </a:lnTo>
                    <a:lnTo>
                      <a:pt x="68" y="282"/>
                    </a:lnTo>
                    <a:lnTo>
                      <a:pt x="70" y="282"/>
                    </a:lnTo>
                    <a:lnTo>
                      <a:pt x="76" y="282"/>
                    </a:lnTo>
                    <a:lnTo>
                      <a:pt x="76" y="282"/>
                    </a:lnTo>
                    <a:lnTo>
                      <a:pt x="76" y="280"/>
                    </a:lnTo>
                    <a:lnTo>
                      <a:pt x="76" y="280"/>
                    </a:lnTo>
                    <a:lnTo>
                      <a:pt x="76" y="280"/>
                    </a:lnTo>
                    <a:lnTo>
                      <a:pt x="76" y="280"/>
                    </a:lnTo>
                    <a:lnTo>
                      <a:pt x="78" y="280"/>
                    </a:lnTo>
                    <a:lnTo>
                      <a:pt x="78" y="280"/>
                    </a:lnTo>
                    <a:lnTo>
                      <a:pt x="80" y="280"/>
                    </a:lnTo>
                    <a:lnTo>
                      <a:pt x="80" y="280"/>
                    </a:lnTo>
                    <a:lnTo>
                      <a:pt x="80" y="280"/>
                    </a:lnTo>
                    <a:lnTo>
                      <a:pt x="80" y="280"/>
                    </a:lnTo>
                    <a:lnTo>
                      <a:pt x="80" y="280"/>
                    </a:lnTo>
                    <a:lnTo>
                      <a:pt x="80" y="280"/>
                    </a:lnTo>
                    <a:lnTo>
                      <a:pt x="80" y="280"/>
                    </a:lnTo>
                    <a:lnTo>
                      <a:pt x="80" y="280"/>
                    </a:lnTo>
                    <a:lnTo>
                      <a:pt x="80" y="280"/>
                    </a:lnTo>
                    <a:lnTo>
                      <a:pt x="80" y="280"/>
                    </a:lnTo>
                    <a:lnTo>
                      <a:pt x="82" y="280"/>
                    </a:lnTo>
                    <a:lnTo>
                      <a:pt x="82" y="280"/>
                    </a:lnTo>
                    <a:lnTo>
                      <a:pt x="86" y="278"/>
                    </a:lnTo>
                    <a:lnTo>
                      <a:pt x="86" y="278"/>
                    </a:lnTo>
                    <a:lnTo>
                      <a:pt x="88" y="278"/>
                    </a:lnTo>
                    <a:lnTo>
                      <a:pt x="88" y="276"/>
                    </a:lnTo>
                    <a:lnTo>
                      <a:pt x="88" y="276"/>
                    </a:lnTo>
                    <a:lnTo>
                      <a:pt x="90" y="276"/>
                    </a:lnTo>
                    <a:lnTo>
                      <a:pt x="92" y="274"/>
                    </a:lnTo>
                    <a:lnTo>
                      <a:pt x="92" y="274"/>
                    </a:lnTo>
                    <a:lnTo>
                      <a:pt x="90" y="274"/>
                    </a:lnTo>
                    <a:lnTo>
                      <a:pt x="92" y="272"/>
                    </a:lnTo>
                    <a:lnTo>
                      <a:pt x="92" y="272"/>
                    </a:lnTo>
                    <a:lnTo>
                      <a:pt x="94" y="274"/>
                    </a:lnTo>
                    <a:lnTo>
                      <a:pt x="94" y="274"/>
                    </a:lnTo>
                    <a:lnTo>
                      <a:pt x="96" y="274"/>
                    </a:lnTo>
                    <a:lnTo>
                      <a:pt x="96" y="274"/>
                    </a:lnTo>
                    <a:lnTo>
                      <a:pt x="92" y="278"/>
                    </a:lnTo>
                    <a:lnTo>
                      <a:pt x="92" y="278"/>
                    </a:lnTo>
                    <a:lnTo>
                      <a:pt x="94" y="276"/>
                    </a:lnTo>
                    <a:lnTo>
                      <a:pt x="94" y="276"/>
                    </a:lnTo>
                    <a:lnTo>
                      <a:pt x="96" y="276"/>
                    </a:lnTo>
                    <a:lnTo>
                      <a:pt x="96" y="276"/>
                    </a:lnTo>
                    <a:lnTo>
                      <a:pt x="98" y="274"/>
                    </a:lnTo>
                    <a:lnTo>
                      <a:pt x="98" y="274"/>
                    </a:lnTo>
                    <a:lnTo>
                      <a:pt x="100" y="276"/>
                    </a:lnTo>
                    <a:lnTo>
                      <a:pt x="100" y="276"/>
                    </a:lnTo>
                    <a:lnTo>
                      <a:pt x="100" y="278"/>
                    </a:lnTo>
                    <a:lnTo>
                      <a:pt x="100" y="278"/>
                    </a:lnTo>
                    <a:lnTo>
                      <a:pt x="98" y="280"/>
                    </a:lnTo>
                    <a:lnTo>
                      <a:pt x="98" y="280"/>
                    </a:lnTo>
                    <a:lnTo>
                      <a:pt x="98" y="282"/>
                    </a:lnTo>
                    <a:lnTo>
                      <a:pt x="98" y="282"/>
                    </a:lnTo>
                    <a:lnTo>
                      <a:pt x="94" y="284"/>
                    </a:lnTo>
                    <a:lnTo>
                      <a:pt x="94" y="284"/>
                    </a:lnTo>
                    <a:lnTo>
                      <a:pt x="94" y="284"/>
                    </a:lnTo>
                    <a:lnTo>
                      <a:pt x="94" y="284"/>
                    </a:lnTo>
                    <a:lnTo>
                      <a:pt x="96" y="284"/>
                    </a:lnTo>
                    <a:lnTo>
                      <a:pt x="96" y="284"/>
                    </a:lnTo>
                    <a:lnTo>
                      <a:pt x="98" y="284"/>
                    </a:lnTo>
                    <a:lnTo>
                      <a:pt x="98" y="284"/>
                    </a:lnTo>
                    <a:lnTo>
                      <a:pt x="98" y="284"/>
                    </a:lnTo>
                    <a:lnTo>
                      <a:pt x="98" y="284"/>
                    </a:lnTo>
                    <a:lnTo>
                      <a:pt x="100" y="282"/>
                    </a:lnTo>
                    <a:lnTo>
                      <a:pt x="100" y="280"/>
                    </a:lnTo>
                    <a:lnTo>
                      <a:pt x="100" y="280"/>
                    </a:lnTo>
                    <a:lnTo>
                      <a:pt x="102" y="280"/>
                    </a:lnTo>
                    <a:lnTo>
                      <a:pt x="104" y="282"/>
                    </a:lnTo>
                    <a:lnTo>
                      <a:pt x="104" y="282"/>
                    </a:lnTo>
                    <a:lnTo>
                      <a:pt x="102" y="284"/>
                    </a:lnTo>
                    <a:lnTo>
                      <a:pt x="102" y="286"/>
                    </a:lnTo>
                    <a:lnTo>
                      <a:pt x="102" y="286"/>
                    </a:lnTo>
                    <a:lnTo>
                      <a:pt x="104" y="284"/>
                    </a:lnTo>
                    <a:lnTo>
                      <a:pt x="106" y="282"/>
                    </a:lnTo>
                    <a:lnTo>
                      <a:pt x="106" y="282"/>
                    </a:lnTo>
                    <a:lnTo>
                      <a:pt x="108" y="282"/>
                    </a:lnTo>
                    <a:lnTo>
                      <a:pt x="108" y="282"/>
                    </a:lnTo>
                    <a:lnTo>
                      <a:pt x="106" y="286"/>
                    </a:lnTo>
                    <a:lnTo>
                      <a:pt x="106" y="286"/>
                    </a:lnTo>
                    <a:lnTo>
                      <a:pt x="106" y="284"/>
                    </a:lnTo>
                    <a:lnTo>
                      <a:pt x="106" y="284"/>
                    </a:lnTo>
                    <a:lnTo>
                      <a:pt x="106" y="286"/>
                    </a:lnTo>
                    <a:lnTo>
                      <a:pt x="106" y="288"/>
                    </a:lnTo>
                    <a:lnTo>
                      <a:pt x="104" y="288"/>
                    </a:lnTo>
                    <a:lnTo>
                      <a:pt x="104" y="290"/>
                    </a:lnTo>
                    <a:lnTo>
                      <a:pt x="104" y="290"/>
                    </a:lnTo>
                    <a:lnTo>
                      <a:pt x="110" y="290"/>
                    </a:lnTo>
                    <a:lnTo>
                      <a:pt x="110" y="290"/>
                    </a:lnTo>
                    <a:lnTo>
                      <a:pt x="112" y="290"/>
                    </a:lnTo>
                    <a:lnTo>
                      <a:pt x="112" y="290"/>
                    </a:lnTo>
                    <a:lnTo>
                      <a:pt x="112" y="290"/>
                    </a:lnTo>
                    <a:lnTo>
                      <a:pt x="112" y="290"/>
                    </a:lnTo>
                    <a:lnTo>
                      <a:pt x="114" y="288"/>
                    </a:lnTo>
                    <a:lnTo>
                      <a:pt x="116" y="286"/>
                    </a:lnTo>
                    <a:lnTo>
                      <a:pt x="116" y="286"/>
                    </a:lnTo>
                    <a:lnTo>
                      <a:pt x="122" y="288"/>
                    </a:lnTo>
                    <a:lnTo>
                      <a:pt x="122" y="288"/>
                    </a:lnTo>
                    <a:lnTo>
                      <a:pt x="126" y="286"/>
                    </a:lnTo>
                    <a:lnTo>
                      <a:pt x="126" y="286"/>
                    </a:lnTo>
                    <a:lnTo>
                      <a:pt x="130" y="286"/>
                    </a:lnTo>
                    <a:lnTo>
                      <a:pt x="130" y="286"/>
                    </a:lnTo>
                    <a:lnTo>
                      <a:pt x="130" y="286"/>
                    </a:lnTo>
                    <a:lnTo>
                      <a:pt x="130" y="286"/>
                    </a:lnTo>
                    <a:lnTo>
                      <a:pt x="130" y="284"/>
                    </a:lnTo>
                    <a:lnTo>
                      <a:pt x="128" y="284"/>
                    </a:lnTo>
                    <a:lnTo>
                      <a:pt x="128" y="282"/>
                    </a:lnTo>
                    <a:lnTo>
                      <a:pt x="128" y="282"/>
                    </a:lnTo>
                    <a:lnTo>
                      <a:pt x="126" y="284"/>
                    </a:lnTo>
                    <a:lnTo>
                      <a:pt x="126" y="284"/>
                    </a:lnTo>
                    <a:lnTo>
                      <a:pt x="122" y="284"/>
                    </a:lnTo>
                    <a:lnTo>
                      <a:pt x="120" y="282"/>
                    </a:lnTo>
                    <a:lnTo>
                      <a:pt x="120" y="282"/>
                    </a:lnTo>
                    <a:lnTo>
                      <a:pt x="128" y="280"/>
                    </a:lnTo>
                    <a:lnTo>
                      <a:pt x="132" y="276"/>
                    </a:lnTo>
                    <a:lnTo>
                      <a:pt x="132" y="276"/>
                    </a:lnTo>
                    <a:lnTo>
                      <a:pt x="130" y="276"/>
                    </a:lnTo>
                    <a:lnTo>
                      <a:pt x="130" y="276"/>
                    </a:lnTo>
                    <a:lnTo>
                      <a:pt x="128" y="278"/>
                    </a:lnTo>
                    <a:lnTo>
                      <a:pt x="128" y="278"/>
                    </a:lnTo>
                    <a:lnTo>
                      <a:pt x="126" y="278"/>
                    </a:lnTo>
                    <a:lnTo>
                      <a:pt x="124" y="276"/>
                    </a:lnTo>
                    <a:lnTo>
                      <a:pt x="124" y="276"/>
                    </a:lnTo>
                    <a:lnTo>
                      <a:pt x="128" y="276"/>
                    </a:lnTo>
                    <a:lnTo>
                      <a:pt x="128" y="276"/>
                    </a:lnTo>
                    <a:lnTo>
                      <a:pt x="126" y="274"/>
                    </a:lnTo>
                    <a:lnTo>
                      <a:pt x="126" y="274"/>
                    </a:lnTo>
                    <a:lnTo>
                      <a:pt x="126" y="274"/>
                    </a:lnTo>
                    <a:lnTo>
                      <a:pt x="126" y="274"/>
                    </a:lnTo>
                    <a:lnTo>
                      <a:pt x="130" y="274"/>
                    </a:lnTo>
                    <a:lnTo>
                      <a:pt x="130" y="274"/>
                    </a:lnTo>
                    <a:lnTo>
                      <a:pt x="130" y="272"/>
                    </a:lnTo>
                    <a:lnTo>
                      <a:pt x="130" y="270"/>
                    </a:lnTo>
                    <a:lnTo>
                      <a:pt x="130" y="270"/>
                    </a:lnTo>
                    <a:lnTo>
                      <a:pt x="130" y="270"/>
                    </a:lnTo>
                    <a:lnTo>
                      <a:pt x="130" y="270"/>
                    </a:lnTo>
                    <a:lnTo>
                      <a:pt x="128" y="270"/>
                    </a:lnTo>
                    <a:lnTo>
                      <a:pt x="124" y="268"/>
                    </a:lnTo>
                    <a:lnTo>
                      <a:pt x="124" y="268"/>
                    </a:lnTo>
                    <a:lnTo>
                      <a:pt x="126" y="268"/>
                    </a:lnTo>
                    <a:lnTo>
                      <a:pt x="126" y="268"/>
                    </a:lnTo>
                    <a:lnTo>
                      <a:pt x="128" y="266"/>
                    </a:lnTo>
                    <a:lnTo>
                      <a:pt x="130" y="266"/>
                    </a:lnTo>
                    <a:lnTo>
                      <a:pt x="130" y="266"/>
                    </a:lnTo>
                    <a:lnTo>
                      <a:pt x="132" y="266"/>
                    </a:lnTo>
                    <a:lnTo>
                      <a:pt x="132" y="266"/>
                    </a:lnTo>
                    <a:lnTo>
                      <a:pt x="132" y="262"/>
                    </a:lnTo>
                    <a:lnTo>
                      <a:pt x="132" y="262"/>
                    </a:lnTo>
                    <a:lnTo>
                      <a:pt x="134" y="260"/>
                    </a:lnTo>
                    <a:lnTo>
                      <a:pt x="134" y="260"/>
                    </a:lnTo>
                    <a:lnTo>
                      <a:pt x="134" y="260"/>
                    </a:lnTo>
                    <a:lnTo>
                      <a:pt x="134" y="260"/>
                    </a:lnTo>
                    <a:lnTo>
                      <a:pt x="130" y="260"/>
                    </a:lnTo>
                    <a:lnTo>
                      <a:pt x="130" y="260"/>
                    </a:lnTo>
                    <a:lnTo>
                      <a:pt x="130" y="260"/>
                    </a:lnTo>
                    <a:lnTo>
                      <a:pt x="134" y="258"/>
                    </a:lnTo>
                    <a:lnTo>
                      <a:pt x="136" y="256"/>
                    </a:lnTo>
                    <a:lnTo>
                      <a:pt x="136" y="256"/>
                    </a:lnTo>
                    <a:lnTo>
                      <a:pt x="134" y="254"/>
                    </a:lnTo>
                    <a:lnTo>
                      <a:pt x="132" y="252"/>
                    </a:lnTo>
                    <a:lnTo>
                      <a:pt x="132" y="252"/>
                    </a:lnTo>
                    <a:lnTo>
                      <a:pt x="128" y="250"/>
                    </a:lnTo>
                    <a:lnTo>
                      <a:pt x="124" y="248"/>
                    </a:lnTo>
                    <a:lnTo>
                      <a:pt x="124" y="248"/>
                    </a:lnTo>
                    <a:lnTo>
                      <a:pt x="128" y="248"/>
                    </a:lnTo>
                    <a:lnTo>
                      <a:pt x="132" y="250"/>
                    </a:lnTo>
                    <a:lnTo>
                      <a:pt x="132" y="250"/>
                    </a:lnTo>
                    <a:lnTo>
                      <a:pt x="132" y="250"/>
                    </a:lnTo>
                    <a:lnTo>
                      <a:pt x="132" y="250"/>
                    </a:lnTo>
                    <a:lnTo>
                      <a:pt x="132" y="248"/>
                    </a:lnTo>
                    <a:lnTo>
                      <a:pt x="132" y="248"/>
                    </a:lnTo>
                    <a:lnTo>
                      <a:pt x="128" y="248"/>
                    </a:lnTo>
                    <a:lnTo>
                      <a:pt x="128" y="248"/>
                    </a:lnTo>
                    <a:lnTo>
                      <a:pt x="126" y="244"/>
                    </a:lnTo>
                    <a:lnTo>
                      <a:pt x="126" y="244"/>
                    </a:lnTo>
                    <a:lnTo>
                      <a:pt x="130" y="242"/>
                    </a:lnTo>
                    <a:lnTo>
                      <a:pt x="130" y="242"/>
                    </a:lnTo>
                    <a:lnTo>
                      <a:pt x="134" y="240"/>
                    </a:lnTo>
                    <a:lnTo>
                      <a:pt x="134" y="240"/>
                    </a:lnTo>
                    <a:lnTo>
                      <a:pt x="134" y="240"/>
                    </a:lnTo>
                    <a:lnTo>
                      <a:pt x="134" y="240"/>
                    </a:lnTo>
                    <a:lnTo>
                      <a:pt x="134" y="238"/>
                    </a:lnTo>
                    <a:lnTo>
                      <a:pt x="134" y="238"/>
                    </a:lnTo>
                    <a:lnTo>
                      <a:pt x="132" y="238"/>
                    </a:lnTo>
                    <a:lnTo>
                      <a:pt x="132" y="236"/>
                    </a:lnTo>
                    <a:lnTo>
                      <a:pt x="132" y="236"/>
                    </a:lnTo>
                    <a:lnTo>
                      <a:pt x="132" y="236"/>
                    </a:lnTo>
                    <a:lnTo>
                      <a:pt x="132" y="236"/>
                    </a:lnTo>
                    <a:lnTo>
                      <a:pt x="138" y="236"/>
                    </a:lnTo>
                    <a:lnTo>
                      <a:pt x="138" y="236"/>
                    </a:lnTo>
                    <a:lnTo>
                      <a:pt x="138" y="236"/>
                    </a:lnTo>
                    <a:lnTo>
                      <a:pt x="138" y="236"/>
                    </a:lnTo>
                    <a:lnTo>
                      <a:pt x="138" y="236"/>
                    </a:lnTo>
                    <a:lnTo>
                      <a:pt x="138" y="236"/>
                    </a:lnTo>
                    <a:lnTo>
                      <a:pt x="136" y="234"/>
                    </a:lnTo>
                    <a:lnTo>
                      <a:pt x="134" y="234"/>
                    </a:lnTo>
                    <a:lnTo>
                      <a:pt x="134" y="234"/>
                    </a:lnTo>
                    <a:lnTo>
                      <a:pt x="134" y="234"/>
                    </a:lnTo>
                    <a:lnTo>
                      <a:pt x="134" y="234"/>
                    </a:lnTo>
                    <a:lnTo>
                      <a:pt x="138" y="234"/>
                    </a:lnTo>
                    <a:lnTo>
                      <a:pt x="138" y="234"/>
                    </a:lnTo>
                    <a:lnTo>
                      <a:pt x="138" y="232"/>
                    </a:lnTo>
                    <a:lnTo>
                      <a:pt x="138" y="232"/>
                    </a:lnTo>
                    <a:lnTo>
                      <a:pt x="136" y="232"/>
                    </a:lnTo>
                    <a:lnTo>
                      <a:pt x="136" y="232"/>
                    </a:lnTo>
                    <a:lnTo>
                      <a:pt x="136" y="230"/>
                    </a:lnTo>
                    <a:lnTo>
                      <a:pt x="136" y="230"/>
                    </a:lnTo>
                    <a:lnTo>
                      <a:pt x="140" y="230"/>
                    </a:lnTo>
                    <a:lnTo>
                      <a:pt x="140" y="230"/>
                    </a:lnTo>
                    <a:lnTo>
                      <a:pt x="140" y="228"/>
                    </a:lnTo>
                    <a:lnTo>
                      <a:pt x="140" y="228"/>
                    </a:lnTo>
                    <a:lnTo>
                      <a:pt x="144" y="228"/>
                    </a:lnTo>
                    <a:lnTo>
                      <a:pt x="144" y="228"/>
                    </a:lnTo>
                    <a:lnTo>
                      <a:pt x="144" y="226"/>
                    </a:lnTo>
                    <a:lnTo>
                      <a:pt x="144" y="226"/>
                    </a:lnTo>
                    <a:lnTo>
                      <a:pt x="140" y="226"/>
                    </a:lnTo>
                    <a:lnTo>
                      <a:pt x="138" y="226"/>
                    </a:lnTo>
                    <a:lnTo>
                      <a:pt x="138" y="226"/>
                    </a:lnTo>
                    <a:lnTo>
                      <a:pt x="136" y="226"/>
                    </a:lnTo>
                    <a:lnTo>
                      <a:pt x="136" y="226"/>
                    </a:lnTo>
                    <a:lnTo>
                      <a:pt x="134" y="224"/>
                    </a:lnTo>
                    <a:lnTo>
                      <a:pt x="134" y="224"/>
                    </a:lnTo>
                    <a:lnTo>
                      <a:pt x="134" y="224"/>
                    </a:lnTo>
                    <a:lnTo>
                      <a:pt x="134" y="224"/>
                    </a:lnTo>
                    <a:lnTo>
                      <a:pt x="138" y="226"/>
                    </a:lnTo>
                    <a:lnTo>
                      <a:pt x="138" y="226"/>
                    </a:lnTo>
                    <a:lnTo>
                      <a:pt x="142" y="226"/>
                    </a:lnTo>
                    <a:lnTo>
                      <a:pt x="142" y="226"/>
                    </a:lnTo>
                    <a:lnTo>
                      <a:pt x="144" y="224"/>
                    </a:lnTo>
                    <a:lnTo>
                      <a:pt x="144" y="224"/>
                    </a:lnTo>
                    <a:lnTo>
                      <a:pt x="144" y="224"/>
                    </a:lnTo>
                    <a:lnTo>
                      <a:pt x="142" y="222"/>
                    </a:lnTo>
                    <a:lnTo>
                      <a:pt x="142" y="222"/>
                    </a:lnTo>
                    <a:lnTo>
                      <a:pt x="140" y="220"/>
                    </a:lnTo>
                    <a:lnTo>
                      <a:pt x="140" y="220"/>
                    </a:lnTo>
                    <a:lnTo>
                      <a:pt x="140" y="220"/>
                    </a:lnTo>
                    <a:lnTo>
                      <a:pt x="140" y="220"/>
                    </a:lnTo>
                    <a:lnTo>
                      <a:pt x="138" y="220"/>
                    </a:lnTo>
                    <a:lnTo>
                      <a:pt x="138" y="220"/>
                    </a:lnTo>
                    <a:lnTo>
                      <a:pt x="132" y="218"/>
                    </a:lnTo>
                    <a:lnTo>
                      <a:pt x="132" y="218"/>
                    </a:lnTo>
                    <a:lnTo>
                      <a:pt x="136" y="216"/>
                    </a:lnTo>
                    <a:lnTo>
                      <a:pt x="136" y="216"/>
                    </a:lnTo>
                    <a:lnTo>
                      <a:pt x="140" y="214"/>
                    </a:lnTo>
                    <a:lnTo>
                      <a:pt x="140" y="214"/>
                    </a:lnTo>
                    <a:lnTo>
                      <a:pt x="144" y="214"/>
                    </a:lnTo>
                    <a:lnTo>
                      <a:pt x="144" y="214"/>
                    </a:lnTo>
                    <a:lnTo>
                      <a:pt x="142" y="212"/>
                    </a:lnTo>
                    <a:lnTo>
                      <a:pt x="142" y="212"/>
                    </a:lnTo>
                    <a:lnTo>
                      <a:pt x="144" y="212"/>
                    </a:lnTo>
                    <a:lnTo>
                      <a:pt x="144" y="210"/>
                    </a:lnTo>
                    <a:lnTo>
                      <a:pt x="144" y="210"/>
                    </a:lnTo>
                    <a:lnTo>
                      <a:pt x="142" y="210"/>
                    </a:lnTo>
                    <a:lnTo>
                      <a:pt x="142" y="210"/>
                    </a:lnTo>
                    <a:lnTo>
                      <a:pt x="142" y="208"/>
                    </a:lnTo>
                    <a:lnTo>
                      <a:pt x="142" y="208"/>
                    </a:lnTo>
                    <a:lnTo>
                      <a:pt x="140" y="208"/>
                    </a:lnTo>
                    <a:lnTo>
                      <a:pt x="140" y="208"/>
                    </a:lnTo>
                    <a:lnTo>
                      <a:pt x="136" y="206"/>
                    </a:lnTo>
                    <a:lnTo>
                      <a:pt x="134" y="206"/>
                    </a:lnTo>
                    <a:lnTo>
                      <a:pt x="134" y="204"/>
                    </a:lnTo>
                    <a:lnTo>
                      <a:pt x="134" y="204"/>
                    </a:lnTo>
                    <a:lnTo>
                      <a:pt x="132" y="204"/>
                    </a:lnTo>
                    <a:lnTo>
                      <a:pt x="132" y="204"/>
                    </a:lnTo>
                    <a:lnTo>
                      <a:pt x="138" y="202"/>
                    </a:lnTo>
                    <a:lnTo>
                      <a:pt x="142" y="204"/>
                    </a:lnTo>
                    <a:lnTo>
                      <a:pt x="142" y="204"/>
                    </a:lnTo>
                    <a:lnTo>
                      <a:pt x="144" y="202"/>
                    </a:lnTo>
                    <a:lnTo>
                      <a:pt x="144" y="202"/>
                    </a:lnTo>
                    <a:lnTo>
                      <a:pt x="146" y="200"/>
                    </a:lnTo>
                    <a:lnTo>
                      <a:pt x="146" y="198"/>
                    </a:lnTo>
                    <a:lnTo>
                      <a:pt x="146" y="198"/>
                    </a:lnTo>
                    <a:lnTo>
                      <a:pt x="146" y="198"/>
                    </a:lnTo>
                    <a:lnTo>
                      <a:pt x="140" y="196"/>
                    </a:lnTo>
                    <a:lnTo>
                      <a:pt x="140" y="196"/>
                    </a:lnTo>
                    <a:lnTo>
                      <a:pt x="140" y="196"/>
                    </a:lnTo>
                    <a:lnTo>
                      <a:pt x="140" y="196"/>
                    </a:lnTo>
                    <a:lnTo>
                      <a:pt x="140" y="196"/>
                    </a:lnTo>
                    <a:lnTo>
                      <a:pt x="144" y="196"/>
                    </a:lnTo>
                    <a:lnTo>
                      <a:pt x="144" y="192"/>
                    </a:lnTo>
                    <a:lnTo>
                      <a:pt x="144" y="192"/>
                    </a:lnTo>
                    <a:lnTo>
                      <a:pt x="146" y="192"/>
                    </a:lnTo>
                    <a:lnTo>
                      <a:pt x="146" y="192"/>
                    </a:lnTo>
                    <a:lnTo>
                      <a:pt x="146" y="192"/>
                    </a:lnTo>
                    <a:lnTo>
                      <a:pt x="146" y="192"/>
                    </a:lnTo>
                    <a:lnTo>
                      <a:pt x="148" y="194"/>
                    </a:lnTo>
                    <a:lnTo>
                      <a:pt x="148" y="194"/>
                    </a:lnTo>
                    <a:lnTo>
                      <a:pt x="148" y="194"/>
                    </a:lnTo>
                    <a:lnTo>
                      <a:pt x="148" y="194"/>
                    </a:lnTo>
                    <a:lnTo>
                      <a:pt x="148" y="194"/>
                    </a:lnTo>
                    <a:lnTo>
                      <a:pt x="148" y="194"/>
                    </a:lnTo>
                    <a:lnTo>
                      <a:pt x="148" y="190"/>
                    </a:lnTo>
                    <a:lnTo>
                      <a:pt x="148" y="190"/>
                    </a:lnTo>
                    <a:lnTo>
                      <a:pt x="148" y="190"/>
                    </a:lnTo>
                    <a:lnTo>
                      <a:pt x="148" y="190"/>
                    </a:lnTo>
                    <a:lnTo>
                      <a:pt x="150" y="192"/>
                    </a:lnTo>
                    <a:lnTo>
                      <a:pt x="150" y="192"/>
                    </a:lnTo>
                    <a:lnTo>
                      <a:pt x="150" y="192"/>
                    </a:lnTo>
                    <a:lnTo>
                      <a:pt x="150" y="192"/>
                    </a:lnTo>
                    <a:lnTo>
                      <a:pt x="152" y="192"/>
                    </a:lnTo>
                    <a:lnTo>
                      <a:pt x="152" y="192"/>
                    </a:lnTo>
                    <a:lnTo>
                      <a:pt x="156" y="192"/>
                    </a:lnTo>
                    <a:lnTo>
                      <a:pt x="156" y="192"/>
                    </a:lnTo>
                    <a:lnTo>
                      <a:pt x="158" y="190"/>
                    </a:lnTo>
                    <a:lnTo>
                      <a:pt x="158" y="190"/>
                    </a:lnTo>
                    <a:lnTo>
                      <a:pt x="158" y="190"/>
                    </a:lnTo>
                    <a:lnTo>
                      <a:pt x="158" y="190"/>
                    </a:lnTo>
                    <a:lnTo>
                      <a:pt x="160" y="188"/>
                    </a:lnTo>
                    <a:lnTo>
                      <a:pt x="158" y="186"/>
                    </a:lnTo>
                    <a:lnTo>
                      <a:pt x="156" y="184"/>
                    </a:lnTo>
                    <a:lnTo>
                      <a:pt x="156" y="184"/>
                    </a:lnTo>
                    <a:lnTo>
                      <a:pt x="158" y="184"/>
                    </a:lnTo>
                    <a:lnTo>
                      <a:pt x="158" y="184"/>
                    </a:lnTo>
                    <a:lnTo>
                      <a:pt x="160" y="180"/>
                    </a:lnTo>
                    <a:lnTo>
                      <a:pt x="160" y="180"/>
                    </a:lnTo>
                    <a:lnTo>
                      <a:pt x="160" y="180"/>
                    </a:lnTo>
                    <a:lnTo>
                      <a:pt x="160" y="180"/>
                    </a:lnTo>
                    <a:lnTo>
                      <a:pt x="160" y="180"/>
                    </a:lnTo>
                    <a:lnTo>
                      <a:pt x="160" y="180"/>
                    </a:lnTo>
                    <a:lnTo>
                      <a:pt x="160" y="178"/>
                    </a:lnTo>
                    <a:lnTo>
                      <a:pt x="160" y="178"/>
                    </a:lnTo>
                    <a:lnTo>
                      <a:pt x="160" y="178"/>
                    </a:lnTo>
                    <a:lnTo>
                      <a:pt x="162" y="178"/>
                    </a:lnTo>
                    <a:lnTo>
                      <a:pt x="166" y="176"/>
                    </a:lnTo>
                    <a:lnTo>
                      <a:pt x="166" y="176"/>
                    </a:lnTo>
                    <a:lnTo>
                      <a:pt x="164" y="182"/>
                    </a:lnTo>
                    <a:lnTo>
                      <a:pt x="164" y="182"/>
                    </a:lnTo>
                    <a:lnTo>
                      <a:pt x="162" y="184"/>
                    </a:lnTo>
                    <a:lnTo>
                      <a:pt x="162" y="184"/>
                    </a:lnTo>
                    <a:lnTo>
                      <a:pt x="162" y="186"/>
                    </a:lnTo>
                    <a:lnTo>
                      <a:pt x="162" y="186"/>
                    </a:lnTo>
                    <a:lnTo>
                      <a:pt x="162" y="186"/>
                    </a:lnTo>
                    <a:lnTo>
                      <a:pt x="162" y="188"/>
                    </a:lnTo>
                    <a:lnTo>
                      <a:pt x="162" y="188"/>
                    </a:lnTo>
                    <a:lnTo>
                      <a:pt x="166" y="188"/>
                    </a:lnTo>
                    <a:lnTo>
                      <a:pt x="166" y="188"/>
                    </a:lnTo>
                    <a:lnTo>
                      <a:pt x="166" y="188"/>
                    </a:lnTo>
                    <a:lnTo>
                      <a:pt x="166" y="188"/>
                    </a:lnTo>
                    <a:lnTo>
                      <a:pt x="166" y="186"/>
                    </a:lnTo>
                    <a:lnTo>
                      <a:pt x="166" y="186"/>
                    </a:lnTo>
                    <a:lnTo>
                      <a:pt x="168" y="184"/>
                    </a:lnTo>
                    <a:lnTo>
                      <a:pt x="170" y="182"/>
                    </a:lnTo>
                    <a:lnTo>
                      <a:pt x="170" y="182"/>
                    </a:lnTo>
                    <a:lnTo>
                      <a:pt x="170" y="182"/>
                    </a:lnTo>
                    <a:lnTo>
                      <a:pt x="170" y="182"/>
                    </a:lnTo>
                    <a:lnTo>
                      <a:pt x="172" y="184"/>
                    </a:lnTo>
                    <a:lnTo>
                      <a:pt x="172" y="184"/>
                    </a:lnTo>
                    <a:lnTo>
                      <a:pt x="172" y="184"/>
                    </a:lnTo>
                    <a:lnTo>
                      <a:pt x="172" y="184"/>
                    </a:lnTo>
                    <a:lnTo>
                      <a:pt x="174" y="180"/>
                    </a:lnTo>
                    <a:lnTo>
                      <a:pt x="174" y="180"/>
                    </a:lnTo>
                    <a:lnTo>
                      <a:pt x="174" y="180"/>
                    </a:lnTo>
                    <a:lnTo>
                      <a:pt x="174" y="180"/>
                    </a:lnTo>
                    <a:lnTo>
                      <a:pt x="174" y="180"/>
                    </a:lnTo>
                    <a:lnTo>
                      <a:pt x="174" y="180"/>
                    </a:lnTo>
                    <a:lnTo>
                      <a:pt x="178" y="180"/>
                    </a:lnTo>
                    <a:lnTo>
                      <a:pt x="180" y="180"/>
                    </a:lnTo>
                    <a:lnTo>
                      <a:pt x="180" y="180"/>
                    </a:lnTo>
                    <a:lnTo>
                      <a:pt x="180" y="176"/>
                    </a:lnTo>
                    <a:lnTo>
                      <a:pt x="180" y="176"/>
                    </a:lnTo>
                    <a:lnTo>
                      <a:pt x="182" y="174"/>
                    </a:lnTo>
                    <a:lnTo>
                      <a:pt x="182" y="174"/>
                    </a:lnTo>
                    <a:lnTo>
                      <a:pt x="180" y="174"/>
                    </a:lnTo>
                    <a:lnTo>
                      <a:pt x="178" y="172"/>
                    </a:lnTo>
                    <a:lnTo>
                      <a:pt x="178" y="172"/>
                    </a:lnTo>
                    <a:lnTo>
                      <a:pt x="182" y="172"/>
                    </a:lnTo>
                    <a:lnTo>
                      <a:pt x="186" y="172"/>
                    </a:lnTo>
                    <a:lnTo>
                      <a:pt x="186" y="172"/>
                    </a:lnTo>
                    <a:lnTo>
                      <a:pt x="188" y="172"/>
                    </a:lnTo>
                    <a:lnTo>
                      <a:pt x="188" y="172"/>
                    </a:lnTo>
                    <a:lnTo>
                      <a:pt x="190" y="172"/>
                    </a:lnTo>
                    <a:lnTo>
                      <a:pt x="190" y="170"/>
                    </a:lnTo>
                    <a:lnTo>
                      <a:pt x="190" y="170"/>
                    </a:lnTo>
                    <a:lnTo>
                      <a:pt x="194" y="166"/>
                    </a:lnTo>
                    <a:lnTo>
                      <a:pt x="194" y="166"/>
                    </a:lnTo>
                    <a:lnTo>
                      <a:pt x="194" y="162"/>
                    </a:lnTo>
                    <a:lnTo>
                      <a:pt x="194" y="162"/>
                    </a:lnTo>
                    <a:lnTo>
                      <a:pt x="194" y="160"/>
                    </a:lnTo>
                    <a:lnTo>
                      <a:pt x="194" y="160"/>
                    </a:lnTo>
                    <a:lnTo>
                      <a:pt x="194" y="160"/>
                    </a:lnTo>
                    <a:lnTo>
                      <a:pt x="194" y="160"/>
                    </a:lnTo>
                    <a:lnTo>
                      <a:pt x="196" y="156"/>
                    </a:lnTo>
                    <a:lnTo>
                      <a:pt x="196" y="156"/>
                    </a:lnTo>
                    <a:lnTo>
                      <a:pt x="194" y="156"/>
                    </a:lnTo>
                    <a:lnTo>
                      <a:pt x="194" y="156"/>
                    </a:lnTo>
                    <a:lnTo>
                      <a:pt x="194" y="152"/>
                    </a:lnTo>
                    <a:lnTo>
                      <a:pt x="194" y="152"/>
                    </a:lnTo>
                    <a:lnTo>
                      <a:pt x="196" y="150"/>
                    </a:lnTo>
                    <a:lnTo>
                      <a:pt x="196" y="150"/>
                    </a:lnTo>
                    <a:lnTo>
                      <a:pt x="196" y="148"/>
                    </a:lnTo>
                    <a:lnTo>
                      <a:pt x="196" y="146"/>
                    </a:lnTo>
                    <a:lnTo>
                      <a:pt x="196" y="146"/>
                    </a:lnTo>
                    <a:lnTo>
                      <a:pt x="200" y="144"/>
                    </a:lnTo>
                    <a:lnTo>
                      <a:pt x="200" y="144"/>
                    </a:lnTo>
                    <a:lnTo>
                      <a:pt x="200" y="142"/>
                    </a:lnTo>
                    <a:lnTo>
                      <a:pt x="200" y="142"/>
                    </a:lnTo>
                    <a:lnTo>
                      <a:pt x="202" y="140"/>
                    </a:lnTo>
                    <a:lnTo>
                      <a:pt x="202" y="140"/>
                    </a:lnTo>
                    <a:lnTo>
                      <a:pt x="202" y="138"/>
                    </a:lnTo>
                    <a:lnTo>
                      <a:pt x="202" y="138"/>
                    </a:lnTo>
                    <a:lnTo>
                      <a:pt x="198" y="138"/>
                    </a:lnTo>
                    <a:lnTo>
                      <a:pt x="198" y="138"/>
                    </a:lnTo>
                    <a:lnTo>
                      <a:pt x="198" y="138"/>
                    </a:lnTo>
                    <a:lnTo>
                      <a:pt x="198" y="138"/>
                    </a:lnTo>
                    <a:lnTo>
                      <a:pt x="200" y="138"/>
                    </a:lnTo>
                    <a:lnTo>
                      <a:pt x="200" y="138"/>
                    </a:lnTo>
                    <a:lnTo>
                      <a:pt x="200" y="136"/>
                    </a:lnTo>
                    <a:lnTo>
                      <a:pt x="198" y="136"/>
                    </a:lnTo>
                    <a:lnTo>
                      <a:pt x="194" y="134"/>
                    </a:lnTo>
                    <a:lnTo>
                      <a:pt x="194" y="134"/>
                    </a:lnTo>
                    <a:lnTo>
                      <a:pt x="196" y="132"/>
                    </a:lnTo>
                    <a:lnTo>
                      <a:pt x="196" y="132"/>
                    </a:lnTo>
                    <a:lnTo>
                      <a:pt x="196" y="132"/>
                    </a:lnTo>
                    <a:lnTo>
                      <a:pt x="196" y="132"/>
                    </a:lnTo>
                    <a:lnTo>
                      <a:pt x="198" y="134"/>
                    </a:lnTo>
                    <a:lnTo>
                      <a:pt x="202" y="136"/>
                    </a:lnTo>
                    <a:lnTo>
                      <a:pt x="202" y="136"/>
                    </a:lnTo>
                    <a:lnTo>
                      <a:pt x="206" y="136"/>
                    </a:lnTo>
                    <a:lnTo>
                      <a:pt x="206" y="136"/>
                    </a:lnTo>
                    <a:lnTo>
                      <a:pt x="210" y="136"/>
                    </a:lnTo>
                    <a:lnTo>
                      <a:pt x="210" y="136"/>
                    </a:lnTo>
                    <a:lnTo>
                      <a:pt x="216" y="136"/>
                    </a:lnTo>
                    <a:lnTo>
                      <a:pt x="216" y="136"/>
                    </a:lnTo>
                    <a:lnTo>
                      <a:pt x="214" y="134"/>
                    </a:lnTo>
                    <a:lnTo>
                      <a:pt x="212" y="132"/>
                    </a:lnTo>
                    <a:lnTo>
                      <a:pt x="212" y="132"/>
                    </a:lnTo>
                    <a:lnTo>
                      <a:pt x="214" y="132"/>
                    </a:lnTo>
                    <a:lnTo>
                      <a:pt x="216" y="134"/>
                    </a:lnTo>
                    <a:lnTo>
                      <a:pt x="216" y="134"/>
                    </a:lnTo>
                    <a:lnTo>
                      <a:pt x="220" y="132"/>
                    </a:lnTo>
                    <a:lnTo>
                      <a:pt x="220" y="132"/>
                    </a:lnTo>
                    <a:lnTo>
                      <a:pt x="218" y="130"/>
                    </a:lnTo>
                    <a:lnTo>
                      <a:pt x="218" y="128"/>
                    </a:lnTo>
                    <a:lnTo>
                      <a:pt x="218" y="128"/>
                    </a:lnTo>
                    <a:lnTo>
                      <a:pt x="218" y="128"/>
                    </a:lnTo>
                    <a:lnTo>
                      <a:pt x="218" y="128"/>
                    </a:lnTo>
                    <a:lnTo>
                      <a:pt x="220" y="130"/>
                    </a:lnTo>
                    <a:lnTo>
                      <a:pt x="222" y="130"/>
                    </a:lnTo>
                    <a:lnTo>
                      <a:pt x="222" y="130"/>
                    </a:lnTo>
                    <a:lnTo>
                      <a:pt x="224" y="128"/>
                    </a:lnTo>
                    <a:lnTo>
                      <a:pt x="224" y="126"/>
                    </a:lnTo>
                    <a:lnTo>
                      <a:pt x="224" y="126"/>
                    </a:lnTo>
                    <a:lnTo>
                      <a:pt x="230" y="126"/>
                    </a:lnTo>
                    <a:lnTo>
                      <a:pt x="230" y="126"/>
                    </a:lnTo>
                    <a:lnTo>
                      <a:pt x="232" y="122"/>
                    </a:lnTo>
                    <a:lnTo>
                      <a:pt x="232" y="122"/>
                    </a:lnTo>
                    <a:lnTo>
                      <a:pt x="236" y="122"/>
                    </a:lnTo>
                    <a:lnTo>
                      <a:pt x="236" y="122"/>
                    </a:lnTo>
                    <a:lnTo>
                      <a:pt x="238" y="120"/>
                    </a:lnTo>
                    <a:lnTo>
                      <a:pt x="238" y="120"/>
                    </a:lnTo>
                    <a:lnTo>
                      <a:pt x="240" y="118"/>
                    </a:lnTo>
                    <a:lnTo>
                      <a:pt x="242" y="116"/>
                    </a:lnTo>
                    <a:lnTo>
                      <a:pt x="242" y="116"/>
                    </a:lnTo>
                    <a:lnTo>
                      <a:pt x="244" y="116"/>
                    </a:lnTo>
                    <a:lnTo>
                      <a:pt x="244" y="116"/>
                    </a:lnTo>
                    <a:lnTo>
                      <a:pt x="244" y="114"/>
                    </a:lnTo>
                    <a:lnTo>
                      <a:pt x="244" y="114"/>
                    </a:lnTo>
                    <a:lnTo>
                      <a:pt x="246" y="114"/>
                    </a:lnTo>
                    <a:lnTo>
                      <a:pt x="246" y="114"/>
                    </a:lnTo>
                    <a:lnTo>
                      <a:pt x="246" y="114"/>
                    </a:lnTo>
                    <a:lnTo>
                      <a:pt x="246" y="112"/>
                    </a:lnTo>
                    <a:lnTo>
                      <a:pt x="246" y="112"/>
                    </a:lnTo>
                    <a:lnTo>
                      <a:pt x="248" y="112"/>
                    </a:lnTo>
                    <a:lnTo>
                      <a:pt x="248" y="112"/>
                    </a:lnTo>
                    <a:lnTo>
                      <a:pt x="248" y="110"/>
                    </a:lnTo>
                    <a:lnTo>
                      <a:pt x="248" y="110"/>
                    </a:lnTo>
                    <a:lnTo>
                      <a:pt x="248" y="110"/>
                    </a:lnTo>
                    <a:lnTo>
                      <a:pt x="248" y="110"/>
                    </a:lnTo>
                    <a:lnTo>
                      <a:pt x="248" y="106"/>
                    </a:lnTo>
                    <a:lnTo>
                      <a:pt x="248" y="106"/>
                    </a:lnTo>
                    <a:lnTo>
                      <a:pt x="250" y="104"/>
                    </a:lnTo>
                    <a:lnTo>
                      <a:pt x="250" y="104"/>
                    </a:lnTo>
                    <a:lnTo>
                      <a:pt x="248" y="102"/>
                    </a:lnTo>
                    <a:lnTo>
                      <a:pt x="248" y="102"/>
                    </a:lnTo>
                    <a:lnTo>
                      <a:pt x="252" y="102"/>
                    </a:lnTo>
                    <a:lnTo>
                      <a:pt x="254" y="100"/>
                    </a:lnTo>
                    <a:lnTo>
                      <a:pt x="254" y="100"/>
                    </a:lnTo>
                    <a:lnTo>
                      <a:pt x="252" y="98"/>
                    </a:lnTo>
                    <a:lnTo>
                      <a:pt x="252" y="98"/>
                    </a:lnTo>
                    <a:lnTo>
                      <a:pt x="252" y="98"/>
                    </a:lnTo>
                    <a:lnTo>
                      <a:pt x="256" y="98"/>
                    </a:lnTo>
                    <a:lnTo>
                      <a:pt x="256" y="98"/>
                    </a:lnTo>
                    <a:lnTo>
                      <a:pt x="256" y="98"/>
                    </a:lnTo>
                    <a:lnTo>
                      <a:pt x="256" y="98"/>
                    </a:lnTo>
                    <a:lnTo>
                      <a:pt x="252" y="96"/>
                    </a:lnTo>
                    <a:lnTo>
                      <a:pt x="252" y="96"/>
                    </a:lnTo>
                    <a:lnTo>
                      <a:pt x="252" y="94"/>
                    </a:lnTo>
                    <a:lnTo>
                      <a:pt x="254" y="92"/>
                    </a:lnTo>
                    <a:lnTo>
                      <a:pt x="258" y="90"/>
                    </a:lnTo>
                    <a:lnTo>
                      <a:pt x="258" y="90"/>
                    </a:lnTo>
                    <a:lnTo>
                      <a:pt x="258" y="90"/>
                    </a:lnTo>
                    <a:lnTo>
                      <a:pt x="258" y="90"/>
                    </a:lnTo>
                    <a:lnTo>
                      <a:pt x="256" y="90"/>
                    </a:lnTo>
                    <a:lnTo>
                      <a:pt x="256" y="90"/>
                    </a:lnTo>
                    <a:lnTo>
                      <a:pt x="256" y="90"/>
                    </a:lnTo>
                    <a:lnTo>
                      <a:pt x="256" y="90"/>
                    </a:lnTo>
                    <a:lnTo>
                      <a:pt x="260" y="90"/>
                    </a:lnTo>
                    <a:lnTo>
                      <a:pt x="260" y="90"/>
                    </a:lnTo>
                    <a:lnTo>
                      <a:pt x="260" y="88"/>
                    </a:lnTo>
                    <a:lnTo>
                      <a:pt x="260" y="88"/>
                    </a:lnTo>
                    <a:lnTo>
                      <a:pt x="258" y="88"/>
                    </a:lnTo>
                    <a:lnTo>
                      <a:pt x="258" y="88"/>
                    </a:lnTo>
                    <a:lnTo>
                      <a:pt x="260" y="86"/>
                    </a:lnTo>
                    <a:lnTo>
                      <a:pt x="262" y="84"/>
                    </a:lnTo>
                    <a:lnTo>
                      <a:pt x="262" y="84"/>
                    </a:lnTo>
                    <a:lnTo>
                      <a:pt x="264" y="84"/>
                    </a:lnTo>
                    <a:lnTo>
                      <a:pt x="264" y="84"/>
                    </a:lnTo>
                    <a:lnTo>
                      <a:pt x="262" y="80"/>
                    </a:lnTo>
                    <a:lnTo>
                      <a:pt x="262" y="80"/>
                    </a:lnTo>
                    <a:lnTo>
                      <a:pt x="260" y="82"/>
                    </a:lnTo>
                    <a:lnTo>
                      <a:pt x="260" y="82"/>
                    </a:lnTo>
                    <a:lnTo>
                      <a:pt x="256" y="86"/>
                    </a:lnTo>
                    <a:lnTo>
                      <a:pt x="256" y="86"/>
                    </a:lnTo>
                    <a:lnTo>
                      <a:pt x="250" y="86"/>
                    </a:lnTo>
                    <a:lnTo>
                      <a:pt x="250" y="86"/>
                    </a:lnTo>
                    <a:lnTo>
                      <a:pt x="244" y="86"/>
                    </a:lnTo>
                    <a:lnTo>
                      <a:pt x="244" y="86"/>
                    </a:lnTo>
                    <a:lnTo>
                      <a:pt x="240" y="88"/>
                    </a:lnTo>
                    <a:lnTo>
                      <a:pt x="236" y="88"/>
                    </a:lnTo>
                    <a:lnTo>
                      <a:pt x="236" y="88"/>
                    </a:lnTo>
                    <a:lnTo>
                      <a:pt x="236" y="86"/>
                    </a:lnTo>
                    <a:lnTo>
                      <a:pt x="236" y="86"/>
                    </a:lnTo>
                    <a:lnTo>
                      <a:pt x="236" y="88"/>
                    </a:lnTo>
                    <a:lnTo>
                      <a:pt x="236" y="88"/>
                    </a:lnTo>
                    <a:lnTo>
                      <a:pt x="230" y="92"/>
                    </a:lnTo>
                    <a:lnTo>
                      <a:pt x="230" y="92"/>
                    </a:lnTo>
                    <a:lnTo>
                      <a:pt x="226" y="96"/>
                    </a:lnTo>
                    <a:lnTo>
                      <a:pt x="226" y="96"/>
                    </a:lnTo>
                    <a:lnTo>
                      <a:pt x="224" y="100"/>
                    </a:lnTo>
                    <a:lnTo>
                      <a:pt x="224" y="100"/>
                    </a:lnTo>
                    <a:lnTo>
                      <a:pt x="218" y="100"/>
                    </a:lnTo>
                    <a:lnTo>
                      <a:pt x="218" y="100"/>
                    </a:lnTo>
                    <a:lnTo>
                      <a:pt x="218" y="100"/>
                    </a:lnTo>
                    <a:lnTo>
                      <a:pt x="218" y="100"/>
                    </a:lnTo>
                    <a:lnTo>
                      <a:pt x="216" y="100"/>
                    </a:lnTo>
                    <a:lnTo>
                      <a:pt x="214" y="100"/>
                    </a:lnTo>
                    <a:lnTo>
                      <a:pt x="214" y="100"/>
                    </a:lnTo>
                    <a:lnTo>
                      <a:pt x="214" y="100"/>
                    </a:lnTo>
                    <a:lnTo>
                      <a:pt x="214" y="100"/>
                    </a:lnTo>
                    <a:lnTo>
                      <a:pt x="218" y="98"/>
                    </a:lnTo>
                    <a:lnTo>
                      <a:pt x="218" y="98"/>
                    </a:lnTo>
                    <a:lnTo>
                      <a:pt x="220" y="98"/>
                    </a:lnTo>
                    <a:lnTo>
                      <a:pt x="220" y="98"/>
                    </a:lnTo>
                    <a:lnTo>
                      <a:pt x="222" y="96"/>
                    </a:lnTo>
                    <a:lnTo>
                      <a:pt x="222" y="94"/>
                    </a:lnTo>
                    <a:lnTo>
                      <a:pt x="222" y="94"/>
                    </a:lnTo>
                    <a:lnTo>
                      <a:pt x="228" y="92"/>
                    </a:lnTo>
                    <a:lnTo>
                      <a:pt x="228" y="92"/>
                    </a:lnTo>
                    <a:lnTo>
                      <a:pt x="226" y="90"/>
                    </a:lnTo>
                    <a:lnTo>
                      <a:pt x="226" y="90"/>
                    </a:lnTo>
                    <a:lnTo>
                      <a:pt x="224" y="90"/>
                    </a:lnTo>
                    <a:lnTo>
                      <a:pt x="220" y="92"/>
                    </a:lnTo>
                    <a:lnTo>
                      <a:pt x="220" y="92"/>
                    </a:lnTo>
                    <a:lnTo>
                      <a:pt x="216" y="94"/>
                    </a:lnTo>
                    <a:lnTo>
                      <a:pt x="212" y="96"/>
                    </a:lnTo>
                    <a:lnTo>
                      <a:pt x="212" y="96"/>
                    </a:lnTo>
                    <a:lnTo>
                      <a:pt x="210" y="94"/>
                    </a:lnTo>
                    <a:lnTo>
                      <a:pt x="210" y="94"/>
                    </a:lnTo>
                    <a:lnTo>
                      <a:pt x="206" y="98"/>
                    </a:lnTo>
                    <a:lnTo>
                      <a:pt x="206" y="98"/>
                    </a:lnTo>
                    <a:lnTo>
                      <a:pt x="206" y="98"/>
                    </a:lnTo>
                    <a:lnTo>
                      <a:pt x="206" y="98"/>
                    </a:lnTo>
                    <a:lnTo>
                      <a:pt x="206" y="98"/>
                    </a:lnTo>
                    <a:lnTo>
                      <a:pt x="206" y="98"/>
                    </a:lnTo>
                    <a:lnTo>
                      <a:pt x="206" y="96"/>
                    </a:lnTo>
                    <a:lnTo>
                      <a:pt x="208" y="94"/>
                    </a:lnTo>
                    <a:lnTo>
                      <a:pt x="210" y="90"/>
                    </a:lnTo>
                    <a:lnTo>
                      <a:pt x="210" y="88"/>
                    </a:lnTo>
                    <a:lnTo>
                      <a:pt x="210" y="88"/>
                    </a:lnTo>
                    <a:lnTo>
                      <a:pt x="206" y="86"/>
                    </a:lnTo>
                    <a:lnTo>
                      <a:pt x="206" y="86"/>
                    </a:lnTo>
                    <a:lnTo>
                      <a:pt x="216" y="84"/>
                    </a:lnTo>
                    <a:lnTo>
                      <a:pt x="216" y="84"/>
                    </a:lnTo>
                    <a:lnTo>
                      <a:pt x="216" y="84"/>
                    </a:lnTo>
                    <a:lnTo>
                      <a:pt x="216" y="84"/>
                    </a:lnTo>
                    <a:lnTo>
                      <a:pt x="220" y="82"/>
                    </a:lnTo>
                    <a:lnTo>
                      <a:pt x="220" y="82"/>
                    </a:lnTo>
                    <a:lnTo>
                      <a:pt x="224" y="76"/>
                    </a:lnTo>
                    <a:lnTo>
                      <a:pt x="224" y="76"/>
                    </a:lnTo>
                    <a:lnTo>
                      <a:pt x="224" y="74"/>
                    </a:lnTo>
                    <a:lnTo>
                      <a:pt x="224" y="74"/>
                    </a:lnTo>
                    <a:lnTo>
                      <a:pt x="222" y="74"/>
                    </a:lnTo>
                    <a:lnTo>
                      <a:pt x="222" y="74"/>
                    </a:lnTo>
                    <a:lnTo>
                      <a:pt x="218" y="74"/>
                    </a:lnTo>
                    <a:lnTo>
                      <a:pt x="216" y="74"/>
                    </a:lnTo>
                    <a:lnTo>
                      <a:pt x="216" y="74"/>
                    </a:lnTo>
                    <a:lnTo>
                      <a:pt x="212" y="76"/>
                    </a:lnTo>
                    <a:lnTo>
                      <a:pt x="210" y="78"/>
                    </a:lnTo>
                    <a:lnTo>
                      <a:pt x="210" y="78"/>
                    </a:lnTo>
                    <a:lnTo>
                      <a:pt x="206" y="76"/>
                    </a:lnTo>
                    <a:lnTo>
                      <a:pt x="206" y="76"/>
                    </a:lnTo>
                    <a:lnTo>
                      <a:pt x="202" y="78"/>
                    </a:lnTo>
                    <a:lnTo>
                      <a:pt x="202" y="78"/>
                    </a:lnTo>
                    <a:lnTo>
                      <a:pt x="202" y="78"/>
                    </a:lnTo>
                    <a:lnTo>
                      <a:pt x="202" y="78"/>
                    </a:lnTo>
                    <a:lnTo>
                      <a:pt x="202" y="78"/>
                    </a:lnTo>
                    <a:lnTo>
                      <a:pt x="202" y="78"/>
                    </a:lnTo>
                    <a:lnTo>
                      <a:pt x="206" y="74"/>
                    </a:lnTo>
                    <a:lnTo>
                      <a:pt x="206" y="74"/>
                    </a:lnTo>
                    <a:lnTo>
                      <a:pt x="204" y="74"/>
                    </a:lnTo>
                    <a:lnTo>
                      <a:pt x="200" y="72"/>
                    </a:lnTo>
                    <a:lnTo>
                      <a:pt x="200" y="72"/>
                    </a:lnTo>
                    <a:lnTo>
                      <a:pt x="198" y="74"/>
                    </a:lnTo>
                    <a:lnTo>
                      <a:pt x="198" y="74"/>
                    </a:lnTo>
                    <a:lnTo>
                      <a:pt x="196" y="72"/>
                    </a:lnTo>
                    <a:lnTo>
                      <a:pt x="194" y="70"/>
                    </a:lnTo>
                    <a:lnTo>
                      <a:pt x="194" y="70"/>
                    </a:lnTo>
                    <a:lnTo>
                      <a:pt x="196" y="72"/>
                    </a:lnTo>
                    <a:lnTo>
                      <a:pt x="196" y="72"/>
                    </a:lnTo>
                    <a:lnTo>
                      <a:pt x="200" y="72"/>
                    </a:lnTo>
                    <a:lnTo>
                      <a:pt x="200" y="72"/>
                    </a:lnTo>
                    <a:lnTo>
                      <a:pt x="212" y="74"/>
                    </a:lnTo>
                    <a:lnTo>
                      <a:pt x="212" y="74"/>
                    </a:lnTo>
                    <a:lnTo>
                      <a:pt x="216" y="74"/>
                    </a:lnTo>
                    <a:lnTo>
                      <a:pt x="220" y="72"/>
                    </a:lnTo>
                    <a:lnTo>
                      <a:pt x="220" y="72"/>
                    </a:lnTo>
                    <a:lnTo>
                      <a:pt x="228" y="74"/>
                    </a:lnTo>
                    <a:lnTo>
                      <a:pt x="228" y="74"/>
                    </a:lnTo>
                    <a:lnTo>
                      <a:pt x="230" y="72"/>
                    </a:lnTo>
                    <a:lnTo>
                      <a:pt x="230" y="72"/>
                    </a:lnTo>
                    <a:lnTo>
                      <a:pt x="234" y="74"/>
                    </a:lnTo>
                    <a:lnTo>
                      <a:pt x="234" y="74"/>
                    </a:lnTo>
                    <a:lnTo>
                      <a:pt x="236" y="74"/>
                    </a:lnTo>
                    <a:lnTo>
                      <a:pt x="236" y="74"/>
                    </a:lnTo>
                    <a:lnTo>
                      <a:pt x="238" y="76"/>
                    </a:lnTo>
                    <a:lnTo>
                      <a:pt x="238" y="76"/>
                    </a:lnTo>
                    <a:lnTo>
                      <a:pt x="238" y="76"/>
                    </a:lnTo>
                    <a:lnTo>
                      <a:pt x="238" y="76"/>
                    </a:lnTo>
                    <a:lnTo>
                      <a:pt x="240" y="78"/>
                    </a:lnTo>
                    <a:lnTo>
                      <a:pt x="240" y="78"/>
                    </a:lnTo>
                    <a:lnTo>
                      <a:pt x="246" y="80"/>
                    </a:lnTo>
                    <a:lnTo>
                      <a:pt x="246" y="80"/>
                    </a:lnTo>
                    <a:lnTo>
                      <a:pt x="250" y="80"/>
                    </a:lnTo>
                    <a:lnTo>
                      <a:pt x="254" y="80"/>
                    </a:lnTo>
                    <a:lnTo>
                      <a:pt x="254" y="80"/>
                    </a:lnTo>
                    <a:lnTo>
                      <a:pt x="254" y="78"/>
                    </a:lnTo>
                    <a:lnTo>
                      <a:pt x="254" y="78"/>
                    </a:lnTo>
                    <a:lnTo>
                      <a:pt x="254" y="76"/>
                    </a:lnTo>
                    <a:lnTo>
                      <a:pt x="252" y="74"/>
                    </a:lnTo>
                    <a:lnTo>
                      <a:pt x="252" y="74"/>
                    </a:lnTo>
                    <a:lnTo>
                      <a:pt x="252" y="74"/>
                    </a:lnTo>
                    <a:lnTo>
                      <a:pt x="252" y="74"/>
                    </a:lnTo>
                    <a:lnTo>
                      <a:pt x="258" y="78"/>
                    </a:lnTo>
                    <a:lnTo>
                      <a:pt x="258" y="78"/>
                    </a:lnTo>
                    <a:lnTo>
                      <a:pt x="260" y="78"/>
                    </a:lnTo>
                    <a:lnTo>
                      <a:pt x="260" y="78"/>
                    </a:lnTo>
                    <a:lnTo>
                      <a:pt x="262" y="76"/>
                    </a:lnTo>
                    <a:lnTo>
                      <a:pt x="262" y="76"/>
                    </a:lnTo>
                    <a:lnTo>
                      <a:pt x="262" y="76"/>
                    </a:lnTo>
                    <a:lnTo>
                      <a:pt x="262" y="74"/>
                    </a:lnTo>
                    <a:lnTo>
                      <a:pt x="258" y="72"/>
                    </a:lnTo>
                    <a:lnTo>
                      <a:pt x="258" y="72"/>
                    </a:lnTo>
                    <a:lnTo>
                      <a:pt x="258" y="72"/>
                    </a:lnTo>
                    <a:lnTo>
                      <a:pt x="258" y="72"/>
                    </a:lnTo>
                    <a:lnTo>
                      <a:pt x="258" y="72"/>
                    </a:lnTo>
                    <a:lnTo>
                      <a:pt x="258" y="72"/>
                    </a:lnTo>
                    <a:lnTo>
                      <a:pt x="256" y="72"/>
                    </a:lnTo>
                    <a:lnTo>
                      <a:pt x="256" y="72"/>
                    </a:lnTo>
                    <a:lnTo>
                      <a:pt x="256" y="70"/>
                    </a:lnTo>
                    <a:lnTo>
                      <a:pt x="254" y="70"/>
                    </a:lnTo>
                    <a:lnTo>
                      <a:pt x="254" y="70"/>
                    </a:lnTo>
                    <a:lnTo>
                      <a:pt x="254" y="68"/>
                    </a:lnTo>
                    <a:lnTo>
                      <a:pt x="254" y="68"/>
                    </a:lnTo>
                    <a:lnTo>
                      <a:pt x="254" y="68"/>
                    </a:lnTo>
                    <a:lnTo>
                      <a:pt x="254" y="68"/>
                    </a:lnTo>
                    <a:lnTo>
                      <a:pt x="254" y="68"/>
                    </a:lnTo>
                    <a:lnTo>
                      <a:pt x="254" y="68"/>
                    </a:lnTo>
                    <a:lnTo>
                      <a:pt x="252" y="64"/>
                    </a:lnTo>
                    <a:lnTo>
                      <a:pt x="248" y="62"/>
                    </a:lnTo>
                    <a:lnTo>
                      <a:pt x="248" y="62"/>
                    </a:lnTo>
                    <a:lnTo>
                      <a:pt x="248" y="62"/>
                    </a:lnTo>
                    <a:lnTo>
                      <a:pt x="248" y="62"/>
                    </a:lnTo>
                    <a:lnTo>
                      <a:pt x="246" y="66"/>
                    </a:lnTo>
                    <a:lnTo>
                      <a:pt x="246" y="66"/>
                    </a:lnTo>
                    <a:lnTo>
                      <a:pt x="246" y="66"/>
                    </a:lnTo>
                    <a:lnTo>
                      <a:pt x="246" y="66"/>
                    </a:lnTo>
                    <a:lnTo>
                      <a:pt x="246" y="66"/>
                    </a:lnTo>
                    <a:lnTo>
                      <a:pt x="246" y="66"/>
                    </a:lnTo>
                    <a:lnTo>
                      <a:pt x="246" y="64"/>
                    </a:lnTo>
                    <a:lnTo>
                      <a:pt x="246" y="64"/>
                    </a:lnTo>
                    <a:lnTo>
                      <a:pt x="244" y="60"/>
                    </a:lnTo>
                    <a:lnTo>
                      <a:pt x="244" y="60"/>
                    </a:lnTo>
                    <a:lnTo>
                      <a:pt x="242" y="62"/>
                    </a:lnTo>
                    <a:lnTo>
                      <a:pt x="242" y="62"/>
                    </a:lnTo>
                    <a:lnTo>
                      <a:pt x="242" y="62"/>
                    </a:lnTo>
                    <a:lnTo>
                      <a:pt x="242" y="62"/>
                    </a:lnTo>
                    <a:lnTo>
                      <a:pt x="240" y="60"/>
                    </a:lnTo>
                    <a:lnTo>
                      <a:pt x="238" y="60"/>
                    </a:lnTo>
                    <a:lnTo>
                      <a:pt x="238" y="60"/>
                    </a:lnTo>
                    <a:lnTo>
                      <a:pt x="238" y="58"/>
                    </a:lnTo>
                    <a:lnTo>
                      <a:pt x="238" y="58"/>
                    </a:lnTo>
                    <a:lnTo>
                      <a:pt x="238" y="58"/>
                    </a:lnTo>
                    <a:lnTo>
                      <a:pt x="238" y="58"/>
                    </a:lnTo>
                    <a:lnTo>
                      <a:pt x="236" y="58"/>
                    </a:lnTo>
                    <a:lnTo>
                      <a:pt x="236" y="58"/>
                    </a:lnTo>
                    <a:lnTo>
                      <a:pt x="236" y="58"/>
                    </a:lnTo>
                    <a:lnTo>
                      <a:pt x="236" y="58"/>
                    </a:lnTo>
                    <a:lnTo>
                      <a:pt x="232" y="58"/>
                    </a:lnTo>
                    <a:lnTo>
                      <a:pt x="232" y="58"/>
                    </a:lnTo>
                    <a:lnTo>
                      <a:pt x="228" y="60"/>
                    </a:lnTo>
                    <a:lnTo>
                      <a:pt x="226" y="58"/>
                    </a:lnTo>
                    <a:lnTo>
                      <a:pt x="226" y="58"/>
                    </a:lnTo>
                    <a:lnTo>
                      <a:pt x="218" y="58"/>
                    </a:lnTo>
                    <a:lnTo>
                      <a:pt x="218" y="58"/>
                    </a:lnTo>
                    <a:lnTo>
                      <a:pt x="218" y="60"/>
                    </a:lnTo>
                    <a:lnTo>
                      <a:pt x="218" y="60"/>
                    </a:lnTo>
                    <a:lnTo>
                      <a:pt x="216" y="62"/>
                    </a:lnTo>
                    <a:lnTo>
                      <a:pt x="216" y="62"/>
                    </a:lnTo>
                    <a:lnTo>
                      <a:pt x="216" y="62"/>
                    </a:lnTo>
                    <a:lnTo>
                      <a:pt x="216" y="62"/>
                    </a:lnTo>
                    <a:lnTo>
                      <a:pt x="214" y="62"/>
                    </a:lnTo>
                    <a:lnTo>
                      <a:pt x="212" y="60"/>
                    </a:lnTo>
                    <a:lnTo>
                      <a:pt x="212" y="60"/>
                    </a:lnTo>
                    <a:lnTo>
                      <a:pt x="214" y="58"/>
                    </a:lnTo>
                    <a:lnTo>
                      <a:pt x="214" y="58"/>
                    </a:lnTo>
                    <a:lnTo>
                      <a:pt x="216" y="56"/>
                    </a:lnTo>
                    <a:lnTo>
                      <a:pt x="216" y="56"/>
                    </a:lnTo>
                    <a:lnTo>
                      <a:pt x="212" y="54"/>
                    </a:lnTo>
                    <a:lnTo>
                      <a:pt x="212" y="54"/>
                    </a:lnTo>
                    <a:lnTo>
                      <a:pt x="210" y="54"/>
                    </a:lnTo>
                    <a:lnTo>
                      <a:pt x="210" y="54"/>
                    </a:lnTo>
                    <a:lnTo>
                      <a:pt x="206" y="54"/>
                    </a:lnTo>
                    <a:lnTo>
                      <a:pt x="206" y="54"/>
                    </a:lnTo>
                    <a:lnTo>
                      <a:pt x="206" y="56"/>
                    </a:lnTo>
                    <a:lnTo>
                      <a:pt x="206" y="56"/>
                    </a:lnTo>
                    <a:lnTo>
                      <a:pt x="204" y="58"/>
                    </a:lnTo>
                    <a:lnTo>
                      <a:pt x="204" y="58"/>
                    </a:lnTo>
                    <a:lnTo>
                      <a:pt x="204" y="58"/>
                    </a:lnTo>
                    <a:lnTo>
                      <a:pt x="204" y="58"/>
                    </a:lnTo>
                    <a:lnTo>
                      <a:pt x="202" y="58"/>
                    </a:lnTo>
                    <a:lnTo>
                      <a:pt x="200" y="56"/>
                    </a:lnTo>
                    <a:lnTo>
                      <a:pt x="200" y="56"/>
                    </a:lnTo>
                    <a:lnTo>
                      <a:pt x="198" y="56"/>
                    </a:lnTo>
                    <a:lnTo>
                      <a:pt x="198" y="56"/>
                    </a:lnTo>
                    <a:lnTo>
                      <a:pt x="204" y="56"/>
                    </a:lnTo>
                    <a:lnTo>
                      <a:pt x="204" y="56"/>
                    </a:lnTo>
                    <a:lnTo>
                      <a:pt x="208" y="52"/>
                    </a:lnTo>
                    <a:lnTo>
                      <a:pt x="208" y="52"/>
                    </a:lnTo>
                    <a:lnTo>
                      <a:pt x="208" y="50"/>
                    </a:lnTo>
                    <a:lnTo>
                      <a:pt x="208" y="50"/>
                    </a:lnTo>
                    <a:lnTo>
                      <a:pt x="200" y="50"/>
                    </a:lnTo>
                    <a:lnTo>
                      <a:pt x="200" y="50"/>
                    </a:lnTo>
                    <a:lnTo>
                      <a:pt x="198" y="50"/>
                    </a:lnTo>
                    <a:lnTo>
                      <a:pt x="198" y="50"/>
                    </a:lnTo>
                    <a:lnTo>
                      <a:pt x="196" y="52"/>
                    </a:lnTo>
                    <a:lnTo>
                      <a:pt x="196" y="52"/>
                    </a:lnTo>
                    <a:lnTo>
                      <a:pt x="194" y="54"/>
                    </a:lnTo>
                    <a:lnTo>
                      <a:pt x="192" y="56"/>
                    </a:lnTo>
                    <a:lnTo>
                      <a:pt x="192" y="56"/>
                    </a:lnTo>
                    <a:lnTo>
                      <a:pt x="192" y="56"/>
                    </a:lnTo>
                    <a:lnTo>
                      <a:pt x="192" y="56"/>
                    </a:lnTo>
                    <a:lnTo>
                      <a:pt x="190" y="54"/>
                    </a:lnTo>
                    <a:lnTo>
                      <a:pt x="192" y="52"/>
                    </a:lnTo>
                    <a:lnTo>
                      <a:pt x="194" y="50"/>
                    </a:lnTo>
                    <a:lnTo>
                      <a:pt x="194" y="50"/>
                    </a:lnTo>
                    <a:lnTo>
                      <a:pt x="194" y="50"/>
                    </a:lnTo>
                    <a:lnTo>
                      <a:pt x="192" y="50"/>
                    </a:lnTo>
                    <a:lnTo>
                      <a:pt x="192" y="50"/>
                    </a:lnTo>
                    <a:lnTo>
                      <a:pt x="192" y="50"/>
                    </a:lnTo>
                    <a:lnTo>
                      <a:pt x="192" y="50"/>
                    </a:lnTo>
                    <a:lnTo>
                      <a:pt x="192" y="50"/>
                    </a:lnTo>
                    <a:lnTo>
                      <a:pt x="192" y="50"/>
                    </a:lnTo>
                    <a:lnTo>
                      <a:pt x="194" y="48"/>
                    </a:lnTo>
                    <a:lnTo>
                      <a:pt x="198" y="50"/>
                    </a:lnTo>
                    <a:lnTo>
                      <a:pt x="198" y="50"/>
                    </a:lnTo>
                    <a:lnTo>
                      <a:pt x="200" y="48"/>
                    </a:lnTo>
                    <a:lnTo>
                      <a:pt x="200" y="46"/>
                    </a:lnTo>
                    <a:lnTo>
                      <a:pt x="200" y="46"/>
                    </a:lnTo>
                    <a:lnTo>
                      <a:pt x="200" y="44"/>
                    </a:lnTo>
                    <a:lnTo>
                      <a:pt x="200" y="44"/>
                    </a:lnTo>
                    <a:lnTo>
                      <a:pt x="204" y="42"/>
                    </a:lnTo>
                    <a:lnTo>
                      <a:pt x="204" y="42"/>
                    </a:lnTo>
                    <a:lnTo>
                      <a:pt x="206" y="42"/>
                    </a:lnTo>
                    <a:lnTo>
                      <a:pt x="206" y="42"/>
                    </a:lnTo>
                    <a:lnTo>
                      <a:pt x="202" y="40"/>
                    </a:lnTo>
                    <a:lnTo>
                      <a:pt x="202" y="40"/>
                    </a:lnTo>
                    <a:lnTo>
                      <a:pt x="206" y="40"/>
                    </a:lnTo>
                    <a:lnTo>
                      <a:pt x="206" y="40"/>
                    </a:lnTo>
                    <a:lnTo>
                      <a:pt x="206" y="40"/>
                    </a:lnTo>
                    <a:lnTo>
                      <a:pt x="206" y="40"/>
                    </a:lnTo>
                    <a:lnTo>
                      <a:pt x="206" y="38"/>
                    </a:lnTo>
                    <a:lnTo>
                      <a:pt x="208" y="38"/>
                    </a:lnTo>
                    <a:lnTo>
                      <a:pt x="212" y="36"/>
                    </a:lnTo>
                    <a:lnTo>
                      <a:pt x="212" y="36"/>
                    </a:lnTo>
                    <a:lnTo>
                      <a:pt x="214" y="36"/>
                    </a:lnTo>
                    <a:lnTo>
                      <a:pt x="214" y="36"/>
                    </a:lnTo>
                    <a:lnTo>
                      <a:pt x="216" y="36"/>
                    </a:lnTo>
                    <a:lnTo>
                      <a:pt x="216" y="36"/>
                    </a:lnTo>
                    <a:lnTo>
                      <a:pt x="218" y="36"/>
                    </a:lnTo>
                    <a:lnTo>
                      <a:pt x="218" y="36"/>
                    </a:lnTo>
                    <a:lnTo>
                      <a:pt x="216" y="38"/>
                    </a:lnTo>
                    <a:lnTo>
                      <a:pt x="216" y="38"/>
                    </a:lnTo>
                    <a:lnTo>
                      <a:pt x="212" y="38"/>
                    </a:lnTo>
                    <a:lnTo>
                      <a:pt x="210" y="38"/>
                    </a:lnTo>
                    <a:lnTo>
                      <a:pt x="210" y="38"/>
                    </a:lnTo>
                    <a:lnTo>
                      <a:pt x="210" y="38"/>
                    </a:lnTo>
                    <a:lnTo>
                      <a:pt x="210" y="38"/>
                    </a:lnTo>
                    <a:lnTo>
                      <a:pt x="214" y="40"/>
                    </a:lnTo>
                    <a:lnTo>
                      <a:pt x="214" y="40"/>
                    </a:lnTo>
                    <a:lnTo>
                      <a:pt x="220" y="40"/>
                    </a:lnTo>
                    <a:lnTo>
                      <a:pt x="220" y="40"/>
                    </a:lnTo>
                    <a:lnTo>
                      <a:pt x="222" y="40"/>
                    </a:lnTo>
                    <a:lnTo>
                      <a:pt x="222" y="40"/>
                    </a:lnTo>
                    <a:lnTo>
                      <a:pt x="226" y="34"/>
                    </a:lnTo>
                    <a:lnTo>
                      <a:pt x="226" y="34"/>
                    </a:lnTo>
                    <a:lnTo>
                      <a:pt x="228" y="34"/>
                    </a:lnTo>
                    <a:lnTo>
                      <a:pt x="228" y="34"/>
                    </a:lnTo>
                    <a:lnTo>
                      <a:pt x="232" y="32"/>
                    </a:lnTo>
                    <a:lnTo>
                      <a:pt x="232" y="32"/>
                    </a:lnTo>
                    <a:lnTo>
                      <a:pt x="232" y="32"/>
                    </a:lnTo>
                    <a:lnTo>
                      <a:pt x="230" y="30"/>
                    </a:lnTo>
                    <a:lnTo>
                      <a:pt x="228" y="26"/>
                    </a:lnTo>
                    <a:lnTo>
                      <a:pt x="228" y="26"/>
                    </a:lnTo>
                    <a:lnTo>
                      <a:pt x="224" y="26"/>
                    </a:lnTo>
                    <a:lnTo>
                      <a:pt x="224" y="26"/>
                    </a:lnTo>
                    <a:lnTo>
                      <a:pt x="220" y="26"/>
                    </a:lnTo>
                    <a:lnTo>
                      <a:pt x="218" y="26"/>
                    </a:lnTo>
                    <a:lnTo>
                      <a:pt x="216" y="28"/>
                    </a:lnTo>
                    <a:lnTo>
                      <a:pt x="216" y="28"/>
                    </a:lnTo>
                    <a:lnTo>
                      <a:pt x="218" y="28"/>
                    </a:lnTo>
                    <a:lnTo>
                      <a:pt x="218" y="28"/>
                    </a:lnTo>
                    <a:lnTo>
                      <a:pt x="218" y="28"/>
                    </a:lnTo>
                    <a:lnTo>
                      <a:pt x="218" y="28"/>
                    </a:lnTo>
                    <a:lnTo>
                      <a:pt x="212" y="28"/>
                    </a:lnTo>
                    <a:lnTo>
                      <a:pt x="212" y="28"/>
                    </a:lnTo>
                    <a:lnTo>
                      <a:pt x="212" y="28"/>
                    </a:lnTo>
                    <a:lnTo>
                      <a:pt x="212" y="28"/>
                    </a:lnTo>
                    <a:lnTo>
                      <a:pt x="214" y="28"/>
                    </a:lnTo>
                    <a:lnTo>
                      <a:pt x="212" y="26"/>
                    </a:lnTo>
                    <a:lnTo>
                      <a:pt x="212" y="26"/>
                    </a:lnTo>
                    <a:lnTo>
                      <a:pt x="210" y="26"/>
                    </a:lnTo>
                    <a:lnTo>
                      <a:pt x="210" y="26"/>
                    </a:lnTo>
                    <a:lnTo>
                      <a:pt x="212" y="24"/>
                    </a:lnTo>
                    <a:lnTo>
                      <a:pt x="212" y="24"/>
                    </a:lnTo>
                    <a:lnTo>
                      <a:pt x="210" y="22"/>
                    </a:lnTo>
                    <a:lnTo>
                      <a:pt x="208" y="20"/>
                    </a:lnTo>
                    <a:lnTo>
                      <a:pt x="208" y="20"/>
                    </a:lnTo>
                    <a:lnTo>
                      <a:pt x="208" y="20"/>
                    </a:lnTo>
                    <a:lnTo>
                      <a:pt x="208" y="20"/>
                    </a:lnTo>
                    <a:lnTo>
                      <a:pt x="212" y="22"/>
                    </a:lnTo>
                    <a:lnTo>
                      <a:pt x="212" y="22"/>
                    </a:lnTo>
                    <a:lnTo>
                      <a:pt x="216" y="20"/>
                    </a:lnTo>
                    <a:lnTo>
                      <a:pt x="220" y="18"/>
                    </a:lnTo>
                    <a:lnTo>
                      <a:pt x="220" y="18"/>
                    </a:lnTo>
                    <a:lnTo>
                      <a:pt x="224" y="20"/>
                    </a:lnTo>
                    <a:lnTo>
                      <a:pt x="224" y="20"/>
                    </a:lnTo>
                    <a:lnTo>
                      <a:pt x="224" y="20"/>
                    </a:lnTo>
                    <a:lnTo>
                      <a:pt x="224" y="20"/>
                    </a:lnTo>
                    <a:lnTo>
                      <a:pt x="228" y="18"/>
                    </a:lnTo>
                    <a:lnTo>
                      <a:pt x="228" y="14"/>
                    </a:lnTo>
                    <a:lnTo>
                      <a:pt x="228" y="14"/>
                    </a:lnTo>
                    <a:lnTo>
                      <a:pt x="226" y="14"/>
                    </a:lnTo>
                    <a:lnTo>
                      <a:pt x="222" y="12"/>
                    </a:lnTo>
                    <a:lnTo>
                      <a:pt x="222" y="12"/>
                    </a:lnTo>
                    <a:lnTo>
                      <a:pt x="216" y="16"/>
                    </a:lnTo>
                    <a:lnTo>
                      <a:pt x="216" y="16"/>
                    </a:lnTo>
                    <a:lnTo>
                      <a:pt x="214" y="18"/>
                    </a:lnTo>
                    <a:lnTo>
                      <a:pt x="214" y="18"/>
                    </a:lnTo>
                    <a:lnTo>
                      <a:pt x="214" y="14"/>
                    </a:lnTo>
                    <a:lnTo>
                      <a:pt x="214" y="14"/>
                    </a:lnTo>
                    <a:lnTo>
                      <a:pt x="212" y="12"/>
                    </a:lnTo>
                    <a:lnTo>
                      <a:pt x="212" y="12"/>
                    </a:lnTo>
                    <a:lnTo>
                      <a:pt x="208" y="12"/>
                    </a:lnTo>
                    <a:lnTo>
                      <a:pt x="208" y="14"/>
                    </a:lnTo>
                    <a:lnTo>
                      <a:pt x="208" y="14"/>
                    </a:lnTo>
                    <a:lnTo>
                      <a:pt x="204" y="14"/>
                    </a:lnTo>
                    <a:lnTo>
                      <a:pt x="200" y="14"/>
                    </a:lnTo>
                    <a:lnTo>
                      <a:pt x="200" y="14"/>
                    </a:lnTo>
                    <a:lnTo>
                      <a:pt x="202" y="14"/>
                    </a:lnTo>
                    <a:lnTo>
                      <a:pt x="206" y="14"/>
                    </a:lnTo>
                    <a:lnTo>
                      <a:pt x="206" y="14"/>
                    </a:lnTo>
                    <a:lnTo>
                      <a:pt x="206" y="14"/>
                    </a:lnTo>
                    <a:lnTo>
                      <a:pt x="206" y="14"/>
                    </a:lnTo>
                    <a:lnTo>
                      <a:pt x="206" y="12"/>
                    </a:lnTo>
                    <a:lnTo>
                      <a:pt x="206" y="12"/>
                    </a:lnTo>
                    <a:lnTo>
                      <a:pt x="208" y="10"/>
                    </a:lnTo>
                    <a:lnTo>
                      <a:pt x="208" y="10"/>
                    </a:lnTo>
                    <a:lnTo>
                      <a:pt x="208" y="10"/>
                    </a:lnTo>
                    <a:lnTo>
                      <a:pt x="208" y="10"/>
                    </a:lnTo>
                    <a:lnTo>
                      <a:pt x="206" y="10"/>
                    </a:lnTo>
                    <a:lnTo>
                      <a:pt x="206" y="10"/>
                    </a:lnTo>
                    <a:lnTo>
                      <a:pt x="204" y="10"/>
                    </a:lnTo>
                    <a:lnTo>
                      <a:pt x="204" y="10"/>
                    </a:lnTo>
                    <a:lnTo>
                      <a:pt x="198" y="10"/>
                    </a:lnTo>
                    <a:lnTo>
                      <a:pt x="198" y="10"/>
                    </a:lnTo>
                    <a:lnTo>
                      <a:pt x="200" y="8"/>
                    </a:lnTo>
                    <a:lnTo>
                      <a:pt x="200" y="8"/>
                    </a:lnTo>
                    <a:lnTo>
                      <a:pt x="196" y="8"/>
                    </a:lnTo>
                    <a:lnTo>
                      <a:pt x="196" y="8"/>
                    </a:lnTo>
                    <a:lnTo>
                      <a:pt x="196" y="6"/>
                    </a:lnTo>
                    <a:lnTo>
                      <a:pt x="196" y="6"/>
                    </a:lnTo>
                    <a:lnTo>
                      <a:pt x="202" y="8"/>
                    </a:lnTo>
                    <a:lnTo>
                      <a:pt x="202" y="8"/>
                    </a:lnTo>
                    <a:lnTo>
                      <a:pt x="208" y="8"/>
                    </a:lnTo>
                    <a:lnTo>
                      <a:pt x="208" y="8"/>
                    </a:lnTo>
                    <a:lnTo>
                      <a:pt x="210" y="8"/>
                    </a:lnTo>
                    <a:lnTo>
                      <a:pt x="212" y="6"/>
                    </a:lnTo>
                    <a:lnTo>
                      <a:pt x="212" y="6"/>
                    </a:lnTo>
                    <a:lnTo>
                      <a:pt x="214" y="8"/>
                    </a:lnTo>
                    <a:lnTo>
                      <a:pt x="214" y="8"/>
                    </a:lnTo>
                    <a:lnTo>
                      <a:pt x="216" y="6"/>
                    </a:lnTo>
                    <a:lnTo>
                      <a:pt x="216" y="4"/>
                    </a:lnTo>
                    <a:lnTo>
                      <a:pt x="216" y="4"/>
                    </a:lnTo>
                    <a:lnTo>
                      <a:pt x="212" y="2"/>
                    </a:lnTo>
                    <a:lnTo>
                      <a:pt x="210" y="2"/>
                    </a:lnTo>
                    <a:lnTo>
                      <a:pt x="210" y="2"/>
                    </a:lnTo>
                    <a:lnTo>
                      <a:pt x="210" y="0"/>
                    </a:lnTo>
                    <a:lnTo>
                      <a:pt x="210" y="0"/>
                    </a:lnTo>
                    <a:lnTo>
                      <a:pt x="204" y="0"/>
                    </a:lnTo>
                    <a:lnTo>
                      <a:pt x="204" y="0"/>
                    </a:lnTo>
                    <a:lnTo>
                      <a:pt x="202" y="0"/>
                    </a:lnTo>
                    <a:lnTo>
                      <a:pt x="202" y="0"/>
                    </a:lnTo>
                    <a:lnTo>
                      <a:pt x="154" y="24"/>
                    </a:lnTo>
                    <a:lnTo>
                      <a:pt x="108" y="54"/>
                    </a:lnTo>
                    <a:lnTo>
                      <a:pt x="66" y="86"/>
                    </a:lnTo>
                    <a:lnTo>
                      <a:pt x="24" y="120"/>
                    </a:lnTo>
                    <a:lnTo>
                      <a:pt x="24" y="120"/>
                    </a:lnTo>
                    <a:lnTo>
                      <a:pt x="26" y="122"/>
                    </a:lnTo>
                    <a:lnTo>
                      <a:pt x="26" y="122"/>
                    </a:lnTo>
                    <a:lnTo>
                      <a:pt x="22" y="122"/>
                    </a:lnTo>
                    <a:lnTo>
                      <a:pt x="22" y="122"/>
                    </a:lnTo>
                    <a:lnTo>
                      <a:pt x="22" y="124"/>
                    </a:lnTo>
                    <a:lnTo>
                      <a:pt x="22" y="124"/>
                    </a:lnTo>
                    <a:lnTo>
                      <a:pt x="26" y="124"/>
                    </a:lnTo>
                    <a:lnTo>
                      <a:pt x="28" y="126"/>
                    </a:lnTo>
                    <a:lnTo>
                      <a:pt x="28" y="126"/>
                    </a:lnTo>
                    <a:lnTo>
                      <a:pt x="26" y="126"/>
                    </a:lnTo>
                    <a:lnTo>
                      <a:pt x="22" y="126"/>
                    </a:lnTo>
                    <a:lnTo>
                      <a:pt x="22" y="126"/>
                    </a:lnTo>
                    <a:lnTo>
                      <a:pt x="24" y="126"/>
                    </a:lnTo>
                    <a:lnTo>
                      <a:pt x="26" y="128"/>
                    </a:lnTo>
                    <a:lnTo>
                      <a:pt x="26" y="128"/>
                    </a:lnTo>
                    <a:lnTo>
                      <a:pt x="28" y="128"/>
                    </a:lnTo>
                    <a:lnTo>
                      <a:pt x="28" y="128"/>
                    </a:lnTo>
                    <a:lnTo>
                      <a:pt x="28" y="128"/>
                    </a:lnTo>
                    <a:lnTo>
                      <a:pt x="28" y="128"/>
                    </a:lnTo>
                    <a:lnTo>
                      <a:pt x="24" y="130"/>
                    </a:lnTo>
                    <a:lnTo>
                      <a:pt x="24" y="130"/>
                    </a:lnTo>
                    <a:lnTo>
                      <a:pt x="24" y="130"/>
                    </a:lnTo>
                    <a:lnTo>
                      <a:pt x="24" y="130"/>
                    </a:lnTo>
                    <a:lnTo>
                      <a:pt x="24" y="130"/>
                    </a:lnTo>
                    <a:lnTo>
                      <a:pt x="24" y="130"/>
                    </a:lnTo>
                    <a:lnTo>
                      <a:pt x="26" y="130"/>
                    </a:lnTo>
                    <a:lnTo>
                      <a:pt x="28" y="130"/>
                    </a:lnTo>
                    <a:lnTo>
                      <a:pt x="28" y="130"/>
                    </a:lnTo>
                    <a:lnTo>
                      <a:pt x="28" y="130"/>
                    </a:lnTo>
                    <a:lnTo>
                      <a:pt x="28" y="130"/>
                    </a:lnTo>
                    <a:lnTo>
                      <a:pt x="30" y="130"/>
                    </a:lnTo>
                    <a:lnTo>
                      <a:pt x="30" y="130"/>
                    </a:lnTo>
                    <a:lnTo>
                      <a:pt x="28" y="132"/>
                    </a:lnTo>
                    <a:lnTo>
                      <a:pt x="28" y="132"/>
                    </a:lnTo>
                    <a:lnTo>
                      <a:pt x="22" y="132"/>
                    </a:lnTo>
                    <a:lnTo>
                      <a:pt x="22" y="132"/>
                    </a:lnTo>
                    <a:lnTo>
                      <a:pt x="16" y="130"/>
                    </a:lnTo>
                    <a:lnTo>
                      <a:pt x="16" y="130"/>
                    </a:lnTo>
                    <a:lnTo>
                      <a:pt x="16" y="128"/>
                    </a:lnTo>
                    <a:lnTo>
                      <a:pt x="16" y="128"/>
                    </a:lnTo>
                    <a:lnTo>
                      <a:pt x="10" y="134"/>
                    </a:lnTo>
                    <a:lnTo>
                      <a:pt x="10" y="134"/>
                    </a:lnTo>
                    <a:lnTo>
                      <a:pt x="14" y="138"/>
                    </a:lnTo>
                    <a:lnTo>
                      <a:pt x="14" y="138"/>
                    </a:lnTo>
                    <a:lnTo>
                      <a:pt x="20" y="138"/>
                    </a:lnTo>
                    <a:lnTo>
                      <a:pt x="20" y="138"/>
                    </a:lnTo>
                    <a:close/>
                    <a:moveTo>
                      <a:pt x="212" y="28"/>
                    </a:moveTo>
                    <a:lnTo>
                      <a:pt x="212" y="28"/>
                    </a:lnTo>
                    <a:lnTo>
                      <a:pt x="212" y="28"/>
                    </a:lnTo>
                    <a:lnTo>
                      <a:pt x="212" y="28"/>
                    </a:lnTo>
                    <a:lnTo>
                      <a:pt x="212" y="28"/>
                    </a:lnTo>
                    <a:lnTo>
                      <a:pt x="212" y="28"/>
                    </a:lnTo>
                    <a:lnTo>
                      <a:pt x="212" y="28"/>
                    </a:lnTo>
                    <a:lnTo>
                      <a:pt x="212" y="28"/>
                    </a:lnTo>
                    <a:lnTo>
                      <a:pt x="212" y="28"/>
                    </a:lnTo>
                    <a:lnTo>
                      <a:pt x="212" y="28"/>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67" name="Freeform 211"/>
              <p:cNvSpPr/>
              <p:nvPr/>
            </p:nvSpPr>
            <p:spPr bwMode="auto">
              <a:xfrm>
                <a:off x="1152525" y="546100"/>
                <a:ext cx="31750" cy="25400"/>
              </a:xfrm>
              <a:custGeom>
                <a:avLst/>
                <a:gdLst/>
                <a:ahLst/>
                <a:cxnLst>
                  <a:cxn ang="0">
                    <a:pos x="2" y="10"/>
                  </a:cxn>
                  <a:cxn ang="0">
                    <a:pos x="2" y="10"/>
                  </a:cxn>
                  <a:cxn ang="0">
                    <a:pos x="2" y="10"/>
                  </a:cxn>
                  <a:cxn ang="0">
                    <a:pos x="2" y="10"/>
                  </a:cxn>
                  <a:cxn ang="0">
                    <a:pos x="2" y="10"/>
                  </a:cxn>
                  <a:cxn ang="0">
                    <a:pos x="2" y="10"/>
                  </a:cxn>
                  <a:cxn ang="0">
                    <a:pos x="4" y="10"/>
                  </a:cxn>
                  <a:cxn ang="0">
                    <a:pos x="4" y="10"/>
                  </a:cxn>
                  <a:cxn ang="0">
                    <a:pos x="6" y="10"/>
                  </a:cxn>
                  <a:cxn ang="0">
                    <a:pos x="6" y="10"/>
                  </a:cxn>
                  <a:cxn ang="0">
                    <a:pos x="2" y="12"/>
                  </a:cxn>
                  <a:cxn ang="0">
                    <a:pos x="2" y="12"/>
                  </a:cxn>
                  <a:cxn ang="0">
                    <a:pos x="0" y="12"/>
                  </a:cxn>
                  <a:cxn ang="0">
                    <a:pos x="0" y="12"/>
                  </a:cxn>
                  <a:cxn ang="0">
                    <a:pos x="2" y="14"/>
                  </a:cxn>
                  <a:cxn ang="0">
                    <a:pos x="4" y="16"/>
                  </a:cxn>
                  <a:cxn ang="0">
                    <a:pos x="4" y="16"/>
                  </a:cxn>
                  <a:cxn ang="0">
                    <a:pos x="8" y="14"/>
                  </a:cxn>
                  <a:cxn ang="0">
                    <a:pos x="8" y="14"/>
                  </a:cxn>
                  <a:cxn ang="0">
                    <a:pos x="14" y="14"/>
                  </a:cxn>
                  <a:cxn ang="0">
                    <a:pos x="14" y="14"/>
                  </a:cxn>
                  <a:cxn ang="0">
                    <a:pos x="18" y="12"/>
                  </a:cxn>
                  <a:cxn ang="0">
                    <a:pos x="20" y="8"/>
                  </a:cxn>
                  <a:cxn ang="0">
                    <a:pos x="20" y="8"/>
                  </a:cxn>
                  <a:cxn ang="0">
                    <a:pos x="20" y="6"/>
                  </a:cxn>
                  <a:cxn ang="0">
                    <a:pos x="18" y="6"/>
                  </a:cxn>
                  <a:cxn ang="0">
                    <a:pos x="14" y="4"/>
                  </a:cxn>
                  <a:cxn ang="0">
                    <a:pos x="14" y="4"/>
                  </a:cxn>
                  <a:cxn ang="0">
                    <a:pos x="10" y="2"/>
                  </a:cxn>
                  <a:cxn ang="0">
                    <a:pos x="10" y="2"/>
                  </a:cxn>
                  <a:cxn ang="0">
                    <a:pos x="10" y="0"/>
                  </a:cxn>
                  <a:cxn ang="0">
                    <a:pos x="10" y="0"/>
                  </a:cxn>
                  <a:cxn ang="0">
                    <a:pos x="0" y="10"/>
                  </a:cxn>
                  <a:cxn ang="0">
                    <a:pos x="0" y="10"/>
                  </a:cxn>
                  <a:cxn ang="0">
                    <a:pos x="0" y="10"/>
                  </a:cxn>
                  <a:cxn ang="0">
                    <a:pos x="0" y="10"/>
                  </a:cxn>
                  <a:cxn ang="0">
                    <a:pos x="2" y="10"/>
                  </a:cxn>
                  <a:cxn ang="0">
                    <a:pos x="2" y="10"/>
                  </a:cxn>
                </a:cxnLst>
                <a:rect l="0" t="0" r="r" b="b"/>
                <a:pathLst>
                  <a:path w="20" h="16">
                    <a:moveTo>
                      <a:pt x="2" y="10"/>
                    </a:moveTo>
                    <a:lnTo>
                      <a:pt x="2" y="10"/>
                    </a:lnTo>
                    <a:lnTo>
                      <a:pt x="2" y="10"/>
                    </a:lnTo>
                    <a:lnTo>
                      <a:pt x="2" y="10"/>
                    </a:lnTo>
                    <a:lnTo>
                      <a:pt x="2" y="10"/>
                    </a:lnTo>
                    <a:lnTo>
                      <a:pt x="2" y="10"/>
                    </a:lnTo>
                    <a:lnTo>
                      <a:pt x="4" y="10"/>
                    </a:lnTo>
                    <a:lnTo>
                      <a:pt x="4" y="10"/>
                    </a:lnTo>
                    <a:lnTo>
                      <a:pt x="6" y="10"/>
                    </a:lnTo>
                    <a:lnTo>
                      <a:pt x="6" y="10"/>
                    </a:lnTo>
                    <a:lnTo>
                      <a:pt x="2" y="12"/>
                    </a:lnTo>
                    <a:lnTo>
                      <a:pt x="2" y="12"/>
                    </a:lnTo>
                    <a:lnTo>
                      <a:pt x="0" y="12"/>
                    </a:lnTo>
                    <a:lnTo>
                      <a:pt x="0" y="12"/>
                    </a:lnTo>
                    <a:lnTo>
                      <a:pt x="2" y="14"/>
                    </a:lnTo>
                    <a:lnTo>
                      <a:pt x="4" y="16"/>
                    </a:lnTo>
                    <a:lnTo>
                      <a:pt x="4" y="16"/>
                    </a:lnTo>
                    <a:lnTo>
                      <a:pt x="8" y="14"/>
                    </a:lnTo>
                    <a:lnTo>
                      <a:pt x="8" y="14"/>
                    </a:lnTo>
                    <a:lnTo>
                      <a:pt x="14" y="14"/>
                    </a:lnTo>
                    <a:lnTo>
                      <a:pt x="14" y="14"/>
                    </a:lnTo>
                    <a:lnTo>
                      <a:pt x="18" y="12"/>
                    </a:lnTo>
                    <a:lnTo>
                      <a:pt x="20" y="8"/>
                    </a:lnTo>
                    <a:lnTo>
                      <a:pt x="20" y="8"/>
                    </a:lnTo>
                    <a:lnTo>
                      <a:pt x="20" y="6"/>
                    </a:lnTo>
                    <a:lnTo>
                      <a:pt x="18" y="6"/>
                    </a:lnTo>
                    <a:lnTo>
                      <a:pt x="14" y="4"/>
                    </a:lnTo>
                    <a:lnTo>
                      <a:pt x="14" y="4"/>
                    </a:lnTo>
                    <a:lnTo>
                      <a:pt x="10" y="2"/>
                    </a:lnTo>
                    <a:lnTo>
                      <a:pt x="10" y="2"/>
                    </a:lnTo>
                    <a:lnTo>
                      <a:pt x="10" y="0"/>
                    </a:lnTo>
                    <a:lnTo>
                      <a:pt x="10" y="0"/>
                    </a:lnTo>
                    <a:lnTo>
                      <a:pt x="0" y="10"/>
                    </a:lnTo>
                    <a:lnTo>
                      <a:pt x="0" y="10"/>
                    </a:lnTo>
                    <a:lnTo>
                      <a:pt x="0" y="10"/>
                    </a:lnTo>
                    <a:lnTo>
                      <a:pt x="0" y="10"/>
                    </a:lnTo>
                    <a:lnTo>
                      <a:pt x="2" y="10"/>
                    </a:lnTo>
                    <a:lnTo>
                      <a:pt x="2" y="1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68" name="Freeform 212"/>
              <p:cNvSpPr/>
              <p:nvPr/>
            </p:nvSpPr>
            <p:spPr bwMode="auto">
              <a:xfrm>
                <a:off x="1679575" y="835025"/>
                <a:ext cx="66675" cy="69850"/>
              </a:xfrm>
              <a:custGeom>
                <a:avLst/>
                <a:gdLst/>
                <a:ahLst/>
                <a:cxnLst>
                  <a:cxn ang="0">
                    <a:pos x="4" y="36"/>
                  </a:cxn>
                  <a:cxn ang="0">
                    <a:pos x="2" y="38"/>
                  </a:cxn>
                  <a:cxn ang="0">
                    <a:pos x="2" y="40"/>
                  </a:cxn>
                  <a:cxn ang="0">
                    <a:pos x="6" y="40"/>
                  </a:cxn>
                  <a:cxn ang="0">
                    <a:pos x="6" y="44"/>
                  </a:cxn>
                  <a:cxn ang="0">
                    <a:pos x="14" y="42"/>
                  </a:cxn>
                  <a:cxn ang="0">
                    <a:pos x="18" y="42"/>
                  </a:cxn>
                  <a:cxn ang="0">
                    <a:pos x="24" y="36"/>
                  </a:cxn>
                  <a:cxn ang="0">
                    <a:pos x="30" y="36"/>
                  </a:cxn>
                  <a:cxn ang="0">
                    <a:pos x="32" y="36"/>
                  </a:cxn>
                  <a:cxn ang="0">
                    <a:pos x="36" y="34"/>
                  </a:cxn>
                  <a:cxn ang="0">
                    <a:pos x="38" y="28"/>
                  </a:cxn>
                  <a:cxn ang="0">
                    <a:pos x="38" y="22"/>
                  </a:cxn>
                  <a:cxn ang="0">
                    <a:pos x="36" y="16"/>
                  </a:cxn>
                  <a:cxn ang="0">
                    <a:pos x="42" y="10"/>
                  </a:cxn>
                  <a:cxn ang="0">
                    <a:pos x="40" y="0"/>
                  </a:cxn>
                  <a:cxn ang="0">
                    <a:pos x="34" y="0"/>
                  </a:cxn>
                  <a:cxn ang="0">
                    <a:pos x="28" y="2"/>
                  </a:cxn>
                  <a:cxn ang="0">
                    <a:pos x="24" y="0"/>
                  </a:cxn>
                  <a:cxn ang="0">
                    <a:pos x="20" y="0"/>
                  </a:cxn>
                  <a:cxn ang="0">
                    <a:pos x="18" y="6"/>
                  </a:cxn>
                  <a:cxn ang="0">
                    <a:pos x="16" y="6"/>
                  </a:cxn>
                  <a:cxn ang="0">
                    <a:pos x="20" y="6"/>
                  </a:cxn>
                  <a:cxn ang="0">
                    <a:pos x="18" y="8"/>
                  </a:cxn>
                  <a:cxn ang="0">
                    <a:pos x="16" y="10"/>
                  </a:cxn>
                  <a:cxn ang="0">
                    <a:pos x="16" y="12"/>
                  </a:cxn>
                  <a:cxn ang="0">
                    <a:pos x="6" y="10"/>
                  </a:cxn>
                  <a:cxn ang="0">
                    <a:pos x="4" y="14"/>
                  </a:cxn>
                  <a:cxn ang="0">
                    <a:pos x="6" y="14"/>
                  </a:cxn>
                  <a:cxn ang="0">
                    <a:pos x="8" y="16"/>
                  </a:cxn>
                  <a:cxn ang="0">
                    <a:pos x="6" y="16"/>
                  </a:cxn>
                  <a:cxn ang="0">
                    <a:pos x="6" y="18"/>
                  </a:cxn>
                  <a:cxn ang="0">
                    <a:pos x="4" y="18"/>
                  </a:cxn>
                  <a:cxn ang="0">
                    <a:pos x="4" y="20"/>
                  </a:cxn>
                  <a:cxn ang="0">
                    <a:pos x="4" y="22"/>
                  </a:cxn>
                  <a:cxn ang="0">
                    <a:pos x="14" y="22"/>
                  </a:cxn>
                  <a:cxn ang="0">
                    <a:pos x="14" y="24"/>
                  </a:cxn>
                  <a:cxn ang="0">
                    <a:pos x="10" y="24"/>
                  </a:cxn>
                  <a:cxn ang="0">
                    <a:pos x="10" y="26"/>
                  </a:cxn>
                  <a:cxn ang="0">
                    <a:pos x="10" y="28"/>
                  </a:cxn>
                  <a:cxn ang="0">
                    <a:pos x="8" y="30"/>
                  </a:cxn>
                  <a:cxn ang="0">
                    <a:pos x="8" y="30"/>
                  </a:cxn>
                  <a:cxn ang="0">
                    <a:pos x="12" y="30"/>
                  </a:cxn>
                  <a:cxn ang="0">
                    <a:pos x="8" y="32"/>
                  </a:cxn>
                  <a:cxn ang="0">
                    <a:pos x="6" y="34"/>
                  </a:cxn>
                  <a:cxn ang="0">
                    <a:pos x="0" y="34"/>
                  </a:cxn>
                  <a:cxn ang="0">
                    <a:pos x="0" y="36"/>
                  </a:cxn>
                  <a:cxn ang="0">
                    <a:pos x="4" y="36"/>
                  </a:cxn>
                </a:cxnLst>
                <a:rect l="0" t="0" r="r" b="b"/>
                <a:pathLst>
                  <a:path w="42" h="44">
                    <a:moveTo>
                      <a:pt x="4" y="36"/>
                    </a:moveTo>
                    <a:lnTo>
                      <a:pt x="4" y="36"/>
                    </a:lnTo>
                    <a:lnTo>
                      <a:pt x="2" y="38"/>
                    </a:lnTo>
                    <a:lnTo>
                      <a:pt x="2" y="38"/>
                    </a:lnTo>
                    <a:lnTo>
                      <a:pt x="2" y="40"/>
                    </a:lnTo>
                    <a:lnTo>
                      <a:pt x="2" y="40"/>
                    </a:lnTo>
                    <a:lnTo>
                      <a:pt x="6" y="40"/>
                    </a:lnTo>
                    <a:lnTo>
                      <a:pt x="6" y="40"/>
                    </a:lnTo>
                    <a:lnTo>
                      <a:pt x="6" y="44"/>
                    </a:lnTo>
                    <a:lnTo>
                      <a:pt x="6" y="44"/>
                    </a:lnTo>
                    <a:lnTo>
                      <a:pt x="14" y="42"/>
                    </a:lnTo>
                    <a:lnTo>
                      <a:pt x="14" y="42"/>
                    </a:lnTo>
                    <a:lnTo>
                      <a:pt x="18" y="42"/>
                    </a:lnTo>
                    <a:lnTo>
                      <a:pt x="18" y="42"/>
                    </a:lnTo>
                    <a:lnTo>
                      <a:pt x="24" y="36"/>
                    </a:lnTo>
                    <a:lnTo>
                      <a:pt x="24" y="36"/>
                    </a:lnTo>
                    <a:lnTo>
                      <a:pt x="30" y="36"/>
                    </a:lnTo>
                    <a:lnTo>
                      <a:pt x="30" y="36"/>
                    </a:lnTo>
                    <a:lnTo>
                      <a:pt x="32" y="36"/>
                    </a:lnTo>
                    <a:lnTo>
                      <a:pt x="32" y="36"/>
                    </a:lnTo>
                    <a:lnTo>
                      <a:pt x="36" y="34"/>
                    </a:lnTo>
                    <a:lnTo>
                      <a:pt x="36" y="34"/>
                    </a:lnTo>
                    <a:lnTo>
                      <a:pt x="38" y="32"/>
                    </a:lnTo>
                    <a:lnTo>
                      <a:pt x="38" y="28"/>
                    </a:lnTo>
                    <a:lnTo>
                      <a:pt x="38" y="28"/>
                    </a:lnTo>
                    <a:lnTo>
                      <a:pt x="38" y="22"/>
                    </a:lnTo>
                    <a:lnTo>
                      <a:pt x="36" y="16"/>
                    </a:lnTo>
                    <a:lnTo>
                      <a:pt x="36" y="16"/>
                    </a:lnTo>
                    <a:lnTo>
                      <a:pt x="40" y="14"/>
                    </a:lnTo>
                    <a:lnTo>
                      <a:pt x="42" y="10"/>
                    </a:lnTo>
                    <a:lnTo>
                      <a:pt x="42" y="10"/>
                    </a:lnTo>
                    <a:lnTo>
                      <a:pt x="40" y="0"/>
                    </a:lnTo>
                    <a:lnTo>
                      <a:pt x="40" y="0"/>
                    </a:lnTo>
                    <a:lnTo>
                      <a:pt x="34" y="0"/>
                    </a:lnTo>
                    <a:lnTo>
                      <a:pt x="28" y="2"/>
                    </a:lnTo>
                    <a:lnTo>
                      <a:pt x="28" y="2"/>
                    </a:lnTo>
                    <a:lnTo>
                      <a:pt x="26" y="0"/>
                    </a:lnTo>
                    <a:lnTo>
                      <a:pt x="24" y="0"/>
                    </a:lnTo>
                    <a:lnTo>
                      <a:pt x="24" y="0"/>
                    </a:lnTo>
                    <a:lnTo>
                      <a:pt x="20" y="0"/>
                    </a:lnTo>
                    <a:lnTo>
                      <a:pt x="18" y="6"/>
                    </a:lnTo>
                    <a:lnTo>
                      <a:pt x="18" y="6"/>
                    </a:lnTo>
                    <a:lnTo>
                      <a:pt x="16" y="6"/>
                    </a:lnTo>
                    <a:lnTo>
                      <a:pt x="16" y="6"/>
                    </a:lnTo>
                    <a:lnTo>
                      <a:pt x="14" y="6"/>
                    </a:lnTo>
                    <a:lnTo>
                      <a:pt x="20" y="6"/>
                    </a:lnTo>
                    <a:lnTo>
                      <a:pt x="20" y="6"/>
                    </a:lnTo>
                    <a:lnTo>
                      <a:pt x="18" y="8"/>
                    </a:lnTo>
                    <a:lnTo>
                      <a:pt x="16" y="10"/>
                    </a:lnTo>
                    <a:lnTo>
                      <a:pt x="16" y="10"/>
                    </a:lnTo>
                    <a:lnTo>
                      <a:pt x="16" y="12"/>
                    </a:lnTo>
                    <a:lnTo>
                      <a:pt x="16" y="12"/>
                    </a:lnTo>
                    <a:lnTo>
                      <a:pt x="6" y="10"/>
                    </a:lnTo>
                    <a:lnTo>
                      <a:pt x="6" y="10"/>
                    </a:lnTo>
                    <a:lnTo>
                      <a:pt x="4" y="14"/>
                    </a:lnTo>
                    <a:lnTo>
                      <a:pt x="4" y="14"/>
                    </a:lnTo>
                    <a:lnTo>
                      <a:pt x="4" y="14"/>
                    </a:lnTo>
                    <a:lnTo>
                      <a:pt x="6" y="14"/>
                    </a:lnTo>
                    <a:lnTo>
                      <a:pt x="6" y="16"/>
                    </a:lnTo>
                    <a:lnTo>
                      <a:pt x="8" y="16"/>
                    </a:lnTo>
                    <a:lnTo>
                      <a:pt x="8" y="16"/>
                    </a:lnTo>
                    <a:lnTo>
                      <a:pt x="6" y="16"/>
                    </a:lnTo>
                    <a:lnTo>
                      <a:pt x="6" y="18"/>
                    </a:lnTo>
                    <a:lnTo>
                      <a:pt x="6" y="18"/>
                    </a:lnTo>
                    <a:lnTo>
                      <a:pt x="4" y="18"/>
                    </a:lnTo>
                    <a:lnTo>
                      <a:pt x="4" y="18"/>
                    </a:lnTo>
                    <a:lnTo>
                      <a:pt x="4" y="20"/>
                    </a:lnTo>
                    <a:lnTo>
                      <a:pt x="4" y="20"/>
                    </a:lnTo>
                    <a:lnTo>
                      <a:pt x="4" y="22"/>
                    </a:lnTo>
                    <a:lnTo>
                      <a:pt x="4" y="22"/>
                    </a:lnTo>
                    <a:lnTo>
                      <a:pt x="8" y="22"/>
                    </a:lnTo>
                    <a:lnTo>
                      <a:pt x="14" y="22"/>
                    </a:lnTo>
                    <a:lnTo>
                      <a:pt x="14" y="22"/>
                    </a:lnTo>
                    <a:lnTo>
                      <a:pt x="14" y="24"/>
                    </a:lnTo>
                    <a:lnTo>
                      <a:pt x="14" y="24"/>
                    </a:lnTo>
                    <a:lnTo>
                      <a:pt x="10" y="24"/>
                    </a:lnTo>
                    <a:lnTo>
                      <a:pt x="10" y="26"/>
                    </a:lnTo>
                    <a:lnTo>
                      <a:pt x="10" y="26"/>
                    </a:lnTo>
                    <a:lnTo>
                      <a:pt x="10" y="28"/>
                    </a:lnTo>
                    <a:lnTo>
                      <a:pt x="10" y="28"/>
                    </a:lnTo>
                    <a:lnTo>
                      <a:pt x="8" y="30"/>
                    </a:lnTo>
                    <a:lnTo>
                      <a:pt x="8" y="30"/>
                    </a:lnTo>
                    <a:lnTo>
                      <a:pt x="8" y="30"/>
                    </a:lnTo>
                    <a:lnTo>
                      <a:pt x="8" y="30"/>
                    </a:lnTo>
                    <a:lnTo>
                      <a:pt x="12" y="30"/>
                    </a:lnTo>
                    <a:lnTo>
                      <a:pt x="12" y="30"/>
                    </a:lnTo>
                    <a:lnTo>
                      <a:pt x="10" y="30"/>
                    </a:lnTo>
                    <a:lnTo>
                      <a:pt x="8" y="32"/>
                    </a:lnTo>
                    <a:lnTo>
                      <a:pt x="8" y="32"/>
                    </a:lnTo>
                    <a:lnTo>
                      <a:pt x="6" y="34"/>
                    </a:lnTo>
                    <a:lnTo>
                      <a:pt x="6" y="34"/>
                    </a:lnTo>
                    <a:lnTo>
                      <a:pt x="0" y="34"/>
                    </a:lnTo>
                    <a:lnTo>
                      <a:pt x="0" y="34"/>
                    </a:lnTo>
                    <a:lnTo>
                      <a:pt x="0" y="36"/>
                    </a:lnTo>
                    <a:lnTo>
                      <a:pt x="0" y="36"/>
                    </a:lnTo>
                    <a:lnTo>
                      <a:pt x="4" y="36"/>
                    </a:lnTo>
                    <a:lnTo>
                      <a:pt x="4" y="3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69" name="Freeform 213"/>
              <p:cNvSpPr/>
              <p:nvPr/>
            </p:nvSpPr>
            <p:spPr bwMode="auto">
              <a:xfrm>
                <a:off x="1492250" y="600075"/>
                <a:ext cx="146050" cy="69850"/>
              </a:xfrm>
              <a:custGeom>
                <a:avLst/>
                <a:gdLst/>
                <a:ahLst/>
                <a:cxnLst>
                  <a:cxn ang="0">
                    <a:pos x="82" y="32"/>
                  </a:cxn>
                  <a:cxn ang="0">
                    <a:pos x="86" y="26"/>
                  </a:cxn>
                  <a:cxn ang="0">
                    <a:pos x="90" y="24"/>
                  </a:cxn>
                  <a:cxn ang="0">
                    <a:pos x="92" y="14"/>
                  </a:cxn>
                  <a:cxn ang="0">
                    <a:pos x="84" y="14"/>
                  </a:cxn>
                  <a:cxn ang="0">
                    <a:pos x="82" y="8"/>
                  </a:cxn>
                  <a:cxn ang="0">
                    <a:pos x="82" y="6"/>
                  </a:cxn>
                  <a:cxn ang="0">
                    <a:pos x="72" y="2"/>
                  </a:cxn>
                  <a:cxn ang="0">
                    <a:pos x="68" y="4"/>
                  </a:cxn>
                  <a:cxn ang="0">
                    <a:pos x="62" y="6"/>
                  </a:cxn>
                  <a:cxn ang="0">
                    <a:pos x="54" y="10"/>
                  </a:cxn>
                  <a:cxn ang="0">
                    <a:pos x="50" y="6"/>
                  </a:cxn>
                  <a:cxn ang="0">
                    <a:pos x="42" y="8"/>
                  </a:cxn>
                  <a:cxn ang="0">
                    <a:pos x="44" y="10"/>
                  </a:cxn>
                  <a:cxn ang="0">
                    <a:pos x="42" y="12"/>
                  </a:cxn>
                  <a:cxn ang="0">
                    <a:pos x="36" y="6"/>
                  </a:cxn>
                  <a:cxn ang="0">
                    <a:pos x="36" y="6"/>
                  </a:cxn>
                  <a:cxn ang="0">
                    <a:pos x="36" y="12"/>
                  </a:cxn>
                  <a:cxn ang="0">
                    <a:pos x="28" y="18"/>
                  </a:cxn>
                  <a:cxn ang="0">
                    <a:pos x="24" y="14"/>
                  </a:cxn>
                  <a:cxn ang="0">
                    <a:pos x="26" y="8"/>
                  </a:cxn>
                  <a:cxn ang="0">
                    <a:pos x="14" y="0"/>
                  </a:cxn>
                  <a:cxn ang="0">
                    <a:pos x="12" y="2"/>
                  </a:cxn>
                  <a:cxn ang="0">
                    <a:pos x="16" y="6"/>
                  </a:cxn>
                  <a:cxn ang="0">
                    <a:pos x="12" y="8"/>
                  </a:cxn>
                  <a:cxn ang="0">
                    <a:pos x="6" y="6"/>
                  </a:cxn>
                  <a:cxn ang="0">
                    <a:pos x="8" y="10"/>
                  </a:cxn>
                  <a:cxn ang="0">
                    <a:pos x="0" y="12"/>
                  </a:cxn>
                  <a:cxn ang="0">
                    <a:pos x="0" y="14"/>
                  </a:cxn>
                  <a:cxn ang="0">
                    <a:pos x="10" y="14"/>
                  </a:cxn>
                  <a:cxn ang="0">
                    <a:pos x="22" y="16"/>
                  </a:cxn>
                  <a:cxn ang="0">
                    <a:pos x="22" y="18"/>
                  </a:cxn>
                  <a:cxn ang="0">
                    <a:pos x="12" y="22"/>
                  </a:cxn>
                  <a:cxn ang="0">
                    <a:pos x="6" y="24"/>
                  </a:cxn>
                  <a:cxn ang="0">
                    <a:pos x="6" y="26"/>
                  </a:cxn>
                  <a:cxn ang="0">
                    <a:pos x="16" y="26"/>
                  </a:cxn>
                  <a:cxn ang="0">
                    <a:pos x="24" y="30"/>
                  </a:cxn>
                  <a:cxn ang="0">
                    <a:pos x="16" y="36"/>
                  </a:cxn>
                  <a:cxn ang="0">
                    <a:pos x="24" y="38"/>
                  </a:cxn>
                  <a:cxn ang="0">
                    <a:pos x="38" y="42"/>
                  </a:cxn>
                  <a:cxn ang="0">
                    <a:pos x="46" y="44"/>
                  </a:cxn>
                  <a:cxn ang="0">
                    <a:pos x="58" y="38"/>
                  </a:cxn>
                  <a:cxn ang="0">
                    <a:pos x="66" y="38"/>
                  </a:cxn>
                  <a:cxn ang="0">
                    <a:pos x="78" y="30"/>
                  </a:cxn>
                </a:cxnLst>
                <a:rect l="0" t="0" r="r" b="b"/>
                <a:pathLst>
                  <a:path w="92" h="44">
                    <a:moveTo>
                      <a:pt x="78" y="30"/>
                    </a:moveTo>
                    <a:lnTo>
                      <a:pt x="78" y="30"/>
                    </a:lnTo>
                    <a:lnTo>
                      <a:pt x="82" y="32"/>
                    </a:lnTo>
                    <a:lnTo>
                      <a:pt x="86" y="28"/>
                    </a:lnTo>
                    <a:lnTo>
                      <a:pt x="86" y="28"/>
                    </a:lnTo>
                    <a:lnTo>
                      <a:pt x="86" y="26"/>
                    </a:lnTo>
                    <a:lnTo>
                      <a:pt x="86" y="26"/>
                    </a:lnTo>
                    <a:lnTo>
                      <a:pt x="90" y="24"/>
                    </a:lnTo>
                    <a:lnTo>
                      <a:pt x="90" y="24"/>
                    </a:lnTo>
                    <a:lnTo>
                      <a:pt x="92" y="20"/>
                    </a:lnTo>
                    <a:lnTo>
                      <a:pt x="92" y="14"/>
                    </a:lnTo>
                    <a:lnTo>
                      <a:pt x="92" y="14"/>
                    </a:lnTo>
                    <a:lnTo>
                      <a:pt x="88" y="14"/>
                    </a:lnTo>
                    <a:lnTo>
                      <a:pt x="84" y="14"/>
                    </a:lnTo>
                    <a:lnTo>
                      <a:pt x="84" y="14"/>
                    </a:lnTo>
                    <a:lnTo>
                      <a:pt x="82" y="12"/>
                    </a:lnTo>
                    <a:lnTo>
                      <a:pt x="82" y="12"/>
                    </a:lnTo>
                    <a:lnTo>
                      <a:pt x="82" y="8"/>
                    </a:lnTo>
                    <a:lnTo>
                      <a:pt x="82" y="8"/>
                    </a:lnTo>
                    <a:lnTo>
                      <a:pt x="82" y="6"/>
                    </a:lnTo>
                    <a:lnTo>
                      <a:pt x="82" y="6"/>
                    </a:lnTo>
                    <a:lnTo>
                      <a:pt x="76" y="4"/>
                    </a:lnTo>
                    <a:lnTo>
                      <a:pt x="74" y="4"/>
                    </a:lnTo>
                    <a:lnTo>
                      <a:pt x="72" y="2"/>
                    </a:lnTo>
                    <a:lnTo>
                      <a:pt x="72" y="2"/>
                    </a:lnTo>
                    <a:lnTo>
                      <a:pt x="68" y="0"/>
                    </a:lnTo>
                    <a:lnTo>
                      <a:pt x="68" y="4"/>
                    </a:lnTo>
                    <a:lnTo>
                      <a:pt x="68" y="4"/>
                    </a:lnTo>
                    <a:lnTo>
                      <a:pt x="64" y="6"/>
                    </a:lnTo>
                    <a:lnTo>
                      <a:pt x="62" y="6"/>
                    </a:lnTo>
                    <a:lnTo>
                      <a:pt x="54" y="6"/>
                    </a:lnTo>
                    <a:lnTo>
                      <a:pt x="54" y="6"/>
                    </a:lnTo>
                    <a:lnTo>
                      <a:pt x="54" y="10"/>
                    </a:lnTo>
                    <a:lnTo>
                      <a:pt x="54" y="10"/>
                    </a:lnTo>
                    <a:lnTo>
                      <a:pt x="52" y="8"/>
                    </a:lnTo>
                    <a:lnTo>
                      <a:pt x="50" y="6"/>
                    </a:lnTo>
                    <a:lnTo>
                      <a:pt x="50" y="6"/>
                    </a:lnTo>
                    <a:lnTo>
                      <a:pt x="46" y="6"/>
                    </a:lnTo>
                    <a:lnTo>
                      <a:pt x="42" y="8"/>
                    </a:lnTo>
                    <a:lnTo>
                      <a:pt x="42" y="8"/>
                    </a:lnTo>
                    <a:lnTo>
                      <a:pt x="44" y="10"/>
                    </a:lnTo>
                    <a:lnTo>
                      <a:pt x="44" y="10"/>
                    </a:lnTo>
                    <a:lnTo>
                      <a:pt x="44" y="10"/>
                    </a:lnTo>
                    <a:lnTo>
                      <a:pt x="42" y="12"/>
                    </a:lnTo>
                    <a:lnTo>
                      <a:pt x="42" y="12"/>
                    </a:lnTo>
                    <a:lnTo>
                      <a:pt x="40" y="8"/>
                    </a:lnTo>
                    <a:lnTo>
                      <a:pt x="38" y="6"/>
                    </a:lnTo>
                    <a:lnTo>
                      <a:pt x="36" y="6"/>
                    </a:lnTo>
                    <a:lnTo>
                      <a:pt x="36" y="6"/>
                    </a:lnTo>
                    <a:lnTo>
                      <a:pt x="36" y="6"/>
                    </a:lnTo>
                    <a:lnTo>
                      <a:pt x="36" y="6"/>
                    </a:lnTo>
                    <a:lnTo>
                      <a:pt x="34" y="10"/>
                    </a:lnTo>
                    <a:lnTo>
                      <a:pt x="36" y="12"/>
                    </a:lnTo>
                    <a:lnTo>
                      <a:pt x="36" y="12"/>
                    </a:lnTo>
                    <a:lnTo>
                      <a:pt x="30" y="16"/>
                    </a:lnTo>
                    <a:lnTo>
                      <a:pt x="30" y="16"/>
                    </a:lnTo>
                    <a:lnTo>
                      <a:pt x="28" y="18"/>
                    </a:lnTo>
                    <a:lnTo>
                      <a:pt x="28" y="18"/>
                    </a:lnTo>
                    <a:lnTo>
                      <a:pt x="24" y="14"/>
                    </a:lnTo>
                    <a:lnTo>
                      <a:pt x="24" y="14"/>
                    </a:lnTo>
                    <a:lnTo>
                      <a:pt x="26" y="12"/>
                    </a:lnTo>
                    <a:lnTo>
                      <a:pt x="26" y="8"/>
                    </a:lnTo>
                    <a:lnTo>
                      <a:pt x="26" y="8"/>
                    </a:lnTo>
                    <a:lnTo>
                      <a:pt x="24" y="6"/>
                    </a:lnTo>
                    <a:lnTo>
                      <a:pt x="22" y="4"/>
                    </a:lnTo>
                    <a:lnTo>
                      <a:pt x="14" y="0"/>
                    </a:lnTo>
                    <a:lnTo>
                      <a:pt x="14" y="0"/>
                    </a:lnTo>
                    <a:lnTo>
                      <a:pt x="12" y="2"/>
                    </a:lnTo>
                    <a:lnTo>
                      <a:pt x="12" y="2"/>
                    </a:lnTo>
                    <a:lnTo>
                      <a:pt x="12" y="2"/>
                    </a:lnTo>
                    <a:lnTo>
                      <a:pt x="12" y="2"/>
                    </a:lnTo>
                    <a:lnTo>
                      <a:pt x="16" y="6"/>
                    </a:lnTo>
                    <a:lnTo>
                      <a:pt x="16" y="6"/>
                    </a:lnTo>
                    <a:lnTo>
                      <a:pt x="16" y="6"/>
                    </a:lnTo>
                    <a:lnTo>
                      <a:pt x="12" y="8"/>
                    </a:lnTo>
                    <a:lnTo>
                      <a:pt x="10" y="6"/>
                    </a:lnTo>
                    <a:lnTo>
                      <a:pt x="8" y="6"/>
                    </a:lnTo>
                    <a:lnTo>
                      <a:pt x="6" y="6"/>
                    </a:lnTo>
                    <a:lnTo>
                      <a:pt x="6" y="6"/>
                    </a:lnTo>
                    <a:lnTo>
                      <a:pt x="8" y="10"/>
                    </a:lnTo>
                    <a:lnTo>
                      <a:pt x="8" y="10"/>
                    </a:lnTo>
                    <a:lnTo>
                      <a:pt x="8" y="10"/>
                    </a:lnTo>
                    <a:lnTo>
                      <a:pt x="8" y="10"/>
                    </a:lnTo>
                    <a:lnTo>
                      <a:pt x="0" y="12"/>
                    </a:lnTo>
                    <a:lnTo>
                      <a:pt x="0" y="12"/>
                    </a:lnTo>
                    <a:lnTo>
                      <a:pt x="0" y="14"/>
                    </a:lnTo>
                    <a:lnTo>
                      <a:pt x="0" y="14"/>
                    </a:lnTo>
                    <a:lnTo>
                      <a:pt x="4" y="16"/>
                    </a:lnTo>
                    <a:lnTo>
                      <a:pt x="6" y="16"/>
                    </a:lnTo>
                    <a:lnTo>
                      <a:pt x="10" y="14"/>
                    </a:lnTo>
                    <a:lnTo>
                      <a:pt x="14" y="14"/>
                    </a:lnTo>
                    <a:lnTo>
                      <a:pt x="14" y="14"/>
                    </a:lnTo>
                    <a:lnTo>
                      <a:pt x="22" y="16"/>
                    </a:lnTo>
                    <a:lnTo>
                      <a:pt x="22" y="16"/>
                    </a:lnTo>
                    <a:lnTo>
                      <a:pt x="22" y="18"/>
                    </a:lnTo>
                    <a:lnTo>
                      <a:pt x="22" y="18"/>
                    </a:lnTo>
                    <a:lnTo>
                      <a:pt x="22" y="20"/>
                    </a:lnTo>
                    <a:lnTo>
                      <a:pt x="22" y="20"/>
                    </a:lnTo>
                    <a:lnTo>
                      <a:pt x="12" y="22"/>
                    </a:lnTo>
                    <a:lnTo>
                      <a:pt x="8" y="24"/>
                    </a:lnTo>
                    <a:lnTo>
                      <a:pt x="6" y="24"/>
                    </a:lnTo>
                    <a:lnTo>
                      <a:pt x="6" y="24"/>
                    </a:lnTo>
                    <a:lnTo>
                      <a:pt x="6" y="26"/>
                    </a:lnTo>
                    <a:lnTo>
                      <a:pt x="6" y="26"/>
                    </a:lnTo>
                    <a:lnTo>
                      <a:pt x="6" y="26"/>
                    </a:lnTo>
                    <a:lnTo>
                      <a:pt x="6" y="26"/>
                    </a:lnTo>
                    <a:lnTo>
                      <a:pt x="10" y="26"/>
                    </a:lnTo>
                    <a:lnTo>
                      <a:pt x="16" y="26"/>
                    </a:lnTo>
                    <a:lnTo>
                      <a:pt x="16" y="26"/>
                    </a:lnTo>
                    <a:lnTo>
                      <a:pt x="20" y="28"/>
                    </a:lnTo>
                    <a:lnTo>
                      <a:pt x="24" y="30"/>
                    </a:lnTo>
                    <a:lnTo>
                      <a:pt x="24" y="30"/>
                    </a:lnTo>
                    <a:lnTo>
                      <a:pt x="20" y="34"/>
                    </a:lnTo>
                    <a:lnTo>
                      <a:pt x="16" y="36"/>
                    </a:lnTo>
                    <a:lnTo>
                      <a:pt x="16" y="36"/>
                    </a:lnTo>
                    <a:lnTo>
                      <a:pt x="18" y="38"/>
                    </a:lnTo>
                    <a:lnTo>
                      <a:pt x="24" y="38"/>
                    </a:lnTo>
                    <a:lnTo>
                      <a:pt x="34" y="38"/>
                    </a:lnTo>
                    <a:lnTo>
                      <a:pt x="34" y="38"/>
                    </a:lnTo>
                    <a:lnTo>
                      <a:pt x="38" y="42"/>
                    </a:lnTo>
                    <a:lnTo>
                      <a:pt x="38" y="42"/>
                    </a:lnTo>
                    <a:lnTo>
                      <a:pt x="46" y="44"/>
                    </a:lnTo>
                    <a:lnTo>
                      <a:pt x="46" y="44"/>
                    </a:lnTo>
                    <a:lnTo>
                      <a:pt x="52" y="44"/>
                    </a:lnTo>
                    <a:lnTo>
                      <a:pt x="54" y="42"/>
                    </a:lnTo>
                    <a:lnTo>
                      <a:pt x="58" y="38"/>
                    </a:lnTo>
                    <a:lnTo>
                      <a:pt x="58" y="38"/>
                    </a:lnTo>
                    <a:lnTo>
                      <a:pt x="66" y="38"/>
                    </a:lnTo>
                    <a:lnTo>
                      <a:pt x="66" y="38"/>
                    </a:lnTo>
                    <a:lnTo>
                      <a:pt x="72" y="34"/>
                    </a:lnTo>
                    <a:lnTo>
                      <a:pt x="78" y="30"/>
                    </a:lnTo>
                    <a:lnTo>
                      <a:pt x="78" y="3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70" name="Freeform 214"/>
              <p:cNvSpPr/>
              <p:nvPr/>
            </p:nvSpPr>
            <p:spPr bwMode="auto">
              <a:xfrm>
                <a:off x="2562225" y="368300"/>
                <a:ext cx="88900" cy="60325"/>
              </a:xfrm>
              <a:custGeom>
                <a:avLst/>
                <a:gdLst/>
                <a:ahLst/>
                <a:cxnLst>
                  <a:cxn ang="0">
                    <a:pos x="32" y="6"/>
                  </a:cxn>
                  <a:cxn ang="0">
                    <a:pos x="28" y="6"/>
                  </a:cxn>
                  <a:cxn ang="0">
                    <a:pos x="20" y="12"/>
                  </a:cxn>
                  <a:cxn ang="0">
                    <a:pos x="20" y="14"/>
                  </a:cxn>
                  <a:cxn ang="0">
                    <a:pos x="22" y="16"/>
                  </a:cxn>
                  <a:cxn ang="0">
                    <a:pos x="18" y="18"/>
                  </a:cxn>
                  <a:cxn ang="0">
                    <a:pos x="14" y="20"/>
                  </a:cxn>
                  <a:cxn ang="0">
                    <a:pos x="14" y="22"/>
                  </a:cxn>
                  <a:cxn ang="0">
                    <a:pos x="16" y="24"/>
                  </a:cxn>
                  <a:cxn ang="0">
                    <a:pos x="16" y="26"/>
                  </a:cxn>
                  <a:cxn ang="0">
                    <a:pos x="10" y="26"/>
                  </a:cxn>
                  <a:cxn ang="0">
                    <a:pos x="0" y="32"/>
                  </a:cxn>
                  <a:cxn ang="0">
                    <a:pos x="0" y="32"/>
                  </a:cxn>
                  <a:cxn ang="0">
                    <a:pos x="6" y="36"/>
                  </a:cxn>
                  <a:cxn ang="0">
                    <a:pos x="16" y="36"/>
                  </a:cxn>
                  <a:cxn ang="0">
                    <a:pos x="26" y="38"/>
                  </a:cxn>
                  <a:cxn ang="0">
                    <a:pos x="30" y="36"/>
                  </a:cxn>
                  <a:cxn ang="0">
                    <a:pos x="32" y="32"/>
                  </a:cxn>
                  <a:cxn ang="0">
                    <a:pos x="32" y="30"/>
                  </a:cxn>
                  <a:cxn ang="0">
                    <a:pos x="30" y="28"/>
                  </a:cxn>
                  <a:cxn ang="0">
                    <a:pos x="30" y="28"/>
                  </a:cxn>
                  <a:cxn ang="0">
                    <a:pos x="32" y="26"/>
                  </a:cxn>
                  <a:cxn ang="0">
                    <a:pos x="36" y="26"/>
                  </a:cxn>
                  <a:cxn ang="0">
                    <a:pos x="42" y="22"/>
                  </a:cxn>
                  <a:cxn ang="0">
                    <a:pos x="40" y="20"/>
                  </a:cxn>
                  <a:cxn ang="0">
                    <a:pos x="40" y="18"/>
                  </a:cxn>
                  <a:cxn ang="0">
                    <a:pos x="42" y="16"/>
                  </a:cxn>
                  <a:cxn ang="0">
                    <a:pos x="46" y="16"/>
                  </a:cxn>
                  <a:cxn ang="0">
                    <a:pos x="52" y="16"/>
                  </a:cxn>
                  <a:cxn ang="0">
                    <a:pos x="54" y="14"/>
                  </a:cxn>
                  <a:cxn ang="0">
                    <a:pos x="56" y="12"/>
                  </a:cxn>
                  <a:cxn ang="0">
                    <a:pos x="38" y="0"/>
                  </a:cxn>
                  <a:cxn ang="0">
                    <a:pos x="32" y="6"/>
                  </a:cxn>
                </a:cxnLst>
                <a:rect l="0" t="0" r="r" b="b"/>
                <a:pathLst>
                  <a:path w="56" h="38">
                    <a:moveTo>
                      <a:pt x="32" y="6"/>
                    </a:moveTo>
                    <a:lnTo>
                      <a:pt x="32" y="6"/>
                    </a:lnTo>
                    <a:lnTo>
                      <a:pt x="28" y="6"/>
                    </a:lnTo>
                    <a:lnTo>
                      <a:pt x="28" y="6"/>
                    </a:lnTo>
                    <a:lnTo>
                      <a:pt x="24" y="8"/>
                    </a:lnTo>
                    <a:lnTo>
                      <a:pt x="20" y="12"/>
                    </a:lnTo>
                    <a:lnTo>
                      <a:pt x="20" y="12"/>
                    </a:lnTo>
                    <a:lnTo>
                      <a:pt x="20" y="14"/>
                    </a:lnTo>
                    <a:lnTo>
                      <a:pt x="20" y="14"/>
                    </a:lnTo>
                    <a:lnTo>
                      <a:pt x="22" y="16"/>
                    </a:lnTo>
                    <a:lnTo>
                      <a:pt x="22" y="16"/>
                    </a:lnTo>
                    <a:lnTo>
                      <a:pt x="18" y="18"/>
                    </a:lnTo>
                    <a:lnTo>
                      <a:pt x="16" y="18"/>
                    </a:lnTo>
                    <a:lnTo>
                      <a:pt x="14" y="20"/>
                    </a:lnTo>
                    <a:lnTo>
                      <a:pt x="14" y="20"/>
                    </a:lnTo>
                    <a:lnTo>
                      <a:pt x="14" y="22"/>
                    </a:lnTo>
                    <a:lnTo>
                      <a:pt x="14" y="22"/>
                    </a:lnTo>
                    <a:lnTo>
                      <a:pt x="16" y="24"/>
                    </a:lnTo>
                    <a:lnTo>
                      <a:pt x="16" y="24"/>
                    </a:lnTo>
                    <a:lnTo>
                      <a:pt x="16" y="26"/>
                    </a:lnTo>
                    <a:lnTo>
                      <a:pt x="16" y="26"/>
                    </a:lnTo>
                    <a:lnTo>
                      <a:pt x="10" y="26"/>
                    </a:lnTo>
                    <a:lnTo>
                      <a:pt x="6" y="28"/>
                    </a:lnTo>
                    <a:lnTo>
                      <a:pt x="0" y="32"/>
                    </a:lnTo>
                    <a:lnTo>
                      <a:pt x="0" y="32"/>
                    </a:lnTo>
                    <a:lnTo>
                      <a:pt x="0" y="32"/>
                    </a:lnTo>
                    <a:lnTo>
                      <a:pt x="4" y="36"/>
                    </a:lnTo>
                    <a:lnTo>
                      <a:pt x="6" y="36"/>
                    </a:lnTo>
                    <a:lnTo>
                      <a:pt x="10" y="36"/>
                    </a:lnTo>
                    <a:lnTo>
                      <a:pt x="16" y="36"/>
                    </a:lnTo>
                    <a:lnTo>
                      <a:pt x="16" y="36"/>
                    </a:lnTo>
                    <a:lnTo>
                      <a:pt x="26" y="38"/>
                    </a:lnTo>
                    <a:lnTo>
                      <a:pt x="26" y="38"/>
                    </a:lnTo>
                    <a:lnTo>
                      <a:pt x="30" y="36"/>
                    </a:lnTo>
                    <a:lnTo>
                      <a:pt x="32" y="32"/>
                    </a:lnTo>
                    <a:lnTo>
                      <a:pt x="32" y="32"/>
                    </a:lnTo>
                    <a:lnTo>
                      <a:pt x="32" y="30"/>
                    </a:lnTo>
                    <a:lnTo>
                      <a:pt x="32" y="30"/>
                    </a:lnTo>
                    <a:lnTo>
                      <a:pt x="30" y="28"/>
                    </a:lnTo>
                    <a:lnTo>
                      <a:pt x="30" y="28"/>
                    </a:lnTo>
                    <a:lnTo>
                      <a:pt x="30" y="28"/>
                    </a:lnTo>
                    <a:lnTo>
                      <a:pt x="30" y="28"/>
                    </a:lnTo>
                    <a:lnTo>
                      <a:pt x="32" y="26"/>
                    </a:lnTo>
                    <a:lnTo>
                      <a:pt x="32" y="26"/>
                    </a:lnTo>
                    <a:lnTo>
                      <a:pt x="36" y="26"/>
                    </a:lnTo>
                    <a:lnTo>
                      <a:pt x="36" y="26"/>
                    </a:lnTo>
                    <a:lnTo>
                      <a:pt x="42" y="22"/>
                    </a:lnTo>
                    <a:lnTo>
                      <a:pt x="42" y="22"/>
                    </a:lnTo>
                    <a:lnTo>
                      <a:pt x="42" y="22"/>
                    </a:lnTo>
                    <a:lnTo>
                      <a:pt x="40" y="20"/>
                    </a:lnTo>
                    <a:lnTo>
                      <a:pt x="40" y="20"/>
                    </a:lnTo>
                    <a:lnTo>
                      <a:pt x="40" y="18"/>
                    </a:lnTo>
                    <a:lnTo>
                      <a:pt x="40" y="18"/>
                    </a:lnTo>
                    <a:lnTo>
                      <a:pt x="42" y="16"/>
                    </a:lnTo>
                    <a:lnTo>
                      <a:pt x="42" y="16"/>
                    </a:lnTo>
                    <a:lnTo>
                      <a:pt x="46" y="16"/>
                    </a:lnTo>
                    <a:lnTo>
                      <a:pt x="52" y="16"/>
                    </a:lnTo>
                    <a:lnTo>
                      <a:pt x="52" y="16"/>
                    </a:lnTo>
                    <a:lnTo>
                      <a:pt x="54" y="14"/>
                    </a:lnTo>
                    <a:lnTo>
                      <a:pt x="54" y="14"/>
                    </a:lnTo>
                    <a:lnTo>
                      <a:pt x="56" y="12"/>
                    </a:lnTo>
                    <a:lnTo>
                      <a:pt x="56" y="12"/>
                    </a:lnTo>
                    <a:lnTo>
                      <a:pt x="38" y="0"/>
                    </a:lnTo>
                    <a:lnTo>
                      <a:pt x="38" y="0"/>
                    </a:lnTo>
                    <a:lnTo>
                      <a:pt x="32" y="6"/>
                    </a:lnTo>
                    <a:lnTo>
                      <a:pt x="32" y="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71" name="Freeform 215"/>
              <p:cNvSpPr/>
              <p:nvPr/>
            </p:nvSpPr>
            <p:spPr bwMode="auto">
              <a:xfrm>
                <a:off x="1993900" y="1127125"/>
                <a:ext cx="41275" cy="25400"/>
              </a:xfrm>
              <a:custGeom>
                <a:avLst/>
                <a:gdLst/>
                <a:ahLst/>
                <a:cxnLst>
                  <a:cxn ang="0">
                    <a:pos x="6" y="8"/>
                  </a:cxn>
                  <a:cxn ang="0">
                    <a:pos x="6" y="8"/>
                  </a:cxn>
                  <a:cxn ang="0">
                    <a:pos x="14" y="12"/>
                  </a:cxn>
                  <a:cxn ang="0">
                    <a:pos x="22" y="16"/>
                  </a:cxn>
                  <a:cxn ang="0">
                    <a:pos x="22" y="16"/>
                  </a:cxn>
                  <a:cxn ang="0">
                    <a:pos x="24" y="12"/>
                  </a:cxn>
                  <a:cxn ang="0">
                    <a:pos x="24" y="12"/>
                  </a:cxn>
                  <a:cxn ang="0">
                    <a:pos x="24" y="12"/>
                  </a:cxn>
                  <a:cxn ang="0">
                    <a:pos x="22" y="10"/>
                  </a:cxn>
                  <a:cxn ang="0">
                    <a:pos x="22" y="10"/>
                  </a:cxn>
                  <a:cxn ang="0">
                    <a:pos x="24" y="6"/>
                  </a:cxn>
                  <a:cxn ang="0">
                    <a:pos x="26" y="2"/>
                  </a:cxn>
                  <a:cxn ang="0">
                    <a:pos x="26" y="2"/>
                  </a:cxn>
                  <a:cxn ang="0">
                    <a:pos x="26" y="2"/>
                  </a:cxn>
                  <a:cxn ang="0">
                    <a:pos x="20" y="2"/>
                  </a:cxn>
                  <a:cxn ang="0">
                    <a:pos x="20" y="2"/>
                  </a:cxn>
                  <a:cxn ang="0">
                    <a:pos x="14" y="2"/>
                  </a:cxn>
                  <a:cxn ang="0">
                    <a:pos x="8" y="0"/>
                  </a:cxn>
                  <a:cxn ang="0">
                    <a:pos x="8" y="0"/>
                  </a:cxn>
                  <a:cxn ang="0">
                    <a:pos x="4" y="2"/>
                  </a:cxn>
                  <a:cxn ang="0">
                    <a:pos x="2" y="2"/>
                  </a:cxn>
                  <a:cxn ang="0">
                    <a:pos x="0" y="6"/>
                  </a:cxn>
                  <a:cxn ang="0">
                    <a:pos x="0" y="6"/>
                  </a:cxn>
                  <a:cxn ang="0">
                    <a:pos x="2" y="8"/>
                  </a:cxn>
                  <a:cxn ang="0">
                    <a:pos x="6" y="8"/>
                  </a:cxn>
                  <a:cxn ang="0">
                    <a:pos x="6" y="8"/>
                  </a:cxn>
                </a:cxnLst>
                <a:rect l="0" t="0" r="r" b="b"/>
                <a:pathLst>
                  <a:path w="26" h="16">
                    <a:moveTo>
                      <a:pt x="6" y="8"/>
                    </a:moveTo>
                    <a:lnTo>
                      <a:pt x="6" y="8"/>
                    </a:lnTo>
                    <a:lnTo>
                      <a:pt x="14" y="12"/>
                    </a:lnTo>
                    <a:lnTo>
                      <a:pt x="22" y="16"/>
                    </a:lnTo>
                    <a:lnTo>
                      <a:pt x="22" y="16"/>
                    </a:lnTo>
                    <a:lnTo>
                      <a:pt x="24" y="12"/>
                    </a:lnTo>
                    <a:lnTo>
                      <a:pt x="24" y="12"/>
                    </a:lnTo>
                    <a:lnTo>
                      <a:pt x="24" y="12"/>
                    </a:lnTo>
                    <a:lnTo>
                      <a:pt x="22" y="10"/>
                    </a:lnTo>
                    <a:lnTo>
                      <a:pt x="22" y="10"/>
                    </a:lnTo>
                    <a:lnTo>
                      <a:pt x="24" y="6"/>
                    </a:lnTo>
                    <a:lnTo>
                      <a:pt x="26" y="2"/>
                    </a:lnTo>
                    <a:lnTo>
                      <a:pt x="26" y="2"/>
                    </a:lnTo>
                    <a:lnTo>
                      <a:pt x="26" y="2"/>
                    </a:lnTo>
                    <a:lnTo>
                      <a:pt x="20" y="2"/>
                    </a:lnTo>
                    <a:lnTo>
                      <a:pt x="20" y="2"/>
                    </a:lnTo>
                    <a:lnTo>
                      <a:pt x="14" y="2"/>
                    </a:lnTo>
                    <a:lnTo>
                      <a:pt x="8" y="0"/>
                    </a:lnTo>
                    <a:lnTo>
                      <a:pt x="8" y="0"/>
                    </a:lnTo>
                    <a:lnTo>
                      <a:pt x="4" y="2"/>
                    </a:lnTo>
                    <a:lnTo>
                      <a:pt x="2" y="2"/>
                    </a:lnTo>
                    <a:lnTo>
                      <a:pt x="0" y="6"/>
                    </a:lnTo>
                    <a:lnTo>
                      <a:pt x="0" y="6"/>
                    </a:lnTo>
                    <a:lnTo>
                      <a:pt x="2" y="8"/>
                    </a:lnTo>
                    <a:lnTo>
                      <a:pt x="6" y="8"/>
                    </a:lnTo>
                    <a:lnTo>
                      <a:pt x="6" y="8"/>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72" name="Freeform 216"/>
              <p:cNvSpPr/>
              <p:nvPr/>
            </p:nvSpPr>
            <p:spPr bwMode="auto">
              <a:xfrm>
                <a:off x="920750" y="1501775"/>
                <a:ext cx="82550" cy="31750"/>
              </a:xfrm>
              <a:custGeom>
                <a:avLst/>
                <a:gdLst/>
                <a:ahLst/>
                <a:cxnLst>
                  <a:cxn ang="0">
                    <a:pos x="38" y="2"/>
                  </a:cxn>
                  <a:cxn ang="0">
                    <a:pos x="30" y="0"/>
                  </a:cxn>
                  <a:cxn ang="0">
                    <a:pos x="28" y="0"/>
                  </a:cxn>
                  <a:cxn ang="0">
                    <a:pos x="24" y="0"/>
                  </a:cxn>
                  <a:cxn ang="0">
                    <a:pos x="22" y="2"/>
                  </a:cxn>
                  <a:cxn ang="0">
                    <a:pos x="20" y="2"/>
                  </a:cxn>
                  <a:cxn ang="0">
                    <a:pos x="12" y="0"/>
                  </a:cxn>
                  <a:cxn ang="0">
                    <a:pos x="8" y="0"/>
                  </a:cxn>
                  <a:cxn ang="0">
                    <a:pos x="8" y="2"/>
                  </a:cxn>
                  <a:cxn ang="0">
                    <a:pos x="12" y="2"/>
                  </a:cxn>
                  <a:cxn ang="0">
                    <a:pos x="14" y="4"/>
                  </a:cxn>
                  <a:cxn ang="0">
                    <a:pos x="16" y="10"/>
                  </a:cxn>
                  <a:cxn ang="0">
                    <a:pos x="18" y="10"/>
                  </a:cxn>
                  <a:cxn ang="0">
                    <a:pos x="18" y="12"/>
                  </a:cxn>
                  <a:cxn ang="0">
                    <a:pos x="10" y="12"/>
                  </a:cxn>
                  <a:cxn ang="0">
                    <a:pos x="2" y="12"/>
                  </a:cxn>
                  <a:cxn ang="0">
                    <a:pos x="0" y="12"/>
                  </a:cxn>
                  <a:cxn ang="0">
                    <a:pos x="0" y="12"/>
                  </a:cxn>
                  <a:cxn ang="0">
                    <a:pos x="4" y="16"/>
                  </a:cxn>
                  <a:cxn ang="0">
                    <a:pos x="8" y="14"/>
                  </a:cxn>
                  <a:cxn ang="0">
                    <a:pos x="14" y="16"/>
                  </a:cxn>
                  <a:cxn ang="0">
                    <a:pos x="22" y="14"/>
                  </a:cxn>
                  <a:cxn ang="0">
                    <a:pos x="24" y="18"/>
                  </a:cxn>
                  <a:cxn ang="0">
                    <a:pos x="26" y="20"/>
                  </a:cxn>
                  <a:cxn ang="0">
                    <a:pos x="32" y="12"/>
                  </a:cxn>
                  <a:cxn ang="0">
                    <a:pos x="34" y="14"/>
                  </a:cxn>
                  <a:cxn ang="0">
                    <a:pos x="36" y="14"/>
                  </a:cxn>
                  <a:cxn ang="0">
                    <a:pos x="40" y="12"/>
                  </a:cxn>
                  <a:cxn ang="0">
                    <a:pos x="42" y="14"/>
                  </a:cxn>
                  <a:cxn ang="0">
                    <a:pos x="46" y="14"/>
                  </a:cxn>
                  <a:cxn ang="0">
                    <a:pos x="50" y="16"/>
                  </a:cxn>
                  <a:cxn ang="0">
                    <a:pos x="52" y="12"/>
                  </a:cxn>
                  <a:cxn ang="0">
                    <a:pos x="44" y="8"/>
                  </a:cxn>
                  <a:cxn ang="0">
                    <a:pos x="38" y="2"/>
                  </a:cxn>
                </a:cxnLst>
                <a:rect l="0" t="0" r="r" b="b"/>
                <a:pathLst>
                  <a:path w="52" h="20">
                    <a:moveTo>
                      <a:pt x="38" y="2"/>
                    </a:moveTo>
                    <a:lnTo>
                      <a:pt x="38" y="2"/>
                    </a:lnTo>
                    <a:lnTo>
                      <a:pt x="34" y="2"/>
                    </a:lnTo>
                    <a:lnTo>
                      <a:pt x="30" y="0"/>
                    </a:lnTo>
                    <a:lnTo>
                      <a:pt x="30" y="0"/>
                    </a:lnTo>
                    <a:lnTo>
                      <a:pt x="28" y="0"/>
                    </a:lnTo>
                    <a:lnTo>
                      <a:pt x="28" y="0"/>
                    </a:lnTo>
                    <a:lnTo>
                      <a:pt x="24" y="0"/>
                    </a:lnTo>
                    <a:lnTo>
                      <a:pt x="24" y="0"/>
                    </a:lnTo>
                    <a:lnTo>
                      <a:pt x="22" y="2"/>
                    </a:lnTo>
                    <a:lnTo>
                      <a:pt x="20" y="2"/>
                    </a:lnTo>
                    <a:lnTo>
                      <a:pt x="20" y="2"/>
                    </a:lnTo>
                    <a:lnTo>
                      <a:pt x="12" y="0"/>
                    </a:lnTo>
                    <a:lnTo>
                      <a:pt x="12" y="0"/>
                    </a:lnTo>
                    <a:lnTo>
                      <a:pt x="8" y="0"/>
                    </a:lnTo>
                    <a:lnTo>
                      <a:pt x="8" y="0"/>
                    </a:lnTo>
                    <a:lnTo>
                      <a:pt x="8" y="2"/>
                    </a:lnTo>
                    <a:lnTo>
                      <a:pt x="8" y="2"/>
                    </a:lnTo>
                    <a:lnTo>
                      <a:pt x="8" y="2"/>
                    </a:lnTo>
                    <a:lnTo>
                      <a:pt x="12" y="2"/>
                    </a:lnTo>
                    <a:lnTo>
                      <a:pt x="14" y="4"/>
                    </a:lnTo>
                    <a:lnTo>
                      <a:pt x="14" y="4"/>
                    </a:lnTo>
                    <a:lnTo>
                      <a:pt x="14" y="8"/>
                    </a:lnTo>
                    <a:lnTo>
                      <a:pt x="16" y="10"/>
                    </a:lnTo>
                    <a:lnTo>
                      <a:pt x="18" y="10"/>
                    </a:lnTo>
                    <a:lnTo>
                      <a:pt x="18" y="10"/>
                    </a:lnTo>
                    <a:lnTo>
                      <a:pt x="18" y="12"/>
                    </a:lnTo>
                    <a:lnTo>
                      <a:pt x="18" y="12"/>
                    </a:lnTo>
                    <a:lnTo>
                      <a:pt x="14" y="12"/>
                    </a:lnTo>
                    <a:lnTo>
                      <a:pt x="10" y="12"/>
                    </a:lnTo>
                    <a:lnTo>
                      <a:pt x="2" y="12"/>
                    </a:lnTo>
                    <a:lnTo>
                      <a:pt x="2" y="12"/>
                    </a:lnTo>
                    <a:lnTo>
                      <a:pt x="0" y="12"/>
                    </a:lnTo>
                    <a:lnTo>
                      <a:pt x="0" y="12"/>
                    </a:lnTo>
                    <a:lnTo>
                      <a:pt x="0" y="12"/>
                    </a:lnTo>
                    <a:lnTo>
                      <a:pt x="0" y="12"/>
                    </a:lnTo>
                    <a:lnTo>
                      <a:pt x="2" y="14"/>
                    </a:lnTo>
                    <a:lnTo>
                      <a:pt x="4" y="16"/>
                    </a:lnTo>
                    <a:lnTo>
                      <a:pt x="4" y="16"/>
                    </a:lnTo>
                    <a:lnTo>
                      <a:pt x="8" y="14"/>
                    </a:lnTo>
                    <a:lnTo>
                      <a:pt x="8" y="14"/>
                    </a:lnTo>
                    <a:lnTo>
                      <a:pt x="14" y="16"/>
                    </a:lnTo>
                    <a:lnTo>
                      <a:pt x="14" y="16"/>
                    </a:lnTo>
                    <a:lnTo>
                      <a:pt x="22" y="14"/>
                    </a:lnTo>
                    <a:lnTo>
                      <a:pt x="22" y="14"/>
                    </a:lnTo>
                    <a:lnTo>
                      <a:pt x="24" y="18"/>
                    </a:lnTo>
                    <a:lnTo>
                      <a:pt x="26" y="20"/>
                    </a:lnTo>
                    <a:lnTo>
                      <a:pt x="26" y="20"/>
                    </a:lnTo>
                    <a:lnTo>
                      <a:pt x="28" y="16"/>
                    </a:lnTo>
                    <a:lnTo>
                      <a:pt x="32" y="12"/>
                    </a:lnTo>
                    <a:lnTo>
                      <a:pt x="32" y="12"/>
                    </a:lnTo>
                    <a:lnTo>
                      <a:pt x="34" y="14"/>
                    </a:lnTo>
                    <a:lnTo>
                      <a:pt x="34" y="14"/>
                    </a:lnTo>
                    <a:lnTo>
                      <a:pt x="36" y="14"/>
                    </a:lnTo>
                    <a:lnTo>
                      <a:pt x="40" y="12"/>
                    </a:lnTo>
                    <a:lnTo>
                      <a:pt x="40" y="12"/>
                    </a:lnTo>
                    <a:lnTo>
                      <a:pt x="42" y="14"/>
                    </a:lnTo>
                    <a:lnTo>
                      <a:pt x="42" y="14"/>
                    </a:lnTo>
                    <a:lnTo>
                      <a:pt x="44" y="12"/>
                    </a:lnTo>
                    <a:lnTo>
                      <a:pt x="46" y="14"/>
                    </a:lnTo>
                    <a:lnTo>
                      <a:pt x="50" y="16"/>
                    </a:lnTo>
                    <a:lnTo>
                      <a:pt x="50" y="16"/>
                    </a:lnTo>
                    <a:lnTo>
                      <a:pt x="52" y="12"/>
                    </a:lnTo>
                    <a:lnTo>
                      <a:pt x="52" y="12"/>
                    </a:lnTo>
                    <a:lnTo>
                      <a:pt x="48" y="10"/>
                    </a:lnTo>
                    <a:lnTo>
                      <a:pt x="44" y="8"/>
                    </a:lnTo>
                    <a:lnTo>
                      <a:pt x="40" y="6"/>
                    </a:lnTo>
                    <a:lnTo>
                      <a:pt x="38" y="2"/>
                    </a:lnTo>
                    <a:lnTo>
                      <a:pt x="38"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73" name="Freeform 217"/>
              <p:cNvSpPr/>
              <p:nvPr/>
            </p:nvSpPr>
            <p:spPr bwMode="auto">
              <a:xfrm>
                <a:off x="866775" y="1520825"/>
                <a:ext cx="28575" cy="9525"/>
              </a:xfrm>
              <a:custGeom>
                <a:avLst/>
                <a:gdLst/>
                <a:ahLst/>
                <a:cxnLst>
                  <a:cxn ang="0">
                    <a:pos x="2" y="0"/>
                  </a:cxn>
                  <a:cxn ang="0">
                    <a:pos x="2" y="0"/>
                  </a:cxn>
                  <a:cxn ang="0">
                    <a:pos x="0" y="2"/>
                  </a:cxn>
                  <a:cxn ang="0">
                    <a:pos x="0" y="2"/>
                  </a:cxn>
                  <a:cxn ang="0">
                    <a:pos x="4" y="6"/>
                  </a:cxn>
                  <a:cxn ang="0">
                    <a:pos x="10" y="6"/>
                  </a:cxn>
                  <a:cxn ang="0">
                    <a:pos x="10" y="6"/>
                  </a:cxn>
                  <a:cxn ang="0">
                    <a:pos x="12" y="6"/>
                  </a:cxn>
                  <a:cxn ang="0">
                    <a:pos x="14" y="6"/>
                  </a:cxn>
                  <a:cxn ang="0">
                    <a:pos x="14" y="6"/>
                  </a:cxn>
                  <a:cxn ang="0">
                    <a:pos x="18" y="6"/>
                  </a:cxn>
                  <a:cxn ang="0">
                    <a:pos x="18" y="6"/>
                  </a:cxn>
                  <a:cxn ang="0">
                    <a:pos x="18" y="6"/>
                  </a:cxn>
                  <a:cxn ang="0">
                    <a:pos x="18" y="6"/>
                  </a:cxn>
                  <a:cxn ang="0">
                    <a:pos x="16" y="4"/>
                  </a:cxn>
                  <a:cxn ang="0">
                    <a:pos x="12" y="2"/>
                  </a:cxn>
                  <a:cxn ang="0">
                    <a:pos x="2" y="0"/>
                  </a:cxn>
                  <a:cxn ang="0">
                    <a:pos x="2" y="0"/>
                  </a:cxn>
                </a:cxnLst>
                <a:rect l="0" t="0" r="r" b="b"/>
                <a:pathLst>
                  <a:path w="18" h="6">
                    <a:moveTo>
                      <a:pt x="2" y="0"/>
                    </a:moveTo>
                    <a:lnTo>
                      <a:pt x="2" y="0"/>
                    </a:lnTo>
                    <a:lnTo>
                      <a:pt x="0" y="2"/>
                    </a:lnTo>
                    <a:lnTo>
                      <a:pt x="0" y="2"/>
                    </a:lnTo>
                    <a:lnTo>
                      <a:pt x="4" y="6"/>
                    </a:lnTo>
                    <a:lnTo>
                      <a:pt x="10" y="6"/>
                    </a:lnTo>
                    <a:lnTo>
                      <a:pt x="10" y="6"/>
                    </a:lnTo>
                    <a:lnTo>
                      <a:pt x="12" y="6"/>
                    </a:lnTo>
                    <a:lnTo>
                      <a:pt x="14" y="6"/>
                    </a:lnTo>
                    <a:lnTo>
                      <a:pt x="14" y="6"/>
                    </a:lnTo>
                    <a:lnTo>
                      <a:pt x="18" y="6"/>
                    </a:lnTo>
                    <a:lnTo>
                      <a:pt x="18" y="6"/>
                    </a:lnTo>
                    <a:lnTo>
                      <a:pt x="18" y="6"/>
                    </a:lnTo>
                    <a:lnTo>
                      <a:pt x="18" y="6"/>
                    </a:lnTo>
                    <a:lnTo>
                      <a:pt x="16" y="4"/>
                    </a:lnTo>
                    <a:lnTo>
                      <a:pt x="12" y="2"/>
                    </a:lnTo>
                    <a:lnTo>
                      <a:pt x="2" y="0"/>
                    </a:lnTo>
                    <a:lnTo>
                      <a:pt x="2"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74" name="Freeform 218"/>
              <p:cNvSpPr/>
              <p:nvPr/>
            </p:nvSpPr>
            <p:spPr bwMode="auto">
              <a:xfrm>
                <a:off x="1022350" y="1689100"/>
                <a:ext cx="12700" cy="9525"/>
              </a:xfrm>
              <a:custGeom>
                <a:avLst/>
                <a:gdLst/>
                <a:ahLst/>
                <a:cxnLst>
                  <a:cxn ang="0">
                    <a:pos x="2" y="0"/>
                  </a:cxn>
                  <a:cxn ang="0">
                    <a:pos x="2" y="0"/>
                  </a:cxn>
                  <a:cxn ang="0">
                    <a:pos x="0" y="2"/>
                  </a:cxn>
                  <a:cxn ang="0">
                    <a:pos x="0" y="2"/>
                  </a:cxn>
                  <a:cxn ang="0">
                    <a:pos x="2" y="2"/>
                  </a:cxn>
                  <a:cxn ang="0">
                    <a:pos x="2" y="2"/>
                  </a:cxn>
                  <a:cxn ang="0">
                    <a:pos x="2" y="4"/>
                  </a:cxn>
                  <a:cxn ang="0">
                    <a:pos x="2" y="4"/>
                  </a:cxn>
                  <a:cxn ang="0">
                    <a:pos x="0" y="6"/>
                  </a:cxn>
                  <a:cxn ang="0">
                    <a:pos x="0" y="6"/>
                  </a:cxn>
                  <a:cxn ang="0">
                    <a:pos x="0" y="6"/>
                  </a:cxn>
                  <a:cxn ang="0">
                    <a:pos x="0" y="6"/>
                  </a:cxn>
                  <a:cxn ang="0">
                    <a:pos x="0" y="6"/>
                  </a:cxn>
                  <a:cxn ang="0">
                    <a:pos x="6" y="6"/>
                  </a:cxn>
                  <a:cxn ang="0">
                    <a:pos x="6" y="6"/>
                  </a:cxn>
                  <a:cxn ang="0">
                    <a:pos x="6" y="2"/>
                  </a:cxn>
                  <a:cxn ang="0">
                    <a:pos x="8" y="0"/>
                  </a:cxn>
                  <a:cxn ang="0">
                    <a:pos x="8" y="0"/>
                  </a:cxn>
                  <a:cxn ang="0">
                    <a:pos x="6" y="0"/>
                  </a:cxn>
                  <a:cxn ang="0">
                    <a:pos x="6" y="0"/>
                  </a:cxn>
                  <a:cxn ang="0">
                    <a:pos x="2" y="0"/>
                  </a:cxn>
                  <a:cxn ang="0">
                    <a:pos x="2" y="0"/>
                  </a:cxn>
                </a:cxnLst>
                <a:rect l="0" t="0" r="r" b="b"/>
                <a:pathLst>
                  <a:path w="8" h="6">
                    <a:moveTo>
                      <a:pt x="2" y="0"/>
                    </a:moveTo>
                    <a:lnTo>
                      <a:pt x="2" y="0"/>
                    </a:lnTo>
                    <a:lnTo>
                      <a:pt x="0" y="2"/>
                    </a:lnTo>
                    <a:lnTo>
                      <a:pt x="0" y="2"/>
                    </a:lnTo>
                    <a:lnTo>
                      <a:pt x="2" y="2"/>
                    </a:lnTo>
                    <a:lnTo>
                      <a:pt x="2" y="2"/>
                    </a:lnTo>
                    <a:lnTo>
                      <a:pt x="2" y="4"/>
                    </a:lnTo>
                    <a:lnTo>
                      <a:pt x="2" y="4"/>
                    </a:lnTo>
                    <a:lnTo>
                      <a:pt x="0" y="6"/>
                    </a:lnTo>
                    <a:lnTo>
                      <a:pt x="0" y="6"/>
                    </a:lnTo>
                    <a:lnTo>
                      <a:pt x="0" y="6"/>
                    </a:lnTo>
                    <a:lnTo>
                      <a:pt x="0" y="6"/>
                    </a:lnTo>
                    <a:lnTo>
                      <a:pt x="0" y="6"/>
                    </a:lnTo>
                    <a:lnTo>
                      <a:pt x="6" y="6"/>
                    </a:lnTo>
                    <a:lnTo>
                      <a:pt x="6" y="6"/>
                    </a:lnTo>
                    <a:lnTo>
                      <a:pt x="6" y="2"/>
                    </a:lnTo>
                    <a:lnTo>
                      <a:pt x="8" y="0"/>
                    </a:lnTo>
                    <a:lnTo>
                      <a:pt x="8" y="0"/>
                    </a:lnTo>
                    <a:lnTo>
                      <a:pt x="6" y="0"/>
                    </a:lnTo>
                    <a:lnTo>
                      <a:pt x="6" y="0"/>
                    </a:lnTo>
                    <a:lnTo>
                      <a:pt x="2" y="0"/>
                    </a:lnTo>
                    <a:lnTo>
                      <a:pt x="2"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75" name="Freeform 219"/>
              <p:cNvSpPr/>
              <p:nvPr/>
            </p:nvSpPr>
            <p:spPr bwMode="auto">
              <a:xfrm>
                <a:off x="904875" y="1257300"/>
                <a:ext cx="3175" cy="9525"/>
              </a:xfrm>
              <a:custGeom>
                <a:avLst/>
                <a:gdLst/>
                <a:ahLst/>
                <a:cxnLst>
                  <a:cxn ang="0">
                    <a:pos x="2" y="4"/>
                  </a:cxn>
                  <a:cxn ang="0">
                    <a:pos x="2" y="4"/>
                  </a:cxn>
                  <a:cxn ang="0">
                    <a:pos x="2" y="6"/>
                  </a:cxn>
                  <a:cxn ang="0">
                    <a:pos x="2" y="6"/>
                  </a:cxn>
                  <a:cxn ang="0">
                    <a:pos x="0" y="0"/>
                  </a:cxn>
                  <a:cxn ang="0">
                    <a:pos x="0" y="0"/>
                  </a:cxn>
                  <a:cxn ang="0">
                    <a:pos x="2" y="4"/>
                  </a:cxn>
                  <a:cxn ang="0">
                    <a:pos x="2" y="4"/>
                  </a:cxn>
                </a:cxnLst>
                <a:rect l="0" t="0" r="r" b="b"/>
                <a:pathLst>
                  <a:path w="2" h="6">
                    <a:moveTo>
                      <a:pt x="2" y="4"/>
                    </a:moveTo>
                    <a:lnTo>
                      <a:pt x="2" y="4"/>
                    </a:lnTo>
                    <a:lnTo>
                      <a:pt x="2" y="6"/>
                    </a:lnTo>
                    <a:lnTo>
                      <a:pt x="2" y="6"/>
                    </a:lnTo>
                    <a:lnTo>
                      <a:pt x="0" y="0"/>
                    </a:lnTo>
                    <a:lnTo>
                      <a:pt x="0" y="0"/>
                    </a:lnTo>
                    <a:lnTo>
                      <a:pt x="2" y="4"/>
                    </a:lnTo>
                    <a:lnTo>
                      <a:pt x="2" y="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76" name="Freeform 220"/>
              <p:cNvSpPr/>
              <p:nvPr/>
            </p:nvSpPr>
            <p:spPr bwMode="auto">
              <a:xfrm>
                <a:off x="1019175" y="1520825"/>
                <a:ext cx="19050" cy="9525"/>
              </a:xfrm>
              <a:custGeom>
                <a:avLst/>
                <a:gdLst/>
                <a:ahLst/>
                <a:cxnLst>
                  <a:cxn ang="0">
                    <a:pos x="2" y="0"/>
                  </a:cxn>
                  <a:cxn ang="0">
                    <a:pos x="2" y="0"/>
                  </a:cxn>
                  <a:cxn ang="0">
                    <a:pos x="0" y="2"/>
                  </a:cxn>
                  <a:cxn ang="0">
                    <a:pos x="0" y="2"/>
                  </a:cxn>
                  <a:cxn ang="0">
                    <a:pos x="0" y="6"/>
                  </a:cxn>
                  <a:cxn ang="0">
                    <a:pos x="0" y="6"/>
                  </a:cxn>
                  <a:cxn ang="0">
                    <a:pos x="4" y="6"/>
                  </a:cxn>
                  <a:cxn ang="0">
                    <a:pos x="6" y="4"/>
                  </a:cxn>
                  <a:cxn ang="0">
                    <a:pos x="6" y="4"/>
                  </a:cxn>
                  <a:cxn ang="0">
                    <a:pos x="10" y="4"/>
                  </a:cxn>
                  <a:cxn ang="0">
                    <a:pos x="12" y="4"/>
                  </a:cxn>
                  <a:cxn ang="0">
                    <a:pos x="12" y="2"/>
                  </a:cxn>
                  <a:cxn ang="0">
                    <a:pos x="12" y="2"/>
                  </a:cxn>
                  <a:cxn ang="0">
                    <a:pos x="8" y="0"/>
                  </a:cxn>
                  <a:cxn ang="0">
                    <a:pos x="2" y="0"/>
                  </a:cxn>
                  <a:cxn ang="0">
                    <a:pos x="2" y="0"/>
                  </a:cxn>
                </a:cxnLst>
                <a:rect l="0" t="0" r="r" b="b"/>
                <a:pathLst>
                  <a:path w="12" h="6">
                    <a:moveTo>
                      <a:pt x="2" y="0"/>
                    </a:moveTo>
                    <a:lnTo>
                      <a:pt x="2" y="0"/>
                    </a:lnTo>
                    <a:lnTo>
                      <a:pt x="0" y="2"/>
                    </a:lnTo>
                    <a:lnTo>
                      <a:pt x="0" y="2"/>
                    </a:lnTo>
                    <a:lnTo>
                      <a:pt x="0" y="6"/>
                    </a:lnTo>
                    <a:lnTo>
                      <a:pt x="0" y="6"/>
                    </a:lnTo>
                    <a:lnTo>
                      <a:pt x="4" y="6"/>
                    </a:lnTo>
                    <a:lnTo>
                      <a:pt x="6" y="4"/>
                    </a:lnTo>
                    <a:lnTo>
                      <a:pt x="6" y="4"/>
                    </a:lnTo>
                    <a:lnTo>
                      <a:pt x="10" y="4"/>
                    </a:lnTo>
                    <a:lnTo>
                      <a:pt x="12" y="4"/>
                    </a:lnTo>
                    <a:lnTo>
                      <a:pt x="12" y="2"/>
                    </a:lnTo>
                    <a:lnTo>
                      <a:pt x="12" y="2"/>
                    </a:lnTo>
                    <a:lnTo>
                      <a:pt x="8" y="0"/>
                    </a:lnTo>
                    <a:lnTo>
                      <a:pt x="2" y="0"/>
                    </a:lnTo>
                    <a:lnTo>
                      <a:pt x="2"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77" name="Freeform 221"/>
              <p:cNvSpPr/>
              <p:nvPr/>
            </p:nvSpPr>
            <p:spPr bwMode="auto">
              <a:xfrm>
                <a:off x="904875" y="1254125"/>
                <a:ext cx="1588" cy="3175"/>
              </a:xfrm>
              <a:custGeom>
                <a:avLst/>
                <a:gdLst/>
                <a:ahLst/>
                <a:cxnLst>
                  <a:cxn ang="0">
                    <a:pos x="0" y="0"/>
                  </a:cxn>
                  <a:cxn ang="0">
                    <a:pos x="0" y="2"/>
                  </a:cxn>
                  <a:cxn ang="0">
                    <a:pos x="0" y="2"/>
                  </a:cxn>
                  <a:cxn ang="0">
                    <a:pos x="0" y="2"/>
                  </a:cxn>
                  <a:cxn ang="0">
                    <a:pos x="0" y="2"/>
                  </a:cxn>
                  <a:cxn ang="0">
                    <a:pos x="0" y="0"/>
                  </a:cxn>
                  <a:cxn ang="0">
                    <a:pos x="0" y="0"/>
                  </a:cxn>
                </a:cxnLst>
                <a:rect l="0" t="0" r="r" b="b"/>
                <a:pathLst>
                  <a:path h="2">
                    <a:moveTo>
                      <a:pt x="0" y="0"/>
                    </a:moveTo>
                    <a:lnTo>
                      <a:pt x="0" y="2"/>
                    </a:lnTo>
                    <a:lnTo>
                      <a:pt x="0" y="2"/>
                    </a:lnTo>
                    <a:lnTo>
                      <a:pt x="0" y="2"/>
                    </a:lnTo>
                    <a:lnTo>
                      <a:pt x="0" y="2"/>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78" name="Freeform 222"/>
              <p:cNvSpPr/>
              <p:nvPr/>
            </p:nvSpPr>
            <p:spPr bwMode="auto">
              <a:xfrm>
                <a:off x="904875" y="1254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79" name="Freeform 223"/>
              <p:cNvSpPr/>
              <p:nvPr/>
            </p:nvSpPr>
            <p:spPr bwMode="auto">
              <a:xfrm>
                <a:off x="904875" y="125730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80" name="Freeform 224"/>
              <p:cNvSpPr/>
              <p:nvPr/>
            </p:nvSpPr>
            <p:spPr bwMode="auto">
              <a:xfrm>
                <a:off x="1936750" y="1079500"/>
                <a:ext cx="22225" cy="38100"/>
              </a:xfrm>
              <a:custGeom>
                <a:avLst/>
                <a:gdLst/>
                <a:ahLst/>
                <a:cxnLst>
                  <a:cxn ang="0">
                    <a:pos x="4" y="24"/>
                  </a:cxn>
                  <a:cxn ang="0">
                    <a:pos x="4" y="24"/>
                  </a:cxn>
                  <a:cxn ang="0">
                    <a:pos x="6" y="20"/>
                  </a:cxn>
                  <a:cxn ang="0">
                    <a:pos x="6" y="20"/>
                  </a:cxn>
                  <a:cxn ang="0">
                    <a:pos x="8" y="20"/>
                  </a:cxn>
                  <a:cxn ang="0">
                    <a:pos x="10" y="22"/>
                  </a:cxn>
                  <a:cxn ang="0">
                    <a:pos x="10" y="22"/>
                  </a:cxn>
                  <a:cxn ang="0">
                    <a:pos x="12" y="18"/>
                  </a:cxn>
                  <a:cxn ang="0">
                    <a:pos x="12" y="16"/>
                  </a:cxn>
                  <a:cxn ang="0">
                    <a:pos x="12" y="16"/>
                  </a:cxn>
                  <a:cxn ang="0">
                    <a:pos x="12" y="12"/>
                  </a:cxn>
                  <a:cxn ang="0">
                    <a:pos x="12" y="12"/>
                  </a:cxn>
                  <a:cxn ang="0">
                    <a:pos x="14" y="8"/>
                  </a:cxn>
                  <a:cxn ang="0">
                    <a:pos x="14" y="8"/>
                  </a:cxn>
                  <a:cxn ang="0">
                    <a:pos x="14" y="6"/>
                  </a:cxn>
                  <a:cxn ang="0">
                    <a:pos x="12" y="4"/>
                  </a:cxn>
                  <a:cxn ang="0">
                    <a:pos x="8" y="0"/>
                  </a:cxn>
                  <a:cxn ang="0">
                    <a:pos x="8" y="0"/>
                  </a:cxn>
                  <a:cxn ang="0">
                    <a:pos x="4" y="4"/>
                  </a:cxn>
                  <a:cxn ang="0">
                    <a:pos x="0" y="4"/>
                  </a:cxn>
                  <a:cxn ang="0">
                    <a:pos x="0" y="4"/>
                  </a:cxn>
                  <a:cxn ang="0">
                    <a:pos x="0" y="4"/>
                  </a:cxn>
                  <a:cxn ang="0">
                    <a:pos x="0" y="4"/>
                  </a:cxn>
                  <a:cxn ang="0">
                    <a:pos x="2" y="10"/>
                  </a:cxn>
                  <a:cxn ang="0">
                    <a:pos x="2" y="10"/>
                  </a:cxn>
                  <a:cxn ang="0">
                    <a:pos x="2" y="18"/>
                  </a:cxn>
                  <a:cxn ang="0">
                    <a:pos x="2" y="22"/>
                  </a:cxn>
                  <a:cxn ang="0">
                    <a:pos x="4" y="24"/>
                  </a:cxn>
                  <a:cxn ang="0">
                    <a:pos x="4" y="24"/>
                  </a:cxn>
                </a:cxnLst>
                <a:rect l="0" t="0" r="r" b="b"/>
                <a:pathLst>
                  <a:path w="14" h="24">
                    <a:moveTo>
                      <a:pt x="4" y="24"/>
                    </a:moveTo>
                    <a:lnTo>
                      <a:pt x="4" y="24"/>
                    </a:lnTo>
                    <a:lnTo>
                      <a:pt x="6" y="20"/>
                    </a:lnTo>
                    <a:lnTo>
                      <a:pt x="6" y="20"/>
                    </a:lnTo>
                    <a:lnTo>
                      <a:pt x="8" y="20"/>
                    </a:lnTo>
                    <a:lnTo>
                      <a:pt x="10" y="22"/>
                    </a:lnTo>
                    <a:lnTo>
                      <a:pt x="10" y="22"/>
                    </a:lnTo>
                    <a:lnTo>
                      <a:pt x="12" y="18"/>
                    </a:lnTo>
                    <a:lnTo>
                      <a:pt x="12" y="16"/>
                    </a:lnTo>
                    <a:lnTo>
                      <a:pt x="12" y="16"/>
                    </a:lnTo>
                    <a:lnTo>
                      <a:pt x="12" y="12"/>
                    </a:lnTo>
                    <a:lnTo>
                      <a:pt x="12" y="12"/>
                    </a:lnTo>
                    <a:lnTo>
                      <a:pt x="14" y="8"/>
                    </a:lnTo>
                    <a:lnTo>
                      <a:pt x="14" y="8"/>
                    </a:lnTo>
                    <a:lnTo>
                      <a:pt x="14" y="6"/>
                    </a:lnTo>
                    <a:lnTo>
                      <a:pt x="12" y="4"/>
                    </a:lnTo>
                    <a:lnTo>
                      <a:pt x="8" y="0"/>
                    </a:lnTo>
                    <a:lnTo>
                      <a:pt x="8" y="0"/>
                    </a:lnTo>
                    <a:lnTo>
                      <a:pt x="4" y="4"/>
                    </a:lnTo>
                    <a:lnTo>
                      <a:pt x="0" y="4"/>
                    </a:lnTo>
                    <a:lnTo>
                      <a:pt x="0" y="4"/>
                    </a:lnTo>
                    <a:lnTo>
                      <a:pt x="0" y="4"/>
                    </a:lnTo>
                    <a:lnTo>
                      <a:pt x="0" y="4"/>
                    </a:lnTo>
                    <a:lnTo>
                      <a:pt x="2" y="10"/>
                    </a:lnTo>
                    <a:lnTo>
                      <a:pt x="2" y="10"/>
                    </a:lnTo>
                    <a:lnTo>
                      <a:pt x="2" y="18"/>
                    </a:lnTo>
                    <a:lnTo>
                      <a:pt x="2" y="22"/>
                    </a:lnTo>
                    <a:lnTo>
                      <a:pt x="4" y="24"/>
                    </a:lnTo>
                    <a:lnTo>
                      <a:pt x="4" y="2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81" name="Freeform 225"/>
              <p:cNvSpPr/>
              <p:nvPr/>
            </p:nvSpPr>
            <p:spPr bwMode="auto">
              <a:xfrm>
                <a:off x="1101725" y="1079500"/>
                <a:ext cx="22225" cy="25400"/>
              </a:xfrm>
              <a:custGeom>
                <a:avLst/>
                <a:gdLst/>
                <a:ahLst/>
                <a:cxnLst>
                  <a:cxn ang="0">
                    <a:pos x="4" y="14"/>
                  </a:cxn>
                  <a:cxn ang="0">
                    <a:pos x="4" y="14"/>
                  </a:cxn>
                  <a:cxn ang="0">
                    <a:pos x="2" y="14"/>
                  </a:cxn>
                  <a:cxn ang="0">
                    <a:pos x="2" y="14"/>
                  </a:cxn>
                  <a:cxn ang="0">
                    <a:pos x="4" y="12"/>
                  </a:cxn>
                  <a:cxn ang="0">
                    <a:pos x="6" y="10"/>
                  </a:cxn>
                  <a:cxn ang="0">
                    <a:pos x="6" y="10"/>
                  </a:cxn>
                  <a:cxn ang="0">
                    <a:pos x="10" y="4"/>
                  </a:cxn>
                  <a:cxn ang="0">
                    <a:pos x="10" y="4"/>
                  </a:cxn>
                  <a:cxn ang="0">
                    <a:pos x="6" y="0"/>
                  </a:cxn>
                  <a:cxn ang="0">
                    <a:pos x="6" y="0"/>
                  </a:cxn>
                  <a:cxn ang="0">
                    <a:pos x="2" y="6"/>
                  </a:cxn>
                  <a:cxn ang="0">
                    <a:pos x="0" y="10"/>
                  </a:cxn>
                  <a:cxn ang="0">
                    <a:pos x="0" y="14"/>
                  </a:cxn>
                  <a:cxn ang="0">
                    <a:pos x="0" y="14"/>
                  </a:cxn>
                  <a:cxn ang="0">
                    <a:pos x="2" y="16"/>
                  </a:cxn>
                  <a:cxn ang="0">
                    <a:pos x="6" y="16"/>
                  </a:cxn>
                  <a:cxn ang="0">
                    <a:pos x="12" y="16"/>
                  </a:cxn>
                  <a:cxn ang="0">
                    <a:pos x="14" y="12"/>
                  </a:cxn>
                  <a:cxn ang="0">
                    <a:pos x="14" y="12"/>
                  </a:cxn>
                  <a:cxn ang="0">
                    <a:pos x="10" y="10"/>
                  </a:cxn>
                  <a:cxn ang="0">
                    <a:pos x="8" y="10"/>
                  </a:cxn>
                  <a:cxn ang="0">
                    <a:pos x="4" y="14"/>
                  </a:cxn>
                  <a:cxn ang="0">
                    <a:pos x="4" y="14"/>
                  </a:cxn>
                </a:cxnLst>
                <a:rect l="0" t="0" r="r" b="b"/>
                <a:pathLst>
                  <a:path w="14" h="16">
                    <a:moveTo>
                      <a:pt x="4" y="14"/>
                    </a:moveTo>
                    <a:lnTo>
                      <a:pt x="4" y="14"/>
                    </a:lnTo>
                    <a:lnTo>
                      <a:pt x="2" y="14"/>
                    </a:lnTo>
                    <a:lnTo>
                      <a:pt x="2" y="14"/>
                    </a:lnTo>
                    <a:lnTo>
                      <a:pt x="4" y="12"/>
                    </a:lnTo>
                    <a:lnTo>
                      <a:pt x="6" y="10"/>
                    </a:lnTo>
                    <a:lnTo>
                      <a:pt x="6" y="10"/>
                    </a:lnTo>
                    <a:lnTo>
                      <a:pt x="10" y="4"/>
                    </a:lnTo>
                    <a:lnTo>
                      <a:pt x="10" y="4"/>
                    </a:lnTo>
                    <a:lnTo>
                      <a:pt x="6" y="0"/>
                    </a:lnTo>
                    <a:lnTo>
                      <a:pt x="6" y="0"/>
                    </a:lnTo>
                    <a:lnTo>
                      <a:pt x="2" y="6"/>
                    </a:lnTo>
                    <a:lnTo>
                      <a:pt x="0" y="10"/>
                    </a:lnTo>
                    <a:lnTo>
                      <a:pt x="0" y="14"/>
                    </a:lnTo>
                    <a:lnTo>
                      <a:pt x="0" y="14"/>
                    </a:lnTo>
                    <a:lnTo>
                      <a:pt x="2" y="16"/>
                    </a:lnTo>
                    <a:lnTo>
                      <a:pt x="6" y="16"/>
                    </a:lnTo>
                    <a:lnTo>
                      <a:pt x="12" y="16"/>
                    </a:lnTo>
                    <a:lnTo>
                      <a:pt x="14" y="12"/>
                    </a:lnTo>
                    <a:lnTo>
                      <a:pt x="14" y="12"/>
                    </a:lnTo>
                    <a:lnTo>
                      <a:pt x="10" y="10"/>
                    </a:lnTo>
                    <a:lnTo>
                      <a:pt x="8" y="10"/>
                    </a:lnTo>
                    <a:lnTo>
                      <a:pt x="4" y="14"/>
                    </a:lnTo>
                    <a:lnTo>
                      <a:pt x="4" y="1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82" name="Freeform 226"/>
              <p:cNvSpPr/>
              <p:nvPr/>
            </p:nvSpPr>
            <p:spPr bwMode="auto">
              <a:xfrm>
                <a:off x="984250" y="116840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83" name="Freeform 227"/>
              <p:cNvSpPr/>
              <p:nvPr/>
            </p:nvSpPr>
            <p:spPr bwMode="auto">
              <a:xfrm>
                <a:off x="2263775" y="1168400"/>
                <a:ext cx="31750" cy="15875"/>
              </a:xfrm>
              <a:custGeom>
                <a:avLst/>
                <a:gdLst/>
                <a:ahLst/>
                <a:cxnLst>
                  <a:cxn ang="0">
                    <a:pos x="6" y="10"/>
                  </a:cxn>
                  <a:cxn ang="0">
                    <a:pos x="6" y="10"/>
                  </a:cxn>
                  <a:cxn ang="0">
                    <a:pos x="6" y="8"/>
                  </a:cxn>
                  <a:cxn ang="0">
                    <a:pos x="6" y="8"/>
                  </a:cxn>
                  <a:cxn ang="0">
                    <a:pos x="12" y="8"/>
                  </a:cxn>
                  <a:cxn ang="0">
                    <a:pos x="16" y="6"/>
                  </a:cxn>
                  <a:cxn ang="0">
                    <a:pos x="16" y="6"/>
                  </a:cxn>
                  <a:cxn ang="0">
                    <a:pos x="14" y="4"/>
                  </a:cxn>
                  <a:cxn ang="0">
                    <a:pos x="14" y="4"/>
                  </a:cxn>
                  <a:cxn ang="0">
                    <a:pos x="20" y="0"/>
                  </a:cxn>
                  <a:cxn ang="0">
                    <a:pos x="20" y="0"/>
                  </a:cxn>
                  <a:cxn ang="0">
                    <a:pos x="10" y="2"/>
                  </a:cxn>
                  <a:cxn ang="0">
                    <a:pos x="10" y="2"/>
                  </a:cxn>
                  <a:cxn ang="0">
                    <a:pos x="6" y="2"/>
                  </a:cxn>
                  <a:cxn ang="0">
                    <a:pos x="6" y="2"/>
                  </a:cxn>
                  <a:cxn ang="0">
                    <a:pos x="6" y="4"/>
                  </a:cxn>
                  <a:cxn ang="0">
                    <a:pos x="6" y="4"/>
                  </a:cxn>
                  <a:cxn ang="0">
                    <a:pos x="0" y="6"/>
                  </a:cxn>
                  <a:cxn ang="0">
                    <a:pos x="0" y="6"/>
                  </a:cxn>
                  <a:cxn ang="0">
                    <a:pos x="2" y="8"/>
                  </a:cxn>
                  <a:cxn ang="0">
                    <a:pos x="2" y="8"/>
                  </a:cxn>
                  <a:cxn ang="0">
                    <a:pos x="6" y="10"/>
                  </a:cxn>
                  <a:cxn ang="0">
                    <a:pos x="6" y="10"/>
                  </a:cxn>
                </a:cxnLst>
                <a:rect l="0" t="0" r="r" b="b"/>
                <a:pathLst>
                  <a:path w="20" h="10">
                    <a:moveTo>
                      <a:pt x="6" y="10"/>
                    </a:moveTo>
                    <a:lnTo>
                      <a:pt x="6" y="10"/>
                    </a:lnTo>
                    <a:lnTo>
                      <a:pt x="6" y="8"/>
                    </a:lnTo>
                    <a:lnTo>
                      <a:pt x="6" y="8"/>
                    </a:lnTo>
                    <a:lnTo>
                      <a:pt x="12" y="8"/>
                    </a:lnTo>
                    <a:lnTo>
                      <a:pt x="16" y="6"/>
                    </a:lnTo>
                    <a:lnTo>
                      <a:pt x="16" y="6"/>
                    </a:lnTo>
                    <a:lnTo>
                      <a:pt x="14" y="4"/>
                    </a:lnTo>
                    <a:lnTo>
                      <a:pt x="14" y="4"/>
                    </a:lnTo>
                    <a:lnTo>
                      <a:pt x="20" y="0"/>
                    </a:lnTo>
                    <a:lnTo>
                      <a:pt x="20" y="0"/>
                    </a:lnTo>
                    <a:lnTo>
                      <a:pt x="10" y="2"/>
                    </a:lnTo>
                    <a:lnTo>
                      <a:pt x="10" y="2"/>
                    </a:lnTo>
                    <a:lnTo>
                      <a:pt x="6" y="2"/>
                    </a:lnTo>
                    <a:lnTo>
                      <a:pt x="6" y="2"/>
                    </a:lnTo>
                    <a:lnTo>
                      <a:pt x="6" y="4"/>
                    </a:lnTo>
                    <a:lnTo>
                      <a:pt x="6" y="4"/>
                    </a:lnTo>
                    <a:lnTo>
                      <a:pt x="0" y="6"/>
                    </a:lnTo>
                    <a:lnTo>
                      <a:pt x="0" y="6"/>
                    </a:lnTo>
                    <a:lnTo>
                      <a:pt x="2" y="8"/>
                    </a:lnTo>
                    <a:lnTo>
                      <a:pt x="2" y="8"/>
                    </a:lnTo>
                    <a:lnTo>
                      <a:pt x="6" y="10"/>
                    </a:lnTo>
                    <a:lnTo>
                      <a:pt x="6" y="1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84" name="Freeform 228"/>
              <p:cNvSpPr/>
              <p:nvPr/>
            </p:nvSpPr>
            <p:spPr bwMode="auto">
              <a:xfrm>
                <a:off x="1939925" y="1050925"/>
                <a:ext cx="12700" cy="25400"/>
              </a:xfrm>
              <a:custGeom>
                <a:avLst/>
                <a:gdLst/>
                <a:ahLst/>
                <a:cxnLst>
                  <a:cxn ang="0">
                    <a:pos x="2" y="10"/>
                  </a:cxn>
                  <a:cxn ang="0">
                    <a:pos x="2" y="10"/>
                  </a:cxn>
                  <a:cxn ang="0">
                    <a:pos x="0" y="10"/>
                  </a:cxn>
                  <a:cxn ang="0">
                    <a:pos x="0" y="10"/>
                  </a:cxn>
                  <a:cxn ang="0">
                    <a:pos x="2" y="12"/>
                  </a:cxn>
                  <a:cxn ang="0">
                    <a:pos x="2" y="12"/>
                  </a:cxn>
                  <a:cxn ang="0">
                    <a:pos x="2" y="12"/>
                  </a:cxn>
                  <a:cxn ang="0">
                    <a:pos x="2" y="12"/>
                  </a:cxn>
                  <a:cxn ang="0">
                    <a:pos x="2" y="12"/>
                  </a:cxn>
                  <a:cxn ang="0">
                    <a:pos x="2" y="12"/>
                  </a:cxn>
                  <a:cxn ang="0">
                    <a:pos x="2" y="12"/>
                  </a:cxn>
                  <a:cxn ang="0">
                    <a:pos x="2" y="14"/>
                  </a:cxn>
                  <a:cxn ang="0">
                    <a:pos x="2" y="14"/>
                  </a:cxn>
                  <a:cxn ang="0">
                    <a:pos x="2" y="14"/>
                  </a:cxn>
                  <a:cxn ang="0">
                    <a:pos x="2" y="14"/>
                  </a:cxn>
                  <a:cxn ang="0">
                    <a:pos x="2" y="16"/>
                  </a:cxn>
                  <a:cxn ang="0">
                    <a:pos x="2" y="16"/>
                  </a:cxn>
                  <a:cxn ang="0">
                    <a:pos x="4" y="16"/>
                  </a:cxn>
                  <a:cxn ang="0">
                    <a:pos x="4" y="16"/>
                  </a:cxn>
                  <a:cxn ang="0">
                    <a:pos x="4" y="16"/>
                  </a:cxn>
                  <a:cxn ang="0">
                    <a:pos x="6" y="16"/>
                  </a:cxn>
                  <a:cxn ang="0">
                    <a:pos x="6" y="16"/>
                  </a:cxn>
                  <a:cxn ang="0">
                    <a:pos x="8" y="14"/>
                  </a:cxn>
                  <a:cxn ang="0">
                    <a:pos x="8" y="10"/>
                  </a:cxn>
                  <a:cxn ang="0">
                    <a:pos x="8" y="0"/>
                  </a:cxn>
                  <a:cxn ang="0">
                    <a:pos x="8" y="0"/>
                  </a:cxn>
                  <a:cxn ang="0">
                    <a:pos x="8" y="0"/>
                  </a:cxn>
                  <a:cxn ang="0">
                    <a:pos x="8" y="0"/>
                  </a:cxn>
                  <a:cxn ang="0">
                    <a:pos x="6" y="0"/>
                  </a:cxn>
                  <a:cxn ang="0">
                    <a:pos x="6" y="0"/>
                  </a:cxn>
                  <a:cxn ang="0">
                    <a:pos x="6" y="2"/>
                  </a:cxn>
                  <a:cxn ang="0">
                    <a:pos x="6" y="2"/>
                  </a:cxn>
                  <a:cxn ang="0">
                    <a:pos x="0" y="6"/>
                  </a:cxn>
                  <a:cxn ang="0">
                    <a:pos x="0" y="6"/>
                  </a:cxn>
                  <a:cxn ang="0">
                    <a:pos x="0" y="8"/>
                  </a:cxn>
                  <a:cxn ang="0">
                    <a:pos x="0" y="8"/>
                  </a:cxn>
                  <a:cxn ang="0">
                    <a:pos x="0" y="8"/>
                  </a:cxn>
                  <a:cxn ang="0">
                    <a:pos x="0" y="8"/>
                  </a:cxn>
                  <a:cxn ang="0">
                    <a:pos x="2" y="10"/>
                  </a:cxn>
                  <a:cxn ang="0">
                    <a:pos x="2" y="10"/>
                  </a:cxn>
                </a:cxnLst>
                <a:rect l="0" t="0" r="r" b="b"/>
                <a:pathLst>
                  <a:path w="8" h="16">
                    <a:moveTo>
                      <a:pt x="2" y="10"/>
                    </a:moveTo>
                    <a:lnTo>
                      <a:pt x="2" y="10"/>
                    </a:lnTo>
                    <a:lnTo>
                      <a:pt x="0" y="10"/>
                    </a:lnTo>
                    <a:lnTo>
                      <a:pt x="0" y="10"/>
                    </a:lnTo>
                    <a:lnTo>
                      <a:pt x="2" y="12"/>
                    </a:lnTo>
                    <a:lnTo>
                      <a:pt x="2" y="12"/>
                    </a:lnTo>
                    <a:lnTo>
                      <a:pt x="2" y="12"/>
                    </a:lnTo>
                    <a:lnTo>
                      <a:pt x="2" y="12"/>
                    </a:lnTo>
                    <a:lnTo>
                      <a:pt x="2" y="12"/>
                    </a:lnTo>
                    <a:lnTo>
                      <a:pt x="2" y="12"/>
                    </a:lnTo>
                    <a:lnTo>
                      <a:pt x="2" y="12"/>
                    </a:lnTo>
                    <a:lnTo>
                      <a:pt x="2" y="14"/>
                    </a:lnTo>
                    <a:lnTo>
                      <a:pt x="2" y="14"/>
                    </a:lnTo>
                    <a:lnTo>
                      <a:pt x="2" y="14"/>
                    </a:lnTo>
                    <a:lnTo>
                      <a:pt x="2" y="14"/>
                    </a:lnTo>
                    <a:lnTo>
                      <a:pt x="2" y="16"/>
                    </a:lnTo>
                    <a:lnTo>
                      <a:pt x="2" y="16"/>
                    </a:lnTo>
                    <a:lnTo>
                      <a:pt x="4" y="16"/>
                    </a:lnTo>
                    <a:lnTo>
                      <a:pt x="4" y="16"/>
                    </a:lnTo>
                    <a:lnTo>
                      <a:pt x="4" y="16"/>
                    </a:lnTo>
                    <a:lnTo>
                      <a:pt x="6" y="16"/>
                    </a:lnTo>
                    <a:lnTo>
                      <a:pt x="6" y="16"/>
                    </a:lnTo>
                    <a:lnTo>
                      <a:pt x="8" y="14"/>
                    </a:lnTo>
                    <a:lnTo>
                      <a:pt x="8" y="10"/>
                    </a:lnTo>
                    <a:lnTo>
                      <a:pt x="8" y="0"/>
                    </a:lnTo>
                    <a:lnTo>
                      <a:pt x="8" y="0"/>
                    </a:lnTo>
                    <a:lnTo>
                      <a:pt x="8" y="0"/>
                    </a:lnTo>
                    <a:lnTo>
                      <a:pt x="8" y="0"/>
                    </a:lnTo>
                    <a:lnTo>
                      <a:pt x="6" y="0"/>
                    </a:lnTo>
                    <a:lnTo>
                      <a:pt x="6" y="0"/>
                    </a:lnTo>
                    <a:lnTo>
                      <a:pt x="6" y="2"/>
                    </a:lnTo>
                    <a:lnTo>
                      <a:pt x="6" y="2"/>
                    </a:lnTo>
                    <a:lnTo>
                      <a:pt x="0" y="6"/>
                    </a:lnTo>
                    <a:lnTo>
                      <a:pt x="0" y="6"/>
                    </a:lnTo>
                    <a:lnTo>
                      <a:pt x="0" y="8"/>
                    </a:lnTo>
                    <a:lnTo>
                      <a:pt x="0" y="8"/>
                    </a:lnTo>
                    <a:lnTo>
                      <a:pt x="0" y="8"/>
                    </a:lnTo>
                    <a:lnTo>
                      <a:pt x="0" y="8"/>
                    </a:lnTo>
                    <a:lnTo>
                      <a:pt x="2" y="10"/>
                    </a:lnTo>
                    <a:lnTo>
                      <a:pt x="2" y="1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85" name="Freeform 229"/>
              <p:cNvSpPr/>
              <p:nvPr/>
            </p:nvSpPr>
            <p:spPr bwMode="auto">
              <a:xfrm>
                <a:off x="2146300" y="1168400"/>
                <a:ext cx="38100" cy="9525"/>
              </a:xfrm>
              <a:custGeom>
                <a:avLst/>
                <a:gdLst/>
                <a:ahLst/>
                <a:cxnLst>
                  <a:cxn ang="0">
                    <a:pos x="10" y="6"/>
                  </a:cxn>
                  <a:cxn ang="0">
                    <a:pos x="10" y="6"/>
                  </a:cxn>
                  <a:cxn ang="0">
                    <a:pos x="22" y="6"/>
                  </a:cxn>
                  <a:cxn ang="0">
                    <a:pos x="22" y="6"/>
                  </a:cxn>
                  <a:cxn ang="0">
                    <a:pos x="24" y="4"/>
                  </a:cxn>
                  <a:cxn ang="0">
                    <a:pos x="24" y="4"/>
                  </a:cxn>
                  <a:cxn ang="0">
                    <a:pos x="18" y="6"/>
                  </a:cxn>
                  <a:cxn ang="0">
                    <a:pos x="18" y="6"/>
                  </a:cxn>
                  <a:cxn ang="0">
                    <a:pos x="18" y="4"/>
                  </a:cxn>
                  <a:cxn ang="0">
                    <a:pos x="18" y="4"/>
                  </a:cxn>
                  <a:cxn ang="0">
                    <a:pos x="18" y="4"/>
                  </a:cxn>
                  <a:cxn ang="0">
                    <a:pos x="18" y="4"/>
                  </a:cxn>
                  <a:cxn ang="0">
                    <a:pos x="18" y="4"/>
                  </a:cxn>
                  <a:cxn ang="0">
                    <a:pos x="18" y="4"/>
                  </a:cxn>
                  <a:cxn ang="0">
                    <a:pos x="12" y="2"/>
                  </a:cxn>
                  <a:cxn ang="0">
                    <a:pos x="12" y="2"/>
                  </a:cxn>
                  <a:cxn ang="0">
                    <a:pos x="6" y="2"/>
                  </a:cxn>
                  <a:cxn ang="0">
                    <a:pos x="6" y="2"/>
                  </a:cxn>
                  <a:cxn ang="0">
                    <a:pos x="4" y="2"/>
                  </a:cxn>
                  <a:cxn ang="0">
                    <a:pos x="4" y="2"/>
                  </a:cxn>
                  <a:cxn ang="0">
                    <a:pos x="4" y="0"/>
                  </a:cxn>
                  <a:cxn ang="0">
                    <a:pos x="4" y="0"/>
                  </a:cxn>
                  <a:cxn ang="0">
                    <a:pos x="4" y="0"/>
                  </a:cxn>
                  <a:cxn ang="0">
                    <a:pos x="4" y="0"/>
                  </a:cxn>
                  <a:cxn ang="0">
                    <a:pos x="4" y="2"/>
                  </a:cxn>
                  <a:cxn ang="0">
                    <a:pos x="4" y="2"/>
                  </a:cxn>
                  <a:cxn ang="0">
                    <a:pos x="0" y="0"/>
                  </a:cxn>
                  <a:cxn ang="0">
                    <a:pos x="0" y="0"/>
                  </a:cxn>
                  <a:cxn ang="0">
                    <a:pos x="0" y="0"/>
                  </a:cxn>
                  <a:cxn ang="0">
                    <a:pos x="0" y="0"/>
                  </a:cxn>
                  <a:cxn ang="0">
                    <a:pos x="0" y="0"/>
                  </a:cxn>
                  <a:cxn ang="0">
                    <a:pos x="0" y="0"/>
                  </a:cxn>
                  <a:cxn ang="0">
                    <a:pos x="0" y="4"/>
                  </a:cxn>
                  <a:cxn ang="0">
                    <a:pos x="0" y="4"/>
                  </a:cxn>
                  <a:cxn ang="0">
                    <a:pos x="10" y="6"/>
                  </a:cxn>
                  <a:cxn ang="0">
                    <a:pos x="10" y="6"/>
                  </a:cxn>
                  <a:cxn ang="0">
                    <a:pos x="10" y="6"/>
                  </a:cxn>
                </a:cxnLst>
                <a:rect l="0" t="0" r="r" b="b"/>
                <a:pathLst>
                  <a:path w="24" h="6">
                    <a:moveTo>
                      <a:pt x="10" y="6"/>
                    </a:moveTo>
                    <a:lnTo>
                      <a:pt x="10" y="6"/>
                    </a:lnTo>
                    <a:lnTo>
                      <a:pt x="22" y="6"/>
                    </a:lnTo>
                    <a:lnTo>
                      <a:pt x="22" y="6"/>
                    </a:lnTo>
                    <a:lnTo>
                      <a:pt x="24" y="4"/>
                    </a:lnTo>
                    <a:lnTo>
                      <a:pt x="24" y="4"/>
                    </a:lnTo>
                    <a:lnTo>
                      <a:pt x="18" y="6"/>
                    </a:lnTo>
                    <a:lnTo>
                      <a:pt x="18" y="6"/>
                    </a:lnTo>
                    <a:lnTo>
                      <a:pt x="18" y="4"/>
                    </a:lnTo>
                    <a:lnTo>
                      <a:pt x="18" y="4"/>
                    </a:lnTo>
                    <a:lnTo>
                      <a:pt x="18" y="4"/>
                    </a:lnTo>
                    <a:lnTo>
                      <a:pt x="18" y="4"/>
                    </a:lnTo>
                    <a:lnTo>
                      <a:pt x="18" y="4"/>
                    </a:lnTo>
                    <a:lnTo>
                      <a:pt x="18" y="4"/>
                    </a:lnTo>
                    <a:lnTo>
                      <a:pt x="12" y="2"/>
                    </a:lnTo>
                    <a:lnTo>
                      <a:pt x="12" y="2"/>
                    </a:lnTo>
                    <a:lnTo>
                      <a:pt x="6" y="2"/>
                    </a:lnTo>
                    <a:lnTo>
                      <a:pt x="6" y="2"/>
                    </a:lnTo>
                    <a:lnTo>
                      <a:pt x="4" y="2"/>
                    </a:lnTo>
                    <a:lnTo>
                      <a:pt x="4" y="2"/>
                    </a:lnTo>
                    <a:lnTo>
                      <a:pt x="4" y="0"/>
                    </a:lnTo>
                    <a:lnTo>
                      <a:pt x="4" y="0"/>
                    </a:lnTo>
                    <a:lnTo>
                      <a:pt x="4" y="0"/>
                    </a:lnTo>
                    <a:lnTo>
                      <a:pt x="4" y="0"/>
                    </a:lnTo>
                    <a:lnTo>
                      <a:pt x="4" y="2"/>
                    </a:lnTo>
                    <a:lnTo>
                      <a:pt x="4" y="2"/>
                    </a:lnTo>
                    <a:lnTo>
                      <a:pt x="0" y="0"/>
                    </a:lnTo>
                    <a:lnTo>
                      <a:pt x="0" y="0"/>
                    </a:lnTo>
                    <a:lnTo>
                      <a:pt x="0" y="0"/>
                    </a:lnTo>
                    <a:lnTo>
                      <a:pt x="0" y="0"/>
                    </a:lnTo>
                    <a:lnTo>
                      <a:pt x="0" y="0"/>
                    </a:lnTo>
                    <a:lnTo>
                      <a:pt x="0" y="0"/>
                    </a:lnTo>
                    <a:lnTo>
                      <a:pt x="0" y="4"/>
                    </a:lnTo>
                    <a:lnTo>
                      <a:pt x="0" y="4"/>
                    </a:lnTo>
                    <a:lnTo>
                      <a:pt x="10" y="6"/>
                    </a:lnTo>
                    <a:lnTo>
                      <a:pt x="10" y="6"/>
                    </a:lnTo>
                    <a:lnTo>
                      <a:pt x="10" y="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86" name="Freeform 230"/>
              <p:cNvSpPr/>
              <p:nvPr/>
            </p:nvSpPr>
            <p:spPr bwMode="auto">
              <a:xfrm>
                <a:off x="1289050" y="774700"/>
                <a:ext cx="6350" cy="3175"/>
              </a:xfrm>
              <a:custGeom>
                <a:avLst/>
                <a:gdLst/>
                <a:ahLst/>
                <a:cxnLst>
                  <a:cxn ang="0">
                    <a:pos x="2" y="0"/>
                  </a:cxn>
                  <a:cxn ang="0">
                    <a:pos x="2" y="0"/>
                  </a:cxn>
                  <a:cxn ang="0">
                    <a:pos x="0" y="2"/>
                  </a:cxn>
                  <a:cxn ang="0">
                    <a:pos x="0" y="2"/>
                  </a:cxn>
                  <a:cxn ang="0">
                    <a:pos x="0" y="2"/>
                  </a:cxn>
                  <a:cxn ang="0">
                    <a:pos x="0" y="2"/>
                  </a:cxn>
                  <a:cxn ang="0">
                    <a:pos x="4" y="0"/>
                  </a:cxn>
                  <a:cxn ang="0">
                    <a:pos x="4" y="0"/>
                  </a:cxn>
                  <a:cxn ang="0">
                    <a:pos x="4" y="0"/>
                  </a:cxn>
                  <a:cxn ang="0">
                    <a:pos x="4" y="0"/>
                  </a:cxn>
                  <a:cxn ang="0">
                    <a:pos x="2" y="0"/>
                  </a:cxn>
                  <a:cxn ang="0">
                    <a:pos x="2" y="0"/>
                  </a:cxn>
                </a:cxnLst>
                <a:rect l="0" t="0" r="r" b="b"/>
                <a:pathLst>
                  <a:path w="4" h="2">
                    <a:moveTo>
                      <a:pt x="2" y="0"/>
                    </a:moveTo>
                    <a:lnTo>
                      <a:pt x="2" y="0"/>
                    </a:lnTo>
                    <a:lnTo>
                      <a:pt x="0" y="2"/>
                    </a:lnTo>
                    <a:lnTo>
                      <a:pt x="0" y="2"/>
                    </a:lnTo>
                    <a:lnTo>
                      <a:pt x="0" y="2"/>
                    </a:lnTo>
                    <a:lnTo>
                      <a:pt x="0" y="2"/>
                    </a:lnTo>
                    <a:lnTo>
                      <a:pt x="4" y="0"/>
                    </a:lnTo>
                    <a:lnTo>
                      <a:pt x="4" y="0"/>
                    </a:lnTo>
                    <a:lnTo>
                      <a:pt x="4" y="0"/>
                    </a:lnTo>
                    <a:lnTo>
                      <a:pt x="4" y="0"/>
                    </a:lnTo>
                    <a:lnTo>
                      <a:pt x="2" y="0"/>
                    </a:lnTo>
                    <a:lnTo>
                      <a:pt x="2"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87" name="Freeform 231"/>
              <p:cNvSpPr/>
              <p:nvPr/>
            </p:nvSpPr>
            <p:spPr bwMode="auto">
              <a:xfrm>
                <a:off x="1177925" y="1838325"/>
                <a:ext cx="28575" cy="22225"/>
              </a:xfrm>
              <a:custGeom>
                <a:avLst/>
                <a:gdLst/>
                <a:ahLst/>
                <a:cxnLst>
                  <a:cxn ang="0">
                    <a:pos x="2" y="0"/>
                  </a:cxn>
                  <a:cxn ang="0">
                    <a:pos x="2" y="0"/>
                  </a:cxn>
                  <a:cxn ang="0">
                    <a:pos x="0" y="8"/>
                  </a:cxn>
                  <a:cxn ang="0">
                    <a:pos x="0" y="14"/>
                  </a:cxn>
                  <a:cxn ang="0">
                    <a:pos x="0" y="14"/>
                  </a:cxn>
                  <a:cxn ang="0">
                    <a:pos x="10" y="14"/>
                  </a:cxn>
                  <a:cxn ang="0">
                    <a:pos x="16" y="10"/>
                  </a:cxn>
                  <a:cxn ang="0">
                    <a:pos x="16" y="10"/>
                  </a:cxn>
                  <a:cxn ang="0">
                    <a:pos x="18" y="2"/>
                  </a:cxn>
                  <a:cxn ang="0">
                    <a:pos x="18" y="2"/>
                  </a:cxn>
                  <a:cxn ang="0">
                    <a:pos x="10" y="2"/>
                  </a:cxn>
                  <a:cxn ang="0">
                    <a:pos x="2" y="0"/>
                  </a:cxn>
                  <a:cxn ang="0">
                    <a:pos x="2" y="0"/>
                  </a:cxn>
                </a:cxnLst>
                <a:rect l="0" t="0" r="r" b="b"/>
                <a:pathLst>
                  <a:path w="18" h="14">
                    <a:moveTo>
                      <a:pt x="2" y="0"/>
                    </a:moveTo>
                    <a:lnTo>
                      <a:pt x="2" y="0"/>
                    </a:lnTo>
                    <a:lnTo>
                      <a:pt x="0" y="8"/>
                    </a:lnTo>
                    <a:lnTo>
                      <a:pt x="0" y="14"/>
                    </a:lnTo>
                    <a:lnTo>
                      <a:pt x="0" y="14"/>
                    </a:lnTo>
                    <a:lnTo>
                      <a:pt x="10" y="14"/>
                    </a:lnTo>
                    <a:lnTo>
                      <a:pt x="16" y="10"/>
                    </a:lnTo>
                    <a:lnTo>
                      <a:pt x="16" y="10"/>
                    </a:lnTo>
                    <a:lnTo>
                      <a:pt x="18" y="2"/>
                    </a:lnTo>
                    <a:lnTo>
                      <a:pt x="18" y="2"/>
                    </a:lnTo>
                    <a:lnTo>
                      <a:pt x="10" y="2"/>
                    </a:lnTo>
                    <a:lnTo>
                      <a:pt x="2" y="0"/>
                    </a:lnTo>
                    <a:lnTo>
                      <a:pt x="2"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88" name="Freeform 232"/>
              <p:cNvSpPr/>
              <p:nvPr/>
            </p:nvSpPr>
            <p:spPr bwMode="auto">
              <a:xfrm>
                <a:off x="1130300" y="1003300"/>
                <a:ext cx="88900" cy="85725"/>
              </a:xfrm>
              <a:custGeom>
                <a:avLst/>
                <a:gdLst/>
                <a:ahLst/>
                <a:cxnLst>
                  <a:cxn ang="0">
                    <a:pos x="54" y="40"/>
                  </a:cxn>
                  <a:cxn ang="0">
                    <a:pos x="52" y="40"/>
                  </a:cxn>
                  <a:cxn ang="0">
                    <a:pos x="50" y="42"/>
                  </a:cxn>
                  <a:cxn ang="0">
                    <a:pos x="46" y="38"/>
                  </a:cxn>
                  <a:cxn ang="0">
                    <a:pos x="54" y="34"/>
                  </a:cxn>
                  <a:cxn ang="0">
                    <a:pos x="52" y="32"/>
                  </a:cxn>
                  <a:cxn ang="0">
                    <a:pos x="48" y="34"/>
                  </a:cxn>
                  <a:cxn ang="0">
                    <a:pos x="44" y="30"/>
                  </a:cxn>
                  <a:cxn ang="0">
                    <a:pos x="48" y="26"/>
                  </a:cxn>
                  <a:cxn ang="0">
                    <a:pos x="46" y="24"/>
                  </a:cxn>
                  <a:cxn ang="0">
                    <a:pos x="38" y="26"/>
                  </a:cxn>
                  <a:cxn ang="0">
                    <a:pos x="28" y="22"/>
                  </a:cxn>
                  <a:cxn ang="0">
                    <a:pos x="32" y="18"/>
                  </a:cxn>
                  <a:cxn ang="0">
                    <a:pos x="28" y="16"/>
                  </a:cxn>
                  <a:cxn ang="0">
                    <a:pos x="22" y="20"/>
                  </a:cxn>
                  <a:cxn ang="0">
                    <a:pos x="30" y="8"/>
                  </a:cxn>
                  <a:cxn ang="0">
                    <a:pos x="34" y="2"/>
                  </a:cxn>
                  <a:cxn ang="0">
                    <a:pos x="34" y="0"/>
                  </a:cxn>
                  <a:cxn ang="0">
                    <a:pos x="32" y="0"/>
                  </a:cxn>
                  <a:cxn ang="0">
                    <a:pos x="24" y="2"/>
                  </a:cxn>
                  <a:cxn ang="0">
                    <a:pos x="10" y="22"/>
                  </a:cxn>
                  <a:cxn ang="0">
                    <a:pos x="12" y="26"/>
                  </a:cxn>
                  <a:cxn ang="0">
                    <a:pos x="6" y="32"/>
                  </a:cxn>
                  <a:cxn ang="0">
                    <a:pos x="6" y="32"/>
                  </a:cxn>
                  <a:cxn ang="0">
                    <a:pos x="4" y="36"/>
                  </a:cxn>
                  <a:cxn ang="0">
                    <a:pos x="0" y="44"/>
                  </a:cxn>
                  <a:cxn ang="0">
                    <a:pos x="10" y="42"/>
                  </a:cxn>
                  <a:cxn ang="0">
                    <a:pos x="24" y="44"/>
                  </a:cxn>
                  <a:cxn ang="0">
                    <a:pos x="30" y="40"/>
                  </a:cxn>
                  <a:cxn ang="0">
                    <a:pos x="30" y="44"/>
                  </a:cxn>
                  <a:cxn ang="0">
                    <a:pos x="32" y="44"/>
                  </a:cxn>
                  <a:cxn ang="0">
                    <a:pos x="38" y="42"/>
                  </a:cxn>
                  <a:cxn ang="0">
                    <a:pos x="34" y="46"/>
                  </a:cxn>
                  <a:cxn ang="0">
                    <a:pos x="30" y="50"/>
                  </a:cxn>
                  <a:cxn ang="0">
                    <a:pos x="34" y="50"/>
                  </a:cxn>
                  <a:cxn ang="0">
                    <a:pos x="44" y="42"/>
                  </a:cxn>
                  <a:cxn ang="0">
                    <a:pos x="46" y="44"/>
                  </a:cxn>
                  <a:cxn ang="0">
                    <a:pos x="44" y="48"/>
                  </a:cxn>
                  <a:cxn ang="0">
                    <a:pos x="46" y="50"/>
                  </a:cxn>
                  <a:cxn ang="0">
                    <a:pos x="48" y="48"/>
                  </a:cxn>
                  <a:cxn ang="0">
                    <a:pos x="54" y="54"/>
                  </a:cxn>
                  <a:cxn ang="0">
                    <a:pos x="56" y="44"/>
                  </a:cxn>
                  <a:cxn ang="0">
                    <a:pos x="54" y="42"/>
                  </a:cxn>
                </a:cxnLst>
                <a:rect l="0" t="0" r="r" b="b"/>
                <a:pathLst>
                  <a:path w="56" h="54">
                    <a:moveTo>
                      <a:pt x="54" y="42"/>
                    </a:moveTo>
                    <a:lnTo>
                      <a:pt x="54" y="42"/>
                    </a:lnTo>
                    <a:lnTo>
                      <a:pt x="54" y="40"/>
                    </a:lnTo>
                    <a:lnTo>
                      <a:pt x="54" y="40"/>
                    </a:lnTo>
                    <a:lnTo>
                      <a:pt x="52" y="40"/>
                    </a:lnTo>
                    <a:lnTo>
                      <a:pt x="52" y="40"/>
                    </a:lnTo>
                    <a:lnTo>
                      <a:pt x="50" y="42"/>
                    </a:lnTo>
                    <a:lnTo>
                      <a:pt x="50" y="42"/>
                    </a:lnTo>
                    <a:lnTo>
                      <a:pt x="50" y="42"/>
                    </a:lnTo>
                    <a:lnTo>
                      <a:pt x="50" y="42"/>
                    </a:lnTo>
                    <a:lnTo>
                      <a:pt x="46" y="38"/>
                    </a:lnTo>
                    <a:lnTo>
                      <a:pt x="46" y="38"/>
                    </a:lnTo>
                    <a:lnTo>
                      <a:pt x="46" y="38"/>
                    </a:lnTo>
                    <a:lnTo>
                      <a:pt x="50" y="36"/>
                    </a:lnTo>
                    <a:lnTo>
                      <a:pt x="54" y="34"/>
                    </a:lnTo>
                    <a:lnTo>
                      <a:pt x="54" y="34"/>
                    </a:lnTo>
                    <a:lnTo>
                      <a:pt x="54" y="34"/>
                    </a:lnTo>
                    <a:lnTo>
                      <a:pt x="52" y="32"/>
                    </a:lnTo>
                    <a:lnTo>
                      <a:pt x="52" y="32"/>
                    </a:lnTo>
                    <a:lnTo>
                      <a:pt x="48" y="34"/>
                    </a:lnTo>
                    <a:lnTo>
                      <a:pt x="48" y="34"/>
                    </a:lnTo>
                    <a:lnTo>
                      <a:pt x="44" y="30"/>
                    </a:lnTo>
                    <a:lnTo>
                      <a:pt x="44" y="30"/>
                    </a:lnTo>
                    <a:lnTo>
                      <a:pt x="44" y="30"/>
                    </a:lnTo>
                    <a:lnTo>
                      <a:pt x="44" y="30"/>
                    </a:lnTo>
                    <a:lnTo>
                      <a:pt x="48" y="26"/>
                    </a:lnTo>
                    <a:lnTo>
                      <a:pt x="48" y="26"/>
                    </a:lnTo>
                    <a:lnTo>
                      <a:pt x="50" y="26"/>
                    </a:lnTo>
                    <a:lnTo>
                      <a:pt x="50" y="26"/>
                    </a:lnTo>
                    <a:lnTo>
                      <a:pt x="46" y="24"/>
                    </a:lnTo>
                    <a:lnTo>
                      <a:pt x="40" y="24"/>
                    </a:lnTo>
                    <a:lnTo>
                      <a:pt x="40" y="24"/>
                    </a:lnTo>
                    <a:lnTo>
                      <a:pt x="38" y="26"/>
                    </a:lnTo>
                    <a:lnTo>
                      <a:pt x="38" y="26"/>
                    </a:lnTo>
                    <a:lnTo>
                      <a:pt x="34" y="24"/>
                    </a:lnTo>
                    <a:lnTo>
                      <a:pt x="28" y="22"/>
                    </a:lnTo>
                    <a:lnTo>
                      <a:pt x="28" y="20"/>
                    </a:lnTo>
                    <a:lnTo>
                      <a:pt x="28" y="20"/>
                    </a:lnTo>
                    <a:lnTo>
                      <a:pt x="32" y="18"/>
                    </a:lnTo>
                    <a:lnTo>
                      <a:pt x="32" y="18"/>
                    </a:lnTo>
                    <a:lnTo>
                      <a:pt x="28" y="16"/>
                    </a:lnTo>
                    <a:lnTo>
                      <a:pt x="28" y="16"/>
                    </a:lnTo>
                    <a:lnTo>
                      <a:pt x="26" y="18"/>
                    </a:lnTo>
                    <a:lnTo>
                      <a:pt x="22" y="20"/>
                    </a:lnTo>
                    <a:lnTo>
                      <a:pt x="22" y="20"/>
                    </a:lnTo>
                    <a:lnTo>
                      <a:pt x="24" y="16"/>
                    </a:lnTo>
                    <a:lnTo>
                      <a:pt x="26" y="12"/>
                    </a:lnTo>
                    <a:lnTo>
                      <a:pt x="30" y="8"/>
                    </a:lnTo>
                    <a:lnTo>
                      <a:pt x="30" y="4"/>
                    </a:lnTo>
                    <a:lnTo>
                      <a:pt x="30" y="4"/>
                    </a:lnTo>
                    <a:lnTo>
                      <a:pt x="34" y="2"/>
                    </a:lnTo>
                    <a:lnTo>
                      <a:pt x="34" y="2"/>
                    </a:lnTo>
                    <a:lnTo>
                      <a:pt x="34" y="0"/>
                    </a:lnTo>
                    <a:lnTo>
                      <a:pt x="34" y="0"/>
                    </a:lnTo>
                    <a:lnTo>
                      <a:pt x="32" y="0"/>
                    </a:lnTo>
                    <a:lnTo>
                      <a:pt x="32" y="0"/>
                    </a:lnTo>
                    <a:lnTo>
                      <a:pt x="32" y="0"/>
                    </a:lnTo>
                    <a:lnTo>
                      <a:pt x="32" y="0"/>
                    </a:lnTo>
                    <a:lnTo>
                      <a:pt x="24" y="2"/>
                    </a:lnTo>
                    <a:lnTo>
                      <a:pt x="24" y="2"/>
                    </a:lnTo>
                    <a:lnTo>
                      <a:pt x="20" y="6"/>
                    </a:lnTo>
                    <a:lnTo>
                      <a:pt x="16" y="10"/>
                    </a:lnTo>
                    <a:lnTo>
                      <a:pt x="10" y="22"/>
                    </a:lnTo>
                    <a:lnTo>
                      <a:pt x="10" y="22"/>
                    </a:lnTo>
                    <a:lnTo>
                      <a:pt x="12" y="26"/>
                    </a:lnTo>
                    <a:lnTo>
                      <a:pt x="12" y="26"/>
                    </a:lnTo>
                    <a:lnTo>
                      <a:pt x="8" y="28"/>
                    </a:lnTo>
                    <a:lnTo>
                      <a:pt x="8" y="28"/>
                    </a:lnTo>
                    <a:lnTo>
                      <a:pt x="6" y="32"/>
                    </a:lnTo>
                    <a:lnTo>
                      <a:pt x="6" y="32"/>
                    </a:lnTo>
                    <a:lnTo>
                      <a:pt x="6" y="32"/>
                    </a:lnTo>
                    <a:lnTo>
                      <a:pt x="6" y="32"/>
                    </a:lnTo>
                    <a:lnTo>
                      <a:pt x="10" y="32"/>
                    </a:lnTo>
                    <a:lnTo>
                      <a:pt x="10" y="32"/>
                    </a:lnTo>
                    <a:lnTo>
                      <a:pt x="4" y="36"/>
                    </a:lnTo>
                    <a:lnTo>
                      <a:pt x="0" y="40"/>
                    </a:lnTo>
                    <a:lnTo>
                      <a:pt x="0" y="40"/>
                    </a:lnTo>
                    <a:lnTo>
                      <a:pt x="0" y="44"/>
                    </a:lnTo>
                    <a:lnTo>
                      <a:pt x="0" y="44"/>
                    </a:lnTo>
                    <a:lnTo>
                      <a:pt x="10" y="42"/>
                    </a:lnTo>
                    <a:lnTo>
                      <a:pt x="10" y="42"/>
                    </a:lnTo>
                    <a:lnTo>
                      <a:pt x="20" y="44"/>
                    </a:lnTo>
                    <a:lnTo>
                      <a:pt x="20" y="44"/>
                    </a:lnTo>
                    <a:lnTo>
                      <a:pt x="24" y="44"/>
                    </a:lnTo>
                    <a:lnTo>
                      <a:pt x="28" y="42"/>
                    </a:lnTo>
                    <a:lnTo>
                      <a:pt x="28" y="42"/>
                    </a:lnTo>
                    <a:lnTo>
                      <a:pt x="30" y="40"/>
                    </a:lnTo>
                    <a:lnTo>
                      <a:pt x="30" y="44"/>
                    </a:lnTo>
                    <a:lnTo>
                      <a:pt x="30" y="44"/>
                    </a:lnTo>
                    <a:lnTo>
                      <a:pt x="30" y="44"/>
                    </a:lnTo>
                    <a:lnTo>
                      <a:pt x="30" y="44"/>
                    </a:lnTo>
                    <a:lnTo>
                      <a:pt x="32" y="44"/>
                    </a:lnTo>
                    <a:lnTo>
                      <a:pt x="32" y="44"/>
                    </a:lnTo>
                    <a:lnTo>
                      <a:pt x="34" y="42"/>
                    </a:lnTo>
                    <a:lnTo>
                      <a:pt x="34" y="42"/>
                    </a:lnTo>
                    <a:lnTo>
                      <a:pt x="38" y="42"/>
                    </a:lnTo>
                    <a:lnTo>
                      <a:pt x="38" y="42"/>
                    </a:lnTo>
                    <a:lnTo>
                      <a:pt x="38" y="42"/>
                    </a:lnTo>
                    <a:lnTo>
                      <a:pt x="34" y="46"/>
                    </a:lnTo>
                    <a:lnTo>
                      <a:pt x="30" y="50"/>
                    </a:lnTo>
                    <a:lnTo>
                      <a:pt x="30" y="50"/>
                    </a:lnTo>
                    <a:lnTo>
                      <a:pt x="30" y="50"/>
                    </a:lnTo>
                    <a:lnTo>
                      <a:pt x="30" y="50"/>
                    </a:lnTo>
                    <a:lnTo>
                      <a:pt x="34" y="50"/>
                    </a:lnTo>
                    <a:lnTo>
                      <a:pt x="34" y="50"/>
                    </a:lnTo>
                    <a:lnTo>
                      <a:pt x="38" y="46"/>
                    </a:lnTo>
                    <a:lnTo>
                      <a:pt x="44" y="42"/>
                    </a:lnTo>
                    <a:lnTo>
                      <a:pt x="44" y="42"/>
                    </a:lnTo>
                    <a:lnTo>
                      <a:pt x="44" y="42"/>
                    </a:lnTo>
                    <a:lnTo>
                      <a:pt x="44" y="42"/>
                    </a:lnTo>
                    <a:lnTo>
                      <a:pt x="46" y="44"/>
                    </a:lnTo>
                    <a:lnTo>
                      <a:pt x="46" y="44"/>
                    </a:lnTo>
                    <a:lnTo>
                      <a:pt x="44" y="48"/>
                    </a:lnTo>
                    <a:lnTo>
                      <a:pt x="44" y="48"/>
                    </a:lnTo>
                    <a:lnTo>
                      <a:pt x="44" y="50"/>
                    </a:lnTo>
                    <a:lnTo>
                      <a:pt x="44" y="50"/>
                    </a:lnTo>
                    <a:lnTo>
                      <a:pt x="46" y="50"/>
                    </a:lnTo>
                    <a:lnTo>
                      <a:pt x="46" y="50"/>
                    </a:lnTo>
                    <a:lnTo>
                      <a:pt x="48" y="48"/>
                    </a:lnTo>
                    <a:lnTo>
                      <a:pt x="48" y="48"/>
                    </a:lnTo>
                    <a:lnTo>
                      <a:pt x="48" y="52"/>
                    </a:lnTo>
                    <a:lnTo>
                      <a:pt x="48" y="52"/>
                    </a:lnTo>
                    <a:lnTo>
                      <a:pt x="54" y="54"/>
                    </a:lnTo>
                    <a:lnTo>
                      <a:pt x="54" y="54"/>
                    </a:lnTo>
                    <a:lnTo>
                      <a:pt x="56" y="50"/>
                    </a:lnTo>
                    <a:lnTo>
                      <a:pt x="56" y="44"/>
                    </a:lnTo>
                    <a:lnTo>
                      <a:pt x="56" y="44"/>
                    </a:lnTo>
                    <a:lnTo>
                      <a:pt x="54" y="44"/>
                    </a:lnTo>
                    <a:lnTo>
                      <a:pt x="54" y="42"/>
                    </a:lnTo>
                    <a:lnTo>
                      <a:pt x="54" y="4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89" name="Freeform 233"/>
              <p:cNvSpPr/>
              <p:nvPr/>
            </p:nvSpPr>
            <p:spPr bwMode="auto">
              <a:xfrm>
                <a:off x="1495425" y="361950"/>
                <a:ext cx="15875" cy="9525"/>
              </a:xfrm>
              <a:custGeom>
                <a:avLst/>
                <a:gdLst/>
                <a:ahLst/>
                <a:cxnLst>
                  <a:cxn ang="0">
                    <a:pos x="4" y="0"/>
                  </a:cxn>
                  <a:cxn ang="0">
                    <a:pos x="4" y="0"/>
                  </a:cxn>
                  <a:cxn ang="0">
                    <a:pos x="2" y="2"/>
                  </a:cxn>
                  <a:cxn ang="0">
                    <a:pos x="0" y="4"/>
                  </a:cxn>
                  <a:cxn ang="0">
                    <a:pos x="0" y="4"/>
                  </a:cxn>
                  <a:cxn ang="0">
                    <a:pos x="2" y="6"/>
                  </a:cxn>
                  <a:cxn ang="0">
                    <a:pos x="6" y="6"/>
                  </a:cxn>
                  <a:cxn ang="0">
                    <a:pos x="6" y="6"/>
                  </a:cxn>
                  <a:cxn ang="0">
                    <a:pos x="8" y="4"/>
                  </a:cxn>
                  <a:cxn ang="0">
                    <a:pos x="8" y="4"/>
                  </a:cxn>
                  <a:cxn ang="0">
                    <a:pos x="10" y="2"/>
                  </a:cxn>
                  <a:cxn ang="0">
                    <a:pos x="10" y="2"/>
                  </a:cxn>
                  <a:cxn ang="0">
                    <a:pos x="8" y="0"/>
                  </a:cxn>
                  <a:cxn ang="0">
                    <a:pos x="4" y="0"/>
                  </a:cxn>
                  <a:cxn ang="0">
                    <a:pos x="4" y="0"/>
                  </a:cxn>
                </a:cxnLst>
                <a:rect l="0" t="0" r="r" b="b"/>
                <a:pathLst>
                  <a:path w="10" h="6">
                    <a:moveTo>
                      <a:pt x="4" y="0"/>
                    </a:moveTo>
                    <a:lnTo>
                      <a:pt x="4" y="0"/>
                    </a:lnTo>
                    <a:lnTo>
                      <a:pt x="2" y="2"/>
                    </a:lnTo>
                    <a:lnTo>
                      <a:pt x="0" y="4"/>
                    </a:lnTo>
                    <a:lnTo>
                      <a:pt x="0" y="4"/>
                    </a:lnTo>
                    <a:lnTo>
                      <a:pt x="2" y="6"/>
                    </a:lnTo>
                    <a:lnTo>
                      <a:pt x="6" y="6"/>
                    </a:lnTo>
                    <a:lnTo>
                      <a:pt x="6" y="6"/>
                    </a:lnTo>
                    <a:lnTo>
                      <a:pt x="8" y="4"/>
                    </a:lnTo>
                    <a:lnTo>
                      <a:pt x="8" y="4"/>
                    </a:lnTo>
                    <a:lnTo>
                      <a:pt x="10" y="2"/>
                    </a:lnTo>
                    <a:lnTo>
                      <a:pt x="10" y="2"/>
                    </a:lnTo>
                    <a:lnTo>
                      <a:pt x="8" y="0"/>
                    </a:lnTo>
                    <a:lnTo>
                      <a:pt x="4" y="0"/>
                    </a:lnTo>
                    <a:lnTo>
                      <a:pt x="4"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90" name="Freeform 234"/>
              <p:cNvSpPr/>
              <p:nvPr/>
            </p:nvSpPr>
            <p:spPr bwMode="auto">
              <a:xfrm>
                <a:off x="803275" y="1457325"/>
                <a:ext cx="120650" cy="44450"/>
              </a:xfrm>
              <a:custGeom>
                <a:avLst/>
                <a:gdLst/>
                <a:ahLst/>
                <a:cxnLst>
                  <a:cxn ang="0">
                    <a:pos x="10" y="4"/>
                  </a:cxn>
                  <a:cxn ang="0">
                    <a:pos x="12" y="4"/>
                  </a:cxn>
                  <a:cxn ang="0">
                    <a:pos x="8" y="6"/>
                  </a:cxn>
                  <a:cxn ang="0">
                    <a:pos x="12" y="8"/>
                  </a:cxn>
                  <a:cxn ang="0">
                    <a:pos x="20" y="8"/>
                  </a:cxn>
                  <a:cxn ang="0">
                    <a:pos x="30" y="12"/>
                  </a:cxn>
                  <a:cxn ang="0">
                    <a:pos x="38" y="14"/>
                  </a:cxn>
                  <a:cxn ang="0">
                    <a:pos x="38" y="16"/>
                  </a:cxn>
                  <a:cxn ang="0">
                    <a:pos x="40" y="18"/>
                  </a:cxn>
                  <a:cxn ang="0">
                    <a:pos x="50" y="22"/>
                  </a:cxn>
                  <a:cxn ang="0">
                    <a:pos x="50" y="24"/>
                  </a:cxn>
                  <a:cxn ang="0">
                    <a:pos x="48" y="26"/>
                  </a:cxn>
                  <a:cxn ang="0">
                    <a:pos x="46" y="28"/>
                  </a:cxn>
                  <a:cxn ang="0">
                    <a:pos x="52" y="28"/>
                  </a:cxn>
                  <a:cxn ang="0">
                    <a:pos x="58" y="28"/>
                  </a:cxn>
                  <a:cxn ang="0">
                    <a:pos x="66" y="28"/>
                  </a:cxn>
                  <a:cxn ang="0">
                    <a:pos x="76" y="26"/>
                  </a:cxn>
                  <a:cxn ang="0">
                    <a:pos x="76" y="26"/>
                  </a:cxn>
                  <a:cxn ang="0">
                    <a:pos x="64" y="22"/>
                  </a:cxn>
                  <a:cxn ang="0">
                    <a:pos x="62" y="20"/>
                  </a:cxn>
                  <a:cxn ang="0">
                    <a:pos x="64" y="18"/>
                  </a:cxn>
                  <a:cxn ang="0">
                    <a:pos x="58" y="16"/>
                  </a:cxn>
                  <a:cxn ang="0">
                    <a:pos x="50" y="14"/>
                  </a:cxn>
                  <a:cxn ang="0">
                    <a:pos x="46" y="10"/>
                  </a:cxn>
                  <a:cxn ang="0">
                    <a:pos x="32" y="6"/>
                  </a:cxn>
                  <a:cxn ang="0">
                    <a:pos x="26" y="2"/>
                  </a:cxn>
                  <a:cxn ang="0">
                    <a:pos x="24" y="2"/>
                  </a:cxn>
                  <a:cxn ang="0">
                    <a:pos x="8" y="0"/>
                  </a:cxn>
                  <a:cxn ang="0">
                    <a:pos x="0" y="0"/>
                  </a:cxn>
                  <a:cxn ang="0">
                    <a:pos x="0" y="0"/>
                  </a:cxn>
                  <a:cxn ang="0">
                    <a:pos x="0" y="6"/>
                  </a:cxn>
                  <a:cxn ang="0">
                    <a:pos x="4" y="4"/>
                  </a:cxn>
                  <a:cxn ang="0">
                    <a:pos x="10" y="4"/>
                  </a:cxn>
                </a:cxnLst>
                <a:rect l="0" t="0" r="r" b="b"/>
                <a:pathLst>
                  <a:path w="76" h="28">
                    <a:moveTo>
                      <a:pt x="10" y="4"/>
                    </a:moveTo>
                    <a:lnTo>
                      <a:pt x="10" y="4"/>
                    </a:lnTo>
                    <a:lnTo>
                      <a:pt x="12" y="4"/>
                    </a:lnTo>
                    <a:lnTo>
                      <a:pt x="12" y="4"/>
                    </a:lnTo>
                    <a:lnTo>
                      <a:pt x="12" y="4"/>
                    </a:lnTo>
                    <a:lnTo>
                      <a:pt x="8" y="6"/>
                    </a:lnTo>
                    <a:lnTo>
                      <a:pt x="8" y="6"/>
                    </a:lnTo>
                    <a:lnTo>
                      <a:pt x="12" y="8"/>
                    </a:lnTo>
                    <a:lnTo>
                      <a:pt x="20" y="8"/>
                    </a:lnTo>
                    <a:lnTo>
                      <a:pt x="20" y="8"/>
                    </a:lnTo>
                    <a:lnTo>
                      <a:pt x="30" y="12"/>
                    </a:lnTo>
                    <a:lnTo>
                      <a:pt x="30" y="12"/>
                    </a:lnTo>
                    <a:lnTo>
                      <a:pt x="34" y="12"/>
                    </a:lnTo>
                    <a:lnTo>
                      <a:pt x="38" y="14"/>
                    </a:lnTo>
                    <a:lnTo>
                      <a:pt x="38" y="14"/>
                    </a:lnTo>
                    <a:lnTo>
                      <a:pt x="38" y="16"/>
                    </a:lnTo>
                    <a:lnTo>
                      <a:pt x="40" y="18"/>
                    </a:lnTo>
                    <a:lnTo>
                      <a:pt x="40" y="18"/>
                    </a:lnTo>
                    <a:lnTo>
                      <a:pt x="46" y="20"/>
                    </a:lnTo>
                    <a:lnTo>
                      <a:pt x="50" y="22"/>
                    </a:lnTo>
                    <a:lnTo>
                      <a:pt x="50" y="22"/>
                    </a:lnTo>
                    <a:lnTo>
                      <a:pt x="50" y="24"/>
                    </a:lnTo>
                    <a:lnTo>
                      <a:pt x="48" y="26"/>
                    </a:lnTo>
                    <a:lnTo>
                      <a:pt x="48" y="26"/>
                    </a:lnTo>
                    <a:lnTo>
                      <a:pt x="46" y="28"/>
                    </a:lnTo>
                    <a:lnTo>
                      <a:pt x="46" y="28"/>
                    </a:lnTo>
                    <a:lnTo>
                      <a:pt x="46" y="28"/>
                    </a:lnTo>
                    <a:lnTo>
                      <a:pt x="52" y="28"/>
                    </a:lnTo>
                    <a:lnTo>
                      <a:pt x="58" y="28"/>
                    </a:lnTo>
                    <a:lnTo>
                      <a:pt x="58" y="28"/>
                    </a:lnTo>
                    <a:lnTo>
                      <a:pt x="66" y="28"/>
                    </a:lnTo>
                    <a:lnTo>
                      <a:pt x="66" y="28"/>
                    </a:lnTo>
                    <a:lnTo>
                      <a:pt x="76" y="26"/>
                    </a:lnTo>
                    <a:lnTo>
                      <a:pt x="76" y="26"/>
                    </a:lnTo>
                    <a:lnTo>
                      <a:pt x="76" y="26"/>
                    </a:lnTo>
                    <a:lnTo>
                      <a:pt x="76" y="26"/>
                    </a:lnTo>
                    <a:lnTo>
                      <a:pt x="70" y="22"/>
                    </a:lnTo>
                    <a:lnTo>
                      <a:pt x="64" y="22"/>
                    </a:lnTo>
                    <a:lnTo>
                      <a:pt x="64" y="22"/>
                    </a:lnTo>
                    <a:lnTo>
                      <a:pt x="62" y="20"/>
                    </a:lnTo>
                    <a:lnTo>
                      <a:pt x="62" y="20"/>
                    </a:lnTo>
                    <a:lnTo>
                      <a:pt x="64" y="18"/>
                    </a:lnTo>
                    <a:lnTo>
                      <a:pt x="64" y="18"/>
                    </a:lnTo>
                    <a:lnTo>
                      <a:pt x="58" y="16"/>
                    </a:lnTo>
                    <a:lnTo>
                      <a:pt x="50" y="14"/>
                    </a:lnTo>
                    <a:lnTo>
                      <a:pt x="50" y="14"/>
                    </a:lnTo>
                    <a:lnTo>
                      <a:pt x="46" y="10"/>
                    </a:lnTo>
                    <a:lnTo>
                      <a:pt x="46" y="10"/>
                    </a:lnTo>
                    <a:lnTo>
                      <a:pt x="40" y="8"/>
                    </a:lnTo>
                    <a:lnTo>
                      <a:pt x="32" y="6"/>
                    </a:lnTo>
                    <a:lnTo>
                      <a:pt x="32" y="6"/>
                    </a:lnTo>
                    <a:lnTo>
                      <a:pt x="26" y="2"/>
                    </a:lnTo>
                    <a:lnTo>
                      <a:pt x="24" y="2"/>
                    </a:lnTo>
                    <a:lnTo>
                      <a:pt x="24" y="2"/>
                    </a:lnTo>
                    <a:lnTo>
                      <a:pt x="16" y="0"/>
                    </a:lnTo>
                    <a:lnTo>
                      <a:pt x="8" y="0"/>
                    </a:lnTo>
                    <a:lnTo>
                      <a:pt x="8" y="0"/>
                    </a:lnTo>
                    <a:lnTo>
                      <a:pt x="0" y="0"/>
                    </a:lnTo>
                    <a:lnTo>
                      <a:pt x="0" y="0"/>
                    </a:lnTo>
                    <a:lnTo>
                      <a:pt x="0" y="0"/>
                    </a:lnTo>
                    <a:lnTo>
                      <a:pt x="0" y="0"/>
                    </a:lnTo>
                    <a:lnTo>
                      <a:pt x="0" y="6"/>
                    </a:lnTo>
                    <a:lnTo>
                      <a:pt x="0" y="6"/>
                    </a:lnTo>
                    <a:lnTo>
                      <a:pt x="4" y="4"/>
                    </a:lnTo>
                    <a:lnTo>
                      <a:pt x="10" y="4"/>
                    </a:lnTo>
                    <a:lnTo>
                      <a:pt x="10" y="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91" name="Freeform 235"/>
              <p:cNvSpPr/>
              <p:nvPr/>
            </p:nvSpPr>
            <p:spPr bwMode="auto">
              <a:xfrm>
                <a:off x="2527300" y="431800"/>
                <a:ext cx="79375" cy="69850"/>
              </a:xfrm>
              <a:custGeom>
                <a:avLst/>
                <a:gdLst/>
                <a:ahLst/>
                <a:cxnLst>
                  <a:cxn ang="0">
                    <a:pos x="2" y="28"/>
                  </a:cxn>
                  <a:cxn ang="0">
                    <a:pos x="2" y="28"/>
                  </a:cxn>
                  <a:cxn ang="0">
                    <a:pos x="4" y="30"/>
                  </a:cxn>
                  <a:cxn ang="0">
                    <a:pos x="6" y="30"/>
                  </a:cxn>
                  <a:cxn ang="0">
                    <a:pos x="10" y="28"/>
                  </a:cxn>
                  <a:cxn ang="0">
                    <a:pos x="10" y="28"/>
                  </a:cxn>
                  <a:cxn ang="0">
                    <a:pos x="18" y="30"/>
                  </a:cxn>
                  <a:cxn ang="0">
                    <a:pos x="26" y="34"/>
                  </a:cxn>
                  <a:cxn ang="0">
                    <a:pos x="26" y="34"/>
                  </a:cxn>
                  <a:cxn ang="0">
                    <a:pos x="24" y="36"/>
                  </a:cxn>
                  <a:cxn ang="0">
                    <a:pos x="24" y="36"/>
                  </a:cxn>
                  <a:cxn ang="0">
                    <a:pos x="22" y="38"/>
                  </a:cxn>
                  <a:cxn ang="0">
                    <a:pos x="20" y="38"/>
                  </a:cxn>
                  <a:cxn ang="0">
                    <a:pos x="20" y="40"/>
                  </a:cxn>
                  <a:cxn ang="0">
                    <a:pos x="20" y="40"/>
                  </a:cxn>
                  <a:cxn ang="0">
                    <a:pos x="28" y="40"/>
                  </a:cxn>
                  <a:cxn ang="0">
                    <a:pos x="28" y="40"/>
                  </a:cxn>
                  <a:cxn ang="0">
                    <a:pos x="30" y="44"/>
                  </a:cxn>
                  <a:cxn ang="0">
                    <a:pos x="30" y="44"/>
                  </a:cxn>
                  <a:cxn ang="0">
                    <a:pos x="34" y="44"/>
                  </a:cxn>
                  <a:cxn ang="0">
                    <a:pos x="36" y="42"/>
                  </a:cxn>
                  <a:cxn ang="0">
                    <a:pos x="36" y="42"/>
                  </a:cxn>
                  <a:cxn ang="0">
                    <a:pos x="50" y="42"/>
                  </a:cxn>
                  <a:cxn ang="0">
                    <a:pos x="50" y="42"/>
                  </a:cxn>
                  <a:cxn ang="0">
                    <a:pos x="50" y="40"/>
                  </a:cxn>
                  <a:cxn ang="0">
                    <a:pos x="46" y="38"/>
                  </a:cxn>
                  <a:cxn ang="0">
                    <a:pos x="42" y="36"/>
                  </a:cxn>
                  <a:cxn ang="0">
                    <a:pos x="42" y="36"/>
                  </a:cxn>
                  <a:cxn ang="0">
                    <a:pos x="38" y="28"/>
                  </a:cxn>
                  <a:cxn ang="0">
                    <a:pos x="34" y="20"/>
                  </a:cxn>
                  <a:cxn ang="0">
                    <a:pos x="34" y="20"/>
                  </a:cxn>
                  <a:cxn ang="0">
                    <a:pos x="36" y="12"/>
                  </a:cxn>
                  <a:cxn ang="0">
                    <a:pos x="38" y="10"/>
                  </a:cxn>
                  <a:cxn ang="0">
                    <a:pos x="42" y="6"/>
                  </a:cxn>
                  <a:cxn ang="0">
                    <a:pos x="44" y="2"/>
                  </a:cxn>
                  <a:cxn ang="0">
                    <a:pos x="44" y="2"/>
                  </a:cxn>
                  <a:cxn ang="0">
                    <a:pos x="38" y="0"/>
                  </a:cxn>
                  <a:cxn ang="0">
                    <a:pos x="38" y="0"/>
                  </a:cxn>
                  <a:cxn ang="0">
                    <a:pos x="30" y="0"/>
                  </a:cxn>
                  <a:cxn ang="0">
                    <a:pos x="24" y="2"/>
                  </a:cxn>
                  <a:cxn ang="0">
                    <a:pos x="24" y="2"/>
                  </a:cxn>
                  <a:cxn ang="0">
                    <a:pos x="18" y="2"/>
                  </a:cxn>
                  <a:cxn ang="0">
                    <a:pos x="18" y="2"/>
                  </a:cxn>
                  <a:cxn ang="0">
                    <a:pos x="14" y="6"/>
                  </a:cxn>
                  <a:cxn ang="0">
                    <a:pos x="10" y="8"/>
                  </a:cxn>
                  <a:cxn ang="0">
                    <a:pos x="10" y="8"/>
                  </a:cxn>
                  <a:cxn ang="0">
                    <a:pos x="10" y="10"/>
                  </a:cxn>
                  <a:cxn ang="0">
                    <a:pos x="10" y="10"/>
                  </a:cxn>
                  <a:cxn ang="0">
                    <a:pos x="14" y="12"/>
                  </a:cxn>
                  <a:cxn ang="0">
                    <a:pos x="14" y="12"/>
                  </a:cxn>
                  <a:cxn ang="0">
                    <a:pos x="12" y="16"/>
                  </a:cxn>
                  <a:cxn ang="0">
                    <a:pos x="8" y="20"/>
                  </a:cxn>
                  <a:cxn ang="0">
                    <a:pos x="8" y="20"/>
                  </a:cxn>
                  <a:cxn ang="0">
                    <a:pos x="6" y="20"/>
                  </a:cxn>
                  <a:cxn ang="0">
                    <a:pos x="2" y="20"/>
                  </a:cxn>
                  <a:cxn ang="0">
                    <a:pos x="2" y="20"/>
                  </a:cxn>
                  <a:cxn ang="0">
                    <a:pos x="0" y="22"/>
                  </a:cxn>
                  <a:cxn ang="0">
                    <a:pos x="0" y="26"/>
                  </a:cxn>
                  <a:cxn ang="0">
                    <a:pos x="0" y="26"/>
                  </a:cxn>
                  <a:cxn ang="0">
                    <a:pos x="2" y="28"/>
                  </a:cxn>
                  <a:cxn ang="0">
                    <a:pos x="2" y="28"/>
                  </a:cxn>
                </a:cxnLst>
                <a:rect l="0" t="0" r="r" b="b"/>
                <a:pathLst>
                  <a:path w="50" h="44">
                    <a:moveTo>
                      <a:pt x="2" y="28"/>
                    </a:moveTo>
                    <a:lnTo>
                      <a:pt x="2" y="28"/>
                    </a:lnTo>
                    <a:lnTo>
                      <a:pt x="4" y="30"/>
                    </a:lnTo>
                    <a:lnTo>
                      <a:pt x="6" y="30"/>
                    </a:lnTo>
                    <a:lnTo>
                      <a:pt x="10" y="28"/>
                    </a:lnTo>
                    <a:lnTo>
                      <a:pt x="10" y="28"/>
                    </a:lnTo>
                    <a:lnTo>
                      <a:pt x="18" y="30"/>
                    </a:lnTo>
                    <a:lnTo>
                      <a:pt x="26" y="34"/>
                    </a:lnTo>
                    <a:lnTo>
                      <a:pt x="26" y="34"/>
                    </a:lnTo>
                    <a:lnTo>
                      <a:pt x="24" y="36"/>
                    </a:lnTo>
                    <a:lnTo>
                      <a:pt x="24" y="36"/>
                    </a:lnTo>
                    <a:lnTo>
                      <a:pt x="22" y="38"/>
                    </a:lnTo>
                    <a:lnTo>
                      <a:pt x="20" y="38"/>
                    </a:lnTo>
                    <a:lnTo>
                      <a:pt x="20" y="40"/>
                    </a:lnTo>
                    <a:lnTo>
                      <a:pt x="20" y="40"/>
                    </a:lnTo>
                    <a:lnTo>
                      <a:pt x="28" y="40"/>
                    </a:lnTo>
                    <a:lnTo>
                      <a:pt x="28" y="40"/>
                    </a:lnTo>
                    <a:lnTo>
                      <a:pt x="30" y="44"/>
                    </a:lnTo>
                    <a:lnTo>
                      <a:pt x="30" y="44"/>
                    </a:lnTo>
                    <a:lnTo>
                      <a:pt x="34" y="44"/>
                    </a:lnTo>
                    <a:lnTo>
                      <a:pt x="36" y="42"/>
                    </a:lnTo>
                    <a:lnTo>
                      <a:pt x="36" y="42"/>
                    </a:lnTo>
                    <a:lnTo>
                      <a:pt x="50" y="42"/>
                    </a:lnTo>
                    <a:lnTo>
                      <a:pt x="50" y="42"/>
                    </a:lnTo>
                    <a:lnTo>
                      <a:pt x="50" y="40"/>
                    </a:lnTo>
                    <a:lnTo>
                      <a:pt x="46" y="38"/>
                    </a:lnTo>
                    <a:lnTo>
                      <a:pt x="42" y="36"/>
                    </a:lnTo>
                    <a:lnTo>
                      <a:pt x="42" y="36"/>
                    </a:lnTo>
                    <a:lnTo>
                      <a:pt x="38" y="28"/>
                    </a:lnTo>
                    <a:lnTo>
                      <a:pt x="34" y="20"/>
                    </a:lnTo>
                    <a:lnTo>
                      <a:pt x="34" y="20"/>
                    </a:lnTo>
                    <a:lnTo>
                      <a:pt x="36" y="12"/>
                    </a:lnTo>
                    <a:lnTo>
                      <a:pt x="38" y="10"/>
                    </a:lnTo>
                    <a:lnTo>
                      <a:pt x="42" y="6"/>
                    </a:lnTo>
                    <a:lnTo>
                      <a:pt x="44" y="2"/>
                    </a:lnTo>
                    <a:lnTo>
                      <a:pt x="44" y="2"/>
                    </a:lnTo>
                    <a:lnTo>
                      <a:pt x="38" y="0"/>
                    </a:lnTo>
                    <a:lnTo>
                      <a:pt x="38" y="0"/>
                    </a:lnTo>
                    <a:lnTo>
                      <a:pt x="30" y="0"/>
                    </a:lnTo>
                    <a:lnTo>
                      <a:pt x="24" y="2"/>
                    </a:lnTo>
                    <a:lnTo>
                      <a:pt x="24" y="2"/>
                    </a:lnTo>
                    <a:lnTo>
                      <a:pt x="18" y="2"/>
                    </a:lnTo>
                    <a:lnTo>
                      <a:pt x="18" y="2"/>
                    </a:lnTo>
                    <a:lnTo>
                      <a:pt x="14" y="6"/>
                    </a:lnTo>
                    <a:lnTo>
                      <a:pt x="10" y="8"/>
                    </a:lnTo>
                    <a:lnTo>
                      <a:pt x="10" y="8"/>
                    </a:lnTo>
                    <a:lnTo>
                      <a:pt x="10" y="10"/>
                    </a:lnTo>
                    <a:lnTo>
                      <a:pt x="10" y="10"/>
                    </a:lnTo>
                    <a:lnTo>
                      <a:pt x="14" y="12"/>
                    </a:lnTo>
                    <a:lnTo>
                      <a:pt x="14" y="12"/>
                    </a:lnTo>
                    <a:lnTo>
                      <a:pt x="12" y="16"/>
                    </a:lnTo>
                    <a:lnTo>
                      <a:pt x="8" y="20"/>
                    </a:lnTo>
                    <a:lnTo>
                      <a:pt x="8" y="20"/>
                    </a:lnTo>
                    <a:lnTo>
                      <a:pt x="6" y="20"/>
                    </a:lnTo>
                    <a:lnTo>
                      <a:pt x="2" y="20"/>
                    </a:lnTo>
                    <a:lnTo>
                      <a:pt x="2" y="20"/>
                    </a:lnTo>
                    <a:lnTo>
                      <a:pt x="0" y="22"/>
                    </a:lnTo>
                    <a:lnTo>
                      <a:pt x="0" y="26"/>
                    </a:lnTo>
                    <a:lnTo>
                      <a:pt x="0" y="26"/>
                    </a:lnTo>
                    <a:lnTo>
                      <a:pt x="2" y="28"/>
                    </a:lnTo>
                    <a:lnTo>
                      <a:pt x="2" y="28"/>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92" name="Freeform 236"/>
              <p:cNvSpPr/>
              <p:nvPr/>
            </p:nvSpPr>
            <p:spPr bwMode="auto">
              <a:xfrm>
                <a:off x="1936750" y="784225"/>
                <a:ext cx="31750" cy="22225"/>
              </a:xfrm>
              <a:custGeom>
                <a:avLst/>
                <a:gdLst/>
                <a:ahLst/>
                <a:cxnLst>
                  <a:cxn ang="0">
                    <a:pos x="6" y="10"/>
                  </a:cxn>
                  <a:cxn ang="0">
                    <a:pos x="6" y="10"/>
                  </a:cxn>
                  <a:cxn ang="0">
                    <a:pos x="18" y="10"/>
                  </a:cxn>
                  <a:cxn ang="0">
                    <a:pos x="18" y="10"/>
                  </a:cxn>
                  <a:cxn ang="0">
                    <a:pos x="20" y="6"/>
                  </a:cxn>
                  <a:cxn ang="0">
                    <a:pos x="20" y="6"/>
                  </a:cxn>
                  <a:cxn ang="0">
                    <a:pos x="18" y="4"/>
                  </a:cxn>
                  <a:cxn ang="0">
                    <a:pos x="20" y="0"/>
                  </a:cxn>
                  <a:cxn ang="0">
                    <a:pos x="20" y="0"/>
                  </a:cxn>
                  <a:cxn ang="0">
                    <a:pos x="18" y="0"/>
                  </a:cxn>
                  <a:cxn ang="0">
                    <a:pos x="18" y="0"/>
                  </a:cxn>
                  <a:cxn ang="0">
                    <a:pos x="18" y="2"/>
                  </a:cxn>
                  <a:cxn ang="0">
                    <a:pos x="18" y="2"/>
                  </a:cxn>
                  <a:cxn ang="0">
                    <a:pos x="14" y="2"/>
                  </a:cxn>
                  <a:cxn ang="0">
                    <a:pos x="14" y="2"/>
                  </a:cxn>
                  <a:cxn ang="0">
                    <a:pos x="12" y="6"/>
                  </a:cxn>
                  <a:cxn ang="0">
                    <a:pos x="8" y="8"/>
                  </a:cxn>
                  <a:cxn ang="0">
                    <a:pos x="8" y="8"/>
                  </a:cxn>
                  <a:cxn ang="0">
                    <a:pos x="2" y="8"/>
                  </a:cxn>
                  <a:cxn ang="0">
                    <a:pos x="2" y="8"/>
                  </a:cxn>
                  <a:cxn ang="0">
                    <a:pos x="0" y="12"/>
                  </a:cxn>
                  <a:cxn ang="0">
                    <a:pos x="0" y="12"/>
                  </a:cxn>
                  <a:cxn ang="0">
                    <a:pos x="2" y="14"/>
                  </a:cxn>
                  <a:cxn ang="0">
                    <a:pos x="2" y="14"/>
                  </a:cxn>
                  <a:cxn ang="0">
                    <a:pos x="4" y="12"/>
                  </a:cxn>
                  <a:cxn ang="0">
                    <a:pos x="6" y="10"/>
                  </a:cxn>
                  <a:cxn ang="0">
                    <a:pos x="6" y="10"/>
                  </a:cxn>
                </a:cxnLst>
                <a:rect l="0" t="0" r="r" b="b"/>
                <a:pathLst>
                  <a:path w="20" h="14">
                    <a:moveTo>
                      <a:pt x="6" y="10"/>
                    </a:moveTo>
                    <a:lnTo>
                      <a:pt x="6" y="10"/>
                    </a:lnTo>
                    <a:lnTo>
                      <a:pt x="18" y="10"/>
                    </a:lnTo>
                    <a:lnTo>
                      <a:pt x="18" y="10"/>
                    </a:lnTo>
                    <a:lnTo>
                      <a:pt x="20" y="6"/>
                    </a:lnTo>
                    <a:lnTo>
                      <a:pt x="20" y="6"/>
                    </a:lnTo>
                    <a:lnTo>
                      <a:pt x="18" y="4"/>
                    </a:lnTo>
                    <a:lnTo>
                      <a:pt x="20" y="0"/>
                    </a:lnTo>
                    <a:lnTo>
                      <a:pt x="20" y="0"/>
                    </a:lnTo>
                    <a:lnTo>
                      <a:pt x="18" y="0"/>
                    </a:lnTo>
                    <a:lnTo>
                      <a:pt x="18" y="0"/>
                    </a:lnTo>
                    <a:lnTo>
                      <a:pt x="18" y="2"/>
                    </a:lnTo>
                    <a:lnTo>
                      <a:pt x="18" y="2"/>
                    </a:lnTo>
                    <a:lnTo>
                      <a:pt x="14" y="2"/>
                    </a:lnTo>
                    <a:lnTo>
                      <a:pt x="14" y="2"/>
                    </a:lnTo>
                    <a:lnTo>
                      <a:pt x="12" y="6"/>
                    </a:lnTo>
                    <a:lnTo>
                      <a:pt x="8" y="8"/>
                    </a:lnTo>
                    <a:lnTo>
                      <a:pt x="8" y="8"/>
                    </a:lnTo>
                    <a:lnTo>
                      <a:pt x="2" y="8"/>
                    </a:lnTo>
                    <a:lnTo>
                      <a:pt x="2" y="8"/>
                    </a:lnTo>
                    <a:lnTo>
                      <a:pt x="0" y="12"/>
                    </a:lnTo>
                    <a:lnTo>
                      <a:pt x="0" y="12"/>
                    </a:lnTo>
                    <a:lnTo>
                      <a:pt x="2" y="14"/>
                    </a:lnTo>
                    <a:lnTo>
                      <a:pt x="2" y="14"/>
                    </a:lnTo>
                    <a:lnTo>
                      <a:pt x="4" y="12"/>
                    </a:lnTo>
                    <a:lnTo>
                      <a:pt x="6" y="10"/>
                    </a:lnTo>
                    <a:lnTo>
                      <a:pt x="6" y="1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93" name="Freeform 237"/>
              <p:cNvSpPr/>
              <p:nvPr/>
            </p:nvSpPr>
            <p:spPr bwMode="auto">
              <a:xfrm>
                <a:off x="1971675" y="241300"/>
                <a:ext cx="136525" cy="98425"/>
              </a:xfrm>
              <a:custGeom>
                <a:avLst/>
                <a:gdLst/>
                <a:ahLst/>
                <a:cxnLst>
                  <a:cxn ang="0">
                    <a:pos x="6" y="16"/>
                  </a:cxn>
                  <a:cxn ang="0">
                    <a:pos x="12" y="14"/>
                  </a:cxn>
                  <a:cxn ang="0">
                    <a:pos x="14" y="18"/>
                  </a:cxn>
                  <a:cxn ang="0">
                    <a:pos x="8" y="22"/>
                  </a:cxn>
                  <a:cxn ang="0">
                    <a:pos x="16" y="30"/>
                  </a:cxn>
                  <a:cxn ang="0">
                    <a:pos x="26" y="32"/>
                  </a:cxn>
                  <a:cxn ang="0">
                    <a:pos x="30" y="30"/>
                  </a:cxn>
                  <a:cxn ang="0">
                    <a:pos x="36" y="24"/>
                  </a:cxn>
                  <a:cxn ang="0">
                    <a:pos x="42" y="28"/>
                  </a:cxn>
                  <a:cxn ang="0">
                    <a:pos x="50" y="30"/>
                  </a:cxn>
                  <a:cxn ang="0">
                    <a:pos x="44" y="32"/>
                  </a:cxn>
                  <a:cxn ang="0">
                    <a:pos x="26" y="38"/>
                  </a:cxn>
                  <a:cxn ang="0">
                    <a:pos x="26" y="38"/>
                  </a:cxn>
                  <a:cxn ang="0">
                    <a:pos x="28" y="42"/>
                  </a:cxn>
                  <a:cxn ang="0">
                    <a:pos x="48" y="40"/>
                  </a:cxn>
                  <a:cxn ang="0">
                    <a:pos x="50" y="42"/>
                  </a:cxn>
                  <a:cxn ang="0">
                    <a:pos x="44" y="46"/>
                  </a:cxn>
                  <a:cxn ang="0">
                    <a:pos x="34" y="46"/>
                  </a:cxn>
                  <a:cxn ang="0">
                    <a:pos x="32" y="50"/>
                  </a:cxn>
                  <a:cxn ang="0">
                    <a:pos x="32" y="50"/>
                  </a:cxn>
                  <a:cxn ang="0">
                    <a:pos x="48" y="60"/>
                  </a:cxn>
                  <a:cxn ang="0">
                    <a:pos x="52" y="62"/>
                  </a:cxn>
                  <a:cxn ang="0">
                    <a:pos x="56" y="60"/>
                  </a:cxn>
                  <a:cxn ang="0">
                    <a:pos x="60" y="48"/>
                  </a:cxn>
                  <a:cxn ang="0">
                    <a:pos x="66" y="46"/>
                  </a:cxn>
                  <a:cxn ang="0">
                    <a:pos x="68" y="40"/>
                  </a:cxn>
                  <a:cxn ang="0">
                    <a:pos x="70" y="32"/>
                  </a:cxn>
                  <a:cxn ang="0">
                    <a:pos x="74" y="28"/>
                  </a:cxn>
                  <a:cxn ang="0">
                    <a:pos x="82" y="26"/>
                  </a:cxn>
                  <a:cxn ang="0">
                    <a:pos x="86" y="24"/>
                  </a:cxn>
                  <a:cxn ang="0">
                    <a:pos x="84" y="20"/>
                  </a:cxn>
                  <a:cxn ang="0">
                    <a:pos x="78" y="18"/>
                  </a:cxn>
                  <a:cxn ang="0">
                    <a:pos x="72" y="16"/>
                  </a:cxn>
                  <a:cxn ang="0">
                    <a:pos x="66" y="8"/>
                  </a:cxn>
                  <a:cxn ang="0">
                    <a:pos x="62" y="12"/>
                  </a:cxn>
                  <a:cxn ang="0">
                    <a:pos x="60" y="12"/>
                  </a:cxn>
                  <a:cxn ang="0">
                    <a:pos x="60" y="8"/>
                  </a:cxn>
                  <a:cxn ang="0">
                    <a:pos x="60" y="4"/>
                  </a:cxn>
                  <a:cxn ang="0">
                    <a:pos x="54" y="2"/>
                  </a:cxn>
                  <a:cxn ang="0">
                    <a:pos x="50" y="0"/>
                  </a:cxn>
                  <a:cxn ang="0">
                    <a:pos x="48" y="0"/>
                  </a:cxn>
                  <a:cxn ang="0">
                    <a:pos x="44" y="4"/>
                  </a:cxn>
                  <a:cxn ang="0">
                    <a:pos x="46" y="10"/>
                  </a:cxn>
                  <a:cxn ang="0">
                    <a:pos x="48" y="14"/>
                  </a:cxn>
                  <a:cxn ang="0">
                    <a:pos x="46" y="16"/>
                  </a:cxn>
                  <a:cxn ang="0">
                    <a:pos x="36" y="6"/>
                  </a:cxn>
                  <a:cxn ang="0">
                    <a:pos x="32" y="4"/>
                  </a:cxn>
                  <a:cxn ang="0">
                    <a:pos x="30" y="6"/>
                  </a:cxn>
                  <a:cxn ang="0">
                    <a:pos x="28" y="12"/>
                  </a:cxn>
                  <a:cxn ang="0">
                    <a:pos x="22" y="12"/>
                  </a:cxn>
                  <a:cxn ang="0">
                    <a:pos x="22" y="4"/>
                  </a:cxn>
                  <a:cxn ang="0">
                    <a:pos x="14" y="4"/>
                  </a:cxn>
                  <a:cxn ang="0">
                    <a:pos x="10" y="4"/>
                  </a:cxn>
                  <a:cxn ang="0">
                    <a:pos x="4" y="6"/>
                  </a:cxn>
                  <a:cxn ang="0">
                    <a:pos x="0" y="8"/>
                  </a:cxn>
                  <a:cxn ang="0">
                    <a:pos x="6" y="16"/>
                  </a:cxn>
                </a:cxnLst>
                <a:rect l="0" t="0" r="r" b="b"/>
                <a:pathLst>
                  <a:path w="86" h="62">
                    <a:moveTo>
                      <a:pt x="6" y="16"/>
                    </a:moveTo>
                    <a:lnTo>
                      <a:pt x="6" y="16"/>
                    </a:lnTo>
                    <a:lnTo>
                      <a:pt x="12" y="14"/>
                    </a:lnTo>
                    <a:lnTo>
                      <a:pt x="12" y="14"/>
                    </a:lnTo>
                    <a:lnTo>
                      <a:pt x="14" y="18"/>
                    </a:lnTo>
                    <a:lnTo>
                      <a:pt x="14" y="18"/>
                    </a:lnTo>
                    <a:lnTo>
                      <a:pt x="8" y="22"/>
                    </a:lnTo>
                    <a:lnTo>
                      <a:pt x="8" y="22"/>
                    </a:lnTo>
                    <a:lnTo>
                      <a:pt x="10" y="26"/>
                    </a:lnTo>
                    <a:lnTo>
                      <a:pt x="16" y="30"/>
                    </a:lnTo>
                    <a:lnTo>
                      <a:pt x="22" y="32"/>
                    </a:lnTo>
                    <a:lnTo>
                      <a:pt x="26" y="32"/>
                    </a:lnTo>
                    <a:lnTo>
                      <a:pt x="26" y="32"/>
                    </a:lnTo>
                    <a:lnTo>
                      <a:pt x="30" y="30"/>
                    </a:lnTo>
                    <a:lnTo>
                      <a:pt x="32" y="28"/>
                    </a:lnTo>
                    <a:lnTo>
                      <a:pt x="36" y="24"/>
                    </a:lnTo>
                    <a:lnTo>
                      <a:pt x="36" y="24"/>
                    </a:lnTo>
                    <a:lnTo>
                      <a:pt x="42" y="28"/>
                    </a:lnTo>
                    <a:lnTo>
                      <a:pt x="50" y="30"/>
                    </a:lnTo>
                    <a:lnTo>
                      <a:pt x="50" y="30"/>
                    </a:lnTo>
                    <a:lnTo>
                      <a:pt x="50" y="30"/>
                    </a:lnTo>
                    <a:lnTo>
                      <a:pt x="44" y="32"/>
                    </a:lnTo>
                    <a:lnTo>
                      <a:pt x="40" y="34"/>
                    </a:lnTo>
                    <a:lnTo>
                      <a:pt x="26" y="38"/>
                    </a:lnTo>
                    <a:lnTo>
                      <a:pt x="26" y="38"/>
                    </a:lnTo>
                    <a:lnTo>
                      <a:pt x="26" y="38"/>
                    </a:lnTo>
                    <a:lnTo>
                      <a:pt x="28" y="42"/>
                    </a:lnTo>
                    <a:lnTo>
                      <a:pt x="28" y="42"/>
                    </a:lnTo>
                    <a:lnTo>
                      <a:pt x="48" y="40"/>
                    </a:lnTo>
                    <a:lnTo>
                      <a:pt x="48" y="40"/>
                    </a:lnTo>
                    <a:lnTo>
                      <a:pt x="50" y="42"/>
                    </a:lnTo>
                    <a:lnTo>
                      <a:pt x="50" y="42"/>
                    </a:lnTo>
                    <a:lnTo>
                      <a:pt x="48" y="44"/>
                    </a:lnTo>
                    <a:lnTo>
                      <a:pt x="44" y="46"/>
                    </a:lnTo>
                    <a:lnTo>
                      <a:pt x="34" y="46"/>
                    </a:lnTo>
                    <a:lnTo>
                      <a:pt x="34" y="46"/>
                    </a:lnTo>
                    <a:lnTo>
                      <a:pt x="32" y="50"/>
                    </a:lnTo>
                    <a:lnTo>
                      <a:pt x="32" y="50"/>
                    </a:lnTo>
                    <a:lnTo>
                      <a:pt x="32" y="50"/>
                    </a:lnTo>
                    <a:lnTo>
                      <a:pt x="32" y="50"/>
                    </a:lnTo>
                    <a:lnTo>
                      <a:pt x="42" y="58"/>
                    </a:lnTo>
                    <a:lnTo>
                      <a:pt x="48" y="60"/>
                    </a:lnTo>
                    <a:lnTo>
                      <a:pt x="52" y="62"/>
                    </a:lnTo>
                    <a:lnTo>
                      <a:pt x="52" y="62"/>
                    </a:lnTo>
                    <a:lnTo>
                      <a:pt x="56" y="60"/>
                    </a:lnTo>
                    <a:lnTo>
                      <a:pt x="56" y="60"/>
                    </a:lnTo>
                    <a:lnTo>
                      <a:pt x="56" y="54"/>
                    </a:lnTo>
                    <a:lnTo>
                      <a:pt x="60" y="48"/>
                    </a:lnTo>
                    <a:lnTo>
                      <a:pt x="60" y="48"/>
                    </a:lnTo>
                    <a:lnTo>
                      <a:pt x="66" y="46"/>
                    </a:lnTo>
                    <a:lnTo>
                      <a:pt x="66" y="46"/>
                    </a:lnTo>
                    <a:lnTo>
                      <a:pt x="68" y="40"/>
                    </a:lnTo>
                    <a:lnTo>
                      <a:pt x="68" y="40"/>
                    </a:lnTo>
                    <a:lnTo>
                      <a:pt x="70" y="32"/>
                    </a:lnTo>
                    <a:lnTo>
                      <a:pt x="72" y="30"/>
                    </a:lnTo>
                    <a:lnTo>
                      <a:pt x="74" y="28"/>
                    </a:lnTo>
                    <a:lnTo>
                      <a:pt x="74" y="28"/>
                    </a:lnTo>
                    <a:lnTo>
                      <a:pt x="82" y="26"/>
                    </a:lnTo>
                    <a:lnTo>
                      <a:pt x="82" y="26"/>
                    </a:lnTo>
                    <a:lnTo>
                      <a:pt x="86" y="24"/>
                    </a:lnTo>
                    <a:lnTo>
                      <a:pt x="86" y="24"/>
                    </a:lnTo>
                    <a:lnTo>
                      <a:pt x="84" y="20"/>
                    </a:lnTo>
                    <a:lnTo>
                      <a:pt x="78" y="18"/>
                    </a:lnTo>
                    <a:lnTo>
                      <a:pt x="78" y="18"/>
                    </a:lnTo>
                    <a:lnTo>
                      <a:pt x="72" y="16"/>
                    </a:lnTo>
                    <a:lnTo>
                      <a:pt x="72" y="16"/>
                    </a:lnTo>
                    <a:lnTo>
                      <a:pt x="66" y="8"/>
                    </a:lnTo>
                    <a:lnTo>
                      <a:pt x="66" y="8"/>
                    </a:lnTo>
                    <a:lnTo>
                      <a:pt x="64" y="10"/>
                    </a:lnTo>
                    <a:lnTo>
                      <a:pt x="62" y="12"/>
                    </a:lnTo>
                    <a:lnTo>
                      <a:pt x="62" y="12"/>
                    </a:lnTo>
                    <a:lnTo>
                      <a:pt x="60" y="12"/>
                    </a:lnTo>
                    <a:lnTo>
                      <a:pt x="60" y="12"/>
                    </a:lnTo>
                    <a:lnTo>
                      <a:pt x="60" y="8"/>
                    </a:lnTo>
                    <a:lnTo>
                      <a:pt x="60" y="4"/>
                    </a:lnTo>
                    <a:lnTo>
                      <a:pt x="60" y="4"/>
                    </a:lnTo>
                    <a:lnTo>
                      <a:pt x="58" y="2"/>
                    </a:lnTo>
                    <a:lnTo>
                      <a:pt x="54" y="2"/>
                    </a:lnTo>
                    <a:lnTo>
                      <a:pt x="54" y="2"/>
                    </a:lnTo>
                    <a:lnTo>
                      <a:pt x="50" y="0"/>
                    </a:lnTo>
                    <a:lnTo>
                      <a:pt x="48" y="0"/>
                    </a:lnTo>
                    <a:lnTo>
                      <a:pt x="48" y="0"/>
                    </a:lnTo>
                    <a:lnTo>
                      <a:pt x="44" y="4"/>
                    </a:lnTo>
                    <a:lnTo>
                      <a:pt x="44" y="4"/>
                    </a:lnTo>
                    <a:lnTo>
                      <a:pt x="44" y="6"/>
                    </a:lnTo>
                    <a:lnTo>
                      <a:pt x="46" y="10"/>
                    </a:lnTo>
                    <a:lnTo>
                      <a:pt x="48" y="14"/>
                    </a:lnTo>
                    <a:lnTo>
                      <a:pt x="48" y="14"/>
                    </a:lnTo>
                    <a:lnTo>
                      <a:pt x="46" y="16"/>
                    </a:lnTo>
                    <a:lnTo>
                      <a:pt x="46" y="16"/>
                    </a:lnTo>
                    <a:lnTo>
                      <a:pt x="40" y="12"/>
                    </a:lnTo>
                    <a:lnTo>
                      <a:pt x="36" y="6"/>
                    </a:lnTo>
                    <a:lnTo>
                      <a:pt x="36" y="6"/>
                    </a:lnTo>
                    <a:lnTo>
                      <a:pt x="32" y="4"/>
                    </a:lnTo>
                    <a:lnTo>
                      <a:pt x="30" y="6"/>
                    </a:lnTo>
                    <a:lnTo>
                      <a:pt x="30" y="6"/>
                    </a:lnTo>
                    <a:lnTo>
                      <a:pt x="28" y="12"/>
                    </a:lnTo>
                    <a:lnTo>
                      <a:pt x="28" y="12"/>
                    </a:lnTo>
                    <a:lnTo>
                      <a:pt x="28" y="12"/>
                    </a:lnTo>
                    <a:lnTo>
                      <a:pt x="22" y="12"/>
                    </a:lnTo>
                    <a:lnTo>
                      <a:pt x="22" y="12"/>
                    </a:lnTo>
                    <a:lnTo>
                      <a:pt x="22" y="4"/>
                    </a:lnTo>
                    <a:lnTo>
                      <a:pt x="22" y="4"/>
                    </a:lnTo>
                    <a:lnTo>
                      <a:pt x="14" y="4"/>
                    </a:lnTo>
                    <a:lnTo>
                      <a:pt x="14" y="4"/>
                    </a:lnTo>
                    <a:lnTo>
                      <a:pt x="10" y="4"/>
                    </a:lnTo>
                    <a:lnTo>
                      <a:pt x="10" y="4"/>
                    </a:lnTo>
                    <a:lnTo>
                      <a:pt x="4" y="6"/>
                    </a:lnTo>
                    <a:lnTo>
                      <a:pt x="0" y="8"/>
                    </a:lnTo>
                    <a:lnTo>
                      <a:pt x="0" y="8"/>
                    </a:lnTo>
                    <a:lnTo>
                      <a:pt x="2" y="14"/>
                    </a:lnTo>
                    <a:lnTo>
                      <a:pt x="6" y="16"/>
                    </a:lnTo>
                    <a:lnTo>
                      <a:pt x="6" y="1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94" name="Freeform 238"/>
              <p:cNvSpPr/>
              <p:nvPr/>
            </p:nvSpPr>
            <p:spPr bwMode="auto">
              <a:xfrm>
                <a:off x="2073275" y="222250"/>
                <a:ext cx="123825" cy="44450"/>
              </a:xfrm>
              <a:custGeom>
                <a:avLst/>
                <a:gdLst/>
                <a:ahLst/>
                <a:cxnLst>
                  <a:cxn ang="0">
                    <a:pos x="32" y="16"/>
                  </a:cxn>
                  <a:cxn ang="0">
                    <a:pos x="32" y="16"/>
                  </a:cxn>
                  <a:cxn ang="0">
                    <a:pos x="32" y="16"/>
                  </a:cxn>
                  <a:cxn ang="0">
                    <a:pos x="30" y="22"/>
                  </a:cxn>
                  <a:cxn ang="0">
                    <a:pos x="24" y="24"/>
                  </a:cxn>
                  <a:cxn ang="0">
                    <a:pos x="24" y="28"/>
                  </a:cxn>
                  <a:cxn ang="0">
                    <a:pos x="24" y="28"/>
                  </a:cxn>
                  <a:cxn ang="0">
                    <a:pos x="48" y="28"/>
                  </a:cxn>
                  <a:cxn ang="0">
                    <a:pos x="48" y="28"/>
                  </a:cxn>
                  <a:cxn ang="0">
                    <a:pos x="54" y="26"/>
                  </a:cxn>
                  <a:cxn ang="0">
                    <a:pos x="54" y="26"/>
                  </a:cxn>
                  <a:cxn ang="0">
                    <a:pos x="60" y="24"/>
                  </a:cxn>
                  <a:cxn ang="0">
                    <a:pos x="60" y="24"/>
                  </a:cxn>
                  <a:cxn ang="0">
                    <a:pos x="68" y="20"/>
                  </a:cxn>
                  <a:cxn ang="0">
                    <a:pos x="68" y="20"/>
                  </a:cxn>
                  <a:cxn ang="0">
                    <a:pos x="76" y="14"/>
                  </a:cxn>
                  <a:cxn ang="0">
                    <a:pos x="76" y="14"/>
                  </a:cxn>
                  <a:cxn ang="0">
                    <a:pos x="78" y="12"/>
                  </a:cxn>
                  <a:cxn ang="0">
                    <a:pos x="78" y="12"/>
                  </a:cxn>
                  <a:cxn ang="0">
                    <a:pos x="76" y="10"/>
                  </a:cxn>
                  <a:cxn ang="0">
                    <a:pos x="76" y="10"/>
                  </a:cxn>
                  <a:cxn ang="0">
                    <a:pos x="70" y="8"/>
                  </a:cxn>
                  <a:cxn ang="0">
                    <a:pos x="70" y="8"/>
                  </a:cxn>
                  <a:cxn ang="0">
                    <a:pos x="64" y="8"/>
                  </a:cxn>
                  <a:cxn ang="0">
                    <a:pos x="58" y="8"/>
                  </a:cxn>
                  <a:cxn ang="0">
                    <a:pos x="58" y="8"/>
                  </a:cxn>
                  <a:cxn ang="0">
                    <a:pos x="56" y="4"/>
                  </a:cxn>
                  <a:cxn ang="0">
                    <a:pos x="56" y="4"/>
                  </a:cxn>
                  <a:cxn ang="0">
                    <a:pos x="54" y="4"/>
                  </a:cxn>
                  <a:cxn ang="0">
                    <a:pos x="54" y="4"/>
                  </a:cxn>
                  <a:cxn ang="0">
                    <a:pos x="48" y="6"/>
                  </a:cxn>
                  <a:cxn ang="0">
                    <a:pos x="46" y="10"/>
                  </a:cxn>
                  <a:cxn ang="0">
                    <a:pos x="42" y="10"/>
                  </a:cxn>
                  <a:cxn ang="0">
                    <a:pos x="42" y="10"/>
                  </a:cxn>
                  <a:cxn ang="0">
                    <a:pos x="42" y="4"/>
                  </a:cxn>
                  <a:cxn ang="0">
                    <a:pos x="42" y="0"/>
                  </a:cxn>
                  <a:cxn ang="0">
                    <a:pos x="42" y="0"/>
                  </a:cxn>
                  <a:cxn ang="0">
                    <a:pos x="40" y="2"/>
                  </a:cxn>
                  <a:cxn ang="0">
                    <a:pos x="38" y="4"/>
                  </a:cxn>
                  <a:cxn ang="0">
                    <a:pos x="34" y="8"/>
                  </a:cxn>
                  <a:cxn ang="0">
                    <a:pos x="34" y="8"/>
                  </a:cxn>
                  <a:cxn ang="0">
                    <a:pos x="34" y="10"/>
                  </a:cxn>
                  <a:cxn ang="0">
                    <a:pos x="34" y="10"/>
                  </a:cxn>
                  <a:cxn ang="0">
                    <a:pos x="30" y="6"/>
                  </a:cxn>
                  <a:cxn ang="0">
                    <a:pos x="26" y="6"/>
                  </a:cxn>
                  <a:cxn ang="0">
                    <a:pos x="22" y="6"/>
                  </a:cxn>
                  <a:cxn ang="0">
                    <a:pos x="20" y="6"/>
                  </a:cxn>
                  <a:cxn ang="0">
                    <a:pos x="20" y="6"/>
                  </a:cxn>
                  <a:cxn ang="0">
                    <a:pos x="14" y="0"/>
                  </a:cxn>
                  <a:cxn ang="0">
                    <a:pos x="14" y="0"/>
                  </a:cxn>
                  <a:cxn ang="0">
                    <a:pos x="6" y="8"/>
                  </a:cxn>
                  <a:cxn ang="0">
                    <a:pos x="6" y="8"/>
                  </a:cxn>
                  <a:cxn ang="0">
                    <a:pos x="4" y="10"/>
                  </a:cxn>
                  <a:cxn ang="0">
                    <a:pos x="2" y="14"/>
                  </a:cxn>
                  <a:cxn ang="0">
                    <a:pos x="2" y="14"/>
                  </a:cxn>
                  <a:cxn ang="0">
                    <a:pos x="0" y="14"/>
                  </a:cxn>
                  <a:cxn ang="0">
                    <a:pos x="0" y="14"/>
                  </a:cxn>
                  <a:cxn ang="0">
                    <a:pos x="6" y="16"/>
                  </a:cxn>
                  <a:cxn ang="0">
                    <a:pos x="14" y="16"/>
                  </a:cxn>
                  <a:cxn ang="0">
                    <a:pos x="32" y="16"/>
                  </a:cxn>
                  <a:cxn ang="0">
                    <a:pos x="32" y="16"/>
                  </a:cxn>
                </a:cxnLst>
                <a:rect l="0" t="0" r="r" b="b"/>
                <a:pathLst>
                  <a:path w="78" h="28">
                    <a:moveTo>
                      <a:pt x="32" y="16"/>
                    </a:moveTo>
                    <a:lnTo>
                      <a:pt x="32" y="16"/>
                    </a:lnTo>
                    <a:lnTo>
                      <a:pt x="32" y="16"/>
                    </a:lnTo>
                    <a:lnTo>
                      <a:pt x="30" y="22"/>
                    </a:lnTo>
                    <a:lnTo>
                      <a:pt x="24" y="24"/>
                    </a:lnTo>
                    <a:lnTo>
                      <a:pt x="24" y="28"/>
                    </a:lnTo>
                    <a:lnTo>
                      <a:pt x="24" y="28"/>
                    </a:lnTo>
                    <a:lnTo>
                      <a:pt x="48" y="28"/>
                    </a:lnTo>
                    <a:lnTo>
                      <a:pt x="48" y="28"/>
                    </a:lnTo>
                    <a:lnTo>
                      <a:pt x="54" y="26"/>
                    </a:lnTo>
                    <a:lnTo>
                      <a:pt x="54" y="26"/>
                    </a:lnTo>
                    <a:lnTo>
                      <a:pt x="60" y="24"/>
                    </a:lnTo>
                    <a:lnTo>
                      <a:pt x="60" y="24"/>
                    </a:lnTo>
                    <a:lnTo>
                      <a:pt x="68" y="20"/>
                    </a:lnTo>
                    <a:lnTo>
                      <a:pt x="68" y="20"/>
                    </a:lnTo>
                    <a:lnTo>
                      <a:pt x="76" y="14"/>
                    </a:lnTo>
                    <a:lnTo>
                      <a:pt x="76" y="14"/>
                    </a:lnTo>
                    <a:lnTo>
                      <a:pt x="78" y="12"/>
                    </a:lnTo>
                    <a:lnTo>
                      <a:pt x="78" y="12"/>
                    </a:lnTo>
                    <a:lnTo>
                      <a:pt x="76" y="10"/>
                    </a:lnTo>
                    <a:lnTo>
                      <a:pt x="76" y="10"/>
                    </a:lnTo>
                    <a:lnTo>
                      <a:pt x="70" y="8"/>
                    </a:lnTo>
                    <a:lnTo>
                      <a:pt x="70" y="8"/>
                    </a:lnTo>
                    <a:lnTo>
                      <a:pt x="64" y="8"/>
                    </a:lnTo>
                    <a:lnTo>
                      <a:pt x="58" y="8"/>
                    </a:lnTo>
                    <a:lnTo>
                      <a:pt x="58" y="8"/>
                    </a:lnTo>
                    <a:lnTo>
                      <a:pt x="56" y="4"/>
                    </a:lnTo>
                    <a:lnTo>
                      <a:pt x="56" y="4"/>
                    </a:lnTo>
                    <a:lnTo>
                      <a:pt x="54" y="4"/>
                    </a:lnTo>
                    <a:lnTo>
                      <a:pt x="54" y="4"/>
                    </a:lnTo>
                    <a:lnTo>
                      <a:pt x="48" y="6"/>
                    </a:lnTo>
                    <a:lnTo>
                      <a:pt x="46" y="10"/>
                    </a:lnTo>
                    <a:lnTo>
                      <a:pt x="42" y="10"/>
                    </a:lnTo>
                    <a:lnTo>
                      <a:pt x="42" y="10"/>
                    </a:lnTo>
                    <a:lnTo>
                      <a:pt x="42" y="4"/>
                    </a:lnTo>
                    <a:lnTo>
                      <a:pt x="42" y="0"/>
                    </a:lnTo>
                    <a:lnTo>
                      <a:pt x="42" y="0"/>
                    </a:lnTo>
                    <a:lnTo>
                      <a:pt x="40" y="2"/>
                    </a:lnTo>
                    <a:lnTo>
                      <a:pt x="38" y="4"/>
                    </a:lnTo>
                    <a:lnTo>
                      <a:pt x="34" y="8"/>
                    </a:lnTo>
                    <a:lnTo>
                      <a:pt x="34" y="8"/>
                    </a:lnTo>
                    <a:lnTo>
                      <a:pt x="34" y="10"/>
                    </a:lnTo>
                    <a:lnTo>
                      <a:pt x="34" y="10"/>
                    </a:lnTo>
                    <a:lnTo>
                      <a:pt x="30" y="6"/>
                    </a:lnTo>
                    <a:lnTo>
                      <a:pt x="26" y="6"/>
                    </a:lnTo>
                    <a:lnTo>
                      <a:pt x="22" y="6"/>
                    </a:lnTo>
                    <a:lnTo>
                      <a:pt x="20" y="6"/>
                    </a:lnTo>
                    <a:lnTo>
                      <a:pt x="20" y="6"/>
                    </a:lnTo>
                    <a:lnTo>
                      <a:pt x="14" y="0"/>
                    </a:lnTo>
                    <a:lnTo>
                      <a:pt x="14" y="0"/>
                    </a:lnTo>
                    <a:lnTo>
                      <a:pt x="6" y="8"/>
                    </a:lnTo>
                    <a:lnTo>
                      <a:pt x="6" y="8"/>
                    </a:lnTo>
                    <a:lnTo>
                      <a:pt x="4" y="10"/>
                    </a:lnTo>
                    <a:lnTo>
                      <a:pt x="2" y="14"/>
                    </a:lnTo>
                    <a:lnTo>
                      <a:pt x="2" y="14"/>
                    </a:lnTo>
                    <a:lnTo>
                      <a:pt x="0" y="14"/>
                    </a:lnTo>
                    <a:lnTo>
                      <a:pt x="0" y="14"/>
                    </a:lnTo>
                    <a:lnTo>
                      <a:pt x="6" y="16"/>
                    </a:lnTo>
                    <a:lnTo>
                      <a:pt x="14" y="16"/>
                    </a:lnTo>
                    <a:lnTo>
                      <a:pt x="32" y="16"/>
                    </a:lnTo>
                    <a:lnTo>
                      <a:pt x="32" y="1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95" name="Freeform 239"/>
              <p:cNvSpPr/>
              <p:nvPr/>
            </p:nvSpPr>
            <p:spPr bwMode="auto">
              <a:xfrm>
                <a:off x="825500" y="1644650"/>
                <a:ext cx="568325" cy="638175"/>
              </a:xfrm>
              <a:custGeom>
                <a:avLst/>
                <a:gdLst/>
                <a:ahLst/>
                <a:cxnLst>
                  <a:cxn ang="0">
                    <a:pos x="222" y="390"/>
                  </a:cxn>
                  <a:cxn ang="0">
                    <a:pos x="224" y="394"/>
                  </a:cxn>
                  <a:cxn ang="0">
                    <a:pos x="240" y="358"/>
                  </a:cxn>
                  <a:cxn ang="0">
                    <a:pos x="238" y="344"/>
                  </a:cxn>
                  <a:cxn ang="0">
                    <a:pos x="266" y="330"/>
                  </a:cxn>
                  <a:cxn ang="0">
                    <a:pos x="282" y="322"/>
                  </a:cxn>
                  <a:cxn ang="0">
                    <a:pos x="304" y="314"/>
                  </a:cxn>
                  <a:cxn ang="0">
                    <a:pos x="312" y="296"/>
                  </a:cxn>
                  <a:cxn ang="0">
                    <a:pos x="316" y="282"/>
                  </a:cxn>
                  <a:cxn ang="0">
                    <a:pos x="322" y="258"/>
                  </a:cxn>
                  <a:cxn ang="0">
                    <a:pos x="324" y="230"/>
                  </a:cxn>
                  <a:cxn ang="0">
                    <a:pos x="336" y="220"/>
                  </a:cxn>
                  <a:cxn ang="0">
                    <a:pos x="352" y="204"/>
                  </a:cxn>
                  <a:cxn ang="0">
                    <a:pos x="350" y="166"/>
                  </a:cxn>
                  <a:cxn ang="0">
                    <a:pos x="316" y="148"/>
                  </a:cxn>
                  <a:cxn ang="0">
                    <a:pos x="290" y="144"/>
                  </a:cxn>
                  <a:cxn ang="0">
                    <a:pos x="274" y="140"/>
                  </a:cxn>
                  <a:cxn ang="0">
                    <a:pos x="268" y="136"/>
                  </a:cxn>
                  <a:cxn ang="0">
                    <a:pos x="244" y="128"/>
                  </a:cxn>
                  <a:cxn ang="0">
                    <a:pos x="232" y="140"/>
                  </a:cxn>
                  <a:cxn ang="0">
                    <a:pos x="222" y="138"/>
                  </a:cxn>
                  <a:cxn ang="0">
                    <a:pos x="208" y="134"/>
                  </a:cxn>
                  <a:cxn ang="0">
                    <a:pos x="222" y="118"/>
                  </a:cxn>
                  <a:cxn ang="0">
                    <a:pos x="222" y="104"/>
                  </a:cxn>
                  <a:cxn ang="0">
                    <a:pos x="212" y="84"/>
                  </a:cxn>
                  <a:cxn ang="0">
                    <a:pos x="180" y="68"/>
                  </a:cxn>
                  <a:cxn ang="0">
                    <a:pos x="168" y="70"/>
                  </a:cxn>
                  <a:cxn ang="0">
                    <a:pos x="154" y="64"/>
                  </a:cxn>
                  <a:cxn ang="0">
                    <a:pos x="138" y="46"/>
                  </a:cxn>
                  <a:cxn ang="0">
                    <a:pos x="130" y="44"/>
                  </a:cxn>
                  <a:cxn ang="0">
                    <a:pos x="128" y="36"/>
                  </a:cxn>
                  <a:cxn ang="0">
                    <a:pos x="122" y="36"/>
                  </a:cxn>
                  <a:cxn ang="0">
                    <a:pos x="122" y="30"/>
                  </a:cxn>
                  <a:cxn ang="0">
                    <a:pos x="106" y="30"/>
                  </a:cxn>
                  <a:cxn ang="0">
                    <a:pos x="88" y="30"/>
                  </a:cxn>
                  <a:cxn ang="0">
                    <a:pos x="70" y="28"/>
                  </a:cxn>
                  <a:cxn ang="0">
                    <a:pos x="56" y="16"/>
                  </a:cxn>
                  <a:cxn ang="0">
                    <a:pos x="56" y="20"/>
                  </a:cxn>
                  <a:cxn ang="0">
                    <a:pos x="42" y="26"/>
                  </a:cxn>
                  <a:cxn ang="0">
                    <a:pos x="46" y="40"/>
                  </a:cxn>
                  <a:cxn ang="0">
                    <a:pos x="38" y="32"/>
                  </a:cxn>
                  <a:cxn ang="0">
                    <a:pos x="44" y="18"/>
                  </a:cxn>
                  <a:cxn ang="0">
                    <a:pos x="38" y="16"/>
                  </a:cxn>
                  <a:cxn ang="0">
                    <a:pos x="32" y="18"/>
                  </a:cxn>
                  <a:cxn ang="0">
                    <a:pos x="30" y="4"/>
                  </a:cxn>
                  <a:cxn ang="0">
                    <a:pos x="12" y="4"/>
                  </a:cxn>
                  <a:cxn ang="0">
                    <a:pos x="2" y="16"/>
                  </a:cxn>
                  <a:cxn ang="0">
                    <a:pos x="4" y="22"/>
                  </a:cxn>
                  <a:cxn ang="0">
                    <a:pos x="12" y="12"/>
                  </a:cxn>
                  <a:cxn ang="0">
                    <a:pos x="26" y="12"/>
                  </a:cxn>
                  <a:cxn ang="0">
                    <a:pos x="30" y="14"/>
                  </a:cxn>
                  <a:cxn ang="0">
                    <a:pos x="24" y="24"/>
                  </a:cxn>
                  <a:cxn ang="0">
                    <a:pos x="16" y="28"/>
                  </a:cxn>
                  <a:cxn ang="0">
                    <a:pos x="6" y="34"/>
                  </a:cxn>
                  <a:cxn ang="0">
                    <a:pos x="144" y="320"/>
                  </a:cxn>
                  <a:cxn ang="0">
                    <a:pos x="216" y="390"/>
                  </a:cxn>
                </a:cxnLst>
                <a:rect l="0" t="0" r="r" b="b"/>
                <a:pathLst>
                  <a:path w="358" h="402">
                    <a:moveTo>
                      <a:pt x="216" y="390"/>
                    </a:moveTo>
                    <a:lnTo>
                      <a:pt x="216" y="390"/>
                    </a:lnTo>
                    <a:lnTo>
                      <a:pt x="216" y="390"/>
                    </a:lnTo>
                    <a:lnTo>
                      <a:pt x="218" y="390"/>
                    </a:lnTo>
                    <a:lnTo>
                      <a:pt x="222" y="390"/>
                    </a:lnTo>
                    <a:lnTo>
                      <a:pt x="222" y="390"/>
                    </a:lnTo>
                    <a:lnTo>
                      <a:pt x="222" y="390"/>
                    </a:lnTo>
                    <a:lnTo>
                      <a:pt x="220" y="396"/>
                    </a:lnTo>
                    <a:lnTo>
                      <a:pt x="216" y="400"/>
                    </a:lnTo>
                    <a:lnTo>
                      <a:pt x="216" y="400"/>
                    </a:lnTo>
                    <a:lnTo>
                      <a:pt x="218" y="402"/>
                    </a:lnTo>
                    <a:lnTo>
                      <a:pt x="218" y="402"/>
                    </a:lnTo>
                    <a:lnTo>
                      <a:pt x="224" y="394"/>
                    </a:lnTo>
                    <a:lnTo>
                      <a:pt x="224" y="394"/>
                    </a:lnTo>
                    <a:lnTo>
                      <a:pt x="228" y="384"/>
                    </a:lnTo>
                    <a:lnTo>
                      <a:pt x="228" y="384"/>
                    </a:lnTo>
                    <a:lnTo>
                      <a:pt x="232" y="378"/>
                    </a:lnTo>
                    <a:lnTo>
                      <a:pt x="236" y="374"/>
                    </a:lnTo>
                    <a:lnTo>
                      <a:pt x="240" y="368"/>
                    </a:lnTo>
                    <a:lnTo>
                      <a:pt x="240" y="358"/>
                    </a:lnTo>
                    <a:lnTo>
                      <a:pt x="240" y="358"/>
                    </a:lnTo>
                    <a:lnTo>
                      <a:pt x="238" y="354"/>
                    </a:lnTo>
                    <a:lnTo>
                      <a:pt x="238" y="354"/>
                    </a:lnTo>
                    <a:lnTo>
                      <a:pt x="240" y="350"/>
                    </a:lnTo>
                    <a:lnTo>
                      <a:pt x="240" y="348"/>
                    </a:lnTo>
                    <a:lnTo>
                      <a:pt x="238" y="346"/>
                    </a:lnTo>
                    <a:lnTo>
                      <a:pt x="238" y="344"/>
                    </a:lnTo>
                    <a:lnTo>
                      <a:pt x="238" y="344"/>
                    </a:lnTo>
                    <a:lnTo>
                      <a:pt x="242" y="344"/>
                    </a:lnTo>
                    <a:lnTo>
                      <a:pt x="246" y="340"/>
                    </a:lnTo>
                    <a:lnTo>
                      <a:pt x="246" y="340"/>
                    </a:lnTo>
                    <a:lnTo>
                      <a:pt x="254" y="334"/>
                    </a:lnTo>
                    <a:lnTo>
                      <a:pt x="262" y="330"/>
                    </a:lnTo>
                    <a:lnTo>
                      <a:pt x="262" y="330"/>
                    </a:lnTo>
                    <a:lnTo>
                      <a:pt x="266" y="330"/>
                    </a:lnTo>
                    <a:lnTo>
                      <a:pt x="266" y="330"/>
                    </a:lnTo>
                    <a:lnTo>
                      <a:pt x="268" y="328"/>
                    </a:lnTo>
                    <a:lnTo>
                      <a:pt x="268" y="328"/>
                    </a:lnTo>
                    <a:lnTo>
                      <a:pt x="272" y="326"/>
                    </a:lnTo>
                    <a:lnTo>
                      <a:pt x="274" y="322"/>
                    </a:lnTo>
                    <a:lnTo>
                      <a:pt x="274" y="322"/>
                    </a:lnTo>
                    <a:lnTo>
                      <a:pt x="282" y="322"/>
                    </a:lnTo>
                    <a:lnTo>
                      <a:pt x="282" y="322"/>
                    </a:lnTo>
                    <a:lnTo>
                      <a:pt x="290" y="322"/>
                    </a:lnTo>
                    <a:lnTo>
                      <a:pt x="296" y="322"/>
                    </a:lnTo>
                    <a:lnTo>
                      <a:pt x="296" y="322"/>
                    </a:lnTo>
                    <a:lnTo>
                      <a:pt x="296" y="318"/>
                    </a:lnTo>
                    <a:lnTo>
                      <a:pt x="298" y="316"/>
                    </a:lnTo>
                    <a:lnTo>
                      <a:pt x="304" y="314"/>
                    </a:lnTo>
                    <a:lnTo>
                      <a:pt x="304" y="314"/>
                    </a:lnTo>
                    <a:lnTo>
                      <a:pt x="304" y="310"/>
                    </a:lnTo>
                    <a:lnTo>
                      <a:pt x="304" y="310"/>
                    </a:lnTo>
                    <a:lnTo>
                      <a:pt x="306" y="306"/>
                    </a:lnTo>
                    <a:lnTo>
                      <a:pt x="310" y="302"/>
                    </a:lnTo>
                    <a:lnTo>
                      <a:pt x="310" y="302"/>
                    </a:lnTo>
                    <a:lnTo>
                      <a:pt x="312" y="296"/>
                    </a:lnTo>
                    <a:lnTo>
                      <a:pt x="312" y="296"/>
                    </a:lnTo>
                    <a:lnTo>
                      <a:pt x="314" y="294"/>
                    </a:lnTo>
                    <a:lnTo>
                      <a:pt x="316" y="292"/>
                    </a:lnTo>
                    <a:lnTo>
                      <a:pt x="316" y="292"/>
                    </a:lnTo>
                    <a:lnTo>
                      <a:pt x="316" y="286"/>
                    </a:lnTo>
                    <a:lnTo>
                      <a:pt x="316" y="286"/>
                    </a:lnTo>
                    <a:lnTo>
                      <a:pt x="316" y="282"/>
                    </a:lnTo>
                    <a:lnTo>
                      <a:pt x="316" y="280"/>
                    </a:lnTo>
                    <a:lnTo>
                      <a:pt x="320" y="276"/>
                    </a:lnTo>
                    <a:lnTo>
                      <a:pt x="320" y="276"/>
                    </a:lnTo>
                    <a:lnTo>
                      <a:pt x="320" y="270"/>
                    </a:lnTo>
                    <a:lnTo>
                      <a:pt x="320" y="270"/>
                    </a:lnTo>
                    <a:lnTo>
                      <a:pt x="322" y="264"/>
                    </a:lnTo>
                    <a:lnTo>
                      <a:pt x="322" y="258"/>
                    </a:lnTo>
                    <a:lnTo>
                      <a:pt x="322" y="258"/>
                    </a:lnTo>
                    <a:lnTo>
                      <a:pt x="320" y="244"/>
                    </a:lnTo>
                    <a:lnTo>
                      <a:pt x="320" y="244"/>
                    </a:lnTo>
                    <a:lnTo>
                      <a:pt x="322" y="238"/>
                    </a:lnTo>
                    <a:lnTo>
                      <a:pt x="324" y="230"/>
                    </a:lnTo>
                    <a:lnTo>
                      <a:pt x="324" y="230"/>
                    </a:lnTo>
                    <a:lnTo>
                      <a:pt x="324" y="230"/>
                    </a:lnTo>
                    <a:lnTo>
                      <a:pt x="324" y="230"/>
                    </a:lnTo>
                    <a:lnTo>
                      <a:pt x="326" y="234"/>
                    </a:lnTo>
                    <a:lnTo>
                      <a:pt x="326" y="234"/>
                    </a:lnTo>
                    <a:lnTo>
                      <a:pt x="326" y="234"/>
                    </a:lnTo>
                    <a:lnTo>
                      <a:pt x="332" y="228"/>
                    </a:lnTo>
                    <a:lnTo>
                      <a:pt x="336" y="220"/>
                    </a:lnTo>
                    <a:lnTo>
                      <a:pt x="336" y="220"/>
                    </a:lnTo>
                    <a:lnTo>
                      <a:pt x="336" y="218"/>
                    </a:lnTo>
                    <a:lnTo>
                      <a:pt x="338" y="216"/>
                    </a:lnTo>
                    <a:lnTo>
                      <a:pt x="338" y="216"/>
                    </a:lnTo>
                    <a:lnTo>
                      <a:pt x="342" y="214"/>
                    </a:lnTo>
                    <a:lnTo>
                      <a:pt x="342" y="214"/>
                    </a:lnTo>
                    <a:lnTo>
                      <a:pt x="346" y="208"/>
                    </a:lnTo>
                    <a:lnTo>
                      <a:pt x="352" y="204"/>
                    </a:lnTo>
                    <a:lnTo>
                      <a:pt x="354" y="196"/>
                    </a:lnTo>
                    <a:lnTo>
                      <a:pt x="358" y="188"/>
                    </a:lnTo>
                    <a:lnTo>
                      <a:pt x="358" y="188"/>
                    </a:lnTo>
                    <a:lnTo>
                      <a:pt x="356" y="176"/>
                    </a:lnTo>
                    <a:lnTo>
                      <a:pt x="352" y="168"/>
                    </a:lnTo>
                    <a:lnTo>
                      <a:pt x="350" y="166"/>
                    </a:lnTo>
                    <a:lnTo>
                      <a:pt x="350" y="166"/>
                    </a:lnTo>
                    <a:lnTo>
                      <a:pt x="344" y="166"/>
                    </a:lnTo>
                    <a:lnTo>
                      <a:pt x="338" y="164"/>
                    </a:lnTo>
                    <a:lnTo>
                      <a:pt x="338" y="164"/>
                    </a:lnTo>
                    <a:lnTo>
                      <a:pt x="326" y="156"/>
                    </a:lnTo>
                    <a:lnTo>
                      <a:pt x="322" y="150"/>
                    </a:lnTo>
                    <a:lnTo>
                      <a:pt x="316" y="148"/>
                    </a:lnTo>
                    <a:lnTo>
                      <a:pt x="316" y="148"/>
                    </a:lnTo>
                    <a:lnTo>
                      <a:pt x="312" y="146"/>
                    </a:lnTo>
                    <a:lnTo>
                      <a:pt x="308" y="146"/>
                    </a:lnTo>
                    <a:lnTo>
                      <a:pt x="302" y="146"/>
                    </a:lnTo>
                    <a:lnTo>
                      <a:pt x="302" y="146"/>
                    </a:lnTo>
                    <a:lnTo>
                      <a:pt x="294" y="146"/>
                    </a:lnTo>
                    <a:lnTo>
                      <a:pt x="294" y="146"/>
                    </a:lnTo>
                    <a:lnTo>
                      <a:pt x="290" y="144"/>
                    </a:lnTo>
                    <a:lnTo>
                      <a:pt x="286" y="142"/>
                    </a:lnTo>
                    <a:lnTo>
                      <a:pt x="286" y="142"/>
                    </a:lnTo>
                    <a:lnTo>
                      <a:pt x="278" y="144"/>
                    </a:lnTo>
                    <a:lnTo>
                      <a:pt x="274" y="148"/>
                    </a:lnTo>
                    <a:lnTo>
                      <a:pt x="274" y="148"/>
                    </a:lnTo>
                    <a:lnTo>
                      <a:pt x="274" y="144"/>
                    </a:lnTo>
                    <a:lnTo>
                      <a:pt x="274" y="140"/>
                    </a:lnTo>
                    <a:lnTo>
                      <a:pt x="274" y="140"/>
                    </a:lnTo>
                    <a:lnTo>
                      <a:pt x="274" y="138"/>
                    </a:lnTo>
                    <a:lnTo>
                      <a:pt x="270" y="134"/>
                    </a:lnTo>
                    <a:lnTo>
                      <a:pt x="270" y="134"/>
                    </a:lnTo>
                    <a:lnTo>
                      <a:pt x="268" y="136"/>
                    </a:lnTo>
                    <a:lnTo>
                      <a:pt x="268" y="136"/>
                    </a:lnTo>
                    <a:lnTo>
                      <a:pt x="268" y="136"/>
                    </a:lnTo>
                    <a:lnTo>
                      <a:pt x="266" y="134"/>
                    </a:lnTo>
                    <a:lnTo>
                      <a:pt x="262" y="132"/>
                    </a:lnTo>
                    <a:lnTo>
                      <a:pt x="256" y="130"/>
                    </a:lnTo>
                    <a:lnTo>
                      <a:pt x="256" y="130"/>
                    </a:lnTo>
                    <a:lnTo>
                      <a:pt x="250" y="126"/>
                    </a:lnTo>
                    <a:lnTo>
                      <a:pt x="250" y="126"/>
                    </a:lnTo>
                    <a:lnTo>
                      <a:pt x="244" y="128"/>
                    </a:lnTo>
                    <a:lnTo>
                      <a:pt x="244" y="128"/>
                    </a:lnTo>
                    <a:lnTo>
                      <a:pt x="242" y="130"/>
                    </a:lnTo>
                    <a:lnTo>
                      <a:pt x="240" y="134"/>
                    </a:lnTo>
                    <a:lnTo>
                      <a:pt x="240" y="134"/>
                    </a:lnTo>
                    <a:lnTo>
                      <a:pt x="236" y="136"/>
                    </a:lnTo>
                    <a:lnTo>
                      <a:pt x="232" y="140"/>
                    </a:lnTo>
                    <a:lnTo>
                      <a:pt x="232" y="140"/>
                    </a:lnTo>
                    <a:lnTo>
                      <a:pt x="232" y="140"/>
                    </a:lnTo>
                    <a:lnTo>
                      <a:pt x="232" y="140"/>
                    </a:lnTo>
                    <a:lnTo>
                      <a:pt x="234" y="136"/>
                    </a:lnTo>
                    <a:lnTo>
                      <a:pt x="234" y="136"/>
                    </a:lnTo>
                    <a:lnTo>
                      <a:pt x="228" y="138"/>
                    </a:lnTo>
                    <a:lnTo>
                      <a:pt x="222" y="138"/>
                    </a:lnTo>
                    <a:lnTo>
                      <a:pt x="222" y="138"/>
                    </a:lnTo>
                    <a:lnTo>
                      <a:pt x="218" y="130"/>
                    </a:lnTo>
                    <a:lnTo>
                      <a:pt x="218" y="130"/>
                    </a:lnTo>
                    <a:lnTo>
                      <a:pt x="214" y="134"/>
                    </a:lnTo>
                    <a:lnTo>
                      <a:pt x="212" y="134"/>
                    </a:lnTo>
                    <a:lnTo>
                      <a:pt x="210" y="134"/>
                    </a:lnTo>
                    <a:lnTo>
                      <a:pt x="210" y="134"/>
                    </a:lnTo>
                    <a:lnTo>
                      <a:pt x="208" y="134"/>
                    </a:lnTo>
                    <a:lnTo>
                      <a:pt x="208" y="134"/>
                    </a:lnTo>
                    <a:lnTo>
                      <a:pt x="212" y="130"/>
                    </a:lnTo>
                    <a:lnTo>
                      <a:pt x="214" y="126"/>
                    </a:lnTo>
                    <a:lnTo>
                      <a:pt x="214" y="126"/>
                    </a:lnTo>
                    <a:lnTo>
                      <a:pt x="218" y="122"/>
                    </a:lnTo>
                    <a:lnTo>
                      <a:pt x="222" y="118"/>
                    </a:lnTo>
                    <a:lnTo>
                      <a:pt x="222" y="118"/>
                    </a:lnTo>
                    <a:lnTo>
                      <a:pt x="224" y="114"/>
                    </a:lnTo>
                    <a:lnTo>
                      <a:pt x="228" y="110"/>
                    </a:lnTo>
                    <a:lnTo>
                      <a:pt x="228" y="110"/>
                    </a:lnTo>
                    <a:lnTo>
                      <a:pt x="228" y="108"/>
                    </a:lnTo>
                    <a:lnTo>
                      <a:pt x="228" y="106"/>
                    </a:lnTo>
                    <a:lnTo>
                      <a:pt x="228" y="106"/>
                    </a:lnTo>
                    <a:lnTo>
                      <a:pt x="222" y="104"/>
                    </a:lnTo>
                    <a:lnTo>
                      <a:pt x="220" y="100"/>
                    </a:lnTo>
                    <a:lnTo>
                      <a:pt x="218" y="90"/>
                    </a:lnTo>
                    <a:lnTo>
                      <a:pt x="218" y="90"/>
                    </a:lnTo>
                    <a:lnTo>
                      <a:pt x="216" y="86"/>
                    </a:lnTo>
                    <a:lnTo>
                      <a:pt x="216" y="84"/>
                    </a:lnTo>
                    <a:lnTo>
                      <a:pt x="216" y="84"/>
                    </a:lnTo>
                    <a:lnTo>
                      <a:pt x="212" y="84"/>
                    </a:lnTo>
                    <a:lnTo>
                      <a:pt x="212" y="84"/>
                    </a:lnTo>
                    <a:lnTo>
                      <a:pt x="202" y="74"/>
                    </a:lnTo>
                    <a:lnTo>
                      <a:pt x="202" y="74"/>
                    </a:lnTo>
                    <a:lnTo>
                      <a:pt x="192" y="72"/>
                    </a:lnTo>
                    <a:lnTo>
                      <a:pt x="192" y="72"/>
                    </a:lnTo>
                    <a:lnTo>
                      <a:pt x="184" y="70"/>
                    </a:lnTo>
                    <a:lnTo>
                      <a:pt x="180" y="68"/>
                    </a:lnTo>
                    <a:lnTo>
                      <a:pt x="176" y="70"/>
                    </a:lnTo>
                    <a:lnTo>
                      <a:pt x="176" y="70"/>
                    </a:lnTo>
                    <a:lnTo>
                      <a:pt x="176" y="72"/>
                    </a:lnTo>
                    <a:lnTo>
                      <a:pt x="176" y="72"/>
                    </a:lnTo>
                    <a:lnTo>
                      <a:pt x="168" y="70"/>
                    </a:lnTo>
                    <a:lnTo>
                      <a:pt x="168" y="70"/>
                    </a:lnTo>
                    <a:lnTo>
                      <a:pt x="168" y="70"/>
                    </a:lnTo>
                    <a:lnTo>
                      <a:pt x="166" y="70"/>
                    </a:lnTo>
                    <a:lnTo>
                      <a:pt x="166" y="70"/>
                    </a:lnTo>
                    <a:lnTo>
                      <a:pt x="162" y="64"/>
                    </a:lnTo>
                    <a:lnTo>
                      <a:pt x="158" y="62"/>
                    </a:lnTo>
                    <a:lnTo>
                      <a:pt x="154" y="62"/>
                    </a:lnTo>
                    <a:lnTo>
                      <a:pt x="154" y="62"/>
                    </a:lnTo>
                    <a:lnTo>
                      <a:pt x="154" y="64"/>
                    </a:lnTo>
                    <a:lnTo>
                      <a:pt x="154" y="64"/>
                    </a:lnTo>
                    <a:lnTo>
                      <a:pt x="154" y="64"/>
                    </a:lnTo>
                    <a:lnTo>
                      <a:pt x="152" y="56"/>
                    </a:lnTo>
                    <a:lnTo>
                      <a:pt x="152" y="56"/>
                    </a:lnTo>
                    <a:lnTo>
                      <a:pt x="146" y="50"/>
                    </a:lnTo>
                    <a:lnTo>
                      <a:pt x="138" y="46"/>
                    </a:lnTo>
                    <a:lnTo>
                      <a:pt x="138" y="46"/>
                    </a:lnTo>
                    <a:lnTo>
                      <a:pt x="132" y="48"/>
                    </a:lnTo>
                    <a:lnTo>
                      <a:pt x="132" y="48"/>
                    </a:lnTo>
                    <a:lnTo>
                      <a:pt x="126" y="48"/>
                    </a:lnTo>
                    <a:lnTo>
                      <a:pt x="126" y="46"/>
                    </a:lnTo>
                    <a:lnTo>
                      <a:pt x="126" y="46"/>
                    </a:lnTo>
                    <a:lnTo>
                      <a:pt x="130" y="46"/>
                    </a:lnTo>
                    <a:lnTo>
                      <a:pt x="130" y="44"/>
                    </a:lnTo>
                    <a:lnTo>
                      <a:pt x="134" y="40"/>
                    </a:lnTo>
                    <a:lnTo>
                      <a:pt x="134" y="40"/>
                    </a:lnTo>
                    <a:lnTo>
                      <a:pt x="134" y="40"/>
                    </a:lnTo>
                    <a:lnTo>
                      <a:pt x="134" y="40"/>
                    </a:lnTo>
                    <a:lnTo>
                      <a:pt x="130" y="38"/>
                    </a:lnTo>
                    <a:lnTo>
                      <a:pt x="130" y="38"/>
                    </a:lnTo>
                    <a:lnTo>
                      <a:pt x="128" y="36"/>
                    </a:lnTo>
                    <a:lnTo>
                      <a:pt x="128" y="36"/>
                    </a:lnTo>
                    <a:lnTo>
                      <a:pt x="122" y="34"/>
                    </a:lnTo>
                    <a:lnTo>
                      <a:pt x="122" y="34"/>
                    </a:lnTo>
                    <a:lnTo>
                      <a:pt x="122" y="36"/>
                    </a:lnTo>
                    <a:lnTo>
                      <a:pt x="122" y="36"/>
                    </a:lnTo>
                    <a:lnTo>
                      <a:pt x="122" y="36"/>
                    </a:lnTo>
                    <a:lnTo>
                      <a:pt x="122" y="36"/>
                    </a:lnTo>
                    <a:lnTo>
                      <a:pt x="120" y="34"/>
                    </a:lnTo>
                    <a:lnTo>
                      <a:pt x="116" y="32"/>
                    </a:lnTo>
                    <a:lnTo>
                      <a:pt x="116" y="30"/>
                    </a:lnTo>
                    <a:lnTo>
                      <a:pt x="116" y="30"/>
                    </a:lnTo>
                    <a:lnTo>
                      <a:pt x="120" y="30"/>
                    </a:lnTo>
                    <a:lnTo>
                      <a:pt x="120" y="30"/>
                    </a:lnTo>
                    <a:lnTo>
                      <a:pt x="122" y="30"/>
                    </a:lnTo>
                    <a:lnTo>
                      <a:pt x="122" y="30"/>
                    </a:lnTo>
                    <a:lnTo>
                      <a:pt x="122" y="28"/>
                    </a:lnTo>
                    <a:lnTo>
                      <a:pt x="122" y="28"/>
                    </a:lnTo>
                    <a:lnTo>
                      <a:pt x="122" y="28"/>
                    </a:lnTo>
                    <a:lnTo>
                      <a:pt x="122" y="28"/>
                    </a:lnTo>
                    <a:lnTo>
                      <a:pt x="114" y="28"/>
                    </a:lnTo>
                    <a:lnTo>
                      <a:pt x="106" y="30"/>
                    </a:lnTo>
                    <a:lnTo>
                      <a:pt x="106" y="30"/>
                    </a:lnTo>
                    <a:lnTo>
                      <a:pt x="104" y="32"/>
                    </a:lnTo>
                    <a:lnTo>
                      <a:pt x="100" y="34"/>
                    </a:lnTo>
                    <a:lnTo>
                      <a:pt x="100" y="34"/>
                    </a:lnTo>
                    <a:lnTo>
                      <a:pt x="96" y="34"/>
                    </a:lnTo>
                    <a:lnTo>
                      <a:pt x="92" y="32"/>
                    </a:lnTo>
                    <a:lnTo>
                      <a:pt x="88" y="30"/>
                    </a:lnTo>
                    <a:lnTo>
                      <a:pt x="86" y="28"/>
                    </a:lnTo>
                    <a:lnTo>
                      <a:pt x="86" y="28"/>
                    </a:lnTo>
                    <a:lnTo>
                      <a:pt x="78" y="30"/>
                    </a:lnTo>
                    <a:lnTo>
                      <a:pt x="74" y="30"/>
                    </a:lnTo>
                    <a:lnTo>
                      <a:pt x="72" y="30"/>
                    </a:lnTo>
                    <a:lnTo>
                      <a:pt x="72" y="30"/>
                    </a:lnTo>
                    <a:lnTo>
                      <a:pt x="70" y="28"/>
                    </a:lnTo>
                    <a:lnTo>
                      <a:pt x="70" y="26"/>
                    </a:lnTo>
                    <a:lnTo>
                      <a:pt x="70" y="26"/>
                    </a:lnTo>
                    <a:lnTo>
                      <a:pt x="68" y="24"/>
                    </a:lnTo>
                    <a:lnTo>
                      <a:pt x="64" y="22"/>
                    </a:lnTo>
                    <a:lnTo>
                      <a:pt x="58" y="22"/>
                    </a:lnTo>
                    <a:lnTo>
                      <a:pt x="58" y="22"/>
                    </a:lnTo>
                    <a:lnTo>
                      <a:pt x="56" y="16"/>
                    </a:lnTo>
                    <a:lnTo>
                      <a:pt x="56" y="16"/>
                    </a:lnTo>
                    <a:lnTo>
                      <a:pt x="54" y="16"/>
                    </a:lnTo>
                    <a:lnTo>
                      <a:pt x="52" y="18"/>
                    </a:lnTo>
                    <a:lnTo>
                      <a:pt x="52" y="18"/>
                    </a:lnTo>
                    <a:lnTo>
                      <a:pt x="54" y="20"/>
                    </a:lnTo>
                    <a:lnTo>
                      <a:pt x="54" y="20"/>
                    </a:lnTo>
                    <a:lnTo>
                      <a:pt x="56" y="20"/>
                    </a:lnTo>
                    <a:lnTo>
                      <a:pt x="56" y="20"/>
                    </a:lnTo>
                    <a:lnTo>
                      <a:pt x="56" y="20"/>
                    </a:lnTo>
                    <a:lnTo>
                      <a:pt x="56" y="20"/>
                    </a:lnTo>
                    <a:lnTo>
                      <a:pt x="50" y="24"/>
                    </a:lnTo>
                    <a:lnTo>
                      <a:pt x="42" y="26"/>
                    </a:lnTo>
                    <a:lnTo>
                      <a:pt x="42" y="26"/>
                    </a:lnTo>
                    <a:lnTo>
                      <a:pt x="42" y="26"/>
                    </a:lnTo>
                    <a:lnTo>
                      <a:pt x="42" y="26"/>
                    </a:lnTo>
                    <a:lnTo>
                      <a:pt x="42" y="28"/>
                    </a:lnTo>
                    <a:lnTo>
                      <a:pt x="42" y="28"/>
                    </a:lnTo>
                    <a:lnTo>
                      <a:pt x="44" y="34"/>
                    </a:lnTo>
                    <a:lnTo>
                      <a:pt x="46" y="38"/>
                    </a:lnTo>
                    <a:lnTo>
                      <a:pt x="46" y="40"/>
                    </a:lnTo>
                    <a:lnTo>
                      <a:pt x="46" y="40"/>
                    </a:lnTo>
                    <a:lnTo>
                      <a:pt x="44" y="42"/>
                    </a:lnTo>
                    <a:lnTo>
                      <a:pt x="42" y="42"/>
                    </a:lnTo>
                    <a:lnTo>
                      <a:pt x="42" y="42"/>
                    </a:lnTo>
                    <a:lnTo>
                      <a:pt x="38" y="40"/>
                    </a:lnTo>
                    <a:lnTo>
                      <a:pt x="36" y="36"/>
                    </a:lnTo>
                    <a:lnTo>
                      <a:pt x="36" y="36"/>
                    </a:lnTo>
                    <a:lnTo>
                      <a:pt x="38" y="32"/>
                    </a:lnTo>
                    <a:lnTo>
                      <a:pt x="40" y="28"/>
                    </a:lnTo>
                    <a:lnTo>
                      <a:pt x="40" y="28"/>
                    </a:lnTo>
                    <a:lnTo>
                      <a:pt x="38" y="20"/>
                    </a:lnTo>
                    <a:lnTo>
                      <a:pt x="38" y="20"/>
                    </a:lnTo>
                    <a:lnTo>
                      <a:pt x="40" y="18"/>
                    </a:lnTo>
                    <a:lnTo>
                      <a:pt x="44" y="18"/>
                    </a:lnTo>
                    <a:lnTo>
                      <a:pt x="44" y="18"/>
                    </a:lnTo>
                    <a:lnTo>
                      <a:pt x="46" y="18"/>
                    </a:lnTo>
                    <a:lnTo>
                      <a:pt x="46" y="18"/>
                    </a:lnTo>
                    <a:lnTo>
                      <a:pt x="44" y="14"/>
                    </a:lnTo>
                    <a:lnTo>
                      <a:pt x="42" y="14"/>
                    </a:lnTo>
                    <a:lnTo>
                      <a:pt x="42" y="14"/>
                    </a:lnTo>
                    <a:lnTo>
                      <a:pt x="40" y="14"/>
                    </a:lnTo>
                    <a:lnTo>
                      <a:pt x="38" y="16"/>
                    </a:lnTo>
                    <a:lnTo>
                      <a:pt x="34" y="20"/>
                    </a:lnTo>
                    <a:lnTo>
                      <a:pt x="34" y="20"/>
                    </a:lnTo>
                    <a:lnTo>
                      <a:pt x="30" y="20"/>
                    </a:lnTo>
                    <a:lnTo>
                      <a:pt x="30" y="20"/>
                    </a:lnTo>
                    <a:lnTo>
                      <a:pt x="32" y="18"/>
                    </a:lnTo>
                    <a:lnTo>
                      <a:pt x="32" y="18"/>
                    </a:lnTo>
                    <a:lnTo>
                      <a:pt x="32" y="18"/>
                    </a:lnTo>
                    <a:lnTo>
                      <a:pt x="32" y="18"/>
                    </a:lnTo>
                    <a:lnTo>
                      <a:pt x="34" y="18"/>
                    </a:lnTo>
                    <a:lnTo>
                      <a:pt x="34" y="18"/>
                    </a:lnTo>
                    <a:lnTo>
                      <a:pt x="36" y="14"/>
                    </a:lnTo>
                    <a:lnTo>
                      <a:pt x="36" y="14"/>
                    </a:lnTo>
                    <a:lnTo>
                      <a:pt x="32" y="8"/>
                    </a:lnTo>
                    <a:lnTo>
                      <a:pt x="30" y="4"/>
                    </a:lnTo>
                    <a:lnTo>
                      <a:pt x="26" y="2"/>
                    </a:lnTo>
                    <a:lnTo>
                      <a:pt x="26" y="2"/>
                    </a:lnTo>
                    <a:lnTo>
                      <a:pt x="20" y="2"/>
                    </a:lnTo>
                    <a:lnTo>
                      <a:pt x="20" y="2"/>
                    </a:lnTo>
                    <a:lnTo>
                      <a:pt x="16" y="0"/>
                    </a:lnTo>
                    <a:lnTo>
                      <a:pt x="16" y="0"/>
                    </a:lnTo>
                    <a:lnTo>
                      <a:pt x="12" y="4"/>
                    </a:lnTo>
                    <a:lnTo>
                      <a:pt x="12" y="4"/>
                    </a:lnTo>
                    <a:lnTo>
                      <a:pt x="8" y="4"/>
                    </a:lnTo>
                    <a:lnTo>
                      <a:pt x="8" y="4"/>
                    </a:lnTo>
                    <a:lnTo>
                      <a:pt x="4" y="6"/>
                    </a:lnTo>
                    <a:lnTo>
                      <a:pt x="0" y="8"/>
                    </a:lnTo>
                    <a:lnTo>
                      <a:pt x="0" y="8"/>
                    </a:lnTo>
                    <a:lnTo>
                      <a:pt x="2" y="16"/>
                    </a:lnTo>
                    <a:lnTo>
                      <a:pt x="2" y="16"/>
                    </a:lnTo>
                    <a:lnTo>
                      <a:pt x="2" y="16"/>
                    </a:lnTo>
                    <a:lnTo>
                      <a:pt x="4" y="18"/>
                    </a:lnTo>
                    <a:lnTo>
                      <a:pt x="4" y="20"/>
                    </a:lnTo>
                    <a:lnTo>
                      <a:pt x="4" y="20"/>
                    </a:lnTo>
                    <a:lnTo>
                      <a:pt x="4" y="22"/>
                    </a:lnTo>
                    <a:lnTo>
                      <a:pt x="4" y="22"/>
                    </a:lnTo>
                    <a:lnTo>
                      <a:pt x="8" y="20"/>
                    </a:lnTo>
                    <a:lnTo>
                      <a:pt x="12" y="20"/>
                    </a:lnTo>
                    <a:lnTo>
                      <a:pt x="12" y="20"/>
                    </a:lnTo>
                    <a:lnTo>
                      <a:pt x="10" y="16"/>
                    </a:lnTo>
                    <a:lnTo>
                      <a:pt x="8" y="14"/>
                    </a:lnTo>
                    <a:lnTo>
                      <a:pt x="8" y="14"/>
                    </a:lnTo>
                    <a:lnTo>
                      <a:pt x="12" y="12"/>
                    </a:lnTo>
                    <a:lnTo>
                      <a:pt x="14" y="10"/>
                    </a:lnTo>
                    <a:lnTo>
                      <a:pt x="14" y="10"/>
                    </a:lnTo>
                    <a:lnTo>
                      <a:pt x="14" y="8"/>
                    </a:lnTo>
                    <a:lnTo>
                      <a:pt x="14" y="8"/>
                    </a:lnTo>
                    <a:lnTo>
                      <a:pt x="22" y="6"/>
                    </a:lnTo>
                    <a:lnTo>
                      <a:pt x="24" y="8"/>
                    </a:lnTo>
                    <a:lnTo>
                      <a:pt x="26" y="12"/>
                    </a:lnTo>
                    <a:lnTo>
                      <a:pt x="26" y="12"/>
                    </a:lnTo>
                    <a:lnTo>
                      <a:pt x="28" y="10"/>
                    </a:lnTo>
                    <a:lnTo>
                      <a:pt x="28" y="10"/>
                    </a:lnTo>
                    <a:lnTo>
                      <a:pt x="30" y="12"/>
                    </a:lnTo>
                    <a:lnTo>
                      <a:pt x="30" y="12"/>
                    </a:lnTo>
                    <a:lnTo>
                      <a:pt x="30" y="14"/>
                    </a:lnTo>
                    <a:lnTo>
                      <a:pt x="30" y="14"/>
                    </a:lnTo>
                    <a:lnTo>
                      <a:pt x="28" y="12"/>
                    </a:lnTo>
                    <a:lnTo>
                      <a:pt x="26" y="14"/>
                    </a:lnTo>
                    <a:lnTo>
                      <a:pt x="26" y="14"/>
                    </a:lnTo>
                    <a:lnTo>
                      <a:pt x="28" y="18"/>
                    </a:lnTo>
                    <a:lnTo>
                      <a:pt x="30" y="22"/>
                    </a:lnTo>
                    <a:lnTo>
                      <a:pt x="30" y="22"/>
                    </a:lnTo>
                    <a:lnTo>
                      <a:pt x="24" y="24"/>
                    </a:lnTo>
                    <a:lnTo>
                      <a:pt x="20" y="22"/>
                    </a:lnTo>
                    <a:lnTo>
                      <a:pt x="20" y="22"/>
                    </a:lnTo>
                    <a:lnTo>
                      <a:pt x="18" y="24"/>
                    </a:lnTo>
                    <a:lnTo>
                      <a:pt x="18" y="26"/>
                    </a:lnTo>
                    <a:lnTo>
                      <a:pt x="18" y="26"/>
                    </a:lnTo>
                    <a:lnTo>
                      <a:pt x="16" y="28"/>
                    </a:lnTo>
                    <a:lnTo>
                      <a:pt x="16" y="28"/>
                    </a:lnTo>
                    <a:lnTo>
                      <a:pt x="16" y="26"/>
                    </a:lnTo>
                    <a:lnTo>
                      <a:pt x="14" y="26"/>
                    </a:lnTo>
                    <a:lnTo>
                      <a:pt x="14" y="26"/>
                    </a:lnTo>
                    <a:lnTo>
                      <a:pt x="12" y="26"/>
                    </a:lnTo>
                    <a:lnTo>
                      <a:pt x="12" y="26"/>
                    </a:lnTo>
                    <a:lnTo>
                      <a:pt x="8" y="30"/>
                    </a:lnTo>
                    <a:lnTo>
                      <a:pt x="6" y="34"/>
                    </a:lnTo>
                    <a:lnTo>
                      <a:pt x="6" y="34"/>
                    </a:lnTo>
                    <a:lnTo>
                      <a:pt x="22" y="86"/>
                    </a:lnTo>
                    <a:lnTo>
                      <a:pt x="40" y="136"/>
                    </a:lnTo>
                    <a:lnTo>
                      <a:pt x="62" y="186"/>
                    </a:lnTo>
                    <a:lnTo>
                      <a:pt x="86" y="232"/>
                    </a:lnTo>
                    <a:lnTo>
                      <a:pt x="114" y="278"/>
                    </a:lnTo>
                    <a:lnTo>
                      <a:pt x="144" y="320"/>
                    </a:lnTo>
                    <a:lnTo>
                      <a:pt x="178" y="360"/>
                    </a:lnTo>
                    <a:lnTo>
                      <a:pt x="214" y="398"/>
                    </a:lnTo>
                    <a:lnTo>
                      <a:pt x="214" y="398"/>
                    </a:lnTo>
                    <a:lnTo>
                      <a:pt x="214" y="398"/>
                    </a:lnTo>
                    <a:lnTo>
                      <a:pt x="214" y="398"/>
                    </a:lnTo>
                    <a:lnTo>
                      <a:pt x="216" y="390"/>
                    </a:lnTo>
                    <a:lnTo>
                      <a:pt x="216" y="39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96" name="Freeform 240"/>
              <p:cNvSpPr/>
              <p:nvPr/>
            </p:nvSpPr>
            <p:spPr bwMode="auto">
              <a:xfrm>
                <a:off x="1974850" y="819150"/>
                <a:ext cx="19050" cy="19050"/>
              </a:xfrm>
              <a:custGeom>
                <a:avLst/>
                <a:gdLst/>
                <a:ahLst/>
                <a:cxnLst>
                  <a:cxn ang="0">
                    <a:pos x="6" y="10"/>
                  </a:cxn>
                  <a:cxn ang="0">
                    <a:pos x="6" y="10"/>
                  </a:cxn>
                  <a:cxn ang="0">
                    <a:pos x="8" y="12"/>
                  </a:cxn>
                  <a:cxn ang="0">
                    <a:pos x="8" y="12"/>
                  </a:cxn>
                  <a:cxn ang="0">
                    <a:pos x="10" y="12"/>
                  </a:cxn>
                  <a:cxn ang="0">
                    <a:pos x="12" y="10"/>
                  </a:cxn>
                  <a:cxn ang="0">
                    <a:pos x="12" y="10"/>
                  </a:cxn>
                  <a:cxn ang="0">
                    <a:pos x="12" y="8"/>
                  </a:cxn>
                  <a:cxn ang="0">
                    <a:pos x="12" y="8"/>
                  </a:cxn>
                  <a:cxn ang="0">
                    <a:pos x="10" y="8"/>
                  </a:cxn>
                  <a:cxn ang="0">
                    <a:pos x="10" y="8"/>
                  </a:cxn>
                  <a:cxn ang="0">
                    <a:pos x="10" y="8"/>
                  </a:cxn>
                  <a:cxn ang="0">
                    <a:pos x="10" y="8"/>
                  </a:cxn>
                  <a:cxn ang="0">
                    <a:pos x="12" y="4"/>
                  </a:cxn>
                  <a:cxn ang="0">
                    <a:pos x="12" y="0"/>
                  </a:cxn>
                  <a:cxn ang="0">
                    <a:pos x="12" y="0"/>
                  </a:cxn>
                  <a:cxn ang="0">
                    <a:pos x="10" y="0"/>
                  </a:cxn>
                  <a:cxn ang="0">
                    <a:pos x="10" y="0"/>
                  </a:cxn>
                  <a:cxn ang="0">
                    <a:pos x="8" y="6"/>
                  </a:cxn>
                  <a:cxn ang="0">
                    <a:pos x="8" y="6"/>
                  </a:cxn>
                  <a:cxn ang="0">
                    <a:pos x="6" y="4"/>
                  </a:cxn>
                  <a:cxn ang="0">
                    <a:pos x="4" y="2"/>
                  </a:cxn>
                  <a:cxn ang="0">
                    <a:pos x="4" y="2"/>
                  </a:cxn>
                  <a:cxn ang="0">
                    <a:pos x="4" y="2"/>
                  </a:cxn>
                  <a:cxn ang="0">
                    <a:pos x="4" y="2"/>
                  </a:cxn>
                  <a:cxn ang="0">
                    <a:pos x="2" y="4"/>
                  </a:cxn>
                  <a:cxn ang="0">
                    <a:pos x="0" y="6"/>
                  </a:cxn>
                  <a:cxn ang="0">
                    <a:pos x="2" y="10"/>
                  </a:cxn>
                  <a:cxn ang="0">
                    <a:pos x="2" y="10"/>
                  </a:cxn>
                  <a:cxn ang="0">
                    <a:pos x="4" y="10"/>
                  </a:cxn>
                  <a:cxn ang="0">
                    <a:pos x="6" y="10"/>
                  </a:cxn>
                  <a:cxn ang="0">
                    <a:pos x="6" y="10"/>
                  </a:cxn>
                </a:cxnLst>
                <a:rect l="0" t="0" r="r" b="b"/>
                <a:pathLst>
                  <a:path w="12" h="12">
                    <a:moveTo>
                      <a:pt x="6" y="10"/>
                    </a:moveTo>
                    <a:lnTo>
                      <a:pt x="6" y="10"/>
                    </a:lnTo>
                    <a:lnTo>
                      <a:pt x="8" y="12"/>
                    </a:lnTo>
                    <a:lnTo>
                      <a:pt x="8" y="12"/>
                    </a:lnTo>
                    <a:lnTo>
                      <a:pt x="10" y="12"/>
                    </a:lnTo>
                    <a:lnTo>
                      <a:pt x="12" y="10"/>
                    </a:lnTo>
                    <a:lnTo>
                      <a:pt x="12" y="10"/>
                    </a:lnTo>
                    <a:lnTo>
                      <a:pt x="12" y="8"/>
                    </a:lnTo>
                    <a:lnTo>
                      <a:pt x="12" y="8"/>
                    </a:lnTo>
                    <a:lnTo>
                      <a:pt x="10" y="8"/>
                    </a:lnTo>
                    <a:lnTo>
                      <a:pt x="10" y="8"/>
                    </a:lnTo>
                    <a:lnTo>
                      <a:pt x="10" y="8"/>
                    </a:lnTo>
                    <a:lnTo>
                      <a:pt x="10" y="8"/>
                    </a:lnTo>
                    <a:lnTo>
                      <a:pt x="12" y="4"/>
                    </a:lnTo>
                    <a:lnTo>
                      <a:pt x="12" y="0"/>
                    </a:lnTo>
                    <a:lnTo>
                      <a:pt x="12" y="0"/>
                    </a:lnTo>
                    <a:lnTo>
                      <a:pt x="10" y="0"/>
                    </a:lnTo>
                    <a:lnTo>
                      <a:pt x="10" y="0"/>
                    </a:lnTo>
                    <a:lnTo>
                      <a:pt x="8" y="6"/>
                    </a:lnTo>
                    <a:lnTo>
                      <a:pt x="8" y="6"/>
                    </a:lnTo>
                    <a:lnTo>
                      <a:pt x="6" y="4"/>
                    </a:lnTo>
                    <a:lnTo>
                      <a:pt x="4" y="2"/>
                    </a:lnTo>
                    <a:lnTo>
                      <a:pt x="4" y="2"/>
                    </a:lnTo>
                    <a:lnTo>
                      <a:pt x="4" y="2"/>
                    </a:lnTo>
                    <a:lnTo>
                      <a:pt x="4" y="2"/>
                    </a:lnTo>
                    <a:lnTo>
                      <a:pt x="2" y="4"/>
                    </a:lnTo>
                    <a:lnTo>
                      <a:pt x="0" y="6"/>
                    </a:lnTo>
                    <a:lnTo>
                      <a:pt x="2" y="10"/>
                    </a:lnTo>
                    <a:lnTo>
                      <a:pt x="2" y="10"/>
                    </a:lnTo>
                    <a:lnTo>
                      <a:pt x="4" y="10"/>
                    </a:lnTo>
                    <a:lnTo>
                      <a:pt x="6" y="10"/>
                    </a:lnTo>
                    <a:lnTo>
                      <a:pt x="6" y="1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97" name="Freeform 241"/>
              <p:cNvSpPr/>
              <p:nvPr/>
            </p:nvSpPr>
            <p:spPr bwMode="auto">
              <a:xfrm>
                <a:off x="1739900" y="768350"/>
                <a:ext cx="107950" cy="161925"/>
              </a:xfrm>
              <a:custGeom>
                <a:avLst/>
                <a:gdLst/>
                <a:ahLst/>
                <a:cxnLst>
                  <a:cxn ang="0">
                    <a:pos x="4" y="24"/>
                  </a:cxn>
                  <a:cxn ang="0">
                    <a:pos x="8" y="26"/>
                  </a:cxn>
                  <a:cxn ang="0">
                    <a:pos x="4" y="36"/>
                  </a:cxn>
                  <a:cxn ang="0">
                    <a:pos x="12" y="30"/>
                  </a:cxn>
                  <a:cxn ang="0">
                    <a:pos x="10" y="34"/>
                  </a:cxn>
                  <a:cxn ang="0">
                    <a:pos x="10" y="42"/>
                  </a:cxn>
                  <a:cxn ang="0">
                    <a:pos x="14" y="48"/>
                  </a:cxn>
                  <a:cxn ang="0">
                    <a:pos x="18" y="46"/>
                  </a:cxn>
                  <a:cxn ang="0">
                    <a:pos x="24" y="48"/>
                  </a:cxn>
                  <a:cxn ang="0">
                    <a:pos x="24" y="54"/>
                  </a:cxn>
                  <a:cxn ang="0">
                    <a:pos x="28" y="60"/>
                  </a:cxn>
                  <a:cxn ang="0">
                    <a:pos x="18" y="66"/>
                  </a:cxn>
                  <a:cxn ang="0">
                    <a:pos x="18" y="70"/>
                  </a:cxn>
                  <a:cxn ang="0">
                    <a:pos x="18" y="74"/>
                  </a:cxn>
                  <a:cxn ang="0">
                    <a:pos x="8" y="80"/>
                  </a:cxn>
                  <a:cxn ang="0">
                    <a:pos x="18" y="84"/>
                  </a:cxn>
                  <a:cxn ang="0">
                    <a:pos x="24" y="86"/>
                  </a:cxn>
                  <a:cxn ang="0">
                    <a:pos x="26" y="88"/>
                  </a:cxn>
                  <a:cxn ang="0">
                    <a:pos x="16" y="88"/>
                  </a:cxn>
                  <a:cxn ang="0">
                    <a:pos x="12" y="94"/>
                  </a:cxn>
                  <a:cxn ang="0">
                    <a:pos x="2" y="100"/>
                  </a:cxn>
                  <a:cxn ang="0">
                    <a:pos x="8" y="102"/>
                  </a:cxn>
                  <a:cxn ang="0">
                    <a:pos x="16" y="98"/>
                  </a:cxn>
                  <a:cxn ang="0">
                    <a:pos x="22" y="96"/>
                  </a:cxn>
                  <a:cxn ang="0">
                    <a:pos x="36" y="96"/>
                  </a:cxn>
                  <a:cxn ang="0">
                    <a:pos x="42" y="94"/>
                  </a:cxn>
                  <a:cxn ang="0">
                    <a:pos x="50" y="94"/>
                  </a:cxn>
                  <a:cxn ang="0">
                    <a:pos x="60" y="92"/>
                  </a:cxn>
                  <a:cxn ang="0">
                    <a:pos x="64" y="86"/>
                  </a:cxn>
                  <a:cxn ang="0">
                    <a:pos x="56" y="86"/>
                  </a:cxn>
                  <a:cxn ang="0">
                    <a:pos x="68" y="76"/>
                  </a:cxn>
                  <a:cxn ang="0">
                    <a:pos x="58" y="68"/>
                  </a:cxn>
                  <a:cxn ang="0">
                    <a:pos x="52" y="70"/>
                  </a:cxn>
                  <a:cxn ang="0">
                    <a:pos x="50" y="60"/>
                  </a:cxn>
                  <a:cxn ang="0">
                    <a:pos x="46" y="50"/>
                  </a:cxn>
                  <a:cxn ang="0">
                    <a:pos x="40" y="44"/>
                  </a:cxn>
                  <a:cxn ang="0">
                    <a:pos x="28" y="32"/>
                  </a:cxn>
                  <a:cxn ang="0">
                    <a:pos x="20" y="32"/>
                  </a:cxn>
                  <a:cxn ang="0">
                    <a:pos x="28" y="30"/>
                  </a:cxn>
                  <a:cxn ang="0">
                    <a:pos x="26" y="28"/>
                  </a:cxn>
                  <a:cxn ang="0">
                    <a:pos x="30" y="26"/>
                  </a:cxn>
                  <a:cxn ang="0">
                    <a:pos x="36" y="14"/>
                  </a:cxn>
                  <a:cxn ang="0">
                    <a:pos x="16" y="12"/>
                  </a:cxn>
                  <a:cxn ang="0">
                    <a:pos x="18" y="8"/>
                  </a:cxn>
                  <a:cxn ang="0">
                    <a:pos x="26" y="2"/>
                  </a:cxn>
                  <a:cxn ang="0">
                    <a:pos x="22" y="0"/>
                  </a:cxn>
                  <a:cxn ang="0">
                    <a:pos x="10" y="0"/>
                  </a:cxn>
                  <a:cxn ang="0">
                    <a:pos x="10" y="6"/>
                  </a:cxn>
                  <a:cxn ang="0">
                    <a:pos x="8" y="10"/>
                  </a:cxn>
                  <a:cxn ang="0">
                    <a:pos x="4" y="12"/>
                  </a:cxn>
                  <a:cxn ang="0">
                    <a:pos x="4" y="16"/>
                  </a:cxn>
                  <a:cxn ang="0">
                    <a:pos x="0" y="26"/>
                  </a:cxn>
                </a:cxnLst>
                <a:rect l="0" t="0" r="r" b="b"/>
                <a:pathLst>
                  <a:path w="68" h="102">
                    <a:moveTo>
                      <a:pt x="2" y="26"/>
                    </a:moveTo>
                    <a:lnTo>
                      <a:pt x="2" y="26"/>
                    </a:lnTo>
                    <a:lnTo>
                      <a:pt x="4" y="24"/>
                    </a:lnTo>
                    <a:lnTo>
                      <a:pt x="4" y="24"/>
                    </a:lnTo>
                    <a:lnTo>
                      <a:pt x="6" y="24"/>
                    </a:lnTo>
                    <a:lnTo>
                      <a:pt x="6" y="24"/>
                    </a:lnTo>
                    <a:lnTo>
                      <a:pt x="8" y="26"/>
                    </a:lnTo>
                    <a:lnTo>
                      <a:pt x="8" y="26"/>
                    </a:lnTo>
                    <a:lnTo>
                      <a:pt x="6" y="30"/>
                    </a:lnTo>
                    <a:lnTo>
                      <a:pt x="4" y="32"/>
                    </a:lnTo>
                    <a:lnTo>
                      <a:pt x="4" y="34"/>
                    </a:lnTo>
                    <a:lnTo>
                      <a:pt x="4" y="36"/>
                    </a:lnTo>
                    <a:lnTo>
                      <a:pt x="4" y="36"/>
                    </a:lnTo>
                    <a:lnTo>
                      <a:pt x="12" y="30"/>
                    </a:lnTo>
                    <a:lnTo>
                      <a:pt x="12" y="30"/>
                    </a:lnTo>
                    <a:lnTo>
                      <a:pt x="12" y="30"/>
                    </a:lnTo>
                    <a:lnTo>
                      <a:pt x="12" y="32"/>
                    </a:lnTo>
                    <a:lnTo>
                      <a:pt x="12" y="32"/>
                    </a:lnTo>
                    <a:lnTo>
                      <a:pt x="10" y="34"/>
                    </a:lnTo>
                    <a:lnTo>
                      <a:pt x="10" y="34"/>
                    </a:lnTo>
                    <a:lnTo>
                      <a:pt x="10" y="36"/>
                    </a:lnTo>
                    <a:lnTo>
                      <a:pt x="12" y="38"/>
                    </a:lnTo>
                    <a:lnTo>
                      <a:pt x="12" y="38"/>
                    </a:lnTo>
                    <a:lnTo>
                      <a:pt x="10" y="42"/>
                    </a:lnTo>
                    <a:lnTo>
                      <a:pt x="8" y="46"/>
                    </a:lnTo>
                    <a:lnTo>
                      <a:pt x="8" y="46"/>
                    </a:lnTo>
                    <a:lnTo>
                      <a:pt x="14" y="48"/>
                    </a:lnTo>
                    <a:lnTo>
                      <a:pt x="14" y="48"/>
                    </a:lnTo>
                    <a:lnTo>
                      <a:pt x="14" y="46"/>
                    </a:lnTo>
                    <a:lnTo>
                      <a:pt x="14" y="46"/>
                    </a:lnTo>
                    <a:lnTo>
                      <a:pt x="18" y="46"/>
                    </a:lnTo>
                    <a:lnTo>
                      <a:pt x="18" y="46"/>
                    </a:lnTo>
                    <a:lnTo>
                      <a:pt x="22" y="46"/>
                    </a:lnTo>
                    <a:lnTo>
                      <a:pt x="26" y="46"/>
                    </a:lnTo>
                    <a:lnTo>
                      <a:pt x="26" y="46"/>
                    </a:lnTo>
                    <a:lnTo>
                      <a:pt x="24" y="48"/>
                    </a:lnTo>
                    <a:lnTo>
                      <a:pt x="22" y="52"/>
                    </a:lnTo>
                    <a:lnTo>
                      <a:pt x="22" y="52"/>
                    </a:lnTo>
                    <a:lnTo>
                      <a:pt x="24" y="54"/>
                    </a:lnTo>
                    <a:lnTo>
                      <a:pt x="24" y="54"/>
                    </a:lnTo>
                    <a:lnTo>
                      <a:pt x="28" y="54"/>
                    </a:lnTo>
                    <a:lnTo>
                      <a:pt x="28" y="54"/>
                    </a:lnTo>
                    <a:lnTo>
                      <a:pt x="28" y="54"/>
                    </a:lnTo>
                    <a:lnTo>
                      <a:pt x="28" y="60"/>
                    </a:lnTo>
                    <a:lnTo>
                      <a:pt x="28" y="64"/>
                    </a:lnTo>
                    <a:lnTo>
                      <a:pt x="28" y="64"/>
                    </a:lnTo>
                    <a:lnTo>
                      <a:pt x="28" y="64"/>
                    </a:lnTo>
                    <a:lnTo>
                      <a:pt x="18" y="66"/>
                    </a:lnTo>
                    <a:lnTo>
                      <a:pt x="16" y="66"/>
                    </a:lnTo>
                    <a:lnTo>
                      <a:pt x="14" y="70"/>
                    </a:lnTo>
                    <a:lnTo>
                      <a:pt x="14" y="70"/>
                    </a:lnTo>
                    <a:lnTo>
                      <a:pt x="18" y="70"/>
                    </a:lnTo>
                    <a:lnTo>
                      <a:pt x="18" y="70"/>
                    </a:lnTo>
                    <a:lnTo>
                      <a:pt x="18" y="70"/>
                    </a:lnTo>
                    <a:lnTo>
                      <a:pt x="18" y="74"/>
                    </a:lnTo>
                    <a:lnTo>
                      <a:pt x="18" y="74"/>
                    </a:lnTo>
                    <a:lnTo>
                      <a:pt x="12" y="78"/>
                    </a:lnTo>
                    <a:lnTo>
                      <a:pt x="8" y="80"/>
                    </a:lnTo>
                    <a:lnTo>
                      <a:pt x="8" y="80"/>
                    </a:lnTo>
                    <a:lnTo>
                      <a:pt x="8" y="80"/>
                    </a:lnTo>
                    <a:lnTo>
                      <a:pt x="8" y="80"/>
                    </a:lnTo>
                    <a:lnTo>
                      <a:pt x="10" y="82"/>
                    </a:lnTo>
                    <a:lnTo>
                      <a:pt x="10" y="82"/>
                    </a:lnTo>
                    <a:lnTo>
                      <a:pt x="18" y="84"/>
                    </a:lnTo>
                    <a:lnTo>
                      <a:pt x="18" y="84"/>
                    </a:lnTo>
                    <a:lnTo>
                      <a:pt x="22" y="86"/>
                    </a:lnTo>
                    <a:lnTo>
                      <a:pt x="24" y="86"/>
                    </a:lnTo>
                    <a:lnTo>
                      <a:pt x="24" y="86"/>
                    </a:lnTo>
                    <a:lnTo>
                      <a:pt x="30" y="84"/>
                    </a:lnTo>
                    <a:lnTo>
                      <a:pt x="30" y="84"/>
                    </a:lnTo>
                    <a:lnTo>
                      <a:pt x="28" y="86"/>
                    </a:lnTo>
                    <a:lnTo>
                      <a:pt x="26" y="88"/>
                    </a:lnTo>
                    <a:lnTo>
                      <a:pt x="26" y="88"/>
                    </a:lnTo>
                    <a:lnTo>
                      <a:pt x="22" y="88"/>
                    </a:lnTo>
                    <a:lnTo>
                      <a:pt x="16" y="88"/>
                    </a:lnTo>
                    <a:lnTo>
                      <a:pt x="16" y="88"/>
                    </a:lnTo>
                    <a:lnTo>
                      <a:pt x="16" y="90"/>
                    </a:lnTo>
                    <a:lnTo>
                      <a:pt x="14" y="90"/>
                    </a:lnTo>
                    <a:lnTo>
                      <a:pt x="14" y="90"/>
                    </a:lnTo>
                    <a:lnTo>
                      <a:pt x="12" y="94"/>
                    </a:lnTo>
                    <a:lnTo>
                      <a:pt x="10" y="96"/>
                    </a:lnTo>
                    <a:lnTo>
                      <a:pt x="4" y="100"/>
                    </a:lnTo>
                    <a:lnTo>
                      <a:pt x="4" y="100"/>
                    </a:lnTo>
                    <a:lnTo>
                      <a:pt x="2" y="100"/>
                    </a:lnTo>
                    <a:lnTo>
                      <a:pt x="2" y="100"/>
                    </a:lnTo>
                    <a:lnTo>
                      <a:pt x="6" y="102"/>
                    </a:lnTo>
                    <a:lnTo>
                      <a:pt x="6" y="102"/>
                    </a:lnTo>
                    <a:lnTo>
                      <a:pt x="8" y="102"/>
                    </a:lnTo>
                    <a:lnTo>
                      <a:pt x="8" y="102"/>
                    </a:lnTo>
                    <a:lnTo>
                      <a:pt x="14" y="98"/>
                    </a:lnTo>
                    <a:lnTo>
                      <a:pt x="14" y="98"/>
                    </a:lnTo>
                    <a:lnTo>
                      <a:pt x="16" y="98"/>
                    </a:lnTo>
                    <a:lnTo>
                      <a:pt x="16" y="98"/>
                    </a:lnTo>
                    <a:lnTo>
                      <a:pt x="20" y="100"/>
                    </a:lnTo>
                    <a:lnTo>
                      <a:pt x="22" y="98"/>
                    </a:lnTo>
                    <a:lnTo>
                      <a:pt x="22" y="96"/>
                    </a:lnTo>
                    <a:lnTo>
                      <a:pt x="22" y="96"/>
                    </a:lnTo>
                    <a:lnTo>
                      <a:pt x="30" y="94"/>
                    </a:lnTo>
                    <a:lnTo>
                      <a:pt x="36" y="96"/>
                    </a:lnTo>
                    <a:lnTo>
                      <a:pt x="36" y="96"/>
                    </a:lnTo>
                    <a:lnTo>
                      <a:pt x="36" y="94"/>
                    </a:lnTo>
                    <a:lnTo>
                      <a:pt x="36" y="94"/>
                    </a:lnTo>
                    <a:lnTo>
                      <a:pt x="42" y="94"/>
                    </a:lnTo>
                    <a:lnTo>
                      <a:pt x="42" y="94"/>
                    </a:lnTo>
                    <a:lnTo>
                      <a:pt x="46" y="94"/>
                    </a:lnTo>
                    <a:lnTo>
                      <a:pt x="46" y="94"/>
                    </a:lnTo>
                    <a:lnTo>
                      <a:pt x="50" y="94"/>
                    </a:lnTo>
                    <a:lnTo>
                      <a:pt x="50" y="94"/>
                    </a:lnTo>
                    <a:lnTo>
                      <a:pt x="54" y="94"/>
                    </a:lnTo>
                    <a:lnTo>
                      <a:pt x="54" y="94"/>
                    </a:lnTo>
                    <a:lnTo>
                      <a:pt x="58" y="92"/>
                    </a:lnTo>
                    <a:lnTo>
                      <a:pt x="60" y="92"/>
                    </a:lnTo>
                    <a:lnTo>
                      <a:pt x="60" y="92"/>
                    </a:lnTo>
                    <a:lnTo>
                      <a:pt x="62" y="90"/>
                    </a:lnTo>
                    <a:lnTo>
                      <a:pt x="64" y="90"/>
                    </a:lnTo>
                    <a:lnTo>
                      <a:pt x="64" y="86"/>
                    </a:lnTo>
                    <a:lnTo>
                      <a:pt x="64" y="86"/>
                    </a:lnTo>
                    <a:lnTo>
                      <a:pt x="64" y="86"/>
                    </a:lnTo>
                    <a:lnTo>
                      <a:pt x="56" y="86"/>
                    </a:lnTo>
                    <a:lnTo>
                      <a:pt x="56" y="86"/>
                    </a:lnTo>
                    <a:lnTo>
                      <a:pt x="56" y="86"/>
                    </a:lnTo>
                    <a:lnTo>
                      <a:pt x="62" y="82"/>
                    </a:lnTo>
                    <a:lnTo>
                      <a:pt x="68" y="76"/>
                    </a:lnTo>
                    <a:lnTo>
                      <a:pt x="68" y="76"/>
                    </a:lnTo>
                    <a:lnTo>
                      <a:pt x="66" y="72"/>
                    </a:lnTo>
                    <a:lnTo>
                      <a:pt x="66" y="72"/>
                    </a:lnTo>
                    <a:lnTo>
                      <a:pt x="62" y="70"/>
                    </a:lnTo>
                    <a:lnTo>
                      <a:pt x="58" y="68"/>
                    </a:lnTo>
                    <a:lnTo>
                      <a:pt x="56" y="70"/>
                    </a:lnTo>
                    <a:lnTo>
                      <a:pt x="56" y="70"/>
                    </a:lnTo>
                    <a:lnTo>
                      <a:pt x="52" y="70"/>
                    </a:lnTo>
                    <a:lnTo>
                      <a:pt x="52" y="70"/>
                    </a:lnTo>
                    <a:lnTo>
                      <a:pt x="54" y="66"/>
                    </a:lnTo>
                    <a:lnTo>
                      <a:pt x="54" y="64"/>
                    </a:lnTo>
                    <a:lnTo>
                      <a:pt x="50" y="60"/>
                    </a:lnTo>
                    <a:lnTo>
                      <a:pt x="50" y="60"/>
                    </a:lnTo>
                    <a:lnTo>
                      <a:pt x="50" y="54"/>
                    </a:lnTo>
                    <a:lnTo>
                      <a:pt x="50" y="54"/>
                    </a:lnTo>
                    <a:lnTo>
                      <a:pt x="46" y="50"/>
                    </a:lnTo>
                    <a:lnTo>
                      <a:pt x="46" y="50"/>
                    </a:lnTo>
                    <a:lnTo>
                      <a:pt x="42" y="48"/>
                    </a:lnTo>
                    <a:lnTo>
                      <a:pt x="40" y="48"/>
                    </a:lnTo>
                    <a:lnTo>
                      <a:pt x="40" y="48"/>
                    </a:lnTo>
                    <a:lnTo>
                      <a:pt x="40" y="44"/>
                    </a:lnTo>
                    <a:lnTo>
                      <a:pt x="38" y="38"/>
                    </a:lnTo>
                    <a:lnTo>
                      <a:pt x="38" y="38"/>
                    </a:lnTo>
                    <a:lnTo>
                      <a:pt x="34" y="36"/>
                    </a:lnTo>
                    <a:lnTo>
                      <a:pt x="28" y="32"/>
                    </a:lnTo>
                    <a:lnTo>
                      <a:pt x="28" y="32"/>
                    </a:lnTo>
                    <a:lnTo>
                      <a:pt x="24" y="34"/>
                    </a:lnTo>
                    <a:lnTo>
                      <a:pt x="20" y="32"/>
                    </a:lnTo>
                    <a:lnTo>
                      <a:pt x="20" y="32"/>
                    </a:lnTo>
                    <a:lnTo>
                      <a:pt x="20" y="32"/>
                    </a:lnTo>
                    <a:lnTo>
                      <a:pt x="20" y="32"/>
                    </a:lnTo>
                    <a:lnTo>
                      <a:pt x="24" y="32"/>
                    </a:lnTo>
                    <a:lnTo>
                      <a:pt x="28" y="30"/>
                    </a:lnTo>
                    <a:lnTo>
                      <a:pt x="28" y="30"/>
                    </a:lnTo>
                    <a:lnTo>
                      <a:pt x="28" y="30"/>
                    </a:lnTo>
                    <a:lnTo>
                      <a:pt x="28" y="30"/>
                    </a:lnTo>
                    <a:lnTo>
                      <a:pt x="26" y="28"/>
                    </a:lnTo>
                    <a:lnTo>
                      <a:pt x="26" y="28"/>
                    </a:lnTo>
                    <a:lnTo>
                      <a:pt x="26" y="28"/>
                    </a:lnTo>
                    <a:lnTo>
                      <a:pt x="26" y="28"/>
                    </a:lnTo>
                    <a:lnTo>
                      <a:pt x="30" y="26"/>
                    </a:lnTo>
                    <a:lnTo>
                      <a:pt x="32" y="22"/>
                    </a:lnTo>
                    <a:lnTo>
                      <a:pt x="36" y="16"/>
                    </a:lnTo>
                    <a:lnTo>
                      <a:pt x="36" y="16"/>
                    </a:lnTo>
                    <a:lnTo>
                      <a:pt x="36" y="14"/>
                    </a:lnTo>
                    <a:lnTo>
                      <a:pt x="36" y="14"/>
                    </a:lnTo>
                    <a:lnTo>
                      <a:pt x="32" y="12"/>
                    </a:lnTo>
                    <a:lnTo>
                      <a:pt x="26" y="12"/>
                    </a:lnTo>
                    <a:lnTo>
                      <a:pt x="16" y="12"/>
                    </a:lnTo>
                    <a:lnTo>
                      <a:pt x="16" y="12"/>
                    </a:lnTo>
                    <a:lnTo>
                      <a:pt x="16" y="12"/>
                    </a:lnTo>
                    <a:lnTo>
                      <a:pt x="16" y="12"/>
                    </a:lnTo>
                    <a:lnTo>
                      <a:pt x="18" y="8"/>
                    </a:lnTo>
                    <a:lnTo>
                      <a:pt x="20" y="6"/>
                    </a:lnTo>
                    <a:lnTo>
                      <a:pt x="24" y="6"/>
                    </a:lnTo>
                    <a:lnTo>
                      <a:pt x="26" y="2"/>
                    </a:lnTo>
                    <a:lnTo>
                      <a:pt x="26" y="2"/>
                    </a:lnTo>
                    <a:lnTo>
                      <a:pt x="26" y="2"/>
                    </a:lnTo>
                    <a:lnTo>
                      <a:pt x="26" y="0"/>
                    </a:lnTo>
                    <a:lnTo>
                      <a:pt x="26" y="0"/>
                    </a:lnTo>
                    <a:lnTo>
                      <a:pt x="22" y="0"/>
                    </a:lnTo>
                    <a:lnTo>
                      <a:pt x="20" y="2"/>
                    </a:lnTo>
                    <a:lnTo>
                      <a:pt x="14" y="2"/>
                    </a:lnTo>
                    <a:lnTo>
                      <a:pt x="14" y="2"/>
                    </a:lnTo>
                    <a:lnTo>
                      <a:pt x="10" y="0"/>
                    </a:lnTo>
                    <a:lnTo>
                      <a:pt x="10" y="0"/>
                    </a:lnTo>
                    <a:lnTo>
                      <a:pt x="8" y="2"/>
                    </a:lnTo>
                    <a:lnTo>
                      <a:pt x="8" y="2"/>
                    </a:lnTo>
                    <a:lnTo>
                      <a:pt x="10" y="6"/>
                    </a:lnTo>
                    <a:lnTo>
                      <a:pt x="10" y="6"/>
                    </a:lnTo>
                    <a:lnTo>
                      <a:pt x="6" y="6"/>
                    </a:lnTo>
                    <a:lnTo>
                      <a:pt x="6" y="6"/>
                    </a:lnTo>
                    <a:lnTo>
                      <a:pt x="8" y="10"/>
                    </a:lnTo>
                    <a:lnTo>
                      <a:pt x="8" y="10"/>
                    </a:lnTo>
                    <a:lnTo>
                      <a:pt x="6" y="10"/>
                    </a:lnTo>
                    <a:lnTo>
                      <a:pt x="6" y="10"/>
                    </a:lnTo>
                    <a:lnTo>
                      <a:pt x="4" y="12"/>
                    </a:lnTo>
                    <a:lnTo>
                      <a:pt x="4" y="12"/>
                    </a:lnTo>
                    <a:lnTo>
                      <a:pt x="6" y="14"/>
                    </a:lnTo>
                    <a:lnTo>
                      <a:pt x="6" y="14"/>
                    </a:lnTo>
                    <a:lnTo>
                      <a:pt x="4" y="16"/>
                    </a:lnTo>
                    <a:lnTo>
                      <a:pt x="4" y="16"/>
                    </a:lnTo>
                    <a:lnTo>
                      <a:pt x="4" y="20"/>
                    </a:lnTo>
                    <a:lnTo>
                      <a:pt x="4" y="20"/>
                    </a:lnTo>
                    <a:lnTo>
                      <a:pt x="0" y="26"/>
                    </a:lnTo>
                    <a:lnTo>
                      <a:pt x="0" y="26"/>
                    </a:lnTo>
                    <a:lnTo>
                      <a:pt x="2" y="26"/>
                    </a:lnTo>
                    <a:lnTo>
                      <a:pt x="2" y="2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98" name="Freeform 242"/>
              <p:cNvSpPr/>
              <p:nvPr/>
            </p:nvSpPr>
            <p:spPr bwMode="auto">
              <a:xfrm>
                <a:off x="1482725" y="396875"/>
                <a:ext cx="15875" cy="6350"/>
              </a:xfrm>
              <a:custGeom>
                <a:avLst/>
                <a:gdLst/>
                <a:ahLst/>
                <a:cxnLst>
                  <a:cxn ang="0">
                    <a:pos x="6" y="0"/>
                  </a:cxn>
                  <a:cxn ang="0">
                    <a:pos x="6" y="0"/>
                  </a:cxn>
                  <a:cxn ang="0">
                    <a:pos x="2" y="0"/>
                  </a:cxn>
                  <a:cxn ang="0">
                    <a:pos x="2" y="0"/>
                  </a:cxn>
                  <a:cxn ang="0">
                    <a:pos x="0" y="4"/>
                  </a:cxn>
                  <a:cxn ang="0">
                    <a:pos x="0" y="4"/>
                  </a:cxn>
                  <a:cxn ang="0">
                    <a:pos x="10" y="2"/>
                  </a:cxn>
                  <a:cxn ang="0">
                    <a:pos x="10" y="2"/>
                  </a:cxn>
                  <a:cxn ang="0">
                    <a:pos x="8" y="0"/>
                  </a:cxn>
                  <a:cxn ang="0">
                    <a:pos x="6" y="0"/>
                  </a:cxn>
                  <a:cxn ang="0">
                    <a:pos x="6" y="0"/>
                  </a:cxn>
                </a:cxnLst>
                <a:rect l="0" t="0" r="r" b="b"/>
                <a:pathLst>
                  <a:path w="10" h="4">
                    <a:moveTo>
                      <a:pt x="6" y="0"/>
                    </a:moveTo>
                    <a:lnTo>
                      <a:pt x="6" y="0"/>
                    </a:lnTo>
                    <a:lnTo>
                      <a:pt x="2" y="0"/>
                    </a:lnTo>
                    <a:lnTo>
                      <a:pt x="2" y="0"/>
                    </a:lnTo>
                    <a:lnTo>
                      <a:pt x="0" y="4"/>
                    </a:lnTo>
                    <a:lnTo>
                      <a:pt x="0" y="4"/>
                    </a:lnTo>
                    <a:lnTo>
                      <a:pt x="10" y="2"/>
                    </a:lnTo>
                    <a:lnTo>
                      <a:pt x="10" y="2"/>
                    </a:lnTo>
                    <a:lnTo>
                      <a:pt x="8" y="0"/>
                    </a:lnTo>
                    <a:lnTo>
                      <a:pt x="6" y="0"/>
                    </a:lnTo>
                    <a:lnTo>
                      <a:pt x="6"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99" name="Freeform 243"/>
              <p:cNvSpPr/>
              <p:nvPr/>
            </p:nvSpPr>
            <p:spPr bwMode="auto">
              <a:xfrm>
                <a:off x="1492250" y="457200"/>
                <a:ext cx="31750" cy="22225"/>
              </a:xfrm>
              <a:custGeom>
                <a:avLst/>
                <a:gdLst/>
                <a:ahLst/>
                <a:cxnLst>
                  <a:cxn ang="0">
                    <a:pos x="14" y="0"/>
                  </a:cxn>
                  <a:cxn ang="0">
                    <a:pos x="14" y="0"/>
                  </a:cxn>
                  <a:cxn ang="0">
                    <a:pos x="14" y="0"/>
                  </a:cxn>
                  <a:cxn ang="0">
                    <a:pos x="14" y="0"/>
                  </a:cxn>
                  <a:cxn ang="0">
                    <a:pos x="8" y="4"/>
                  </a:cxn>
                  <a:cxn ang="0">
                    <a:pos x="8" y="4"/>
                  </a:cxn>
                  <a:cxn ang="0">
                    <a:pos x="4" y="6"/>
                  </a:cxn>
                  <a:cxn ang="0">
                    <a:pos x="4" y="6"/>
                  </a:cxn>
                  <a:cxn ang="0">
                    <a:pos x="2" y="10"/>
                  </a:cxn>
                  <a:cxn ang="0">
                    <a:pos x="2" y="10"/>
                  </a:cxn>
                  <a:cxn ang="0">
                    <a:pos x="0" y="14"/>
                  </a:cxn>
                  <a:cxn ang="0">
                    <a:pos x="0" y="14"/>
                  </a:cxn>
                  <a:cxn ang="0">
                    <a:pos x="6" y="12"/>
                  </a:cxn>
                  <a:cxn ang="0">
                    <a:pos x="6" y="12"/>
                  </a:cxn>
                  <a:cxn ang="0">
                    <a:pos x="8" y="10"/>
                  </a:cxn>
                  <a:cxn ang="0">
                    <a:pos x="8" y="10"/>
                  </a:cxn>
                  <a:cxn ang="0">
                    <a:pos x="10" y="10"/>
                  </a:cxn>
                  <a:cxn ang="0">
                    <a:pos x="10" y="10"/>
                  </a:cxn>
                  <a:cxn ang="0">
                    <a:pos x="12" y="8"/>
                  </a:cxn>
                  <a:cxn ang="0">
                    <a:pos x="12" y="8"/>
                  </a:cxn>
                  <a:cxn ang="0">
                    <a:pos x="14" y="6"/>
                  </a:cxn>
                  <a:cxn ang="0">
                    <a:pos x="14" y="6"/>
                  </a:cxn>
                  <a:cxn ang="0">
                    <a:pos x="14" y="6"/>
                  </a:cxn>
                  <a:cxn ang="0">
                    <a:pos x="14" y="6"/>
                  </a:cxn>
                  <a:cxn ang="0">
                    <a:pos x="16" y="6"/>
                  </a:cxn>
                  <a:cxn ang="0">
                    <a:pos x="16" y="6"/>
                  </a:cxn>
                  <a:cxn ang="0">
                    <a:pos x="20" y="4"/>
                  </a:cxn>
                  <a:cxn ang="0">
                    <a:pos x="20" y="4"/>
                  </a:cxn>
                  <a:cxn ang="0">
                    <a:pos x="18" y="2"/>
                  </a:cxn>
                  <a:cxn ang="0">
                    <a:pos x="14" y="0"/>
                  </a:cxn>
                  <a:cxn ang="0">
                    <a:pos x="14" y="0"/>
                  </a:cxn>
                </a:cxnLst>
                <a:rect l="0" t="0" r="r" b="b"/>
                <a:pathLst>
                  <a:path w="20" h="14">
                    <a:moveTo>
                      <a:pt x="14" y="0"/>
                    </a:moveTo>
                    <a:lnTo>
                      <a:pt x="14" y="0"/>
                    </a:lnTo>
                    <a:lnTo>
                      <a:pt x="14" y="0"/>
                    </a:lnTo>
                    <a:lnTo>
                      <a:pt x="14" y="0"/>
                    </a:lnTo>
                    <a:lnTo>
                      <a:pt x="8" y="4"/>
                    </a:lnTo>
                    <a:lnTo>
                      <a:pt x="8" y="4"/>
                    </a:lnTo>
                    <a:lnTo>
                      <a:pt x="4" y="6"/>
                    </a:lnTo>
                    <a:lnTo>
                      <a:pt x="4" y="6"/>
                    </a:lnTo>
                    <a:lnTo>
                      <a:pt x="2" y="10"/>
                    </a:lnTo>
                    <a:lnTo>
                      <a:pt x="2" y="10"/>
                    </a:lnTo>
                    <a:lnTo>
                      <a:pt x="0" y="14"/>
                    </a:lnTo>
                    <a:lnTo>
                      <a:pt x="0" y="14"/>
                    </a:lnTo>
                    <a:lnTo>
                      <a:pt x="6" y="12"/>
                    </a:lnTo>
                    <a:lnTo>
                      <a:pt x="6" y="12"/>
                    </a:lnTo>
                    <a:lnTo>
                      <a:pt x="8" y="10"/>
                    </a:lnTo>
                    <a:lnTo>
                      <a:pt x="8" y="10"/>
                    </a:lnTo>
                    <a:lnTo>
                      <a:pt x="10" y="10"/>
                    </a:lnTo>
                    <a:lnTo>
                      <a:pt x="10" y="10"/>
                    </a:lnTo>
                    <a:lnTo>
                      <a:pt x="12" y="8"/>
                    </a:lnTo>
                    <a:lnTo>
                      <a:pt x="12" y="8"/>
                    </a:lnTo>
                    <a:lnTo>
                      <a:pt x="14" y="6"/>
                    </a:lnTo>
                    <a:lnTo>
                      <a:pt x="14" y="6"/>
                    </a:lnTo>
                    <a:lnTo>
                      <a:pt x="14" y="6"/>
                    </a:lnTo>
                    <a:lnTo>
                      <a:pt x="14" y="6"/>
                    </a:lnTo>
                    <a:lnTo>
                      <a:pt x="16" y="6"/>
                    </a:lnTo>
                    <a:lnTo>
                      <a:pt x="16" y="6"/>
                    </a:lnTo>
                    <a:lnTo>
                      <a:pt x="20" y="4"/>
                    </a:lnTo>
                    <a:lnTo>
                      <a:pt x="20" y="4"/>
                    </a:lnTo>
                    <a:lnTo>
                      <a:pt x="18" y="2"/>
                    </a:lnTo>
                    <a:lnTo>
                      <a:pt x="14" y="0"/>
                    </a:lnTo>
                    <a:lnTo>
                      <a:pt x="14"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0" name="Freeform 244"/>
              <p:cNvSpPr/>
              <p:nvPr/>
            </p:nvSpPr>
            <p:spPr bwMode="auto">
              <a:xfrm>
                <a:off x="1495425" y="406400"/>
                <a:ext cx="38100" cy="12700"/>
              </a:xfrm>
              <a:custGeom>
                <a:avLst/>
                <a:gdLst/>
                <a:ahLst/>
                <a:cxnLst>
                  <a:cxn ang="0">
                    <a:pos x="22" y="2"/>
                  </a:cxn>
                  <a:cxn ang="0">
                    <a:pos x="22" y="2"/>
                  </a:cxn>
                  <a:cxn ang="0">
                    <a:pos x="22" y="2"/>
                  </a:cxn>
                  <a:cxn ang="0">
                    <a:pos x="22" y="2"/>
                  </a:cxn>
                  <a:cxn ang="0">
                    <a:pos x="22" y="2"/>
                  </a:cxn>
                  <a:cxn ang="0">
                    <a:pos x="22" y="2"/>
                  </a:cxn>
                  <a:cxn ang="0">
                    <a:pos x="20" y="2"/>
                  </a:cxn>
                  <a:cxn ang="0">
                    <a:pos x="20" y="2"/>
                  </a:cxn>
                  <a:cxn ang="0">
                    <a:pos x="14" y="0"/>
                  </a:cxn>
                  <a:cxn ang="0">
                    <a:pos x="8" y="0"/>
                  </a:cxn>
                  <a:cxn ang="0">
                    <a:pos x="8" y="0"/>
                  </a:cxn>
                  <a:cxn ang="0">
                    <a:pos x="0" y="2"/>
                  </a:cxn>
                  <a:cxn ang="0">
                    <a:pos x="0" y="2"/>
                  </a:cxn>
                  <a:cxn ang="0">
                    <a:pos x="2" y="4"/>
                  </a:cxn>
                  <a:cxn ang="0">
                    <a:pos x="4" y="6"/>
                  </a:cxn>
                  <a:cxn ang="0">
                    <a:pos x="4" y="6"/>
                  </a:cxn>
                  <a:cxn ang="0">
                    <a:pos x="10" y="6"/>
                  </a:cxn>
                  <a:cxn ang="0">
                    <a:pos x="18" y="6"/>
                  </a:cxn>
                  <a:cxn ang="0">
                    <a:pos x="18" y="6"/>
                  </a:cxn>
                  <a:cxn ang="0">
                    <a:pos x="20" y="6"/>
                  </a:cxn>
                  <a:cxn ang="0">
                    <a:pos x="20" y="6"/>
                  </a:cxn>
                  <a:cxn ang="0">
                    <a:pos x="22" y="8"/>
                  </a:cxn>
                  <a:cxn ang="0">
                    <a:pos x="22" y="8"/>
                  </a:cxn>
                  <a:cxn ang="0">
                    <a:pos x="24" y="6"/>
                  </a:cxn>
                  <a:cxn ang="0">
                    <a:pos x="24" y="6"/>
                  </a:cxn>
                  <a:cxn ang="0">
                    <a:pos x="24" y="6"/>
                  </a:cxn>
                  <a:cxn ang="0">
                    <a:pos x="24" y="6"/>
                  </a:cxn>
                  <a:cxn ang="0">
                    <a:pos x="20" y="6"/>
                  </a:cxn>
                  <a:cxn ang="0">
                    <a:pos x="18" y="4"/>
                  </a:cxn>
                  <a:cxn ang="0">
                    <a:pos x="18" y="4"/>
                  </a:cxn>
                  <a:cxn ang="0">
                    <a:pos x="22" y="2"/>
                  </a:cxn>
                  <a:cxn ang="0">
                    <a:pos x="22" y="2"/>
                  </a:cxn>
                </a:cxnLst>
                <a:rect l="0" t="0" r="r" b="b"/>
                <a:pathLst>
                  <a:path w="24" h="8">
                    <a:moveTo>
                      <a:pt x="22" y="2"/>
                    </a:moveTo>
                    <a:lnTo>
                      <a:pt x="22" y="2"/>
                    </a:lnTo>
                    <a:lnTo>
                      <a:pt x="22" y="2"/>
                    </a:lnTo>
                    <a:lnTo>
                      <a:pt x="22" y="2"/>
                    </a:lnTo>
                    <a:lnTo>
                      <a:pt x="22" y="2"/>
                    </a:lnTo>
                    <a:lnTo>
                      <a:pt x="22" y="2"/>
                    </a:lnTo>
                    <a:lnTo>
                      <a:pt x="20" y="2"/>
                    </a:lnTo>
                    <a:lnTo>
                      <a:pt x="20" y="2"/>
                    </a:lnTo>
                    <a:lnTo>
                      <a:pt x="14" y="0"/>
                    </a:lnTo>
                    <a:lnTo>
                      <a:pt x="8" y="0"/>
                    </a:lnTo>
                    <a:lnTo>
                      <a:pt x="8" y="0"/>
                    </a:lnTo>
                    <a:lnTo>
                      <a:pt x="0" y="2"/>
                    </a:lnTo>
                    <a:lnTo>
                      <a:pt x="0" y="2"/>
                    </a:lnTo>
                    <a:lnTo>
                      <a:pt x="2" y="4"/>
                    </a:lnTo>
                    <a:lnTo>
                      <a:pt x="4" y="6"/>
                    </a:lnTo>
                    <a:lnTo>
                      <a:pt x="4" y="6"/>
                    </a:lnTo>
                    <a:lnTo>
                      <a:pt x="10" y="6"/>
                    </a:lnTo>
                    <a:lnTo>
                      <a:pt x="18" y="6"/>
                    </a:lnTo>
                    <a:lnTo>
                      <a:pt x="18" y="6"/>
                    </a:lnTo>
                    <a:lnTo>
                      <a:pt x="20" y="6"/>
                    </a:lnTo>
                    <a:lnTo>
                      <a:pt x="20" y="6"/>
                    </a:lnTo>
                    <a:lnTo>
                      <a:pt x="22" y="8"/>
                    </a:lnTo>
                    <a:lnTo>
                      <a:pt x="22" y="8"/>
                    </a:lnTo>
                    <a:lnTo>
                      <a:pt x="24" y="6"/>
                    </a:lnTo>
                    <a:lnTo>
                      <a:pt x="24" y="6"/>
                    </a:lnTo>
                    <a:lnTo>
                      <a:pt x="24" y="6"/>
                    </a:lnTo>
                    <a:lnTo>
                      <a:pt x="24" y="6"/>
                    </a:lnTo>
                    <a:lnTo>
                      <a:pt x="20" y="6"/>
                    </a:lnTo>
                    <a:lnTo>
                      <a:pt x="18" y="4"/>
                    </a:lnTo>
                    <a:lnTo>
                      <a:pt x="18" y="4"/>
                    </a:lnTo>
                    <a:lnTo>
                      <a:pt x="22" y="2"/>
                    </a:lnTo>
                    <a:lnTo>
                      <a:pt x="22"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1" name="Freeform 245"/>
              <p:cNvSpPr/>
              <p:nvPr/>
            </p:nvSpPr>
            <p:spPr bwMode="auto">
              <a:xfrm>
                <a:off x="1190625" y="552450"/>
                <a:ext cx="6350" cy="6350"/>
              </a:xfrm>
              <a:custGeom>
                <a:avLst/>
                <a:gdLst/>
                <a:ahLst/>
                <a:cxnLst>
                  <a:cxn ang="0">
                    <a:pos x="2" y="4"/>
                  </a:cxn>
                  <a:cxn ang="0">
                    <a:pos x="2" y="4"/>
                  </a:cxn>
                  <a:cxn ang="0">
                    <a:pos x="2" y="4"/>
                  </a:cxn>
                  <a:cxn ang="0">
                    <a:pos x="2" y="4"/>
                  </a:cxn>
                  <a:cxn ang="0">
                    <a:pos x="4" y="2"/>
                  </a:cxn>
                  <a:cxn ang="0">
                    <a:pos x="4" y="0"/>
                  </a:cxn>
                  <a:cxn ang="0">
                    <a:pos x="4" y="0"/>
                  </a:cxn>
                  <a:cxn ang="0">
                    <a:pos x="0" y="2"/>
                  </a:cxn>
                  <a:cxn ang="0">
                    <a:pos x="0" y="4"/>
                  </a:cxn>
                  <a:cxn ang="0">
                    <a:pos x="2" y="4"/>
                  </a:cxn>
                  <a:cxn ang="0">
                    <a:pos x="2" y="4"/>
                  </a:cxn>
                </a:cxnLst>
                <a:rect l="0" t="0" r="r" b="b"/>
                <a:pathLst>
                  <a:path w="4" h="4">
                    <a:moveTo>
                      <a:pt x="2" y="4"/>
                    </a:moveTo>
                    <a:lnTo>
                      <a:pt x="2" y="4"/>
                    </a:lnTo>
                    <a:lnTo>
                      <a:pt x="2" y="4"/>
                    </a:lnTo>
                    <a:lnTo>
                      <a:pt x="2" y="4"/>
                    </a:lnTo>
                    <a:lnTo>
                      <a:pt x="4" y="2"/>
                    </a:lnTo>
                    <a:lnTo>
                      <a:pt x="4" y="0"/>
                    </a:lnTo>
                    <a:lnTo>
                      <a:pt x="4" y="0"/>
                    </a:lnTo>
                    <a:lnTo>
                      <a:pt x="0" y="2"/>
                    </a:lnTo>
                    <a:lnTo>
                      <a:pt x="0" y="4"/>
                    </a:lnTo>
                    <a:lnTo>
                      <a:pt x="2" y="4"/>
                    </a:lnTo>
                    <a:lnTo>
                      <a:pt x="2" y="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2" name="Freeform 246"/>
              <p:cNvSpPr/>
              <p:nvPr/>
            </p:nvSpPr>
            <p:spPr bwMode="auto">
              <a:xfrm>
                <a:off x="1492250" y="400050"/>
                <a:ext cx="25400" cy="9525"/>
              </a:xfrm>
              <a:custGeom>
                <a:avLst/>
                <a:gdLst/>
                <a:ahLst/>
                <a:cxnLst>
                  <a:cxn ang="0">
                    <a:pos x="8" y="4"/>
                  </a:cxn>
                  <a:cxn ang="0">
                    <a:pos x="8" y="4"/>
                  </a:cxn>
                  <a:cxn ang="0">
                    <a:pos x="12" y="2"/>
                  </a:cxn>
                  <a:cxn ang="0">
                    <a:pos x="12" y="2"/>
                  </a:cxn>
                  <a:cxn ang="0">
                    <a:pos x="16" y="0"/>
                  </a:cxn>
                  <a:cxn ang="0">
                    <a:pos x="16" y="0"/>
                  </a:cxn>
                  <a:cxn ang="0">
                    <a:pos x="16" y="0"/>
                  </a:cxn>
                  <a:cxn ang="0">
                    <a:pos x="16" y="0"/>
                  </a:cxn>
                  <a:cxn ang="0">
                    <a:pos x="8" y="0"/>
                  </a:cxn>
                  <a:cxn ang="0">
                    <a:pos x="8" y="0"/>
                  </a:cxn>
                  <a:cxn ang="0">
                    <a:pos x="2" y="4"/>
                  </a:cxn>
                  <a:cxn ang="0">
                    <a:pos x="2" y="4"/>
                  </a:cxn>
                  <a:cxn ang="0">
                    <a:pos x="0" y="6"/>
                  </a:cxn>
                  <a:cxn ang="0">
                    <a:pos x="0" y="6"/>
                  </a:cxn>
                  <a:cxn ang="0">
                    <a:pos x="0" y="6"/>
                  </a:cxn>
                  <a:cxn ang="0">
                    <a:pos x="0" y="6"/>
                  </a:cxn>
                  <a:cxn ang="0">
                    <a:pos x="4" y="4"/>
                  </a:cxn>
                  <a:cxn ang="0">
                    <a:pos x="4" y="4"/>
                  </a:cxn>
                  <a:cxn ang="0">
                    <a:pos x="8" y="4"/>
                  </a:cxn>
                  <a:cxn ang="0">
                    <a:pos x="8" y="4"/>
                  </a:cxn>
                </a:cxnLst>
                <a:rect l="0" t="0" r="r" b="b"/>
                <a:pathLst>
                  <a:path w="16" h="6">
                    <a:moveTo>
                      <a:pt x="8" y="4"/>
                    </a:moveTo>
                    <a:lnTo>
                      <a:pt x="8" y="4"/>
                    </a:lnTo>
                    <a:lnTo>
                      <a:pt x="12" y="2"/>
                    </a:lnTo>
                    <a:lnTo>
                      <a:pt x="12" y="2"/>
                    </a:lnTo>
                    <a:lnTo>
                      <a:pt x="16" y="0"/>
                    </a:lnTo>
                    <a:lnTo>
                      <a:pt x="16" y="0"/>
                    </a:lnTo>
                    <a:lnTo>
                      <a:pt x="16" y="0"/>
                    </a:lnTo>
                    <a:lnTo>
                      <a:pt x="16" y="0"/>
                    </a:lnTo>
                    <a:lnTo>
                      <a:pt x="8" y="0"/>
                    </a:lnTo>
                    <a:lnTo>
                      <a:pt x="8" y="0"/>
                    </a:lnTo>
                    <a:lnTo>
                      <a:pt x="2" y="4"/>
                    </a:lnTo>
                    <a:lnTo>
                      <a:pt x="2" y="4"/>
                    </a:lnTo>
                    <a:lnTo>
                      <a:pt x="0" y="6"/>
                    </a:lnTo>
                    <a:lnTo>
                      <a:pt x="0" y="6"/>
                    </a:lnTo>
                    <a:lnTo>
                      <a:pt x="0" y="6"/>
                    </a:lnTo>
                    <a:lnTo>
                      <a:pt x="0" y="6"/>
                    </a:lnTo>
                    <a:lnTo>
                      <a:pt x="4" y="4"/>
                    </a:lnTo>
                    <a:lnTo>
                      <a:pt x="4" y="4"/>
                    </a:lnTo>
                    <a:lnTo>
                      <a:pt x="8" y="4"/>
                    </a:lnTo>
                    <a:lnTo>
                      <a:pt x="8" y="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3" name="Freeform 247"/>
              <p:cNvSpPr/>
              <p:nvPr/>
            </p:nvSpPr>
            <p:spPr bwMode="auto">
              <a:xfrm>
                <a:off x="981075" y="1165225"/>
                <a:ext cx="3175" cy="3175"/>
              </a:xfrm>
              <a:custGeom>
                <a:avLst/>
                <a:gdLst/>
                <a:ahLst/>
                <a:cxnLst>
                  <a:cxn ang="0">
                    <a:pos x="0" y="0"/>
                  </a:cxn>
                  <a:cxn ang="0">
                    <a:pos x="0" y="0"/>
                  </a:cxn>
                  <a:cxn ang="0">
                    <a:pos x="0" y="0"/>
                  </a:cxn>
                  <a:cxn ang="0">
                    <a:pos x="2" y="2"/>
                  </a:cxn>
                  <a:cxn ang="0">
                    <a:pos x="2" y="2"/>
                  </a:cxn>
                  <a:cxn ang="0">
                    <a:pos x="2" y="2"/>
                  </a:cxn>
                  <a:cxn ang="0">
                    <a:pos x="2" y="0"/>
                  </a:cxn>
                  <a:cxn ang="0">
                    <a:pos x="2" y="0"/>
                  </a:cxn>
                  <a:cxn ang="0">
                    <a:pos x="0" y="0"/>
                  </a:cxn>
                  <a:cxn ang="0">
                    <a:pos x="0" y="0"/>
                  </a:cxn>
                </a:cxnLst>
                <a:rect l="0" t="0" r="r" b="b"/>
                <a:pathLst>
                  <a:path w="2" h="2">
                    <a:moveTo>
                      <a:pt x="0" y="0"/>
                    </a:moveTo>
                    <a:lnTo>
                      <a:pt x="0" y="0"/>
                    </a:lnTo>
                    <a:lnTo>
                      <a:pt x="0" y="0"/>
                    </a:lnTo>
                    <a:lnTo>
                      <a:pt x="2" y="2"/>
                    </a:lnTo>
                    <a:lnTo>
                      <a:pt x="2" y="2"/>
                    </a:lnTo>
                    <a:lnTo>
                      <a:pt x="2" y="2"/>
                    </a:lnTo>
                    <a:lnTo>
                      <a:pt x="2" y="0"/>
                    </a:lnTo>
                    <a:lnTo>
                      <a:pt x="2"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4" name="Freeform 248"/>
              <p:cNvSpPr/>
              <p:nvPr/>
            </p:nvSpPr>
            <p:spPr bwMode="auto">
              <a:xfrm>
                <a:off x="1495425" y="346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5" name="Freeform 249"/>
              <p:cNvSpPr/>
              <p:nvPr/>
            </p:nvSpPr>
            <p:spPr bwMode="auto">
              <a:xfrm>
                <a:off x="1495425" y="346075"/>
                <a:ext cx="6350" cy="6350"/>
              </a:xfrm>
              <a:custGeom>
                <a:avLst/>
                <a:gdLst/>
                <a:ahLst/>
                <a:cxnLst>
                  <a:cxn ang="0">
                    <a:pos x="2" y="2"/>
                  </a:cxn>
                  <a:cxn ang="0">
                    <a:pos x="2" y="2"/>
                  </a:cxn>
                  <a:cxn ang="0">
                    <a:pos x="0" y="0"/>
                  </a:cxn>
                  <a:cxn ang="0">
                    <a:pos x="0" y="0"/>
                  </a:cxn>
                  <a:cxn ang="0">
                    <a:pos x="0" y="4"/>
                  </a:cxn>
                  <a:cxn ang="0">
                    <a:pos x="4" y="4"/>
                  </a:cxn>
                  <a:cxn ang="0">
                    <a:pos x="4" y="4"/>
                  </a:cxn>
                  <a:cxn ang="0">
                    <a:pos x="4" y="2"/>
                  </a:cxn>
                  <a:cxn ang="0">
                    <a:pos x="2" y="2"/>
                  </a:cxn>
                  <a:cxn ang="0">
                    <a:pos x="2" y="2"/>
                  </a:cxn>
                </a:cxnLst>
                <a:rect l="0" t="0" r="r" b="b"/>
                <a:pathLst>
                  <a:path w="4" h="4">
                    <a:moveTo>
                      <a:pt x="2" y="2"/>
                    </a:moveTo>
                    <a:lnTo>
                      <a:pt x="2" y="2"/>
                    </a:lnTo>
                    <a:lnTo>
                      <a:pt x="0" y="0"/>
                    </a:lnTo>
                    <a:lnTo>
                      <a:pt x="0" y="0"/>
                    </a:lnTo>
                    <a:lnTo>
                      <a:pt x="0" y="4"/>
                    </a:lnTo>
                    <a:lnTo>
                      <a:pt x="4" y="4"/>
                    </a:lnTo>
                    <a:lnTo>
                      <a:pt x="4" y="4"/>
                    </a:lnTo>
                    <a:lnTo>
                      <a:pt x="4" y="2"/>
                    </a:lnTo>
                    <a:lnTo>
                      <a:pt x="2" y="2"/>
                    </a:lnTo>
                    <a:lnTo>
                      <a:pt x="2"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6" name="Freeform 250"/>
              <p:cNvSpPr/>
              <p:nvPr/>
            </p:nvSpPr>
            <p:spPr bwMode="auto">
              <a:xfrm>
                <a:off x="1501775" y="330200"/>
                <a:ext cx="15875" cy="12700"/>
              </a:xfrm>
              <a:custGeom>
                <a:avLst/>
                <a:gdLst/>
                <a:ahLst/>
                <a:cxnLst>
                  <a:cxn ang="0">
                    <a:pos x="8" y="4"/>
                  </a:cxn>
                  <a:cxn ang="0">
                    <a:pos x="8" y="4"/>
                  </a:cxn>
                  <a:cxn ang="0">
                    <a:pos x="4" y="2"/>
                  </a:cxn>
                  <a:cxn ang="0">
                    <a:pos x="2" y="0"/>
                  </a:cxn>
                  <a:cxn ang="0">
                    <a:pos x="2" y="0"/>
                  </a:cxn>
                  <a:cxn ang="0">
                    <a:pos x="0" y="4"/>
                  </a:cxn>
                  <a:cxn ang="0">
                    <a:pos x="0" y="4"/>
                  </a:cxn>
                  <a:cxn ang="0">
                    <a:pos x="2" y="6"/>
                  </a:cxn>
                  <a:cxn ang="0">
                    <a:pos x="2" y="6"/>
                  </a:cxn>
                  <a:cxn ang="0">
                    <a:pos x="4" y="8"/>
                  </a:cxn>
                  <a:cxn ang="0">
                    <a:pos x="4" y="8"/>
                  </a:cxn>
                  <a:cxn ang="0">
                    <a:pos x="10" y="4"/>
                  </a:cxn>
                  <a:cxn ang="0">
                    <a:pos x="10" y="4"/>
                  </a:cxn>
                  <a:cxn ang="0">
                    <a:pos x="10" y="2"/>
                  </a:cxn>
                  <a:cxn ang="0">
                    <a:pos x="10" y="2"/>
                  </a:cxn>
                  <a:cxn ang="0">
                    <a:pos x="8" y="2"/>
                  </a:cxn>
                  <a:cxn ang="0">
                    <a:pos x="8" y="4"/>
                  </a:cxn>
                  <a:cxn ang="0">
                    <a:pos x="8" y="4"/>
                  </a:cxn>
                </a:cxnLst>
                <a:rect l="0" t="0" r="r" b="b"/>
                <a:pathLst>
                  <a:path w="10" h="8">
                    <a:moveTo>
                      <a:pt x="8" y="4"/>
                    </a:moveTo>
                    <a:lnTo>
                      <a:pt x="8" y="4"/>
                    </a:lnTo>
                    <a:lnTo>
                      <a:pt x="4" y="2"/>
                    </a:lnTo>
                    <a:lnTo>
                      <a:pt x="2" y="0"/>
                    </a:lnTo>
                    <a:lnTo>
                      <a:pt x="2" y="0"/>
                    </a:lnTo>
                    <a:lnTo>
                      <a:pt x="0" y="4"/>
                    </a:lnTo>
                    <a:lnTo>
                      <a:pt x="0" y="4"/>
                    </a:lnTo>
                    <a:lnTo>
                      <a:pt x="2" y="6"/>
                    </a:lnTo>
                    <a:lnTo>
                      <a:pt x="2" y="6"/>
                    </a:lnTo>
                    <a:lnTo>
                      <a:pt x="4" y="8"/>
                    </a:lnTo>
                    <a:lnTo>
                      <a:pt x="4" y="8"/>
                    </a:lnTo>
                    <a:lnTo>
                      <a:pt x="10" y="4"/>
                    </a:lnTo>
                    <a:lnTo>
                      <a:pt x="10" y="4"/>
                    </a:lnTo>
                    <a:lnTo>
                      <a:pt x="10" y="2"/>
                    </a:lnTo>
                    <a:lnTo>
                      <a:pt x="10" y="2"/>
                    </a:lnTo>
                    <a:lnTo>
                      <a:pt x="8" y="2"/>
                    </a:lnTo>
                    <a:lnTo>
                      <a:pt x="8" y="4"/>
                    </a:lnTo>
                    <a:lnTo>
                      <a:pt x="8" y="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grpSp>
      </p:grpSp>
      <p:sp>
        <p:nvSpPr>
          <p:cNvPr id="30" name="弦形 29"/>
          <p:cNvSpPr/>
          <p:nvPr/>
        </p:nvSpPr>
        <p:spPr>
          <a:xfrm rot="15361207">
            <a:off x="3707356" y="1321504"/>
            <a:ext cx="4396207" cy="4396207"/>
          </a:xfrm>
          <a:prstGeom prst="chord">
            <a:avLst>
              <a:gd name="adj1" fmla="val 7110667"/>
              <a:gd name="adj2" fmla="val 1620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636184" y="4108913"/>
            <a:ext cx="4572000" cy="584771"/>
          </a:xfrm>
          <a:prstGeom prst="rect">
            <a:avLst/>
          </a:prstGeom>
        </p:spPr>
        <p:txBody>
          <a:bodyPr lIns="91436" tIns="45718" rIns="91436" bIns="45718">
            <a:spAutoFit/>
          </a:bodyPr>
          <a:lstStyle/>
          <a:p>
            <a:pPr algn="ctr" defTabSz="457200"/>
            <a:r>
              <a:rPr kumimoji="1" lang="zh-CN" altLang="en-US" sz="3200" b="1" dirty="0">
                <a:solidFill>
                  <a:schemeClr val="bg1"/>
                </a:solidFill>
                <a:latin typeface="Century Gothic" panose="020B0502020202020204"/>
                <a:ea typeface="微软雅黑" panose="020B0503020204020204" pitchFamily="34" charset="-122"/>
              </a:rPr>
              <a:t>猫狗终末旅行</a:t>
            </a:r>
            <a:endParaRPr kumimoji="1" lang="en-US" altLang="zh-CN" sz="3200" b="1" dirty="0">
              <a:solidFill>
                <a:schemeClr val="bg1"/>
              </a:solidFill>
              <a:latin typeface="Century Gothic" panose="020B0502020202020204"/>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247362"/>
            <a:ext cx="3352801" cy="461649"/>
          </a:xfrm>
          <a:prstGeom prst="rect">
            <a:avLst/>
          </a:prstGeom>
          <a:solidFill>
            <a:schemeClr val="tx2">
              <a:lumMod val="60000"/>
              <a:lumOff val="40000"/>
            </a:schemeClr>
          </a:solidFill>
        </p:spPr>
        <p:txBody>
          <a:bodyPr wrap="square" lIns="91424" tIns="45712" rIns="91424" bIns="45712"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dirty="0">
                <a:ln>
                  <a:noFill/>
                </a:ln>
                <a:solidFill>
                  <a:schemeClr val="bg1"/>
                </a:solidFill>
                <a:effectLst/>
                <a:uLnTx/>
                <a:uFillTx/>
                <a:latin typeface="Century Gothic" panose="020B0502020202020204"/>
                <a:ea typeface="微软雅黑" panose="020B0503020204020204" pitchFamily="34" charset="-122"/>
              </a:rPr>
              <a:t>玩法</a:t>
            </a:r>
            <a:endParaRPr kumimoji="1" lang="en-US" altLang="zh-CN" sz="2400" b="1" i="0" u="none" strike="noStrike" kern="0" cap="none" spc="0" normalizeH="0" baseline="0" noProof="0" dirty="0">
              <a:ln>
                <a:noFill/>
              </a:ln>
              <a:solidFill>
                <a:schemeClr val="bg1"/>
              </a:solidFill>
              <a:effectLst/>
              <a:uLnTx/>
              <a:uFillTx/>
              <a:latin typeface="Century Gothic" panose="020B0502020202020204"/>
              <a:ea typeface="微软雅黑" panose="020B0503020204020204" pitchFamily="34" charset="-122"/>
            </a:endParaRPr>
          </a:p>
        </p:txBody>
      </p:sp>
      <p:sp>
        <p:nvSpPr>
          <p:cNvPr id="35" name="矩形 8"/>
          <p:cNvSpPr/>
          <p:nvPr/>
        </p:nvSpPr>
        <p:spPr>
          <a:xfrm>
            <a:off x="5729" y="4838034"/>
            <a:ext cx="8338171" cy="201502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5">
              <a:lumMod val="20000"/>
              <a:lumOff val="80000"/>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6" name="矩形 8"/>
          <p:cNvSpPr/>
          <p:nvPr/>
        </p:nvSpPr>
        <p:spPr>
          <a:xfrm>
            <a:off x="2" y="5551546"/>
            <a:ext cx="5406098" cy="1306453"/>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1">
              <a:lumMod val="75000"/>
              <a:alpha val="6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7" name="椭圆 36"/>
          <p:cNvSpPr/>
          <p:nvPr/>
        </p:nvSpPr>
        <p:spPr>
          <a:xfrm>
            <a:off x="235746" y="2994707"/>
            <a:ext cx="1171073" cy="1186268"/>
          </a:xfrm>
          <a:prstGeom prst="ellipse">
            <a:avLst/>
          </a:prstGeom>
          <a:solidFill>
            <a:srgbClr val="4BACC6">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8" name="椭圆 37"/>
          <p:cNvSpPr/>
          <p:nvPr/>
        </p:nvSpPr>
        <p:spPr>
          <a:xfrm>
            <a:off x="2229258" y="3498495"/>
            <a:ext cx="1481725" cy="1500950"/>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9" name="椭圆 38"/>
          <p:cNvSpPr/>
          <p:nvPr/>
        </p:nvSpPr>
        <p:spPr>
          <a:xfrm>
            <a:off x="1193191" y="2935633"/>
            <a:ext cx="740862" cy="750474"/>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0" name="椭圆 39"/>
          <p:cNvSpPr/>
          <p:nvPr/>
        </p:nvSpPr>
        <p:spPr>
          <a:xfrm>
            <a:off x="985964" y="2276947"/>
            <a:ext cx="474067" cy="480217"/>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1" name="椭圆 40"/>
          <p:cNvSpPr/>
          <p:nvPr/>
        </p:nvSpPr>
        <p:spPr>
          <a:xfrm>
            <a:off x="3438883" y="2810195"/>
            <a:ext cx="752422" cy="762184"/>
          </a:xfrm>
          <a:prstGeom prst="ellipse">
            <a:avLst/>
          </a:prstGeom>
          <a:solidFill>
            <a:srgbClr val="4BACC6">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5" name="文本框 14"/>
          <p:cNvSpPr txBox="1"/>
          <p:nvPr/>
        </p:nvSpPr>
        <p:spPr>
          <a:xfrm>
            <a:off x="5400932" y="1825435"/>
            <a:ext cx="5970805" cy="332867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在旅行中，猫猫狗狗不断进行时空穿梭，可能在2135年的德国，可能在2037年的日本</a:t>
            </a:r>
            <a:r>
              <a:rPr lang="en-US" altLang="zh-CN" dirty="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他们通过配合击败怪物获得掉落物，以此换取提升自己能力的道具，或是前往下一个场景的道具。</a:t>
            </a:r>
            <a:r>
              <a:rPr lang="zh-CN" dirty="0">
                <a:solidFill>
                  <a:schemeClr val="bg1"/>
                </a:solidFill>
                <a:latin typeface="微软雅黑" panose="020B0503020204020204" pitchFamily="34" charset="-122"/>
                <a:ea typeface="微软雅黑" panose="020B0503020204020204" pitchFamily="34" charset="-122"/>
              </a:rPr>
              <a:t>在行走的过程中也许会触发机关，得到一些奇怪的物品，它们的作用可能千奇百怪。</a:t>
            </a:r>
            <a:endParaRPr lang="zh-CN" dirty="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猫猫狗狗不断的收集线索，最后找到并打败瘟疫之源，解开一切的谜题</a:t>
            </a:r>
            <a:r>
              <a:rPr lang="en-US" altLang="zh-CN"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30000"/>
              </a:lnSpc>
            </a:pP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3528921" y="247362"/>
            <a:ext cx="331184"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036226" y="247362"/>
            <a:ext cx="195172"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247362"/>
            <a:ext cx="3352801" cy="459105"/>
          </a:xfrm>
          <a:prstGeom prst="rect">
            <a:avLst/>
          </a:prstGeom>
          <a:solidFill>
            <a:schemeClr val="tx2">
              <a:lumMod val="60000"/>
              <a:lumOff val="40000"/>
            </a:schemeClr>
          </a:solidFill>
        </p:spPr>
        <p:txBody>
          <a:bodyPr wrap="square" lIns="91424" tIns="45712" rIns="91424" bIns="45712"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dirty="0">
                <a:ln>
                  <a:noFill/>
                </a:ln>
                <a:solidFill>
                  <a:schemeClr val="bg1"/>
                </a:solidFill>
                <a:effectLst/>
                <a:uLnTx/>
                <a:uFillTx/>
                <a:latin typeface="Century Gothic" panose="020B0502020202020204"/>
                <a:ea typeface="微软雅黑" panose="020B0503020204020204" pitchFamily="34" charset="-122"/>
              </a:rPr>
              <a:t>游戏元素</a:t>
            </a:r>
            <a:endParaRPr kumimoji="1" lang="zh-CN" altLang="en-US" sz="2400" b="1" i="0" u="none" strike="noStrike" kern="0" cap="none" spc="0" normalizeH="0" baseline="0" noProof="0" dirty="0">
              <a:ln>
                <a:noFill/>
              </a:ln>
              <a:solidFill>
                <a:schemeClr val="bg1"/>
              </a:solidFill>
              <a:effectLst/>
              <a:uLnTx/>
              <a:uFillTx/>
              <a:latin typeface="Century Gothic" panose="020B0502020202020204"/>
              <a:ea typeface="微软雅黑" panose="020B0503020204020204" pitchFamily="34" charset="-122"/>
            </a:endParaRPr>
          </a:p>
        </p:txBody>
      </p:sp>
      <p:sp>
        <p:nvSpPr>
          <p:cNvPr id="35" name="矩形 8"/>
          <p:cNvSpPr/>
          <p:nvPr/>
        </p:nvSpPr>
        <p:spPr>
          <a:xfrm>
            <a:off x="5729" y="4838034"/>
            <a:ext cx="8338171" cy="201502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5">
              <a:lumMod val="20000"/>
              <a:lumOff val="80000"/>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6" name="矩形 8"/>
          <p:cNvSpPr/>
          <p:nvPr/>
        </p:nvSpPr>
        <p:spPr>
          <a:xfrm>
            <a:off x="2" y="5551546"/>
            <a:ext cx="5406098" cy="1306453"/>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1">
              <a:lumMod val="75000"/>
              <a:alpha val="6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7" name="椭圆 36"/>
          <p:cNvSpPr/>
          <p:nvPr/>
        </p:nvSpPr>
        <p:spPr>
          <a:xfrm>
            <a:off x="235746" y="2994707"/>
            <a:ext cx="1171073" cy="1186268"/>
          </a:xfrm>
          <a:prstGeom prst="ellipse">
            <a:avLst/>
          </a:prstGeom>
          <a:solidFill>
            <a:srgbClr val="4BACC6">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8" name="椭圆 37"/>
          <p:cNvSpPr/>
          <p:nvPr/>
        </p:nvSpPr>
        <p:spPr>
          <a:xfrm>
            <a:off x="2229258" y="3498495"/>
            <a:ext cx="1481725" cy="1500950"/>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9" name="椭圆 38"/>
          <p:cNvSpPr/>
          <p:nvPr/>
        </p:nvSpPr>
        <p:spPr>
          <a:xfrm>
            <a:off x="1193191" y="2935633"/>
            <a:ext cx="740862" cy="750474"/>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0" name="椭圆 39"/>
          <p:cNvSpPr/>
          <p:nvPr/>
        </p:nvSpPr>
        <p:spPr>
          <a:xfrm>
            <a:off x="985964" y="2276947"/>
            <a:ext cx="474067" cy="480217"/>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1" name="椭圆 40"/>
          <p:cNvSpPr/>
          <p:nvPr/>
        </p:nvSpPr>
        <p:spPr>
          <a:xfrm>
            <a:off x="3438883" y="2810195"/>
            <a:ext cx="752422" cy="762184"/>
          </a:xfrm>
          <a:prstGeom prst="ellipse">
            <a:avLst/>
          </a:prstGeom>
          <a:solidFill>
            <a:srgbClr val="4BACC6">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14" name="矩形 13"/>
          <p:cNvSpPr/>
          <p:nvPr/>
        </p:nvSpPr>
        <p:spPr>
          <a:xfrm>
            <a:off x="3528921" y="247362"/>
            <a:ext cx="331184"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036226" y="247362"/>
            <a:ext cx="195172"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custDataLst>
              <p:tags r:id="rId1"/>
            </p:custDataLst>
          </p:nvPr>
        </p:nvSpPr>
        <p:spPr>
          <a:xfrm>
            <a:off x="4231951" y="1078545"/>
            <a:ext cx="519831" cy="519831"/>
          </a:xfrm>
          <a:prstGeom prst="ellipse">
            <a:avLst/>
          </a:prstGeom>
          <a:solidFill>
            <a:srgbClr val="0097CC"/>
          </a:solidFill>
          <a:ln w="9525" cap="flat" cmpd="sng" algn="ctr">
            <a:noFill/>
            <a:prstDash val="solid"/>
          </a:ln>
          <a:effectLst/>
        </p:spPr>
        <p:txBody>
          <a:bodyPr rtlCol="0" anchor="ctr"/>
          <a:p>
            <a:pPr marL="0" marR="0" lvl="0" indent="0" algn="ctr" defTabSz="457200" eaLnBrk="1" fontAlgn="auto" latinLnBrk="0" hangingPunct="1">
              <a:lnSpc>
                <a:spcPct val="90000"/>
              </a:lnSpc>
              <a:spcBef>
                <a:spcPts val="0"/>
              </a:spcBef>
              <a:spcAft>
                <a:spcPts val="0"/>
              </a:spcAft>
              <a:buClrTx/>
              <a:buSzTx/>
              <a:buFontTx/>
              <a:buNone/>
              <a:defRPr/>
            </a:pPr>
            <a:r>
              <a:rPr kumimoji="1" lang="en-US" altLang="zh-CN" sz="1800" b="1" i="0" u="none" strike="noStrike" kern="0" cap="none" spc="0" normalizeH="0" baseline="0" noProof="0">
                <a:ln>
                  <a:noFill/>
                </a:ln>
                <a:solidFill>
                  <a:prstClr val="white"/>
                </a:solidFill>
                <a:effectLst/>
                <a:uLnTx/>
                <a:uFillTx/>
                <a:latin typeface="Calibri" panose="020F0502020204030204"/>
                <a:ea typeface="宋体" panose="02010600030101010101" pitchFamily="2" charset="-122"/>
              </a:rPr>
              <a:t>1</a:t>
            </a:r>
            <a:endParaRPr kumimoji="1" lang="zh-CN" altLang="en-US" sz="18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4" name="文本框 3"/>
          <p:cNvSpPr txBox="1"/>
          <p:nvPr/>
        </p:nvSpPr>
        <p:spPr>
          <a:xfrm>
            <a:off x="4962525" y="1182370"/>
            <a:ext cx="6972935" cy="1753235"/>
          </a:xfrm>
          <a:prstGeom prst="rect">
            <a:avLst/>
          </a:prstGeom>
          <a:noFill/>
        </p:spPr>
        <p:txBody>
          <a:bodyPr wrap="square" rtlCol="0">
            <a:spAutoFit/>
          </a:bodyPr>
          <a:p>
            <a:r>
              <a:rPr lang="zh-CN" altLang="en-US">
                <a:solidFill>
                  <a:schemeClr val="bg1"/>
                </a:solidFill>
              </a:rPr>
              <a:t>异能力量：</a:t>
            </a:r>
            <a:endParaRPr lang="zh-CN" altLang="en-US">
              <a:solidFill>
                <a:schemeClr val="bg1"/>
              </a:solidFill>
            </a:endParaRPr>
          </a:p>
          <a:p>
            <a:r>
              <a:rPr lang="zh-CN" altLang="en-US">
                <a:solidFill>
                  <a:schemeClr val="bg1"/>
                </a:solidFill>
              </a:rPr>
              <a:t>猫和狗拥有不同的能力。猫具有魔法能力，可以进行远程攻击和控制元素，而狗具	有力量和近战技能，可以在近距离内造成伤害。他们需要结合这些能力，既在不同时间段解锁谜题，又对抗怪兽。猫狗身上搭载了动物语同传翻译器，可以通过翻译器与各种生物交流。</a:t>
            </a:r>
            <a:endParaRPr lang="zh-CN" altLang="en-US">
              <a:solidFill>
                <a:schemeClr val="bg1"/>
              </a:solidFill>
            </a:endParaRPr>
          </a:p>
        </p:txBody>
      </p:sp>
      <p:sp>
        <p:nvSpPr>
          <p:cNvPr id="28" name="椭圆 27"/>
          <p:cNvSpPr/>
          <p:nvPr>
            <p:custDataLst>
              <p:tags r:id="rId2"/>
            </p:custDataLst>
          </p:nvPr>
        </p:nvSpPr>
        <p:spPr>
          <a:xfrm>
            <a:off x="4256081" y="2935787"/>
            <a:ext cx="519831" cy="519831"/>
          </a:xfrm>
          <a:prstGeom prst="ellipse">
            <a:avLst/>
          </a:prstGeom>
          <a:solidFill>
            <a:srgbClr val="007EA8"/>
          </a:solidFill>
          <a:ln w="9525" cap="flat" cmpd="sng" algn="ctr">
            <a:noFill/>
            <a:prstDash val="solid"/>
          </a:ln>
          <a:effectLst/>
        </p:spPr>
        <p:txBody>
          <a:bodyPr rtlCol="0" anchor="ctr"/>
          <a:p>
            <a:pPr marL="0" marR="0" lvl="0" indent="0" algn="ctr" defTabSz="457200" eaLnBrk="1" fontAlgn="auto" latinLnBrk="0" hangingPunct="1">
              <a:lnSpc>
                <a:spcPct val="90000"/>
              </a:lnSpc>
              <a:spcBef>
                <a:spcPts val="0"/>
              </a:spcBef>
              <a:spcAft>
                <a:spcPts val="0"/>
              </a:spcAft>
              <a:buClrTx/>
              <a:buSzTx/>
              <a:buFontTx/>
              <a:buNone/>
              <a:defRPr/>
            </a:pPr>
            <a:r>
              <a:rPr kumimoji="1" lang="en-US" altLang="zh-CN" sz="1800" b="1" i="0" u="none" strike="noStrike" kern="0" cap="none" spc="0" normalizeH="0" baseline="0" noProof="0">
                <a:ln>
                  <a:noFill/>
                </a:ln>
                <a:solidFill>
                  <a:prstClr val="white"/>
                </a:solidFill>
                <a:effectLst/>
                <a:uLnTx/>
                <a:uFillTx/>
                <a:latin typeface="Calibri" panose="020F0502020204030204"/>
                <a:ea typeface="宋体" panose="02010600030101010101" pitchFamily="2" charset="-122"/>
              </a:rPr>
              <a:t>2</a:t>
            </a:r>
            <a:endParaRPr kumimoji="1" lang="zh-CN" altLang="en-US" sz="18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5" name="文本框 4"/>
          <p:cNvSpPr txBox="1"/>
          <p:nvPr/>
        </p:nvSpPr>
        <p:spPr>
          <a:xfrm>
            <a:off x="4962525" y="3063875"/>
            <a:ext cx="6420485" cy="1476375"/>
          </a:xfrm>
          <a:prstGeom prst="rect">
            <a:avLst/>
          </a:prstGeom>
          <a:noFill/>
        </p:spPr>
        <p:txBody>
          <a:bodyPr wrap="square" rtlCol="0">
            <a:spAutoFit/>
          </a:bodyPr>
          <a:p>
            <a:r>
              <a:rPr lang="zh-CN" altLang="en-US">
                <a:solidFill>
                  <a:schemeClr val="bg1"/>
                </a:solidFill>
              </a:rPr>
              <a:t>怪兽威胁：怪物可以有</a:t>
            </a:r>
            <a:endParaRPr lang="zh-CN" altLang="en-US">
              <a:solidFill>
                <a:schemeClr val="bg1"/>
              </a:solidFill>
            </a:endParaRPr>
          </a:p>
          <a:p>
            <a:r>
              <a:rPr lang="zh-CN" altLang="en-US">
                <a:solidFill>
                  <a:schemeClr val="bg1"/>
                </a:solidFill>
              </a:rPr>
              <a:t>生可乐触手人：触手人有两个头，触手可以轻而易举的抵抗魔法攻击，只有狗狗的近战攻击可以将他消灭。</a:t>
            </a:r>
            <a:endParaRPr lang="zh-CN" altLang="en-US">
              <a:solidFill>
                <a:schemeClr val="bg1"/>
              </a:solidFill>
            </a:endParaRPr>
          </a:p>
          <a:p>
            <a:r>
              <a:rPr lang="zh-CN" altLang="en-US">
                <a:solidFill>
                  <a:schemeClr val="bg1"/>
                </a:solidFill>
              </a:rPr>
              <a:t>癫狂科学家：科学家有两个头，科学家会扔出奇怪的药剂造成范围毒素伤害，靠近他不是一个好选择。</a:t>
            </a:r>
            <a:endParaRPr lang="zh-CN" altLang="en-US">
              <a:solidFill>
                <a:schemeClr val="bg1"/>
              </a:solidFill>
            </a:endParaRP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247362"/>
            <a:ext cx="3352801" cy="459105"/>
          </a:xfrm>
          <a:prstGeom prst="rect">
            <a:avLst/>
          </a:prstGeom>
          <a:solidFill>
            <a:schemeClr val="tx2">
              <a:lumMod val="60000"/>
              <a:lumOff val="40000"/>
            </a:schemeClr>
          </a:solidFill>
        </p:spPr>
        <p:txBody>
          <a:bodyPr wrap="square" lIns="91424" tIns="45712" rIns="91424" bIns="45712"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dirty="0">
                <a:ln>
                  <a:noFill/>
                </a:ln>
                <a:solidFill>
                  <a:schemeClr val="bg1"/>
                </a:solidFill>
                <a:effectLst/>
                <a:uLnTx/>
                <a:uFillTx/>
                <a:latin typeface="Century Gothic" panose="020B0502020202020204"/>
                <a:ea typeface="微软雅黑" panose="020B0503020204020204" pitchFamily="34" charset="-122"/>
              </a:rPr>
              <a:t>游戏元素</a:t>
            </a:r>
            <a:endParaRPr kumimoji="1" lang="zh-CN" altLang="en-US" sz="2400" b="1" i="0" u="none" strike="noStrike" kern="0" cap="none" spc="0" normalizeH="0" baseline="0" noProof="0" dirty="0">
              <a:ln>
                <a:noFill/>
              </a:ln>
              <a:solidFill>
                <a:schemeClr val="bg1"/>
              </a:solidFill>
              <a:effectLst/>
              <a:uLnTx/>
              <a:uFillTx/>
              <a:latin typeface="Century Gothic" panose="020B0502020202020204"/>
              <a:ea typeface="微软雅黑" panose="020B0503020204020204" pitchFamily="34" charset="-122"/>
            </a:endParaRPr>
          </a:p>
        </p:txBody>
      </p:sp>
      <p:sp>
        <p:nvSpPr>
          <p:cNvPr id="35" name="矩形 8"/>
          <p:cNvSpPr/>
          <p:nvPr/>
        </p:nvSpPr>
        <p:spPr>
          <a:xfrm>
            <a:off x="5729" y="4838034"/>
            <a:ext cx="8338171" cy="201502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5">
              <a:lumMod val="20000"/>
              <a:lumOff val="80000"/>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6" name="矩形 8"/>
          <p:cNvSpPr/>
          <p:nvPr/>
        </p:nvSpPr>
        <p:spPr>
          <a:xfrm>
            <a:off x="2" y="5551546"/>
            <a:ext cx="5406098" cy="1306453"/>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1">
              <a:lumMod val="75000"/>
              <a:alpha val="6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7" name="椭圆 36"/>
          <p:cNvSpPr/>
          <p:nvPr/>
        </p:nvSpPr>
        <p:spPr>
          <a:xfrm>
            <a:off x="235746" y="2994707"/>
            <a:ext cx="1171073" cy="1186268"/>
          </a:xfrm>
          <a:prstGeom prst="ellipse">
            <a:avLst/>
          </a:prstGeom>
          <a:solidFill>
            <a:srgbClr val="4BACC6">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8" name="椭圆 37"/>
          <p:cNvSpPr/>
          <p:nvPr/>
        </p:nvSpPr>
        <p:spPr>
          <a:xfrm>
            <a:off x="2229258" y="3498495"/>
            <a:ext cx="1481725" cy="1500950"/>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9" name="椭圆 38"/>
          <p:cNvSpPr/>
          <p:nvPr/>
        </p:nvSpPr>
        <p:spPr>
          <a:xfrm>
            <a:off x="1193191" y="2935633"/>
            <a:ext cx="740862" cy="750474"/>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0" name="椭圆 39"/>
          <p:cNvSpPr/>
          <p:nvPr/>
        </p:nvSpPr>
        <p:spPr>
          <a:xfrm>
            <a:off x="985964" y="2276947"/>
            <a:ext cx="474067" cy="480217"/>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1" name="椭圆 40"/>
          <p:cNvSpPr/>
          <p:nvPr/>
        </p:nvSpPr>
        <p:spPr>
          <a:xfrm>
            <a:off x="3438883" y="2810195"/>
            <a:ext cx="752422" cy="762184"/>
          </a:xfrm>
          <a:prstGeom prst="ellipse">
            <a:avLst/>
          </a:prstGeom>
          <a:solidFill>
            <a:srgbClr val="4BACC6">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14" name="矩形 13"/>
          <p:cNvSpPr/>
          <p:nvPr/>
        </p:nvSpPr>
        <p:spPr>
          <a:xfrm>
            <a:off x="3528921" y="247362"/>
            <a:ext cx="331184"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036226" y="247362"/>
            <a:ext cx="195172"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custDataLst>
              <p:tags r:id="rId1"/>
            </p:custDataLst>
          </p:nvPr>
        </p:nvSpPr>
        <p:spPr>
          <a:xfrm>
            <a:off x="4256081" y="1160460"/>
            <a:ext cx="519831" cy="519831"/>
          </a:xfrm>
          <a:prstGeom prst="ellipse">
            <a:avLst/>
          </a:prstGeom>
          <a:solidFill>
            <a:srgbClr val="0097CC"/>
          </a:solidFill>
          <a:ln w="9525" cap="flat" cmpd="sng" algn="ctr">
            <a:noFill/>
            <a:prstDash val="solid"/>
          </a:ln>
          <a:effectLst/>
        </p:spPr>
        <p:txBody>
          <a:bodyPr rtlCol="0" anchor="ctr"/>
          <a:p>
            <a:pPr marL="0" marR="0" lvl="0" indent="0" algn="ctr" defTabSz="457200" eaLnBrk="1" fontAlgn="auto" latinLnBrk="0" hangingPunct="1">
              <a:lnSpc>
                <a:spcPct val="90000"/>
              </a:lnSpc>
              <a:spcBef>
                <a:spcPts val="0"/>
              </a:spcBef>
              <a:spcAft>
                <a:spcPts val="0"/>
              </a:spcAft>
              <a:buClrTx/>
              <a:buSzTx/>
              <a:buFontTx/>
              <a:buNone/>
              <a:defRPr/>
            </a:pPr>
            <a:r>
              <a:rPr kumimoji="1" lang="en-US" altLang="zh-CN" sz="1800" b="1" i="0" u="none" strike="noStrike" kern="0" cap="none" spc="0" normalizeH="0" baseline="0" noProof="0">
                <a:ln>
                  <a:noFill/>
                </a:ln>
                <a:solidFill>
                  <a:prstClr val="white"/>
                </a:solidFill>
                <a:effectLst/>
                <a:uLnTx/>
                <a:uFillTx/>
                <a:latin typeface="Calibri" panose="020F0502020204030204"/>
                <a:ea typeface="宋体" panose="02010600030101010101" pitchFamily="2" charset="-122"/>
              </a:rPr>
              <a:t>3</a:t>
            </a:r>
            <a:endParaRPr kumimoji="1" lang="zh-CN" altLang="en-US" sz="18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4" name="文本框 3"/>
          <p:cNvSpPr txBox="1"/>
          <p:nvPr/>
        </p:nvSpPr>
        <p:spPr>
          <a:xfrm>
            <a:off x="4962525" y="1182370"/>
            <a:ext cx="6972935" cy="1476375"/>
          </a:xfrm>
          <a:prstGeom prst="rect">
            <a:avLst/>
          </a:prstGeom>
          <a:noFill/>
        </p:spPr>
        <p:txBody>
          <a:bodyPr wrap="square" rtlCol="0">
            <a:spAutoFit/>
          </a:bodyPr>
          <a:p>
            <a:r>
              <a:rPr lang="zh-CN" altLang="en-US">
                <a:solidFill>
                  <a:schemeClr val="bg1"/>
                </a:solidFill>
              </a:rPr>
              <a:t>瘟疫之谜：</a:t>
            </a:r>
            <a:endParaRPr lang="zh-CN" altLang="en-US">
              <a:solidFill>
                <a:schemeClr val="bg1"/>
              </a:solidFill>
            </a:endParaRPr>
          </a:p>
          <a:p>
            <a:r>
              <a:rPr lang="zh-CN" altLang="en-US">
                <a:solidFill>
                  <a:schemeClr val="bg1"/>
                </a:solidFill>
              </a:rPr>
              <a:t>玩家需要一路向东，经过村庄，沙漠，森林等地方，来到废弃都市，瘟疫爆发之处，经过之前的历练，猫猫狗狗有了一定的提升，面对真正的瘟疫之源，和他的战斗中得知他会操纵核废水的能力，于是找到了万恶的瘟疫之谜——核废水。</a:t>
            </a:r>
            <a:endParaRPr lang="zh-CN" altLang="en-US">
              <a:solidFill>
                <a:schemeClr val="bg1"/>
              </a:solidFill>
            </a:endParaRPr>
          </a:p>
        </p:txBody>
      </p:sp>
      <p:sp>
        <p:nvSpPr>
          <p:cNvPr id="28" name="椭圆 27"/>
          <p:cNvSpPr/>
          <p:nvPr>
            <p:custDataLst>
              <p:tags r:id="rId2"/>
            </p:custDataLst>
          </p:nvPr>
        </p:nvSpPr>
        <p:spPr>
          <a:xfrm>
            <a:off x="4256081" y="2761797"/>
            <a:ext cx="519831" cy="519831"/>
          </a:xfrm>
          <a:prstGeom prst="ellipse">
            <a:avLst/>
          </a:prstGeom>
          <a:solidFill>
            <a:srgbClr val="007EA8"/>
          </a:solidFill>
          <a:ln w="9525" cap="flat" cmpd="sng" algn="ctr">
            <a:noFill/>
            <a:prstDash val="solid"/>
          </a:ln>
          <a:effectLst/>
        </p:spPr>
        <p:txBody>
          <a:bodyPr rtlCol="0" anchor="ctr"/>
          <a:p>
            <a:pPr marL="0" marR="0" lvl="0" indent="0" algn="ctr" defTabSz="457200" eaLnBrk="1" fontAlgn="auto" latinLnBrk="0" hangingPunct="1">
              <a:lnSpc>
                <a:spcPct val="90000"/>
              </a:lnSpc>
              <a:spcBef>
                <a:spcPts val="0"/>
              </a:spcBef>
              <a:spcAft>
                <a:spcPts val="0"/>
              </a:spcAft>
              <a:buClrTx/>
              <a:buSzTx/>
              <a:buFontTx/>
              <a:buNone/>
              <a:defRPr/>
            </a:pPr>
            <a:r>
              <a:rPr kumimoji="1" lang="en-US" altLang="zh-CN" sz="1800" b="1" i="0" u="none" strike="noStrike" kern="0" cap="none" spc="0" normalizeH="0" baseline="0" noProof="0">
                <a:ln>
                  <a:noFill/>
                </a:ln>
                <a:solidFill>
                  <a:prstClr val="white"/>
                </a:solidFill>
                <a:effectLst/>
                <a:uLnTx/>
                <a:uFillTx/>
                <a:latin typeface="Calibri" panose="020F0502020204030204"/>
                <a:ea typeface="宋体" panose="02010600030101010101" pitchFamily="2" charset="-122"/>
              </a:rPr>
              <a:t>4</a:t>
            </a:r>
            <a:endParaRPr kumimoji="1" lang="zh-CN" altLang="en-US" sz="18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5" name="文本框 4"/>
          <p:cNvSpPr txBox="1"/>
          <p:nvPr/>
        </p:nvSpPr>
        <p:spPr>
          <a:xfrm>
            <a:off x="4962525" y="2841625"/>
            <a:ext cx="6420485" cy="1198880"/>
          </a:xfrm>
          <a:prstGeom prst="rect">
            <a:avLst/>
          </a:prstGeom>
          <a:noFill/>
        </p:spPr>
        <p:txBody>
          <a:bodyPr wrap="square" rtlCol="0">
            <a:spAutoFit/>
          </a:bodyPr>
          <a:p>
            <a:r>
              <a:rPr lang="zh-CN" altLang="en-US">
                <a:solidFill>
                  <a:schemeClr val="bg1"/>
                </a:solidFill>
              </a:rPr>
              <a:t>环境互动：</a:t>
            </a:r>
            <a:endParaRPr lang="zh-CN" altLang="en-US">
              <a:solidFill>
                <a:schemeClr val="bg1"/>
              </a:solidFill>
            </a:endParaRPr>
          </a:p>
          <a:p>
            <a:r>
              <a:rPr lang="zh-CN" altLang="en-US">
                <a:solidFill>
                  <a:schemeClr val="bg1"/>
                </a:solidFill>
              </a:rPr>
              <a:t>关卡中的环境和物品可以由猫和狗互相影响。例如，猫可以攀爬高处，可以钻入小的地方，狗的力量很大，可以撞开障碍，猫猫不会游泳，只能在狗狗背上。</a:t>
            </a:r>
            <a:endParaRPr lang="zh-CN" altLang="en-US">
              <a:solidFill>
                <a:schemeClr val="bg1"/>
              </a:solidFill>
            </a:endParaRPr>
          </a:p>
        </p:txBody>
      </p:sp>
      <p:sp>
        <p:nvSpPr>
          <p:cNvPr id="3" name="椭圆 2"/>
          <p:cNvSpPr/>
          <p:nvPr>
            <p:custDataLst>
              <p:tags r:id="rId3"/>
            </p:custDataLst>
          </p:nvPr>
        </p:nvSpPr>
        <p:spPr>
          <a:xfrm>
            <a:off x="4256081" y="4318182"/>
            <a:ext cx="519831" cy="519831"/>
          </a:xfrm>
          <a:prstGeom prst="ellipse">
            <a:avLst/>
          </a:prstGeom>
          <a:solidFill>
            <a:srgbClr val="007EA8"/>
          </a:solidFill>
          <a:ln w="9525" cap="flat" cmpd="sng" algn="ctr">
            <a:noFill/>
            <a:prstDash val="solid"/>
          </a:ln>
          <a:effectLst/>
        </p:spPr>
        <p:txBody>
          <a:bodyPr rtlCol="0" anchor="ctr"/>
          <a:p>
            <a:pPr marL="0" marR="0" lvl="0" indent="0" algn="ctr" defTabSz="457200" eaLnBrk="1" fontAlgn="auto" latinLnBrk="0" hangingPunct="1">
              <a:lnSpc>
                <a:spcPct val="90000"/>
              </a:lnSpc>
              <a:spcBef>
                <a:spcPts val="0"/>
              </a:spcBef>
              <a:spcAft>
                <a:spcPts val="0"/>
              </a:spcAft>
              <a:buClrTx/>
              <a:buSzTx/>
              <a:buFontTx/>
              <a:buNone/>
              <a:defRPr/>
            </a:pPr>
            <a:r>
              <a:rPr kumimoji="1" lang="en-US" altLang="zh-CN" sz="18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rPr>
              <a:t>5</a:t>
            </a:r>
            <a:endParaRPr kumimoji="1" lang="en-US" altLang="zh-CN" sz="18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6" name="文本框 5"/>
          <p:cNvSpPr txBox="1"/>
          <p:nvPr/>
        </p:nvSpPr>
        <p:spPr>
          <a:xfrm>
            <a:off x="5041265" y="4335145"/>
            <a:ext cx="6341745" cy="922020"/>
          </a:xfrm>
          <a:prstGeom prst="rect">
            <a:avLst/>
          </a:prstGeom>
          <a:noFill/>
        </p:spPr>
        <p:txBody>
          <a:bodyPr wrap="square" rtlCol="0">
            <a:spAutoFit/>
          </a:bodyPr>
          <a:p>
            <a:r>
              <a:rPr lang="zh-CN" altLang="en-US">
                <a:solidFill>
                  <a:schemeClr val="bg1"/>
                </a:solidFill>
              </a:rPr>
              <a:t>魔法物品：</a:t>
            </a:r>
            <a:endParaRPr lang="zh-CN" altLang="en-US">
              <a:solidFill>
                <a:schemeClr val="bg1"/>
              </a:solidFill>
            </a:endParaRPr>
          </a:p>
          <a:p>
            <a:r>
              <a:rPr lang="zh-CN" altLang="en-US">
                <a:solidFill>
                  <a:schemeClr val="bg1"/>
                </a:solidFill>
              </a:rPr>
              <a:t>在冒险中，玩家将发现各种魔法物品，可以用来升级猫和狗的能力，或者用来解锁新的技能。</a:t>
            </a:r>
            <a:endParaRPr lang="zh-CN" altLang="en-US">
              <a:solidFill>
                <a:schemeClr val="bg1"/>
              </a:solidFill>
            </a:endParaRPr>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247362"/>
            <a:ext cx="3352801" cy="459105"/>
          </a:xfrm>
          <a:prstGeom prst="rect">
            <a:avLst/>
          </a:prstGeom>
          <a:solidFill>
            <a:schemeClr val="tx2">
              <a:lumMod val="60000"/>
              <a:lumOff val="40000"/>
            </a:schemeClr>
          </a:solidFill>
        </p:spPr>
        <p:txBody>
          <a:bodyPr wrap="square" lIns="91424" tIns="45712" rIns="91424" bIns="45712"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dirty="0">
                <a:ln>
                  <a:noFill/>
                </a:ln>
                <a:solidFill>
                  <a:schemeClr val="bg1"/>
                </a:solidFill>
                <a:effectLst/>
                <a:uLnTx/>
                <a:uFillTx/>
                <a:latin typeface="Century Gothic" panose="020B0502020202020204"/>
                <a:ea typeface="微软雅黑" panose="020B0503020204020204" pitchFamily="34" charset="-122"/>
              </a:rPr>
              <a:t>界面展示</a:t>
            </a:r>
            <a:endParaRPr kumimoji="1" lang="zh-CN" altLang="en-US" sz="2400" b="1" i="0" u="none" strike="noStrike" kern="0" cap="none" spc="0" normalizeH="0" baseline="0" noProof="0" dirty="0">
              <a:ln>
                <a:noFill/>
              </a:ln>
              <a:solidFill>
                <a:schemeClr val="bg1"/>
              </a:solidFill>
              <a:effectLst/>
              <a:uLnTx/>
              <a:uFillTx/>
              <a:latin typeface="Century Gothic" panose="020B0502020202020204"/>
              <a:ea typeface="微软雅黑" panose="020B0503020204020204" pitchFamily="34" charset="-122"/>
            </a:endParaRPr>
          </a:p>
        </p:txBody>
      </p:sp>
      <p:sp>
        <p:nvSpPr>
          <p:cNvPr id="35" name="矩形 8"/>
          <p:cNvSpPr/>
          <p:nvPr/>
        </p:nvSpPr>
        <p:spPr>
          <a:xfrm>
            <a:off x="5729" y="4838034"/>
            <a:ext cx="8338171" cy="201502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5">
              <a:lumMod val="20000"/>
              <a:lumOff val="80000"/>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6" name="矩形 8"/>
          <p:cNvSpPr/>
          <p:nvPr/>
        </p:nvSpPr>
        <p:spPr>
          <a:xfrm>
            <a:off x="2" y="5551546"/>
            <a:ext cx="5406098" cy="1306453"/>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1">
              <a:lumMod val="75000"/>
              <a:alpha val="6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7" name="椭圆 36"/>
          <p:cNvSpPr/>
          <p:nvPr/>
        </p:nvSpPr>
        <p:spPr>
          <a:xfrm>
            <a:off x="235746" y="2994707"/>
            <a:ext cx="1171073" cy="1186268"/>
          </a:xfrm>
          <a:prstGeom prst="ellipse">
            <a:avLst/>
          </a:prstGeom>
          <a:solidFill>
            <a:srgbClr val="4BACC6">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8" name="椭圆 37"/>
          <p:cNvSpPr/>
          <p:nvPr/>
        </p:nvSpPr>
        <p:spPr>
          <a:xfrm>
            <a:off x="2229258" y="3498495"/>
            <a:ext cx="1481725" cy="1500950"/>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9" name="椭圆 38"/>
          <p:cNvSpPr/>
          <p:nvPr/>
        </p:nvSpPr>
        <p:spPr>
          <a:xfrm>
            <a:off x="1193191" y="2935633"/>
            <a:ext cx="740862" cy="750474"/>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0" name="椭圆 39"/>
          <p:cNvSpPr/>
          <p:nvPr/>
        </p:nvSpPr>
        <p:spPr>
          <a:xfrm>
            <a:off x="985964" y="2276947"/>
            <a:ext cx="474067" cy="480217"/>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1" name="椭圆 40"/>
          <p:cNvSpPr/>
          <p:nvPr/>
        </p:nvSpPr>
        <p:spPr>
          <a:xfrm>
            <a:off x="3438883" y="2810195"/>
            <a:ext cx="752422" cy="762184"/>
          </a:xfrm>
          <a:prstGeom prst="ellipse">
            <a:avLst/>
          </a:prstGeom>
          <a:solidFill>
            <a:srgbClr val="4BACC6">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14" name="矩形 13"/>
          <p:cNvSpPr/>
          <p:nvPr/>
        </p:nvSpPr>
        <p:spPr>
          <a:xfrm>
            <a:off x="3528921" y="247362"/>
            <a:ext cx="331184"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036226" y="247362"/>
            <a:ext cx="195172"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custDataLst>
              <p:tags r:id="rId1"/>
            </p:custDataLst>
          </p:nvPr>
        </p:nvSpPr>
        <p:spPr>
          <a:xfrm>
            <a:off x="5406390" y="1470025"/>
            <a:ext cx="6063615" cy="3442970"/>
          </a:xfrm>
          <a:prstGeom prst="rect">
            <a:avLst/>
          </a:prstGeom>
          <a:solidFill>
            <a:schemeClr val="tx2">
              <a:lumMod val="60000"/>
              <a:lumOff val="40000"/>
            </a:schemeClr>
          </a:solidFill>
        </p:spPr>
        <p:txBody>
          <a:bodyPr wrap="square" lIns="91424" tIns="45712" rIns="91424" bIns="45712" rtlCol="0">
            <a:noAutofit/>
          </a:bodyPr>
          <a:p>
            <a:pPr marL="0" marR="0" lvl="0" indent="0" defTabSz="457200" eaLnBrk="1" fontAlgn="auto" latinLnBrk="0" hangingPunct="1">
              <a:lnSpc>
                <a:spcPct val="100000"/>
              </a:lnSpc>
              <a:spcBef>
                <a:spcPts val="0"/>
              </a:spcBef>
              <a:spcAft>
                <a:spcPts val="0"/>
              </a:spcAft>
              <a:buClrTx/>
              <a:buSzTx/>
              <a:buFontTx/>
              <a:buNone/>
              <a:defRPr/>
            </a:pPr>
            <a:endParaRPr kumimoji="1" lang="zh-CN" altLang="en-US" sz="2400" b="1" i="0" u="none" strike="noStrike" kern="0" cap="none" spc="0" normalizeH="0" baseline="0" noProof="0" dirty="0">
              <a:ln>
                <a:noFill/>
              </a:ln>
              <a:solidFill>
                <a:schemeClr val="bg1"/>
              </a:solidFill>
              <a:effectLst/>
              <a:uLnTx/>
              <a:uFillTx/>
              <a:latin typeface="Century Gothic" panose="020B0502020202020204"/>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043805" y="1176655"/>
            <a:ext cx="6163945" cy="3467735"/>
          </a:xfrm>
          <a:prstGeom prst="rect">
            <a:avLst/>
          </a:prstGeom>
        </p:spPr>
      </p:pic>
      <p:sp>
        <p:nvSpPr>
          <p:cNvPr id="5" name="文本框 4"/>
          <p:cNvSpPr txBox="1"/>
          <p:nvPr>
            <p:custDataLst>
              <p:tags r:id="rId3"/>
            </p:custDataLst>
          </p:nvPr>
        </p:nvSpPr>
        <p:spPr>
          <a:xfrm>
            <a:off x="6172835" y="5068570"/>
            <a:ext cx="5920740" cy="1889760"/>
          </a:xfrm>
          <a:prstGeom prst="rect">
            <a:avLst/>
          </a:prstGeom>
          <a:noFill/>
        </p:spPr>
        <p:txBody>
          <a:bodyPr wrap="square" rtlCol="0">
            <a:spAutoFit/>
          </a:bodyPr>
          <a:p>
            <a:pPr marL="0" marR="0" lvl="0" indent="457200" algn="l" defTabSz="457200" rtl="0" eaLnBrk="1" fontAlgn="auto" latinLnBrk="0" hangingPunct="1">
              <a:lnSpc>
                <a:spcPct val="130000"/>
              </a:lnSpc>
              <a:spcBef>
                <a:spcPts val="0"/>
              </a:spcBef>
              <a:spcAft>
                <a:spcPts val="0"/>
              </a:spcAft>
              <a:buClrTx/>
              <a:buSzTx/>
              <a:buFontTx/>
              <a:buNone/>
              <a:defRPr/>
            </a:pPr>
            <a:r>
              <a:rPr lang="en-US" altLang="zh-CN" noProof="0" dirty="0">
                <a:ln>
                  <a:noFill/>
                </a:ln>
                <a:solidFill>
                  <a:schemeClr val="bg2"/>
                </a:solidFill>
                <a:effectLst/>
                <a:uLnTx/>
                <a:uFillTx/>
                <a:latin typeface="Century Gothic" panose="020B0502020202020204"/>
                <a:ea typeface="微软雅黑" panose="020B0503020204020204" pitchFamily="34" charset="-122"/>
                <a:sym typeface="+mn-ea"/>
              </a:rPr>
              <a:t>2200</a:t>
            </a:r>
            <a:r>
              <a:rPr lang="zh-CN" altLang="en-US" noProof="0" dirty="0">
                <a:ln>
                  <a:noFill/>
                </a:ln>
                <a:solidFill>
                  <a:schemeClr val="bg2"/>
                </a:solidFill>
                <a:effectLst/>
                <a:uLnTx/>
                <a:uFillTx/>
                <a:latin typeface="Century Gothic" panose="020B0502020202020204"/>
                <a:ea typeface="微软雅黑" panose="020B0503020204020204" pitchFamily="34" charset="-122"/>
                <a:sym typeface="+mn-ea"/>
              </a:rPr>
              <a:t>年，最后一位感染的科学家在长出第二个脑袋之前，向他的宠物们交代了最后一件事情。</a:t>
            </a:r>
            <a:endParaRPr lang="zh-CN" altLang="en-US" noProof="0" dirty="0">
              <a:ln>
                <a:noFill/>
              </a:ln>
              <a:solidFill>
                <a:schemeClr val="bg2"/>
              </a:solidFill>
              <a:effectLst/>
              <a:uLnTx/>
              <a:uFillTx/>
              <a:latin typeface="Century Gothic" panose="020B0502020202020204"/>
              <a:ea typeface="微软雅黑" panose="020B0503020204020204" pitchFamily="34" charset="-122"/>
              <a:sym typeface="+mn-ea"/>
            </a:endParaRPr>
          </a:p>
          <a:p>
            <a:pPr marL="0" marR="0" lvl="0" indent="457200" algn="l" defTabSz="457200" rtl="0" eaLnBrk="1" fontAlgn="auto" latinLnBrk="0" hangingPunct="1">
              <a:lnSpc>
                <a:spcPct val="130000"/>
              </a:lnSpc>
              <a:spcBef>
                <a:spcPts val="0"/>
              </a:spcBef>
              <a:spcAft>
                <a:spcPts val="0"/>
              </a:spcAft>
              <a:buClrTx/>
              <a:buSzTx/>
              <a:buFontTx/>
              <a:buNone/>
              <a:defRPr/>
            </a:pPr>
            <a:r>
              <a:rPr lang="zh-CN" altLang="en-US" noProof="0" dirty="0">
                <a:ln>
                  <a:noFill/>
                </a:ln>
                <a:solidFill>
                  <a:schemeClr val="bg2"/>
                </a:solidFill>
                <a:effectLst/>
                <a:uLnTx/>
                <a:uFillTx/>
                <a:latin typeface="Century Gothic" panose="020B0502020202020204"/>
                <a:ea typeface="微软雅黑" panose="020B0503020204020204" pitchFamily="34" charset="-122"/>
                <a:sym typeface="+mn-ea"/>
              </a:rPr>
              <a:t>“人类的命运可还没有在这里终结，代替我出发吧。”</a:t>
            </a:r>
            <a:endParaRPr lang="zh-CN" altLang="en-US" noProof="0" dirty="0">
              <a:ln>
                <a:noFill/>
              </a:ln>
              <a:solidFill>
                <a:schemeClr val="bg2"/>
              </a:solidFill>
              <a:effectLst/>
              <a:uLnTx/>
              <a:uFillTx/>
              <a:latin typeface="Century Gothic" panose="020B0502020202020204"/>
              <a:ea typeface="微软雅黑" panose="020B0503020204020204" pitchFamily="34" charset="-122"/>
              <a:sym typeface="+mn-ea"/>
            </a:endParaRPr>
          </a:p>
          <a:p>
            <a:pPr marL="0" marR="0" lvl="0" indent="457200" algn="l" defTabSz="457200" rtl="0" eaLnBrk="1" fontAlgn="auto" latinLnBrk="0" hangingPunct="1">
              <a:lnSpc>
                <a:spcPct val="130000"/>
              </a:lnSpc>
              <a:spcBef>
                <a:spcPts val="0"/>
              </a:spcBef>
              <a:spcAft>
                <a:spcPts val="0"/>
              </a:spcAft>
              <a:buClrTx/>
              <a:buSzTx/>
              <a:buFontTx/>
              <a:buNone/>
              <a:defRPr/>
            </a:pPr>
            <a:r>
              <a:rPr lang="zh-CN" altLang="en-US" noProof="0" dirty="0">
                <a:ln>
                  <a:noFill/>
                </a:ln>
                <a:solidFill>
                  <a:schemeClr val="bg2"/>
                </a:solidFill>
                <a:effectLst/>
                <a:uLnTx/>
                <a:uFillTx/>
                <a:latin typeface="Century Gothic" panose="020B0502020202020204"/>
                <a:ea typeface="微软雅黑" panose="020B0503020204020204" pitchFamily="34" charset="-122"/>
                <a:sym typeface="+mn-ea"/>
              </a:rPr>
              <a:t>“去寻找吧，只要找到了那个源头，一切都还有救！”</a:t>
            </a:r>
            <a:endParaRPr kumimoji="0" lang="en-US" altLang="zh-CN" b="0" i="0" u="none" strike="noStrike" kern="1200" cap="none" spc="0" normalizeH="0" baseline="0" noProof="0" dirty="0">
              <a:ln>
                <a:noFill/>
              </a:ln>
              <a:solidFill>
                <a:schemeClr val="bg2"/>
              </a:solidFill>
              <a:effectLst/>
              <a:uLnTx/>
              <a:uFillTx/>
              <a:latin typeface="Century Gothic" panose="020B0502020202020204"/>
              <a:ea typeface="微软雅黑" panose="020B0503020204020204" pitchFamily="34" charset="-122"/>
              <a:cs typeface="+mn-cs"/>
            </a:endParaRPr>
          </a:p>
          <a:p>
            <a:pPr marL="0" marR="0" lvl="0" indent="457200" algn="l" defTabSz="457200" rtl="0" eaLnBrk="1" fontAlgn="auto" latinLnBrk="0" hangingPunct="1">
              <a:lnSpc>
                <a:spcPct val="130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bg2"/>
              </a:solidFill>
              <a:effectLst/>
              <a:uLnTx/>
              <a:uFillTx/>
              <a:latin typeface="Century Gothic" panose="020B0502020202020204"/>
              <a:ea typeface="微软雅黑" panose="020B0503020204020204" pitchFamily="34" charset="-122"/>
              <a:cs typeface="+mn-cs"/>
            </a:endParaRPr>
          </a:p>
        </p:txBody>
      </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1" y="247362"/>
            <a:ext cx="3352801" cy="459105"/>
          </a:xfrm>
          <a:prstGeom prst="rect">
            <a:avLst/>
          </a:prstGeom>
          <a:solidFill>
            <a:schemeClr val="tx2">
              <a:lumMod val="60000"/>
              <a:lumOff val="40000"/>
            </a:schemeClr>
          </a:solidFill>
        </p:spPr>
        <p:txBody>
          <a:bodyPr wrap="square" lIns="91424" tIns="45712" rIns="91424" bIns="45712" rtlCol="0">
            <a:spAutoFit/>
          </a:bodyPr>
          <a:p>
            <a:pPr marL="0" marR="0" lvl="0" indent="0" defTabSz="4572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dirty="0">
                <a:ln>
                  <a:noFill/>
                </a:ln>
                <a:solidFill>
                  <a:schemeClr val="bg1"/>
                </a:solidFill>
                <a:effectLst/>
                <a:uLnTx/>
                <a:uFillTx/>
                <a:latin typeface="Century Gothic" panose="020B0502020202020204"/>
                <a:ea typeface="微软雅黑" panose="020B0503020204020204" pitchFamily="34" charset="-122"/>
              </a:rPr>
              <a:t>界面展示</a:t>
            </a:r>
            <a:endParaRPr kumimoji="1" lang="zh-CN" altLang="en-US" sz="2400" b="1" i="0" u="none" strike="noStrike" kern="0" cap="none" spc="0" normalizeH="0" baseline="0" noProof="0" dirty="0">
              <a:ln>
                <a:noFill/>
              </a:ln>
              <a:solidFill>
                <a:schemeClr val="bg1"/>
              </a:solidFill>
              <a:effectLst/>
              <a:uLnTx/>
              <a:uFillTx/>
              <a:latin typeface="Century Gothic" panose="020B0502020202020204"/>
              <a:ea typeface="微软雅黑" panose="020B0503020204020204" pitchFamily="34" charset="-122"/>
            </a:endParaRPr>
          </a:p>
        </p:txBody>
      </p:sp>
      <p:sp>
        <p:nvSpPr>
          <p:cNvPr id="14" name="矩形 13"/>
          <p:cNvSpPr/>
          <p:nvPr>
            <p:custDataLst>
              <p:tags r:id="rId2"/>
            </p:custDataLst>
          </p:nvPr>
        </p:nvSpPr>
        <p:spPr>
          <a:xfrm>
            <a:off x="3528921" y="247362"/>
            <a:ext cx="331184"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custDataLst>
              <p:tags r:id="rId3"/>
            </p:custDataLst>
          </p:nvPr>
        </p:nvSpPr>
        <p:spPr>
          <a:xfrm>
            <a:off x="4036226" y="247362"/>
            <a:ext cx="195172"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p:cNvPicPr>
            <a:picLocks noChangeAspect="1"/>
          </p:cNvPicPr>
          <p:nvPr/>
        </p:nvPicPr>
        <p:blipFill>
          <a:blip r:embed="rId4"/>
          <a:stretch>
            <a:fillRect/>
          </a:stretch>
        </p:blipFill>
        <p:spPr>
          <a:xfrm>
            <a:off x="2216785" y="1409700"/>
            <a:ext cx="3834130" cy="2560320"/>
          </a:xfrm>
          <a:prstGeom prst="rect">
            <a:avLst/>
          </a:prstGeom>
        </p:spPr>
      </p:pic>
      <p:pic>
        <p:nvPicPr>
          <p:cNvPr id="7" name="图片 6"/>
          <p:cNvPicPr>
            <a:picLocks noChangeAspect="1"/>
          </p:cNvPicPr>
          <p:nvPr/>
        </p:nvPicPr>
        <p:blipFill>
          <a:blip r:embed="rId5"/>
          <a:stretch>
            <a:fillRect/>
          </a:stretch>
        </p:blipFill>
        <p:spPr>
          <a:xfrm>
            <a:off x="2216785" y="4084955"/>
            <a:ext cx="3834765" cy="2540635"/>
          </a:xfrm>
          <a:prstGeom prst="rect">
            <a:avLst/>
          </a:prstGeom>
        </p:spPr>
      </p:pic>
      <p:pic>
        <p:nvPicPr>
          <p:cNvPr id="8" name="图片 7"/>
          <p:cNvPicPr>
            <a:picLocks noChangeAspect="1"/>
          </p:cNvPicPr>
          <p:nvPr/>
        </p:nvPicPr>
        <p:blipFill>
          <a:blip r:embed="rId6"/>
          <a:stretch>
            <a:fillRect/>
          </a:stretch>
        </p:blipFill>
        <p:spPr>
          <a:xfrm>
            <a:off x="6288405" y="1409700"/>
            <a:ext cx="3821430" cy="2542540"/>
          </a:xfrm>
          <a:prstGeom prst="rect">
            <a:avLst/>
          </a:prstGeom>
        </p:spPr>
      </p:pic>
      <p:pic>
        <p:nvPicPr>
          <p:cNvPr id="9" name="图片 8"/>
          <p:cNvPicPr>
            <a:picLocks noChangeAspect="1"/>
          </p:cNvPicPr>
          <p:nvPr/>
        </p:nvPicPr>
        <p:blipFill>
          <a:blip r:embed="rId7"/>
          <a:stretch>
            <a:fillRect/>
          </a:stretch>
        </p:blipFill>
        <p:spPr>
          <a:xfrm>
            <a:off x="6300470" y="4084955"/>
            <a:ext cx="3809365" cy="2541270"/>
          </a:xfrm>
          <a:prstGeom prst="rect">
            <a:avLst/>
          </a:prstGeom>
        </p:spPr>
      </p:pic>
      <p:sp>
        <p:nvSpPr>
          <p:cNvPr id="11" name="文本框 10"/>
          <p:cNvSpPr txBox="1"/>
          <p:nvPr/>
        </p:nvSpPr>
        <p:spPr>
          <a:xfrm>
            <a:off x="4193540" y="1987550"/>
            <a:ext cx="1498600" cy="368300"/>
          </a:xfrm>
          <a:prstGeom prst="rect">
            <a:avLst/>
          </a:prstGeom>
          <a:noFill/>
        </p:spPr>
        <p:txBody>
          <a:bodyPr wrap="square" rtlCol="0">
            <a:spAutoFit/>
          </a:bodyPr>
          <a:p>
            <a:pPr algn="l"/>
            <a:r>
              <a:rPr lang="zh-CN" altLang="en-US">
                <a:solidFill>
                  <a:schemeClr val="bg1">
                    <a:lumMod val="95000"/>
                  </a:schemeClr>
                </a:solidFill>
                <a:latin typeface="华文琥珀" panose="02010800040101010101" charset="-122"/>
                <a:ea typeface="华文琥珀" panose="02010800040101010101" charset="-122"/>
              </a:rPr>
              <a:t>幽</a:t>
            </a:r>
            <a:r>
              <a:rPr lang="en-US" altLang="zh-CN">
                <a:solidFill>
                  <a:schemeClr val="bg1">
                    <a:lumMod val="95000"/>
                  </a:schemeClr>
                </a:solidFill>
                <a:latin typeface="华文琥珀" panose="02010800040101010101" charset="-122"/>
                <a:ea typeface="华文琥珀" panose="02010800040101010101" charset="-122"/>
              </a:rPr>
              <a:t> </a:t>
            </a:r>
            <a:r>
              <a:rPr lang="zh-CN" altLang="en-US">
                <a:solidFill>
                  <a:schemeClr val="bg1">
                    <a:lumMod val="95000"/>
                  </a:schemeClr>
                </a:solidFill>
                <a:latin typeface="华文琥珀" panose="02010800040101010101" charset="-122"/>
                <a:ea typeface="华文琥珀" panose="02010800040101010101" charset="-122"/>
              </a:rPr>
              <a:t>咪</a:t>
            </a:r>
            <a:endParaRPr lang="zh-CN" altLang="en-US">
              <a:solidFill>
                <a:schemeClr val="bg1">
                  <a:lumMod val="95000"/>
                </a:schemeClr>
              </a:solidFill>
              <a:latin typeface="华文琥珀" panose="02010800040101010101" charset="-122"/>
              <a:ea typeface="华文琥珀" panose="02010800040101010101" charset="-122"/>
            </a:endParaRPr>
          </a:p>
        </p:txBody>
      </p:sp>
      <p:sp>
        <p:nvSpPr>
          <p:cNvPr id="12" name="文本框 11"/>
          <p:cNvSpPr txBox="1"/>
          <p:nvPr/>
        </p:nvSpPr>
        <p:spPr>
          <a:xfrm>
            <a:off x="4193540" y="2502535"/>
            <a:ext cx="1746250" cy="902970"/>
          </a:xfrm>
          <a:prstGeom prst="rect">
            <a:avLst/>
          </a:prstGeom>
          <a:noFill/>
        </p:spPr>
        <p:txBody>
          <a:bodyPr wrap="square" rtlCol="0">
            <a:spAutoFit/>
          </a:bodyPr>
          <a:p>
            <a:pPr>
              <a:lnSpc>
                <a:spcPct val="110000"/>
              </a:lnSpc>
            </a:pPr>
            <a:r>
              <a:rPr lang="en-US" altLang="zh-CN" sz="800" dirty="0">
                <a:solidFill>
                  <a:prstClr val="white"/>
                </a:solidFill>
                <a:latin typeface="华文琥珀" panose="02010800040101010101" charset="-122"/>
                <a:ea typeface="华文琥珀" panose="02010800040101010101" charset="-122"/>
                <a:cs typeface="华文琥珀" panose="02010800040101010101" charset="-122"/>
                <a:sym typeface="+mn-ea"/>
              </a:rPr>
              <a:t>·</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喜欢在盒子里面睡觉。</a:t>
            </a:r>
            <a:endParaRPr lang="en-US" altLang="zh-CN" sz="800" dirty="0">
              <a:solidFill>
                <a:prstClr val="white"/>
              </a:solidFill>
              <a:latin typeface="华文琥珀" panose="02010800040101010101" charset="-122"/>
              <a:ea typeface="华文琥珀" panose="02010800040101010101" charset="-122"/>
              <a:cs typeface="华文琥珀" panose="02010800040101010101" charset="-122"/>
            </a:endParaRPr>
          </a:p>
          <a:p>
            <a:pPr>
              <a:lnSpc>
                <a:spcPct val="110000"/>
              </a:lnSpc>
            </a:pPr>
            <a:r>
              <a:rPr lang="en-US" altLang="zh-CN" sz="800" dirty="0">
                <a:solidFill>
                  <a:prstClr val="white"/>
                </a:solidFill>
                <a:latin typeface="华文琥珀" panose="02010800040101010101" charset="-122"/>
                <a:ea typeface="华文琥珀" panose="02010800040101010101" charset="-122"/>
                <a:cs typeface="华文琥珀" panose="02010800040101010101" charset="-122"/>
                <a:sym typeface="+mn-ea"/>
              </a:rPr>
              <a:t>·</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可以从尾巴处甩出魔法飞弹攻击敌人</a:t>
            </a:r>
            <a:endParaRPr lang="en-US" altLang="zh-CN" sz="800" dirty="0">
              <a:solidFill>
                <a:prstClr val="white"/>
              </a:solidFill>
              <a:latin typeface="华文琥珀" panose="02010800040101010101" charset="-122"/>
              <a:ea typeface="华文琥珀" panose="02010800040101010101" charset="-122"/>
              <a:cs typeface="华文琥珀" panose="02010800040101010101" charset="-122"/>
            </a:endParaRPr>
          </a:p>
          <a:p>
            <a:pPr>
              <a:lnSpc>
                <a:spcPct val="110000"/>
              </a:lnSpc>
            </a:pPr>
            <a:r>
              <a:rPr lang="en-US" altLang="zh-CN" sz="800" dirty="0">
                <a:solidFill>
                  <a:prstClr val="white"/>
                </a:solidFill>
                <a:latin typeface="华文琥珀" panose="02010800040101010101" charset="-122"/>
                <a:ea typeface="华文琥珀" panose="02010800040101010101" charset="-122"/>
                <a:cs typeface="华文琥珀" panose="02010800040101010101" charset="-122"/>
                <a:sym typeface="+mn-ea"/>
              </a:rPr>
              <a:t>·</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可以钻进小缝隙里 </a:t>
            </a:r>
            <a:endParaRPr lang="en-US" altLang="zh-CN" sz="800" dirty="0">
              <a:solidFill>
                <a:prstClr val="white"/>
              </a:solidFill>
              <a:latin typeface="华文琥珀" panose="02010800040101010101" charset="-122"/>
              <a:ea typeface="华文琥珀" panose="02010800040101010101" charset="-122"/>
              <a:cs typeface="华文琥珀" panose="02010800040101010101" charset="-122"/>
            </a:endParaRPr>
          </a:p>
          <a:p>
            <a:pPr>
              <a:lnSpc>
                <a:spcPct val="110000"/>
              </a:lnSpc>
            </a:pPr>
            <a:r>
              <a:rPr lang="en-US" altLang="zh-CN" sz="800" dirty="0">
                <a:solidFill>
                  <a:prstClr val="white"/>
                </a:solidFill>
                <a:latin typeface="华文琥珀" panose="02010800040101010101" charset="-122"/>
                <a:ea typeface="华文琥珀" panose="02010800040101010101" charset="-122"/>
                <a:cs typeface="华文琥珀" panose="02010800040101010101" charset="-122"/>
                <a:sym typeface="+mn-ea"/>
              </a:rPr>
              <a:t>·</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跳得很高</a:t>
            </a:r>
            <a:endParaRPr lang="en-US" altLang="zh-CN" sz="800" dirty="0">
              <a:solidFill>
                <a:prstClr val="white"/>
              </a:solidFill>
              <a:latin typeface="华文琥珀" panose="02010800040101010101" charset="-122"/>
              <a:ea typeface="华文琥珀" panose="02010800040101010101" charset="-122"/>
              <a:cs typeface="华文琥珀" panose="02010800040101010101" charset="-122"/>
            </a:endParaRPr>
          </a:p>
          <a:p>
            <a:pPr>
              <a:lnSpc>
                <a:spcPct val="110000"/>
              </a:lnSpc>
            </a:pPr>
            <a:r>
              <a:rPr lang="en-US" altLang="zh-CN" sz="800" dirty="0">
                <a:solidFill>
                  <a:prstClr val="white"/>
                </a:solidFill>
                <a:latin typeface="华文琥珀" panose="02010800040101010101" charset="-122"/>
                <a:ea typeface="华文琥珀" panose="02010800040101010101" charset="-122"/>
                <a:cs typeface="华文琥珀" panose="02010800040101010101" charset="-122"/>
                <a:sym typeface="+mn-ea"/>
              </a:rPr>
              <a:t>·</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不会游泳</a:t>
            </a:r>
            <a:endParaRPr lang="zh-CN" altLang="en-US" sz="800">
              <a:latin typeface="华文琥珀" panose="02010800040101010101" charset="-122"/>
              <a:ea typeface="华文琥珀" panose="02010800040101010101" charset="-122"/>
              <a:cs typeface="华文琥珀" panose="02010800040101010101" charset="-122"/>
            </a:endParaRPr>
          </a:p>
        </p:txBody>
      </p:sp>
      <p:sp>
        <p:nvSpPr>
          <p:cNvPr id="13" name="文本框 12"/>
          <p:cNvSpPr txBox="1"/>
          <p:nvPr>
            <p:custDataLst>
              <p:tags r:id="rId8"/>
            </p:custDataLst>
          </p:nvPr>
        </p:nvSpPr>
        <p:spPr>
          <a:xfrm>
            <a:off x="8294370" y="2134235"/>
            <a:ext cx="1498600" cy="368300"/>
          </a:xfrm>
          <a:prstGeom prst="rect">
            <a:avLst/>
          </a:prstGeom>
          <a:noFill/>
        </p:spPr>
        <p:txBody>
          <a:bodyPr wrap="square" rtlCol="0">
            <a:spAutoFit/>
          </a:bodyPr>
          <a:p>
            <a:pPr algn="l"/>
            <a:r>
              <a:rPr lang="zh-CN" altLang="en-US">
                <a:solidFill>
                  <a:schemeClr val="bg1">
                    <a:lumMod val="95000"/>
                  </a:schemeClr>
                </a:solidFill>
                <a:latin typeface="华文琥珀" panose="02010800040101010101" charset="-122"/>
                <a:ea typeface="华文琥珀" panose="02010800040101010101" charset="-122"/>
              </a:rPr>
              <a:t>博</a:t>
            </a:r>
            <a:r>
              <a:rPr lang="en-US" altLang="zh-CN">
                <a:solidFill>
                  <a:schemeClr val="bg1">
                    <a:lumMod val="95000"/>
                  </a:schemeClr>
                </a:solidFill>
                <a:latin typeface="华文琥珀" panose="02010800040101010101" charset="-122"/>
                <a:ea typeface="华文琥珀" panose="02010800040101010101" charset="-122"/>
              </a:rPr>
              <a:t> </a:t>
            </a:r>
            <a:r>
              <a:rPr lang="zh-CN" altLang="en-US">
                <a:solidFill>
                  <a:schemeClr val="bg1">
                    <a:lumMod val="95000"/>
                  </a:schemeClr>
                </a:solidFill>
                <a:latin typeface="华文琥珀" panose="02010800040101010101" charset="-122"/>
                <a:ea typeface="华文琥珀" panose="02010800040101010101" charset="-122"/>
              </a:rPr>
              <a:t>士</a:t>
            </a:r>
            <a:endParaRPr lang="zh-CN" altLang="en-US">
              <a:solidFill>
                <a:schemeClr val="bg1">
                  <a:lumMod val="95000"/>
                </a:schemeClr>
              </a:solidFill>
              <a:latin typeface="华文琥珀" panose="02010800040101010101" charset="-122"/>
              <a:ea typeface="华文琥珀" panose="02010800040101010101" charset="-122"/>
            </a:endParaRPr>
          </a:p>
        </p:txBody>
      </p:sp>
      <p:sp>
        <p:nvSpPr>
          <p:cNvPr id="16" name="文本框 15"/>
          <p:cNvSpPr txBox="1"/>
          <p:nvPr>
            <p:custDataLst>
              <p:tags r:id="rId9"/>
            </p:custDataLst>
          </p:nvPr>
        </p:nvSpPr>
        <p:spPr>
          <a:xfrm>
            <a:off x="8294370" y="2629535"/>
            <a:ext cx="1746250" cy="361950"/>
          </a:xfrm>
          <a:prstGeom prst="rect">
            <a:avLst/>
          </a:prstGeom>
          <a:noFill/>
        </p:spPr>
        <p:txBody>
          <a:bodyPr wrap="square" rtlCol="0">
            <a:spAutoFit/>
          </a:bodyPr>
          <a:p>
            <a:pPr>
              <a:lnSpc>
                <a:spcPct val="110000"/>
              </a:lnSpc>
            </a:pPr>
            <a:r>
              <a:rPr lang="en-US" altLang="zh-CN" sz="800" dirty="0">
                <a:solidFill>
                  <a:prstClr val="white"/>
                </a:solidFill>
                <a:latin typeface="华文琥珀" panose="02010800040101010101" charset="-122"/>
                <a:ea typeface="华文琥珀" panose="02010800040101010101" charset="-122"/>
                <a:cs typeface="华文琥珀" panose="02010800040101010101" charset="-122"/>
                <a:sym typeface="+mn-ea"/>
              </a:rPr>
              <a:t>·“</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最后一个科学家</a:t>
            </a:r>
            <a:r>
              <a:rPr lang="en-US" altLang="zh-CN" sz="800" dirty="0">
                <a:solidFill>
                  <a:prstClr val="white"/>
                </a:solidFill>
                <a:latin typeface="华文琥珀" panose="02010800040101010101" charset="-122"/>
                <a:ea typeface="华文琥珀" panose="02010800040101010101" charset="-122"/>
                <a:cs typeface="华文琥珀" panose="02010800040101010101" charset="-122"/>
                <a:sym typeface="+mn-ea"/>
              </a:rPr>
              <a:t>”</a:t>
            </a:r>
            <a:endParaRPr lang="en-US" altLang="zh-CN" sz="800" dirty="0">
              <a:solidFill>
                <a:prstClr val="white"/>
              </a:solidFill>
              <a:latin typeface="华文琥珀" panose="02010800040101010101" charset="-122"/>
              <a:ea typeface="华文琥珀" panose="02010800040101010101" charset="-122"/>
              <a:cs typeface="华文琥珀" panose="02010800040101010101" charset="-122"/>
              <a:sym typeface="+mn-ea"/>
            </a:endParaRPr>
          </a:p>
          <a:p>
            <a:pPr>
              <a:lnSpc>
                <a:spcPct val="110000"/>
              </a:lnSpc>
            </a:pPr>
            <a:r>
              <a:rPr lang="en-US" altLang="zh-CN" sz="800" dirty="0">
                <a:solidFill>
                  <a:prstClr val="white"/>
                </a:solidFill>
                <a:latin typeface="华文琥珀" panose="02010800040101010101" charset="-122"/>
                <a:ea typeface="华文琥珀" panose="02010800040101010101" charset="-122"/>
                <a:cs typeface="华文琥珀" panose="02010800040101010101" charset="-122"/>
                <a:sym typeface="+mn-ea"/>
              </a:rPr>
              <a:t>·</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幽咪和</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枸骰的</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主人</a:t>
            </a:r>
            <a:endPar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endParaRPr>
          </a:p>
        </p:txBody>
      </p:sp>
      <p:sp>
        <p:nvSpPr>
          <p:cNvPr id="17" name="文本框 16"/>
          <p:cNvSpPr txBox="1"/>
          <p:nvPr>
            <p:custDataLst>
              <p:tags r:id="rId10"/>
            </p:custDataLst>
          </p:nvPr>
        </p:nvSpPr>
        <p:spPr>
          <a:xfrm>
            <a:off x="4193540" y="4829810"/>
            <a:ext cx="1498600" cy="368300"/>
          </a:xfrm>
          <a:prstGeom prst="rect">
            <a:avLst/>
          </a:prstGeom>
          <a:noFill/>
        </p:spPr>
        <p:txBody>
          <a:bodyPr wrap="square" rtlCol="0">
            <a:spAutoFit/>
          </a:bodyPr>
          <a:p>
            <a:pPr algn="l"/>
            <a:r>
              <a:rPr lang="zh-CN" altLang="en-US" dirty="0">
                <a:solidFill>
                  <a:prstClr val="white"/>
                </a:solidFill>
                <a:latin typeface="华文琥珀" panose="02010800040101010101" charset="-122"/>
                <a:ea typeface="华文琥珀" panose="02010800040101010101" charset="-122"/>
                <a:cs typeface="华文琥珀" panose="02010800040101010101" charset="-122"/>
                <a:sym typeface="+mn-ea"/>
              </a:rPr>
              <a:t>枸</a:t>
            </a:r>
            <a:r>
              <a:rPr lang="en-US" altLang="zh-CN" dirty="0">
                <a:solidFill>
                  <a:prstClr val="white"/>
                </a:solidFill>
                <a:latin typeface="华文琥珀" panose="02010800040101010101" charset="-122"/>
                <a:ea typeface="华文琥珀" panose="02010800040101010101" charset="-122"/>
                <a:cs typeface="华文琥珀" panose="02010800040101010101" charset="-122"/>
                <a:sym typeface="+mn-ea"/>
              </a:rPr>
              <a:t> </a:t>
            </a:r>
            <a:r>
              <a:rPr lang="zh-CN" altLang="en-US" dirty="0">
                <a:solidFill>
                  <a:prstClr val="white"/>
                </a:solidFill>
                <a:latin typeface="华文琥珀" panose="02010800040101010101" charset="-122"/>
                <a:ea typeface="华文琥珀" panose="02010800040101010101" charset="-122"/>
                <a:cs typeface="华文琥珀" panose="02010800040101010101" charset="-122"/>
                <a:sym typeface="+mn-ea"/>
              </a:rPr>
              <a:t>骰</a:t>
            </a:r>
            <a:endParaRPr lang="zh-CN" altLang="en-US">
              <a:solidFill>
                <a:schemeClr val="bg1">
                  <a:lumMod val="95000"/>
                </a:schemeClr>
              </a:solidFill>
              <a:latin typeface="华文琥珀" panose="02010800040101010101" charset="-122"/>
              <a:ea typeface="华文琥珀" panose="02010800040101010101" charset="-122"/>
            </a:endParaRPr>
          </a:p>
        </p:txBody>
      </p:sp>
      <p:sp>
        <p:nvSpPr>
          <p:cNvPr id="20" name="文本框 19"/>
          <p:cNvSpPr txBox="1"/>
          <p:nvPr>
            <p:custDataLst>
              <p:tags r:id="rId11"/>
            </p:custDataLst>
          </p:nvPr>
        </p:nvSpPr>
        <p:spPr>
          <a:xfrm>
            <a:off x="4193540" y="5318125"/>
            <a:ext cx="1746250" cy="632460"/>
          </a:xfrm>
          <a:prstGeom prst="rect">
            <a:avLst/>
          </a:prstGeom>
          <a:noFill/>
        </p:spPr>
        <p:txBody>
          <a:bodyPr wrap="square" rtlCol="0">
            <a:spAutoFit/>
          </a:bodyPr>
          <a:p>
            <a:pPr algn="l">
              <a:lnSpc>
                <a:spcPct val="110000"/>
              </a:lnSpc>
              <a:buClrTx/>
              <a:buSzTx/>
              <a:buFontTx/>
            </a:pP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喜欢被人摸摸头。</a:t>
            </a:r>
            <a:endParaRPr lang="zh-CN" altLang="en-US" sz="800" dirty="0">
              <a:solidFill>
                <a:prstClr val="white"/>
              </a:solidFill>
              <a:latin typeface="华文琥珀" panose="02010800040101010101" charset="-122"/>
              <a:ea typeface="华文琥珀" panose="02010800040101010101" charset="-122"/>
              <a:cs typeface="华文琥珀" panose="02010800040101010101" charset="-122"/>
            </a:endParaRPr>
          </a:p>
          <a:p>
            <a:pPr algn="l">
              <a:lnSpc>
                <a:spcPct val="110000"/>
              </a:lnSpc>
              <a:buClrTx/>
              <a:buSzTx/>
              <a:buFontTx/>
            </a:pPr>
            <a:r>
              <a:rPr lang="en-US" altLang="zh-CN" sz="800" dirty="0">
                <a:solidFill>
                  <a:prstClr val="white"/>
                </a:solidFill>
                <a:latin typeface="华文琥珀" panose="02010800040101010101" charset="-122"/>
                <a:ea typeface="华文琥珀" panose="02010800040101010101" charset="-122"/>
                <a:cs typeface="华文琥珀" panose="02010800040101010101" charset="-122"/>
                <a:sym typeface="+mn-ea"/>
              </a:rPr>
              <a:t>·</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具有强大的攻击力</a:t>
            </a:r>
            <a:endParaRPr lang="zh-CN" altLang="en-US" sz="800" dirty="0">
              <a:solidFill>
                <a:prstClr val="white"/>
              </a:solidFill>
              <a:latin typeface="华文琥珀" panose="02010800040101010101" charset="-122"/>
              <a:ea typeface="华文琥珀" panose="02010800040101010101" charset="-122"/>
              <a:cs typeface="华文琥珀" panose="02010800040101010101" charset="-122"/>
            </a:endParaRPr>
          </a:p>
          <a:p>
            <a:pPr algn="l">
              <a:lnSpc>
                <a:spcPct val="110000"/>
              </a:lnSpc>
              <a:buClrTx/>
              <a:buSzTx/>
              <a:buFontTx/>
            </a:pPr>
            <a:r>
              <a:rPr lang="en-US" altLang="zh-CN" sz="800" dirty="0">
                <a:solidFill>
                  <a:prstClr val="white"/>
                </a:solidFill>
                <a:latin typeface="华文琥珀" panose="02010800040101010101" charset="-122"/>
                <a:ea typeface="华文琥珀" panose="02010800040101010101" charset="-122"/>
                <a:cs typeface="华文琥珀" panose="02010800040101010101" charset="-122"/>
                <a:sym typeface="+mn-ea"/>
              </a:rPr>
              <a:t>·</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可以抗住强大的击打</a:t>
            </a:r>
            <a:endParaRPr lang="zh-CN" altLang="en-US" sz="800" dirty="0">
              <a:solidFill>
                <a:prstClr val="white"/>
              </a:solidFill>
              <a:latin typeface="华文琥珀" panose="02010800040101010101" charset="-122"/>
              <a:ea typeface="华文琥珀" panose="02010800040101010101" charset="-122"/>
              <a:cs typeface="华文琥珀" panose="02010800040101010101" charset="-122"/>
            </a:endParaRPr>
          </a:p>
          <a:p>
            <a:pPr algn="l">
              <a:lnSpc>
                <a:spcPct val="110000"/>
              </a:lnSpc>
              <a:buClrTx/>
              <a:buSzTx/>
              <a:buFontTx/>
            </a:pPr>
            <a:r>
              <a:rPr lang="en-US" altLang="zh-CN" sz="800" dirty="0">
                <a:solidFill>
                  <a:prstClr val="white"/>
                </a:solidFill>
                <a:latin typeface="华文琥珀" panose="02010800040101010101" charset="-122"/>
                <a:ea typeface="华文琥珀" panose="02010800040101010101" charset="-122"/>
                <a:cs typeface="华文琥珀" panose="02010800040101010101" charset="-122"/>
                <a:sym typeface="+mn-ea"/>
              </a:rPr>
              <a:t>·</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可以在水中狗刨</a:t>
            </a:r>
            <a:endParaRPr lang="zh-CN" altLang="en-US" sz="800" dirty="0">
              <a:solidFill>
                <a:prstClr val="white"/>
              </a:solidFill>
              <a:latin typeface="华文琥珀" panose="02010800040101010101" charset="-122"/>
              <a:ea typeface="华文琥珀" panose="02010800040101010101" charset="-122"/>
              <a:cs typeface="华文琥珀" panose="02010800040101010101" charset="-122"/>
            </a:endParaRPr>
          </a:p>
        </p:txBody>
      </p:sp>
      <p:sp>
        <p:nvSpPr>
          <p:cNvPr id="21" name="文本框 20"/>
          <p:cNvSpPr txBox="1"/>
          <p:nvPr>
            <p:custDataLst>
              <p:tags r:id="rId12"/>
            </p:custDataLst>
          </p:nvPr>
        </p:nvSpPr>
        <p:spPr>
          <a:xfrm>
            <a:off x="8294370" y="4829810"/>
            <a:ext cx="1498600" cy="368300"/>
          </a:xfrm>
          <a:prstGeom prst="rect">
            <a:avLst/>
          </a:prstGeom>
          <a:noFill/>
        </p:spPr>
        <p:txBody>
          <a:bodyPr wrap="square" rtlCol="0">
            <a:spAutoFit/>
          </a:bodyPr>
          <a:p>
            <a:pPr algn="l"/>
            <a:r>
              <a:rPr lang="zh-CN" altLang="en-US">
                <a:solidFill>
                  <a:schemeClr val="bg1">
                    <a:lumMod val="95000"/>
                  </a:schemeClr>
                </a:solidFill>
                <a:latin typeface="华文琥珀" panose="02010800040101010101" charset="-122"/>
                <a:ea typeface="华文琥珀" panose="02010800040101010101" charset="-122"/>
              </a:rPr>
              <a:t>触</a:t>
            </a:r>
            <a:r>
              <a:rPr lang="en-US" altLang="zh-CN">
                <a:solidFill>
                  <a:schemeClr val="bg1">
                    <a:lumMod val="95000"/>
                  </a:schemeClr>
                </a:solidFill>
                <a:latin typeface="华文琥珀" panose="02010800040101010101" charset="-122"/>
                <a:ea typeface="华文琥珀" panose="02010800040101010101" charset="-122"/>
              </a:rPr>
              <a:t> </a:t>
            </a:r>
            <a:r>
              <a:rPr lang="zh-CN" altLang="en-US">
                <a:solidFill>
                  <a:schemeClr val="bg1">
                    <a:lumMod val="95000"/>
                  </a:schemeClr>
                </a:solidFill>
                <a:latin typeface="华文琥珀" panose="02010800040101010101" charset="-122"/>
                <a:ea typeface="华文琥珀" panose="02010800040101010101" charset="-122"/>
              </a:rPr>
              <a:t>手</a:t>
            </a:r>
            <a:r>
              <a:rPr lang="en-US" altLang="zh-CN">
                <a:solidFill>
                  <a:schemeClr val="bg1">
                    <a:lumMod val="95000"/>
                  </a:schemeClr>
                </a:solidFill>
                <a:latin typeface="华文琥珀" panose="02010800040101010101" charset="-122"/>
                <a:ea typeface="华文琥珀" panose="02010800040101010101" charset="-122"/>
              </a:rPr>
              <a:t> </a:t>
            </a:r>
            <a:r>
              <a:rPr lang="zh-CN" altLang="en-US">
                <a:solidFill>
                  <a:schemeClr val="bg1">
                    <a:lumMod val="95000"/>
                  </a:schemeClr>
                </a:solidFill>
                <a:latin typeface="华文琥珀" panose="02010800040101010101" charset="-122"/>
                <a:ea typeface="华文琥珀" panose="02010800040101010101" charset="-122"/>
              </a:rPr>
              <a:t>人</a:t>
            </a:r>
            <a:endParaRPr lang="zh-CN" altLang="en-US">
              <a:solidFill>
                <a:schemeClr val="bg1">
                  <a:lumMod val="95000"/>
                </a:schemeClr>
              </a:solidFill>
              <a:latin typeface="华文琥珀" panose="02010800040101010101" charset="-122"/>
              <a:ea typeface="华文琥珀" panose="02010800040101010101" charset="-122"/>
            </a:endParaRPr>
          </a:p>
        </p:txBody>
      </p:sp>
      <p:sp>
        <p:nvSpPr>
          <p:cNvPr id="22" name="文本框 21"/>
          <p:cNvSpPr txBox="1"/>
          <p:nvPr>
            <p:custDataLst>
              <p:tags r:id="rId13"/>
            </p:custDataLst>
          </p:nvPr>
        </p:nvSpPr>
        <p:spPr>
          <a:xfrm>
            <a:off x="8294370" y="5318125"/>
            <a:ext cx="1746250" cy="361950"/>
          </a:xfrm>
          <a:prstGeom prst="rect">
            <a:avLst/>
          </a:prstGeom>
          <a:noFill/>
        </p:spPr>
        <p:txBody>
          <a:bodyPr wrap="square" rtlCol="0">
            <a:spAutoFit/>
          </a:bodyPr>
          <a:p>
            <a:pPr algn="l">
              <a:lnSpc>
                <a:spcPct val="110000"/>
              </a:lnSpc>
              <a:buClrTx/>
              <a:buSzTx/>
              <a:buFontTx/>
            </a:pP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·生可乐触手</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人</a:t>
            </a:r>
            <a:endPar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endParaRPr>
          </a:p>
          <a:p>
            <a:pPr algn="l">
              <a:lnSpc>
                <a:spcPct val="110000"/>
              </a:lnSpc>
              <a:buClrTx/>
              <a:buSzTx/>
              <a:buFontTx/>
            </a:pPr>
            <a:r>
              <a:rPr lang="en-US" altLang="zh-CN" sz="800" dirty="0">
                <a:solidFill>
                  <a:prstClr val="white"/>
                </a:solidFill>
                <a:latin typeface="华文琥珀" panose="02010800040101010101" charset="-122"/>
                <a:ea typeface="华文琥珀" panose="02010800040101010101" charset="-122"/>
                <a:cs typeface="华文琥珀" panose="02010800040101010101" charset="-122"/>
                <a:sym typeface="+mn-ea"/>
              </a:rPr>
              <a:t>·</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触手</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可抵抗</a:t>
            </a:r>
            <a:r>
              <a:rPr lang="zh-CN" altLang="en-US" sz="800" dirty="0">
                <a:solidFill>
                  <a:prstClr val="white"/>
                </a:solidFill>
                <a:latin typeface="华文琥珀" panose="02010800040101010101" charset="-122"/>
                <a:ea typeface="华文琥珀" panose="02010800040101010101" charset="-122"/>
                <a:cs typeface="华文琥珀" panose="02010800040101010101" charset="-122"/>
                <a:sym typeface="+mn-ea"/>
              </a:rPr>
              <a:t>魔法攻击</a:t>
            </a:r>
            <a:endParaRPr lang="en-US" altLang="zh-CN" sz="800" dirty="0">
              <a:solidFill>
                <a:prstClr val="white"/>
              </a:solidFill>
              <a:latin typeface="华文琥珀" panose="02010800040101010101" charset="-122"/>
              <a:ea typeface="华文琥珀" panose="02010800040101010101" charset="-122"/>
              <a:cs typeface="华文琥珀" panose="02010800040101010101"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1553" y="1717387"/>
            <a:ext cx="6038372" cy="67870"/>
          </a:xfrm>
          <a:prstGeom prst="rect">
            <a:avLst/>
          </a:prstGeom>
          <a:solidFill>
            <a:srgbClr val="FA8010"/>
          </a:solidFill>
          <a:ln w="9525" cap="flat" cmpd="sng" algn="ctr">
            <a:noFill/>
            <a:prstDash val="solid"/>
          </a:ln>
          <a:effectLst/>
        </p:spPr>
        <p:txBody>
          <a:bodyPr lIns="91438" tIns="45719" rIns="91438" bIns="45719"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nvGrpSpPr>
          <p:cNvPr id="6" name="组合 5"/>
          <p:cNvGrpSpPr/>
          <p:nvPr/>
        </p:nvGrpSpPr>
        <p:grpSpPr>
          <a:xfrm rot="2654344">
            <a:off x="4595801" y="1111860"/>
            <a:ext cx="1278923" cy="1278923"/>
            <a:chOff x="6405563" y="241300"/>
            <a:chExt cx="530225" cy="530225"/>
          </a:xfrm>
          <a:solidFill>
            <a:srgbClr val="FA8010"/>
          </a:solidFill>
        </p:grpSpPr>
        <p:sp>
          <p:nvSpPr>
            <p:cNvPr id="4" name="Freeform 130"/>
            <p:cNvSpPr>
              <a:spLocks noEditPoints="1"/>
            </p:cNvSpPr>
            <p:nvPr/>
          </p:nvSpPr>
          <p:spPr bwMode="auto">
            <a:xfrm>
              <a:off x="6427788" y="241300"/>
              <a:ext cx="508000" cy="508000"/>
            </a:xfrm>
            <a:custGeom>
              <a:avLst/>
              <a:gdLst/>
              <a:ahLst/>
              <a:cxnLst>
                <a:cxn ang="0">
                  <a:pos x="320" y="0"/>
                </a:cxn>
                <a:cxn ang="0">
                  <a:pos x="288" y="4"/>
                </a:cxn>
                <a:cxn ang="0">
                  <a:pos x="256" y="10"/>
                </a:cxn>
                <a:cxn ang="0">
                  <a:pos x="220" y="24"/>
                </a:cxn>
                <a:cxn ang="0">
                  <a:pos x="208" y="30"/>
                </a:cxn>
                <a:cxn ang="0">
                  <a:pos x="184" y="46"/>
                </a:cxn>
                <a:cxn ang="0">
                  <a:pos x="174" y="56"/>
                </a:cxn>
                <a:cxn ang="0">
                  <a:pos x="88" y="154"/>
                </a:cxn>
                <a:cxn ang="0">
                  <a:pos x="0" y="196"/>
                </a:cxn>
                <a:cxn ang="0">
                  <a:pos x="48" y="208"/>
                </a:cxn>
                <a:cxn ang="0">
                  <a:pos x="42" y="232"/>
                </a:cxn>
                <a:cxn ang="0">
                  <a:pos x="42" y="232"/>
                </a:cxn>
                <a:cxn ang="0">
                  <a:pos x="48" y="246"/>
                </a:cxn>
                <a:cxn ang="0">
                  <a:pos x="60" y="260"/>
                </a:cxn>
                <a:cxn ang="0">
                  <a:pos x="82" y="278"/>
                </a:cxn>
                <a:cxn ang="0">
                  <a:pos x="90" y="278"/>
                </a:cxn>
                <a:cxn ang="0">
                  <a:pos x="106" y="272"/>
                </a:cxn>
                <a:cxn ang="0">
                  <a:pos x="126" y="320"/>
                </a:cxn>
                <a:cxn ang="0">
                  <a:pos x="166" y="230"/>
                </a:cxn>
                <a:cxn ang="0">
                  <a:pos x="220" y="186"/>
                </a:cxn>
                <a:cxn ang="0">
                  <a:pos x="264" y="146"/>
                </a:cxn>
                <a:cxn ang="0">
                  <a:pos x="284" y="124"/>
                </a:cxn>
                <a:cxn ang="0">
                  <a:pos x="298" y="100"/>
                </a:cxn>
                <a:cxn ang="0">
                  <a:pos x="312" y="64"/>
                </a:cxn>
                <a:cxn ang="0">
                  <a:pos x="320" y="10"/>
                </a:cxn>
                <a:cxn ang="0">
                  <a:pos x="320" y="0"/>
                </a:cxn>
                <a:cxn ang="0">
                  <a:pos x="222" y="126"/>
                </a:cxn>
                <a:cxn ang="0">
                  <a:pos x="202" y="118"/>
                </a:cxn>
                <a:cxn ang="0">
                  <a:pos x="194" y="98"/>
                </a:cxn>
                <a:cxn ang="0">
                  <a:pos x="196" y="88"/>
                </a:cxn>
                <a:cxn ang="0">
                  <a:pos x="212" y="72"/>
                </a:cxn>
                <a:cxn ang="0">
                  <a:pos x="222" y="70"/>
                </a:cxn>
                <a:cxn ang="0">
                  <a:pos x="242" y="78"/>
                </a:cxn>
                <a:cxn ang="0">
                  <a:pos x="250" y="98"/>
                </a:cxn>
                <a:cxn ang="0">
                  <a:pos x="248" y="108"/>
                </a:cxn>
                <a:cxn ang="0">
                  <a:pos x="234" y="124"/>
                </a:cxn>
                <a:cxn ang="0">
                  <a:pos x="222" y="126"/>
                </a:cxn>
              </a:cxnLst>
              <a:rect l="0" t="0" r="r" b="b"/>
              <a:pathLst>
                <a:path w="320" h="320">
                  <a:moveTo>
                    <a:pt x="320" y="0"/>
                  </a:moveTo>
                  <a:lnTo>
                    <a:pt x="320" y="0"/>
                  </a:lnTo>
                  <a:lnTo>
                    <a:pt x="312" y="2"/>
                  </a:lnTo>
                  <a:lnTo>
                    <a:pt x="288" y="4"/>
                  </a:lnTo>
                  <a:lnTo>
                    <a:pt x="274" y="6"/>
                  </a:lnTo>
                  <a:lnTo>
                    <a:pt x="256" y="10"/>
                  </a:lnTo>
                  <a:lnTo>
                    <a:pt x="238" y="16"/>
                  </a:lnTo>
                  <a:lnTo>
                    <a:pt x="220" y="24"/>
                  </a:lnTo>
                  <a:lnTo>
                    <a:pt x="220" y="24"/>
                  </a:lnTo>
                  <a:lnTo>
                    <a:pt x="208" y="30"/>
                  </a:lnTo>
                  <a:lnTo>
                    <a:pt x="196" y="38"/>
                  </a:lnTo>
                  <a:lnTo>
                    <a:pt x="184" y="46"/>
                  </a:lnTo>
                  <a:lnTo>
                    <a:pt x="174" y="56"/>
                  </a:lnTo>
                  <a:lnTo>
                    <a:pt x="174" y="56"/>
                  </a:lnTo>
                  <a:lnTo>
                    <a:pt x="134" y="102"/>
                  </a:lnTo>
                  <a:lnTo>
                    <a:pt x="88" y="154"/>
                  </a:lnTo>
                  <a:lnTo>
                    <a:pt x="28" y="154"/>
                  </a:lnTo>
                  <a:lnTo>
                    <a:pt x="0" y="196"/>
                  </a:lnTo>
                  <a:lnTo>
                    <a:pt x="48" y="208"/>
                  </a:lnTo>
                  <a:lnTo>
                    <a:pt x="48" y="208"/>
                  </a:lnTo>
                  <a:lnTo>
                    <a:pt x="50" y="216"/>
                  </a:lnTo>
                  <a:lnTo>
                    <a:pt x="42" y="232"/>
                  </a:lnTo>
                  <a:lnTo>
                    <a:pt x="42" y="232"/>
                  </a:lnTo>
                  <a:lnTo>
                    <a:pt x="42" y="232"/>
                  </a:lnTo>
                  <a:lnTo>
                    <a:pt x="42" y="238"/>
                  </a:lnTo>
                  <a:lnTo>
                    <a:pt x="48" y="246"/>
                  </a:lnTo>
                  <a:lnTo>
                    <a:pt x="60" y="260"/>
                  </a:lnTo>
                  <a:lnTo>
                    <a:pt x="60" y="260"/>
                  </a:lnTo>
                  <a:lnTo>
                    <a:pt x="74" y="272"/>
                  </a:lnTo>
                  <a:lnTo>
                    <a:pt x="82" y="278"/>
                  </a:lnTo>
                  <a:lnTo>
                    <a:pt x="88" y="278"/>
                  </a:lnTo>
                  <a:lnTo>
                    <a:pt x="90" y="278"/>
                  </a:lnTo>
                  <a:lnTo>
                    <a:pt x="106" y="272"/>
                  </a:lnTo>
                  <a:lnTo>
                    <a:pt x="106" y="272"/>
                  </a:lnTo>
                  <a:lnTo>
                    <a:pt x="112" y="272"/>
                  </a:lnTo>
                  <a:lnTo>
                    <a:pt x="126" y="320"/>
                  </a:lnTo>
                  <a:lnTo>
                    <a:pt x="166" y="292"/>
                  </a:lnTo>
                  <a:lnTo>
                    <a:pt x="166" y="230"/>
                  </a:lnTo>
                  <a:lnTo>
                    <a:pt x="166" y="230"/>
                  </a:lnTo>
                  <a:lnTo>
                    <a:pt x="220" y="186"/>
                  </a:lnTo>
                  <a:lnTo>
                    <a:pt x="264" y="146"/>
                  </a:lnTo>
                  <a:lnTo>
                    <a:pt x="264" y="146"/>
                  </a:lnTo>
                  <a:lnTo>
                    <a:pt x="274" y="136"/>
                  </a:lnTo>
                  <a:lnTo>
                    <a:pt x="284" y="124"/>
                  </a:lnTo>
                  <a:lnTo>
                    <a:pt x="298" y="100"/>
                  </a:lnTo>
                  <a:lnTo>
                    <a:pt x="298" y="100"/>
                  </a:lnTo>
                  <a:lnTo>
                    <a:pt x="306" y="82"/>
                  </a:lnTo>
                  <a:lnTo>
                    <a:pt x="312" y="64"/>
                  </a:lnTo>
                  <a:lnTo>
                    <a:pt x="318" y="32"/>
                  </a:lnTo>
                  <a:lnTo>
                    <a:pt x="320" y="10"/>
                  </a:lnTo>
                  <a:lnTo>
                    <a:pt x="320" y="0"/>
                  </a:lnTo>
                  <a:lnTo>
                    <a:pt x="320" y="0"/>
                  </a:lnTo>
                  <a:close/>
                  <a:moveTo>
                    <a:pt x="222" y="126"/>
                  </a:moveTo>
                  <a:lnTo>
                    <a:pt x="222" y="126"/>
                  </a:lnTo>
                  <a:lnTo>
                    <a:pt x="212" y="124"/>
                  </a:lnTo>
                  <a:lnTo>
                    <a:pt x="202" y="118"/>
                  </a:lnTo>
                  <a:lnTo>
                    <a:pt x="196" y="108"/>
                  </a:lnTo>
                  <a:lnTo>
                    <a:pt x="194" y="98"/>
                  </a:lnTo>
                  <a:lnTo>
                    <a:pt x="194" y="98"/>
                  </a:lnTo>
                  <a:lnTo>
                    <a:pt x="196" y="88"/>
                  </a:lnTo>
                  <a:lnTo>
                    <a:pt x="202" y="78"/>
                  </a:lnTo>
                  <a:lnTo>
                    <a:pt x="212" y="72"/>
                  </a:lnTo>
                  <a:lnTo>
                    <a:pt x="222" y="70"/>
                  </a:lnTo>
                  <a:lnTo>
                    <a:pt x="222" y="70"/>
                  </a:lnTo>
                  <a:lnTo>
                    <a:pt x="234" y="72"/>
                  </a:lnTo>
                  <a:lnTo>
                    <a:pt x="242" y="78"/>
                  </a:lnTo>
                  <a:lnTo>
                    <a:pt x="248" y="88"/>
                  </a:lnTo>
                  <a:lnTo>
                    <a:pt x="250" y="98"/>
                  </a:lnTo>
                  <a:lnTo>
                    <a:pt x="250" y="98"/>
                  </a:lnTo>
                  <a:lnTo>
                    <a:pt x="248" y="108"/>
                  </a:lnTo>
                  <a:lnTo>
                    <a:pt x="242" y="118"/>
                  </a:lnTo>
                  <a:lnTo>
                    <a:pt x="234" y="124"/>
                  </a:lnTo>
                  <a:lnTo>
                    <a:pt x="222" y="126"/>
                  </a:lnTo>
                  <a:lnTo>
                    <a:pt x="222" y="12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 name="Freeform 131"/>
            <p:cNvSpPr/>
            <p:nvPr/>
          </p:nvSpPr>
          <p:spPr bwMode="auto">
            <a:xfrm>
              <a:off x="6405563" y="619125"/>
              <a:ext cx="155575" cy="152400"/>
            </a:xfrm>
            <a:custGeom>
              <a:avLst/>
              <a:gdLst/>
              <a:ahLst/>
              <a:cxnLst>
                <a:cxn ang="0">
                  <a:pos x="24" y="72"/>
                </a:cxn>
                <a:cxn ang="0">
                  <a:pos x="24" y="72"/>
                </a:cxn>
                <a:cxn ang="0">
                  <a:pos x="24" y="66"/>
                </a:cxn>
                <a:cxn ang="0">
                  <a:pos x="26" y="50"/>
                </a:cxn>
                <a:cxn ang="0">
                  <a:pos x="26" y="38"/>
                </a:cxn>
                <a:cxn ang="0">
                  <a:pos x="30" y="28"/>
                </a:cxn>
                <a:cxn ang="0">
                  <a:pos x="36" y="16"/>
                </a:cxn>
                <a:cxn ang="0">
                  <a:pos x="42" y="6"/>
                </a:cxn>
                <a:cxn ang="0">
                  <a:pos x="42" y="6"/>
                </a:cxn>
                <a:cxn ang="0">
                  <a:pos x="38" y="0"/>
                </a:cxn>
                <a:cxn ang="0">
                  <a:pos x="38" y="0"/>
                </a:cxn>
                <a:cxn ang="0">
                  <a:pos x="28" y="8"/>
                </a:cxn>
                <a:cxn ang="0">
                  <a:pos x="28" y="8"/>
                </a:cxn>
                <a:cxn ang="0">
                  <a:pos x="18" y="20"/>
                </a:cxn>
                <a:cxn ang="0">
                  <a:pos x="10" y="34"/>
                </a:cxn>
                <a:cxn ang="0">
                  <a:pos x="6" y="50"/>
                </a:cxn>
                <a:cxn ang="0">
                  <a:pos x="2" y="64"/>
                </a:cxn>
                <a:cxn ang="0">
                  <a:pos x="0" y="88"/>
                </a:cxn>
                <a:cxn ang="0">
                  <a:pos x="0" y="96"/>
                </a:cxn>
                <a:cxn ang="0">
                  <a:pos x="0" y="96"/>
                </a:cxn>
                <a:cxn ang="0">
                  <a:pos x="10" y="96"/>
                </a:cxn>
                <a:cxn ang="0">
                  <a:pos x="32" y="94"/>
                </a:cxn>
                <a:cxn ang="0">
                  <a:pos x="46" y="92"/>
                </a:cxn>
                <a:cxn ang="0">
                  <a:pos x="62" y="86"/>
                </a:cxn>
                <a:cxn ang="0">
                  <a:pos x="76" y="80"/>
                </a:cxn>
                <a:cxn ang="0">
                  <a:pos x="90" y="68"/>
                </a:cxn>
                <a:cxn ang="0">
                  <a:pos x="90" y="68"/>
                </a:cxn>
                <a:cxn ang="0">
                  <a:pos x="98" y="58"/>
                </a:cxn>
                <a:cxn ang="0">
                  <a:pos x="98" y="58"/>
                </a:cxn>
                <a:cxn ang="0">
                  <a:pos x="90" y="54"/>
                </a:cxn>
                <a:cxn ang="0">
                  <a:pos x="90" y="54"/>
                </a:cxn>
                <a:cxn ang="0">
                  <a:pos x="80" y="62"/>
                </a:cxn>
                <a:cxn ang="0">
                  <a:pos x="68" y="66"/>
                </a:cxn>
                <a:cxn ang="0">
                  <a:pos x="58" y="70"/>
                </a:cxn>
                <a:cxn ang="0">
                  <a:pos x="48" y="72"/>
                </a:cxn>
                <a:cxn ang="0">
                  <a:pos x="30" y="72"/>
                </a:cxn>
                <a:cxn ang="0">
                  <a:pos x="24" y="72"/>
                </a:cxn>
                <a:cxn ang="0">
                  <a:pos x="24" y="72"/>
                </a:cxn>
              </a:cxnLst>
              <a:rect l="0" t="0" r="r" b="b"/>
              <a:pathLst>
                <a:path w="98" h="96">
                  <a:moveTo>
                    <a:pt x="24" y="72"/>
                  </a:moveTo>
                  <a:lnTo>
                    <a:pt x="24" y="72"/>
                  </a:lnTo>
                  <a:lnTo>
                    <a:pt x="24" y="66"/>
                  </a:lnTo>
                  <a:lnTo>
                    <a:pt x="26" y="50"/>
                  </a:lnTo>
                  <a:lnTo>
                    <a:pt x="26" y="38"/>
                  </a:lnTo>
                  <a:lnTo>
                    <a:pt x="30" y="28"/>
                  </a:lnTo>
                  <a:lnTo>
                    <a:pt x="36" y="16"/>
                  </a:lnTo>
                  <a:lnTo>
                    <a:pt x="42" y="6"/>
                  </a:lnTo>
                  <a:lnTo>
                    <a:pt x="42" y="6"/>
                  </a:lnTo>
                  <a:lnTo>
                    <a:pt x="38" y="0"/>
                  </a:lnTo>
                  <a:lnTo>
                    <a:pt x="38" y="0"/>
                  </a:lnTo>
                  <a:lnTo>
                    <a:pt x="28" y="8"/>
                  </a:lnTo>
                  <a:lnTo>
                    <a:pt x="28" y="8"/>
                  </a:lnTo>
                  <a:lnTo>
                    <a:pt x="18" y="20"/>
                  </a:lnTo>
                  <a:lnTo>
                    <a:pt x="10" y="34"/>
                  </a:lnTo>
                  <a:lnTo>
                    <a:pt x="6" y="50"/>
                  </a:lnTo>
                  <a:lnTo>
                    <a:pt x="2" y="64"/>
                  </a:lnTo>
                  <a:lnTo>
                    <a:pt x="0" y="88"/>
                  </a:lnTo>
                  <a:lnTo>
                    <a:pt x="0" y="96"/>
                  </a:lnTo>
                  <a:lnTo>
                    <a:pt x="0" y="96"/>
                  </a:lnTo>
                  <a:lnTo>
                    <a:pt x="10" y="96"/>
                  </a:lnTo>
                  <a:lnTo>
                    <a:pt x="32" y="94"/>
                  </a:lnTo>
                  <a:lnTo>
                    <a:pt x="46" y="92"/>
                  </a:lnTo>
                  <a:lnTo>
                    <a:pt x="62" y="86"/>
                  </a:lnTo>
                  <a:lnTo>
                    <a:pt x="76" y="80"/>
                  </a:lnTo>
                  <a:lnTo>
                    <a:pt x="90" y="68"/>
                  </a:lnTo>
                  <a:lnTo>
                    <a:pt x="90" y="68"/>
                  </a:lnTo>
                  <a:lnTo>
                    <a:pt x="98" y="58"/>
                  </a:lnTo>
                  <a:lnTo>
                    <a:pt x="98" y="58"/>
                  </a:lnTo>
                  <a:lnTo>
                    <a:pt x="90" y="54"/>
                  </a:lnTo>
                  <a:lnTo>
                    <a:pt x="90" y="54"/>
                  </a:lnTo>
                  <a:lnTo>
                    <a:pt x="80" y="62"/>
                  </a:lnTo>
                  <a:lnTo>
                    <a:pt x="68" y="66"/>
                  </a:lnTo>
                  <a:lnTo>
                    <a:pt x="58" y="70"/>
                  </a:lnTo>
                  <a:lnTo>
                    <a:pt x="48" y="72"/>
                  </a:lnTo>
                  <a:lnTo>
                    <a:pt x="30" y="72"/>
                  </a:lnTo>
                  <a:lnTo>
                    <a:pt x="24" y="72"/>
                  </a:lnTo>
                  <a:lnTo>
                    <a:pt x="24" y="72"/>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 y="247362"/>
            <a:ext cx="3352801" cy="459105"/>
          </a:xfrm>
          <a:prstGeom prst="rect">
            <a:avLst/>
          </a:prstGeom>
          <a:solidFill>
            <a:schemeClr val="tx2">
              <a:lumMod val="60000"/>
              <a:lumOff val="40000"/>
            </a:schemeClr>
          </a:solidFill>
        </p:spPr>
        <p:txBody>
          <a:bodyPr wrap="square" lIns="91424" tIns="45712" rIns="91424" bIns="45712"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dirty="0">
                <a:ln>
                  <a:noFill/>
                </a:ln>
                <a:solidFill>
                  <a:schemeClr val="bg1"/>
                </a:solidFill>
                <a:effectLst/>
                <a:uLnTx/>
                <a:uFillTx/>
                <a:latin typeface="Century Gothic" panose="020B0502020202020204"/>
                <a:ea typeface="微软雅黑" panose="020B0503020204020204" pitchFamily="34" charset="-122"/>
              </a:rPr>
              <a:t>产品总结</a:t>
            </a:r>
            <a:endParaRPr kumimoji="1" lang="zh-CN" altLang="en-US" sz="2400" b="1" i="0" u="none" strike="noStrike" kern="0" cap="none" spc="0" normalizeH="0" baseline="0" noProof="0" dirty="0">
              <a:ln>
                <a:noFill/>
              </a:ln>
              <a:solidFill>
                <a:schemeClr val="bg1"/>
              </a:solidFill>
              <a:effectLst/>
              <a:uLnTx/>
              <a:uFillTx/>
              <a:latin typeface="Century Gothic" panose="020B0502020202020204"/>
              <a:ea typeface="微软雅黑" panose="020B0503020204020204" pitchFamily="34" charset="-122"/>
            </a:endParaRPr>
          </a:p>
        </p:txBody>
      </p:sp>
      <p:sp>
        <p:nvSpPr>
          <p:cNvPr id="25" name="椭圆 24"/>
          <p:cNvSpPr/>
          <p:nvPr/>
        </p:nvSpPr>
        <p:spPr>
          <a:xfrm>
            <a:off x="6664101" y="1373820"/>
            <a:ext cx="566602" cy="566602"/>
          </a:xfrm>
          <a:prstGeom prst="ellipse">
            <a:avLst/>
          </a:prstGeom>
          <a:solidFill>
            <a:srgbClr val="0097CC"/>
          </a:solidFill>
          <a:ln w="9525" cap="flat" cmpd="sng" algn="ctr">
            <a:noFill/>
            <a:prstDash val="solid"/>
          </a:ln>
          <a:effectLst/>
        </p:spPr>
        <p:txBody>
          <a:bodyPr rtlCol="0" anchor="ctr"/>
          <a:lstStyle/>
          <a:p>
            <a:pPr marL="0" marR="0" lvl="0" indent="0" algn="ctr" defTabSz="457200" eaLnBrk="1" fontAlgn="auto" latinLnBrk="0" hangingPunct="1">
              <a:lnSpc>
                <a:spcPct val="90000"/>
              </a:lnSpc>
              <a:spcBef>
                <a:spcPts val="0"/>
              </a:spcBef>
              <a:spcAft>
                <a:spcPts val="0"/>
              </a:spcAft>
              <a:buClrTx/>
              <a:buSzTx/>
              <a:buFontTx/>
              <a:buNone/>
              <a:defRPr/>
            </a:pPr>
            <a:r>
              <a:rPr kumimoji="1" lang="en-US" altLang="zh-CN" sz="1800" b="1" i="0" u="none" strike="noStrike" kern="0" cap="none" spc="0" normalizeH="0" baseline="0" noProof="0">
                <a:ln>
                  <a:noFill/>
                </a:ln>
                <a:solidFill>
                  <a:prstClr val="white"/>
                </a:solidFill>
                <a:effectLst/>
                <a:uLnTx/>
                <a:uFillTx/>
                <a:latin typeface="Calibri" panose="020F0502020204030204"/>
                <a:ea typeface="宋体" panose="02010600030101010101" pitchFamily="2" charset="-122"/>
              </a:rPr>
              <a:t>1</a:t>
            </a:r>
            <a:endParaRPr kumimoji="1" lang="zh-CN" altLang="en-US" sz="18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6" name="矩形 25"/>
          <p:cNvSpPr/>
          <p:nvPr/>
        </p:nvSpPr>
        <p:spPr>
          <a:xfrm>
            <a:off x="7422250" y="1385936"/>
            <a:ext cx="4237243" cy="2289810"/>
          </a:xfrm>
          <a:prstGeom prst="rect">
            <a:avLst/>
          </a:prstGeom>
        </p:spPr>
        <p:txBody>
          <a:bodyPr wrap="square">
            <a:spAutoFit/>
          </a:bodyPr>
          <a:lstStyle/>
          <a:p>
            <a:pPr marL="0" marR="0" lvl="0" indent="0" defTabSz="457200" eaLnBrk="1" fontAlgn="auto" latinLnBrk="0" hangingPunct="1">
              <a:lnSpc>
                <a:spcPct val="130000"/>
              </a:lnSpc>
              <a:spcBef>
                <a:spcPts val="0"/>
              </a:spcBef>
              <a:spcAft>
                <a:spcPts val="0"/>
              </a:spcAft>
              <a:buClrTx/>
              <a:buSzTx/>
              <a:buFontTx/>
              <a:buNone/>
              <a:defRPr/>
            </a:pPr>
            <a:r>
              <a:rPr kumimoji="1" lang="zh-CN" altLang="en-US" b="1" i="0" u="none" strike="noStrike" kern="0" cap="none" spc="0" normalizeH="0" baseline="0" noProof="0">
                <a:ln>
                  <a:noFill/>
                </a:ln>
                <a:solidFill>
                  <a:schemeClr val="bg1"/>
                </a:solidFill>
                <a:effectLst/>
                <a:uLnTx/>
                <a:uFillTx/>
                <a:ea typeface="微软雅黑" panose="020B0503020204020204" pitchFamily="34" charset="-122"/>
                <a:cs typeface="微软雅黑" panose="020B0503020204020204" pitchFamily="34" charset="-122"/>
              </a:rPr>
              <a:t>游戏性和故事</a:t>
            </a:r>
            <a:r>
              <a:rPr kumimoji="1" lang="zh-CN" altLang="en-US" b="1" i="0" u="none" strike="noStrike" kern="0" cap="none" spc="0" normalizeH="0" baseline="0" noProof="0">
                <a:ln>
                  <a:noFill/>
                </a:ln>
                <a:solidFill>
                  <a:schemeClr val="bg1"/>
                </a:solidFill>
                <a:effectLst/>
                <a:uLnTx/>
                <a:uFillTx/>
                <a:ea typeface="微软雅黑" panose="020B0503020204020204" pitchFamily="34" charset="-122"/>
                <a:cs typeface="微软雅黑" panose="020B0503020204020204" pitchFamily="34" charset="-122"/>
              </a:rPr>
              <a:t>性</a:t>
            </a:r>
            <a:endParaRPr kumimoji="1" lang="zh-CN" altLang="en-US" b="1" i="0" u="none" strike="noStrike" kern="0" cap="none" spc="0" normalizeH="0" baseline="0" noProof="0">
              <a:ln>
                <a:noFill/>
              </a:ln>
              <a:solidFill>
                <a:schemeClr val="bg1"/>
              </a:solidFill>
              <a:effectLst/>
              <a:uLnTx/>
              <a:uFillTx/>
              <a:ea typeface="微软雅黑" panose="020B0503020204020204" pitchFamily="34" charset="-122"/>
              <a:cs typeface="微软雅黑" panose="020B0503020204020204" pitchFamily="34" charset="-122"/>
            </a:endParaRPr>
          </a:p>
          <a:p>
            <a:pPr marL="0" marR="0" lvl="0" indent="0" defTabSz="457200" eaLnBrk="1" fontAlgn="auto" latinLnBrk="0" hangingPunct="1">
              <a:lnSpc>
                <a:spcPct val="130000"/>
              </a:lnSpc>
              <a:spcBef>
                <a:spcPts val="0"/>
              </a:spcBef>
              <a:spcAft>
                <a:spcPts val="0"/>
              </a:spcAft>
              <a:buClrTx/>
              <a:buSzTx/>
              <a:buFontTx/>
              <a:buNone/>
              <a:defRPr/>
            </a:pPr>
            <a:r>
              <a:rPr kumimoji="1" lang="zh-CN" altLang="en-US"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rPr>
              <a:t>一款好的游戏总是能有</a:t>
            </a:r>
            <a:r>
              <a:rPr kumimoji="1" lang="en-US" altLang="zh-CN"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rPr>
              <a:t> </a:t>
            </a:r>
            <a:r>
              <a:rPr kumimoji="1" lang="zh-CN" altLang="en-US"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rPr>
              <a:t>让人享受的游戏的乐趣和令人期待的故事的发</a:t>
            </a:r>
            <a:r>
              <a:rPr kumimoji="1" lang="zh-CN" altLang="en-US"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rPr>
              <a:t>展</a:t>
            </a:r>
            <a:endParaRPr kumimoji="1" lang="zh-CN" altLang="en-US"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endParaRPr>
          </a:p>
          <a:p>
            <a:pPr marL="0" marR="0" lvl="0" indent="0" defTabSz="457200" eaLnBrk="1" fontAlgn="auto" latinLnBrk="0" hangingPunct="1">
              <a:lnSpc>
                <a:spcPct val="130000"/>
              </a:lnSpc>
              <a:spcBef>
                <a:spcPts val="0"/>
              </a:spcBef>
              <a:spcAft>
                <a:spcPts val="0"/>
              </a:spcAft>
              <a:buClrTx/>
              <a:buSzTx/>
              <a:buFontTx/>
              <a:buNone/>
              <a:defRPr/>
            </a:pPr>
            <a:r>
              <a:rPr kumimoji="1" lang="zh-CN" altLang="en-US"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rPr>
              <a:t>这款</a:t>
            </a:r>
            <a:r>
              <a:rPr kumimoji="1" lang="en-US" altLang="zh-CN"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rPr>
              <a:t>2d</a:t>
            </a:r>
            <a:r>
              <a:rPr kumimoji="1" lang="zh-CN" altLang="en-US"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rPr>
              <a:t>平台跳跃</a:t>
            </a:r>
            <a:r>
              <a:rPr kumimoji="1" lang="en-US" altLang="zh-CN"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rPr>
              <a:t>rpg</a:t>
            </a:r>
            <a:r>
              <a:rPr kumimoji="1" lang="zh-CN" altLang="en-US"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rPr>
              <a:t>游戏</a:t>
            </a:r>
            <a:r>
              <a:rPr kumimoji="1" lang="en-US" altLang="zh-CN"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rPr>
              <a:t> </a:t>
            </a:r>
            <a:r>
              <a:rPr kumimoji="1" lang="zh-CN" altLang="en-US"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rPr>
              <a:t>将带给大家</a:t>
            </a:r>
            <a:endParaRPr kumimoji="1" lang="zh-CN" altLang="en-US"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endParaRPr>
          </a:p>
          <a:p>
            <a:pPr marL="0" marR="0" lvl="0" indent="0" defTabSz="457200" eaLnBrk="1" fontAlgn="auto" latinLnBrk="0" hangingPunct="1">
              <a:lnSpc>
                <a:spcPct val="130000"/>
              </a:lnSpc>
              <a:spcBef>
                <a:spcPts val="0"/>
              </a:spcBef>
              <a:spcAft>
                <a:spcPts val="0"/>
              </a:spcAft>
              <a:buClrTx/>
              <a:buSzTx/>
              <a:buFontTx/>
              <a:buNone/>
              <a:defRPr/>
            </a:pPr>
            <a:r>
              <a:rPr kumimoji="1" lang="zh-CN" altLang="en-US"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rPr>
              <a:t>畅爽的打怪体验，</a:t>
            </a:r>
            <a:endParaRPr kumimoji="1" lang="zh-CN" altLang="en-US"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endParaRPr>
          </a:p>
          <a:p>
            <a:pPr marL="0" marR="0" lvl="0" indent="0" defTabSz="457200" eaLnBrk="1" fontAlgn="auto" latinLnBrk="0" hangingPunct="1">
              <a:lnSpc>
                <a:spcPct val="130000"/>
              </a:lnSpc>
              <a:spcBef>
                <a:spcPts val="0"/>
              </a:spcBef>
              <a:spcAft>
                <a:spcPts val="0"/>
              </a:spcAft>
              <a:buClrTx/>
              <a:buSzTx/>
              <a:buFontTx/>
              <a:buNone/>
              <a:defRPr/>
            </a:pPr>
            <a:r>
              <a:rPr kumimoji="1" lang="zh-CN" altLang="en-US"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rPr>
              <a:t>趣味的奇妙解密，</a:t>
            </a:r>
            <a:endParaRPr kumimoji="1" lang="zh-CN" altLang="en-US"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endParaRPr>
          </a:p>
          <a:p>
            <a:pPr marL="0" marR="0" lvl="0" indent="0" defTabSz="457200" eaLnBrk="1" fontAlgn="auto" latinLnBrk="0" hangingPunct="1">
              <a:lnSpc>
                <a:spcPct val="130000"/>
              </a:lnSpc>
              <a:spcBef>
                <a:spcPts val="0"/>
              </a:spcBef>
              <a:spcAft>
                <a:spcPts val="0"/>
              </a:spcAft>
              <a:buClrTx/>
              <a:buSzTx/>
              <a:buFontTx/>
              <a:buNone/>
              <a:defRPr/>
            </a:pPr>
            <a:r>
              <a:rPr kumimoji="1" lang="zh-CN" altLang="en-US"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rPr>
              <a:t>以及令人期待的剧情和难以忘怀的</a:t>
            </a:r>
            <a:r>
              <a:rPr kumimoji="1" lang="zh-CN" altLang="en-US"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rPr>
              <a:t>结局。</a:t>
            </a:r>
            <a:endParaRPr kumimoji="1" lang="zh-CN" altLang="en-US" sz="12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endParaRPr>
          </a:p>
          <a:p>
            <a:pPr marL="0" marR="0" lvl="0" indent="457200" defTabSz="457200" eaLnBrk="1" fontAlgn="auto" latinLnBrk="0" hangingPunct="1">
              <a:lnSpc>
                <a:spcPct val="130000"/>
              </a:lnSpc>
              <a:spcBef>
                <a:spcPts val="0"/>
              </a:spcBef>
              <a:spcAft>
                <a:spcPts val="0"/>
              </a:spcAft>
              <a:buClrTx/>
              <a:buSzTx/>
              <a:buFontTx/>
              <a:buNone/>
              <a:defRPr/>
            </a:pPr>
            <a:endParaRPr kumimoji="1" lang="zh-CN" altLang="en-US" sz="10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endParaRPr>
          </a:p>
          <a:p>
            <a:pPr marL="0" marR="0" lvl="0" indent="457200" defTabSz="457200" eaLnBrk="1" fontAlgn="auto" latinLnBrk="0" hangingPunct="1">
              <a:lnSpc>
                <a:spcPct val="130000"/>
              </a:lnSpc>
              <a:spcBef>
                <a:spcPts val="0"/>
              </a:spcBef>
              <a:spcAft>
                <a:spcPts val="0"/>
              </a:spcAft>
              <a:buClrTx/>
              <a:buSzTx/>
              <a:buFontTx/>
              <a:buNone/>
              <a:defRPr/>
            </a:pPr>
            <a:endParaRPr kumimoji="1" lang="zh-CN" altLang="en-US" sz="1000" i="0" u="none" strike="noStrike" kern="0" cap="none" spc="0" normalizeH="0" baseline="0" noProof="0" dirty="0">
              <a:ln>
                <a:noFill/>
              </a:ln>
              <a:solidFill>
                <a:schemeClr val="bg1"/>
              </a:solidFill>
              <a:effectLst/>
              <a:uLnTx/>
              <a:uFillTx/>
              <a:ea typeface="微软雅黑" panose="020B0503020204020204" pitchFamily="34" charset="-122"/>
              <a:cs typeface="微软雅黑" panose="020B0503020204020204" pitchFamily="34" charset="-122"/>
            </a:endParaRPr>
          </a:p>
        </p:txBody>
      </p:sp>
      <p:sp>
        <p:nvSpPr>
          <p:cNvPr id="28" name="椭圆 27"/>
          <p:cNvSpPr/>
          <p:nvPr/>
        </p:nvSpPr>
        <p:spPr>
          <a:xfrm>
            <a:off x="6664101" y="3153150"/>
            <a:ext cx="566602" cy="566602"/>
          </a:xfrm>
          <a:prstGeom prst="ellipse">
            <a:avLst/>
          </a:prstGeom>
          <a:solidFill>
            <a:srgbClr val="007EA8"/>
          </a:solidFill>
          <a:ln w="9525" cap="flat" cmpd="sng" algn="ctr">
            <a:noFill/>
            <a:prstDash val="solid"/>
          </a:ln>
          <a:effectLst/>
        </p:spPr>
        <p:txBody>
          <a:bodyPr rtlCol="0" anchor="ctr"/>
          <a:lstStyle/>
          <a:p>
            <a:pPr marL="0" marR="0" lvl="0" indent="0" algn="ctr" defTabSz="457200" eaLnBrk="1" fontAlgn="auto" latinLnBrk="0" hangingPunct="1">
              <a:lnSpc>
                <a:spcPct val="90000"/>
              </a:lnSpc>
              <a:spcBef>
                <a:spcPts val="0"/>
              </a:spcBef>
              <a:spcAft>
                <a:spcPts val="0"/>
              </a:spcAft>
              <a:buClrTx/>
              <a:buSzTx/>
              <a:buFontTx/>
              <a:buNone/>
              <a:defRPr/>
            </a:pPr>
            <a:r>
              <a:rPr kumimoji="1" lang="en-US" altLang="zh-CN" sz="1800" b="1" i="0" u="none" strike="noStrike" kern="0" cap="none" spc="0" normalizeH="0" baseline="0" noProof="0">
                <a:ln>
                  <a:noFill/>
                </a:ln>
                <a:solidFill>
                  <a:prstClr val="white"/>
                </a:solidFill>
                <a:effectLst/>
                <a:uLnTx/>
                <a:uFillTx/>
                <a:latin typeface="Calibri" panose="020F0502020204030204"/>
                <a:ea typeface="宋体" panose="02010600030101010101" pitchFamily="2" charset="-122"/>
              </a:rPr>
              <a:t>2</a:t>
            </a:r>
            <a:endParaRPr kumimoji="1" lang="zh-CN" altLang="en-US" sz="18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31" name="椭圆 30"/>
          <p:cNvSpPr/>
          <p:nvPr/>
        </p:nvSpPr>
        <p:spPr>
          <a:xfrm>
            <a:off x="6664101" y="4932482"/>
            <a:ext cx="566602" cy="566602"/>
          </a:xfrm>
          <a:prstGeom prst="ellipse">
            <a:avLst/>
          </a:prstGeom>
          <a:solidFill>
            <a:srgbClr val="004A64"/>
          </a:solidFill>
          <a:ln w="9525" cap="flat" cmpd="sng" algn="ctr">
            <a:noFill/>
            <a:prstDash val="solid"/>
          </a:ln>
          <a:effectLst/>
        </p:spPr>
        <p:txBody>
          <a:bodyPr rtlCol="0" anchor="ctr"/>
          <a:lstStyle/>
          <a:p>
            <a:pPr marL="0" marR="0" lvl="0" indent="0" algn="ctr" defTabSz="457200" eaLnBrk="1" fontAlgn="auto" latinLnBrk="0" hangingPunct="1">
              <a:lnSpc>
                <a:spcPct val="90000"/>
              </a:lnSpc>
              <a:spcBef>
                <a:spcPts val="0"/>
              </a:spcBef>
              <a:spcAft>
                <a:spcPts val="0"/>
              </a:spcAft>
              <a:buClrTx/>
              <a:buSzTx/>
              <a:buFontTx/>
              <a:buNone/>
              <a:defRPr/>
            </a:pPr>
            <a:r>
              <a:rPr kumimoji="1" lang="en-US" altLang="zh-CN" sz="1800" b="1" i="0" u="none" strike="noStrike" kern="0" cap="none" spc="0" normalizeH="0" baseline="0" noProof="0">
                <a:ln>
                  <a:noFill/>
                </a:ln>
                <a:solidFill>
                  <a:prstClr val="white"/>
                </a:solidFill>
                <a:effectLst/>
                <a:uLnTx/>
                <a:uFillTx/>
                <a:latin typeface="Calibri" panose="020F0502020204030204"/>
                <a:ea typeface="宋体" panose="02010600030101010101" pitchFamily="2" charset="-122"/>
              </a:rPr>
              <a:t>3</a:t>
            </a:r>
            <a:endParaRPr kumimoji="1" lang="zh-CN" altLang="en-US" sz="18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7" name="矩形 8"/>
          <p:cNvSpPr/>
          <p:nvPr/>
        </p:nvSpPr>
        <p:spPr>
          <a:xfrm flipH="1" flipV="1">
            <a:off x="7718344" y="-2091"/>
            <a:ext cx="4470832" cy="1080434"/>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5">
              <a:lumMod val="20000"/>
              <a:lumOff val="80000"/>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18" name="矩形 8"/>
          <p:cNvSpPr/>
          <p:nvPr/>
        </p:nvSpPr>
        <p:spPr>
          <a:xfrm flipH="1" flipV="1">
            <a:off x="9293311" y="-4526"/>
            <a:ext cx="2898688" cy="700505"/>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1">
              <a:lumMod val="40000"/>
              <a:lumOff val="60000"/>
              <a:alpha val="6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19" name="矩形 18"/>
          <p:cNvSpPr/>
          <p:nvPr/>
        </p:nvSpPr>
        <p:spPr>
          <a:xfrm>
            <a:off x="3528921" y="247362"/>
            <a:ext cx="331184"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036226" y="247362"/>
            <a:ext cx="195172"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422250" y="3259915"/>
            <a:ext cx="4237243" cy="930275"/>
          </a:xfrm>
          <a:prstGeom prst="rect">
            <a:avLst/>
          </a:prstGeom>
        </p:spPr>
        <p:txBody>
          <a:bodyPr wrap="square">
            <a:spAutoFit/>
          </a:bodyPr>
          <a:lstStyle/>
          <a:p>
            <a:pPr marL="0" marR="0" lvl="0" indent="0" defTabSz="457200" eaLnBrk="1" fontAlgn="auto" latinLnBrk="0" hangingPunct="1">
              <a:lnSpc>
                <a:spcPct val="130000"/>
              </a:lnSpc>
              <a:spcBef>
                <a:spcPts val="0"/>
              </a:spcBef>
              <a:spcAft>
                <a:spcPts val="0"/>
              </a:spcAft>
              <a:buClrTx/>
              <a:buSzTx/>
              <a:buFontTx/>
              <a:buNone/>
              <a:defRPr/>
            </a:pPr>
            <a:r>
              <a:rPr kumimoji="1" lang="zh-CN" altLang="en-US" b="1" i="0" u="none" strike="noStrike" kern="0" cap="none" spc="0" normalizeH="0" baseline="0" noProof="0">
                <a:ln>
                  <a:noFill/>
                </a:ln>
                <a:solidFill>
                  <a:schemeClr val="bg1"/>
                </a:solidFill>
                <a:effectLst/>
                <a:uLnTx/>
                <a:uFillTx/>
                <a:ea typeface="微软雅黑" panose="020B0503020204020204" pitchFamily="34" charset="-122"/>
                <a:cs typeface="微软雅黑" panose="020B0503020204020204" pitchFamily="34" charset="-122"/>
              </a:rPr>
              <a:t>意义</a:t>
            </a:r>
            <a:endParaRPr kumimoji="1" lang="zh-CN" altLang="en-US" b="1" i="0" u="none" strike="noStrike" kern="0" cap="none" spc="0" normalizeH="0" baseline="0" noProof="0">
              <a:ln>
                <a:noFill/>
              </a:ln>
              <a:solidFill>
                <a:schemeClr val="bg1"/>
              </a:solidFill>
              <a:effectLst/>
              <a:uLnTx/>
              <a:uFillTx/>
              <a:ea typeface="微软雅黑" panose="020B0503020204020204" pitchFamily="34" charset="-122"/>
              <a:cs typeface="微软雅黑" panose="020B0503020204020204" pitchFamily="34" charset="-122"/>
            </a:endParaRPr>
          </a:p>
          <a:p>
            <a:pPr defTabSz="457200">
              <a:lnSpc>
                <a:spcPct val="130000"/>
              </a:lnSpc>
              <a:defRPr/>
            </a:pPr>
            <a:r>
              <a:rPr kumimoji="1" lang="zh-CN" altLang="en-US" sz="1200" kern="0" dirty="0">
                <a:solidFill>
                  <a:schemeClr val="bg1"/>
                </a:solidFill>
                <a:ea typeface="微软雅黑" panose="020B0503020204020204" pitchFamily="34" charset="-122"/>
              </a:rPr>
              <a:t>本游戏倡导环保，紧跟时事，呼吁大伙儿对投放核废水的一个抵制。在游玩游戏的同时潜移默化的产生保护环境的</a:t>
            </a:r>
            <a:r>
              <a:rPr kumimoji="1" lang="zh-CN" altLang="en-US" sz="1200" kern="0" dirty="0">
                <a:solidFill>
                  <a:schemeClr val="bg1"/>
                </a:solidFill>
                <a:ea typeface="微软雅黑" panose="020B0503020204020204" pitchFamily="34" charset="-122"/>
              </a:rPr>
              <a:t>意识。</a:t>
            </a:r>
            <a:endParaRPr kumimoji="1" lang="zh-CN" altLang="en-US" sz="1200" kern="0" dirty="0">
              <a:solidFill>
                <a:schemeClr val="bg1"/>
              </a:solidFill>
              <a:ea typeface="微软雅黑" panose="020B0503020204020204" pitchFamily="34" charset="-122"/>
            </a:endParaRPr>
          </a:p>
        </p:txBody>
      </p:sp>
      <p:sp>
        <p:nvSpPr>
          <p:cNvPr id="22" name="矩形 21"/>
          <p:cNvSpPr/>
          <p:nvPr/>
        </p:nvSpPr>
        <p:spPr>
          <a:xfrm>
            <a:off x="7422250" y="4932482"/>
            <a:ext cx="4237243" cy="1170305"/>
          </a:xfrm>
          <a:prstGeom prst="rect">
            <a:avLst/>
          </a:prstGeom>
        </p:spPr>
        <p:txBody>
          <a:bodyPr wrap="square">
            <a:spAutoFit/>
          </a:bodyPr>
          <a:lstStyle/>
          <a:p>
            <a:pPr marL="0" marR="0" lvl="0" indent="0" defTabSz="457200" eaLnBrk="1" fontAlgn="auto" latinLnBrk="0" hangingPunct="1">
              <a:lnSpc>
                <a:spcPct val="130000"/>
              </a:lnSpc>
              <a:spcBef>
                <a:spcPts val="0"/>
              </a:spcBef>
              <a:spcAft>
                <a:spcPts val="0"/>
              </a:spcAft>
              <a:buClrTx/>
              <a:buSzTx/>
              <a:buFontTx/>
              <a:buNone/>
              <a:defRPr/>
            </a:pPr>
            <a:r>
              <a:rPr kumimoji="1" lang="zh-CN" altLang="en-US" b="1" i="0" u="none" strike="noStrike" kern="0" cap="none" spc="0" normalizeH="0" baseline="0" noProof="0">
                <a:ln>
                  <a:noFill/>
                </a:ln>
                <a:solidFill>
                  <a:schemeClr val="bg1"/>
                </a:solidFill>
                <a:effectLst/>
                <a:uLnTx/>
                <a:uFillTx/>
                <a:ea typeface="微软雅黑" panose="020B0503020204020204" pitchFamily="34" charset="-122"/>
                <a:cs typeface="微软雅黑" panose="020B0503020204020204" pitchFamily="34" charset="-122"/>
              </a:rPr>
              <a:t>想法</a:t>
            </a:r>
            <a:endParaRPr kumimoji="1" lang="zh-CN" altLang="en-US" b="1" i="0" u="none" strike="noStrike" kern="0" cap="none" spc="0" normalizeH="0" baseline="0" noProof="0">
              <a:ln>
                <a:noFill/>
              </a:ln>
              <a:solidFill>
                <a:schemeClr val="bg1"/>
              </a:solidFill>
              <a:effectLst/>
              <a:uLnTx/>
              <a:uFillTx/>
              <a:ea typeface="微软雅黑" panose="020B0503020204020204" pitchFamily="34" charset="-122"/>
              <a:cs typeface="微软雅黑" panose="020B0503020204020204" pitchFamily="34" charset="-122"/>
            </a:endParaRPr>
          </a:p>
          <a:p>
            <a:pPr defTabSz="457200">
              <a:lnSpc>
                <a:spcPct val="130000"/>
              </a:lnSpc>
              <a:defRPr/>
            </a:pPr>
            <a:r>
              <a:rPr kumimoji="1" lang="zh-CN" altLang="en-US" sz="1200" kern="0" dirty="0">
                <a:solidFill>
                  <a:schemeClr val="bg1"/>
                </a:solidFill>
                <a:ea typeface="微软雅黑" panose="020B0503020204020204" pitchFamily="34" charset="-122"/>
              </a:rPr>
              <a:t>这款游戏包含了很多元素，其故事背景是小组成员构思编写，角色与背景也是原创的。旨在创建自己独特的吸引点，为用户提供优秀的游戏体验。</a:t>
            </a:r>
            <a:endParaRPr kumimoji="1" lang="zh-CN" altLang="en-US" sz="1200" kern="0" dirty="0">
              <a:solidFill>
                <a:schemeClr val="bg1"/>
              </a:solidFill>
              <a:ea typeface="微软雅黑" panose="020B0503020204020204" pitchFamily="34" charset="-122"/>
            </a:endParaRPr>
          </a:p>
        </p:txBody>
      </p:sp>
      <p:pic>
        <p:nvPicPr>
          <p:cNvPr id="13" name="图片 12" descr="iPhone6 白色 正面 竖立.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669833" y="1998338"/>
            <a:ext cx="4696871" cy="9268430"/>
          </a:xfrm>
          <a:prstGeom prst="rect">
            <a:avLst/>
          </a:prstGeom>
          <a:effectLst>
            <a:outerShdw blurRad="50800" dist="38100" dir="2700000" algn="tl" rotWithShape="0">
              <a:prstClr val="black">
                <a:alpha val="40000"/>
              </a:prstClr>
            </a:outerShdw>
          </a:effectLst>
        </p:spPr>
      </p:pic>
      <p:pic>
        <p:nvPicPr>
          <p:cNvPr id="14" name="图片 13" descr="2015-01-06_VancouverView_EN-AU11455268916_1920x1080.jpg"/>
          <p:cNvPicPr>
            <a:picLocks noChangeAspect="1"/>
          </p:cNvPicPr>
          <p:nvPr>
            <p:custDataLst>
              <p:tags r:id="rId3"/>
            </p:custDataLst>
          </p:nvPr>
        </p:nvPicPr>
        <p:blipFill rotWithShape="1">
          <a:blip r:embed="rId4">
            <a:extLst>
              <a:ext uri="{28A0092B-C50C-407E-A947-70E740481C1C}">
                <a14:useLocalDpi xmlns:a14="http://schemas.microsoft.com/office/drawing/2010/main" val="0"/>
              </a:ext>
            </a:extLst>
          </a:blip>
          <a:srcRect l="31243" r="36938"/>
          <a:stretch>
            <a:fillRect/>
          </a:stretch>
        </p:blipFill>
        <p:spPr>
          <a:xfrm>
            <a:off x="1257300" y="3515536"/>
            <a:ext cx="3517899" cy="6219013"/>
          </a:xfrm>
          <a:prstGeom prst="rect">
            <a:avLst/>
          </a:prstGeom>
        </p:spPr>
      </p:pic>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椭圆 50"/>
          <p:cNvSpPr/>
          <p:nvPr/>
        </p:nvSpPr>
        <p:spPr>
          <a:xfrm>
            <a:off x="3623644" y="1230402"/>
            <a:ext cx="4576154" cy="4576154"/>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线连接符 4"/>
          <p:cNvCxnSpPr/>
          <p:nvPr/>
        </p:nvCxnSpPr>
        <p:spPr>
          <a:xfrm>
            <a:off x="2354183" y="4437423"/>
            <a:ext cx="1143984" cy="0"/>
          </a:xfrm>
          <a:prstGeom prst="line">
            <a:avLst/>
          </a:prstGeom>
          <a:noFill/>
          <a:ln w="38100" cap="flat" cmpd="sng" algn="ctr">
            <a:solidFill>
              <a:schemeClr val="bg1"/>
            </a:solidFill>
            <a:prstDash val="solid"/>
            <a:tailEnd type="oval"/>
          </a:ln>
          <a:effectLst/>
        </p:spPr>
      </p:cxnSp>
      <p:cxnSp>
        <p:nvCxnSpPr>
          <p:cNvPr id="49" name="直线连接符 5"/>
          <p:cNvCxnSpPr/>
          <p:nvPr/>
        </p:nvCxnSpPr>
        <p:spPr>
          <a:xfrm flipH="1">
            <a:off x="8299970" y="4442866"/>
            <a:ext cx="1143984" cy="0"/>
          </a:xfrm>
          <a:prstGeom prst="line">
            <a:avLst/>
          </a:prstGeom>
          <a:noFill/>
          <a:ln w="38100" cap="flat" cmpd="sng" algn="ctr">
            <a:solidFill>
              <a:schemeClr val="bg1"/>
            </a:solidFill>
            <a:prstDash val="solid"/>
            <a:tailEnd type="oval"/>
          </a:ln>
          <a:effectLst/>
        </p:spPr>
      </p:cxnSp>
      <p:sp>
        <p:nvSpPr>
          <p:cNvPr id="50" name="矩形 49"/>
          <p:cNvSpPr/>
          <p:nvPr/>
        </p:nvSpPr>
        <p:spPr>
          <a:xfrm>
            <a:off x="4849682" y="6086204"/>
            <a:ext cx="2268562" cy="338550"/>
          </a:xfrm>
          <a:prstGeom prst="rect">
            <a:avLst/>
          </a:prstGeom>
        </p:spPr>
        <p:txBody>
          <a:bodyPr wrap="none" lIns="91436" tIns="45718" rIns="91436" bIns="45718">
            <a:spAutoFit/>
          </a:bodyPr>
          <a:lstStyle/>
          <a:p>
            <a:pPr algn="ctr" defTabSz="457200"/>
            <a:r>
              <a:rPr kumimoji="1" lang="en-US" altLang="zh-CN" sz="1600">
                <a:solidFill>
                  <a:schemeClr val="bg1"/>
                </a:solidFill>
                <a:latin typeface="Century Gothic" panose="020B0502020202020204"/>
                <a:ea typeface="微软雅黑" panose="020B0503020204020204" pitchFamily="34" charset="-122"/>
              </a:rPr>
              <a:t>PRESENTED BY ppter8</a:t>
            </a:r>
            <a:endParaRPr kumimoji="1" lang="zh-CN" altLang="en-US" sz="1600" dirty="0">
              <a:solidFill>
                <a:schemeClr val="bg1"/>
              </a:solidFill>
              <a:latin typeface="Century Gothic" panose="020B0502020202020204"/>
              <a:ea typeface="微软雅黑" panose="020B0503020204020204" pitchFamily="34" charset="-122"/>
            </a:endParaRPr>
          </a:p>
        </p:txBody>
      </p:sp>
      <p:sp>
        <p:nvSpPr>
          <p:cNvPr id="91" name="Freeform 5"/>
          <p:cNvSpPr/>
          <p:nvPr/>
        </p:nvSpPr>
        <p:spPr bwMode="auto">
          <a:xfrm>
            <a:off x="3711330" y="1324193"/>
            <a:ext cx="4393217" cy="4393217"/>
          </a:xfrm>
          <a:custGeom>
            <a:avLst/>
            <a:gdLst>
              <a:gd name="T0" fmla="*/ 1580 w 1582"/>
              <a:gd name="T1" fmla="*/ 832 h 1582"/>
              <a:gd name="T2" fmla="*/ 1566 w 1582"/>
              <a:gd name="T3" fmla="*/ 952 h 1582"/>
              <a:gd name="T4" fmla="*/ 1534 w 1582"/>
              <a:gd name="T5" fmla="*/ 1064 h 1582"/>
              <a:gd name="T6" fmla="*/ 1486 w 1582"/>
              <a:gd name="T7" fmla="*/ 1168 h 1582"/>
              <a:gd name="T8" fmla="*/ 1424 w 1582"/>
              <a:gd name="T9" fmla="*/ 1266 h 1582"/>
              <a:gd name="T10" fmla="*/ 1350 w 1582"/>
              <a:gd name="T11" fmla="*/ 1352 h 1582"/>
              <a:gd name="T12" fmla="*/ 1264 w 1582"/>
              <a:gd name="T13" fmla="*/ 1426 h 1582"/>
              <a:gd name="T14" fmla="*/ 1168 w 1582"/>
              <a:gd name="T15" fmla="*/ 1488 h 1582"/>
              <a:gd name="T16" fmla="*/ 1062 w 1582"/>
              <a:gd name="T17" fmla="*/ 1534 h 1582"/>
              <a:gd name="T18" fmla="*/ 950 w 1582"/>
              <a:gd name="T19" fmla="*/ 1566 h 1582"/>
              <a:gd name="T20" fmla="*/ 832 w 1582"/>
              <a:gd name="T21" fmla="*/ 1582 h 1582"/>
              <a:gd name="T22" fmla="*/ 750 w 1582"/>
              <a:gd name="T23" fmla="*/ 1582 h 1582"/>
              <a:gd name="T24" fmla="*/ 632 w 1582"/>
              <a:gd name="T25" fmla="*/ 1566 h 1582"/>
              <a:gd name="T26" fmla="*/ 518 w 1582"/>
              <a:gd name="T27" fmla="*/ 1534 h 1582"/>
              <a:gd name="T28" fmla="*/ 414 w 1582"/>
              <a:gd name="T29" fmla="*/ 1488 h 1582"/>
              <a:gd name="T30" fmla="*/ 318 w 1582"/>
              <a:gd name="T31" fmla="*/ 1426 h 1582"/>
              <a:gd name="T32" fmla="*/ 232 w 1582"/>
              <a:gd name="T33" fmla="*/ 1352 h 1582"/>
              <a:gd name="T34" fmla="*/ 156 w 1582"/>
              <a:gd name="T35" fmla="*/ 1266 h 1582"/>
              <a:gd name="T36" fmla="*/ 96 w 1582"/>
              <a:gd name="T37" fmla="*/ 1168 h 1582"/>
              <a:gd name="T38" fmla="*/ 48 w 1582"/>
              <a:gd name="T39" fmla="*/ 1064 h 1582"/>
              <a:gd name="T40" fmla="*/ 16 w 1582"/>
              <a:gd name="T41" fmla="*/ 952 h 1582"/>
              <a:gd name="T42" fmla="*/ 0 w 1582"/>
              <a:gd name="T43" fmla="*/ 832 h 1582"/>
              <a:gd name="T44" fmla="*/ 0 w 1582"/>
              <a:gd name="T45" fmla="*/ 752 h 1582"/>
              <a:gd name="T46" fmla="*/ 16 w 1582"/>
              <a:gd name="T47" fmla="*/ 632 h 1582"/>
              <a:gd name="T48" fmla="*/ 48 w 1582"/>
              <a:gd name="T49" fmla="*/ 520 h 1582"/>
              <a:gd name="T50" fmla="*/ 96 w 1582"/>
              <a:gd name="T51" fmla="*/ 414 h 1582"/>
              <a:gd name="T52" fmla="*/ 156 w 1582"/>
              <a:gd name="T53" fmla="*/ 318 h 1582"/>
              <a:gd name="T54" fmla="*/ 232 w 1582"/>
              <a:gd name="T55" fmla="*/ 232 h 1582"/>
              <a:gd name="T56" fmla="*/ 318 w 1582"/>
              <a:gd name="T57" fmla="*/ 158 h 1582"/>
              <a:gd name="T58" fmla="*/ 414 w 1582"/>
              <a:gd name="T59" fmla="*/ 96 h 1582"/>
              <a:gd name="T60" fmla="*/ 518 w 1582"/>
              <a:gd name="T61" fmla="*/ 48 h 1582"/>
              <a:gd name="T62" fmla="*/ 632 w 1582"/>
              <a:gd name="T63" fmla="*/ 16 h 1582"/>
              <a:gd name="T64" fmla="*/ 750 w 1582"/>
              <a:gd name="T65" fmla="*/ 2 h 1582"/>
              <a:gd name="T66" fmla="*/ 832 w 1582"/>
              <a:gd name="T67" fmla="*/ 2 h 1582"/>
              <a:gd name="T68" fmla="*/ 950 w 1582"/>
              <a:gd name="T69" fmla="*/ 16 h 1582"/>
              <a:gd name="T70" fmla="*/ 1062 w 1582"/>
              <a:gd name="T71" fmla="*/ 48 h 1582"/>
              <a:gd name="T72" fmla="*/ 1168 w 1582"/>
              <a:gd name="T73" fmla="*/ 96 h 1582"/>
              <a:gd name="T74" fmla="*/ 1264 w 1582"/>
              <a:gd name="T75" fmla="*/ 158 h 1582"/>
              <a:gd name="T76" fmla="*/ 1350 w 1582"/>
              <a:gd name="T77" fmla="*/ 232 h 1582"/>
              <a:gd name="T78" fmla="*/ 1424 w 1582"/>
              <a:gd name="T79" fmla="*/ 318 h 1582"/>
              <a:gd name="T80" fmla="*/ 1486 w 1582"/>
              <a:gd name="T81" fmla="*/ 414 h 1582"/>
              <a:gd name="T82" fmla="*/ 1534 w 1582"/>
              <a:gd name="T83" fmla="*/ 520 h 1582"/>
              <a:gd name="T84" fmla="*/ 1566 w 1582"/>
              <a:gd name="T85" fmla="*/ 632 h 1582"/>
              <a:gd name="T86" fmla="*/ 1580 w 1582"/>
              <a:gd name="T87" fmla="*/ 752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82" h="1582">
                <a:moveTo>
                  <a:pt x="1582" y="792"/>
                </a:moveTo>
                <a:lnTo>
                  <a:pt x="1582" y="792"/>
                </a:lnTo>
                <a:lnTo>
                  <a:pt x="1580" y="832"/>
                </a:lnTo>
                <a:lnTo>
                  <a:pt x="1578" y="872"/>
                </a:lnTo>
                <a:lnTo>
                  <a:pt x="1572" y="912"/>
                </a:lnTo>
                <a:lnTo>
                  <a:pt x="1566" y="952"/>
                </a:lnTo>
                <a:lnTo>
                  <a:pt x="1556" y="990"/>
                </a:lnTo>
                <a:lnTo>
                  <a:pt x="1546" y="1028"/>
                </a:lnTo>
                <a:lnTo>
                  <a:pt x="1534" y="1064"/>
                </a:lnTo>
                <a:lnTo>
                  <a:pt x="1520" y="1100"/>
                </a:lnTo>
                <a:lnTo>
                  <a:pt x="1504" y="1134"/>
                </a:lnTo>
                <a:lnTo>
                  <a:pt x="1486" y="1168"/>
                </a:lnTo>
                <a:lnTo>
                  <a:pt x="1468" y="1202"/>
                </a:lnTo>
                <a:lnTo>
                  <a:pt x="1446" y="1234"/>
                </a:lnTo>
                <a:lnTo>
                  <a:pt x="1424" y="1266"/>
                </a:lnTo>
                <a:lnTo>
                  <a:pt x="1402" y="1294"/>
                </a:lnTo>
                <a:lnTo>
                  <a:pt x="1376" y="1324"/>
                </a:lnTo>
                <a:lnTo>
                  <a:pt x="1350" y="1352"/>
                </a:lnTo>
                <a:lnTo>
                  <a:pt x="1322" y="1378"/>
                </a:lnTo>
                <a:lnTo>
                  <a:pt x="1294" y="1402"/>
                </a:lnTo>
                <a:lnTo>
                  <a:pt x="1264" y="1426"/>
                </a:lnTo>
                <a:lnTo>
                  <a:pt x="1234" y="1448"/>
                </a:lnTo>
                <a:lnTo>
                  <a:pt x="1200" y="1468"/>
                </a:lnTo>
                <a:lnTo>
                  <a:pt x="1168" y="1488"/>
                </a:lnTo>
                <a:lnTo>
                  <a:pt x="1134" y="1504"/>
                </a:lnTo>
                <a:lnTo>
                  <a:pt x="1098" y="1520"/>
                </a:lnTo>
                <a:lnTo>
                  <a:pt x="1062" y="1534"/>
                </a:lnTo>
                <a:lnTo>
                  <a:pt x="1026" y="1548"/>
                </a:lnTo>
                <a:lnTo>
                  <a:pt x="988" y="1558"/>
                </a:lnTo>
                <a:lnTo>
                  <a:pt x="950" y="1566"/>
                </a:lnTo>
                <a:lnTo>
                  <a:pt x="912" y="1574"/>
                </a:lnTo>
                <a:lnTo>
                  <a:pt x="872" y="1578"/>
                </a:lnTo>
                <a:lnTo>
                  <a:pt x="832" y="1582"/>
                </a:lnTo>
                <a:lnTo>
                  <a:pt x="790" y="1582"/>
                </a:lnTo>
                <a:lnTo>
                  <a:pt x="790" y="1582"/>
                </a:lnTo>
                <a:lnTo>
                  <a:pt x="750" y="1582"/>
                </a:lnTo>
                <a:lnTo>
                  <a:pt x="710" y="1578"/>
                </a:lnTo>
                <a:lnTo>
                  <a:pt x="670" y="1574"/>
                </a:lnTo>
                <a:lnTo>
                  <a:pt x="632" y="1566"/>
                </a:lnTo>
                <a:lnTo>
                  <a:pt x="594" y="1558"/>
                </a:lnTo>
                <a:lnTo>
                  <a:pt x="556" y="1548"/>
                </a:lnTo>
                <a:lnTo>
                  <a:pt x="518" y="1534"/>
                </a:lnTo>
                <a:lnTo>
                  <a:pt x="482" y="1520"/>
                </a:lnTo>
                <a:lnTo>
                  <a:pt x="448" y="1504"/>
                </a:lnTo>
                <a:lnTo>
                  <a:pt x="414" y="1488"/>
                </a:lnTo>
                <a:lnTo>
                  <a:pt x="380" y="1468"/>
                </a:lnTo>
                <a:lnTo>
                  <a:pt x="348" y="1448"/>
                </a:lnTo>
                <a:lnTo>
                  <a:pt x="318" y="1426"/>
                </a:lnTo>
                <a:lnTo>
                  <a:pt x="288" y="1402"/>
                </a:lnTo>
                <a:lnTo>
                  <a:pt x="258" y="1378"/>
                </a:lnTo>
                <a:lnTo>
                  <a:pt x="232" y="1352"/>
                </a:lnTo>
                <a:lnTo>
                  <a:pt x="206" y="1324"/>
                </a:lnTo>
                <a:lnTo>
                  <a:pt x="180" y="1294"/>
                </a:lnTo>
                <a:lnTo>
                  <a:pt x="156" y="1266"/>
                </a:lnTo>
                <a:lnTo>
                  <a:pt x="134" y="1234"/>
                </a:lnTo>
                <a:lnTo>
                  <a:pt x="114" y="1202"/>
                </a:lnTo>
                <a:lnTo>
                  <a:pt x="96" y="1168"/>
                </a:lnTo>
                <a:lnTo>
                  <a:pt x="78" y="1134"/>
                </a:lnTo>
                <a:lnTo>
                  <a:pt x="62" y="1100"/>
                </a:lnTo>
                <a:lnTo>
                  <a:pt x="48" y="1064"/>
                </a:lnTo>
                <a:lnTo>
                  <a:pt x="36" y="1028"/>
                </a:lnTo>
                <a:lnTo>
                  <a:pt x="24" y="990"/>
                </a:lnTo>
                <a:lnTo>
                  <a:pt x="16" y="952"/>
                </a:lnTo>
                <a:lnTo>
                  <a:pt x="8" y="912"/>
                </a:lnTo>
                <a:lnTo>
                  <a:pt x="4" y="872"/>
                </a:lnTo>
                <a:lnTo>
                  <a:pt x="0" y="832"/>
                </a:lnTo>
                <a:lnTo>
                  <a:pt x="0" y="792"/>
                </a:lnTo>
                <a:lnTo>
                  <a:pt x="0" y="792"/>
                </a:lnTo>
                <a:lnTo>
                  <a:pt x="0" y="752"/>
                </a:lnTo>
                <a:lnTo>
                  <a:pt x="4" y="710"/>
                </a:lnTo>
                <a:lnTo>
                  <a:pt x="8" y="672"/>
                </a:lnTo>
                <a:lnTo>
                  <a:pt x="16" y="632"/>
                </a:lnTo>
                <a:lnTo>
                  <a:pt x="24" y="594"/>
                </a:lnTo>
                <a:lnTo>
                  <a:pt x="36" y="556"/>
                </a:lnTo>
                <a:lnTo>
                  <a:pt x="48" y="520"/>
                </a:lnTo>
                <a:lnTo>
                  <a:pt x="62" y="484"/>
                </a:lnTo>
                <a:lnTo>
                  <a:pt x="78" y="448"/>
                </a:lnTo>
                <a:lnTo>
                  <a:pt x="96" y="414"/>
                </a:lnTo>
                <a:lnTo>
                  <a:pt x="114" y="382"/>
                </a:lnTo>
                <a:lnTo>
                  <a:pt x="134" y="350"/>
                </a:lnTo>
                <a:lnTo>
                  <a:pt x="156" y="318"/>
                </a:lnTo>
                <a:lnTo>
                  <a:pt x="180" y="288"/>
                </a:lnTo>
                <a:lnTo>
                  <a:pt x="206" y="260"/>
                </a:lnTo>
                <a:lnTo>
                  <a:pt x="232" y="232"/>
                </a:lnTo>
                <a:lnTo>
                  <a:pt x="258" y="206"/>
                </a:lnTo>
                <a:lnTo>
                  <a:pt x="288" y="182"/>
                </a:lnTo>
                <a:lnTo>
                  <a:pt x="318" y="158"/>
                </a:lnTo>
                <a:lnTo>
                  <a:pt x="348" y="136"/>
                </a:lnTo>
                <a:lnTo>
                  <a:pt x="380" y="116"/>
                </a:lnTo>
                <a:lnTo>
                  <a:pt x="414" y="96"/>
                </a:lnTo>
                <a:lnTo>
                  <a:pt x="448" y="78"/>
                </a:lnTo>
                <a:lnTo>
                  <a:pt x="482" y="62"/>
                </a:lnTo>
                <a:lnTo>
                  <a:pt x="518" y="48"/>
                </a:lnTo>
                <a:lnTo>
                  <a:pt x="556" y="36"/>
                </a:lnTo>
                <a:lnTo>
                  <a:pt x="594" y="26"/>
                </a:lnTo>
                <a:lnTo>
                  <a:pt x="632" y="16"/>
                </a:lnTo>
                <a:lnTo>
                  <a:pt x="670" y="10"/>
                </a:lnTo>
                <a:lnTo>
                  <a:pt x="710" y="4"/>
                </a:lnTo>
                <a:lnTo>
                  <a:pt x="750" y="2"/>
                </a:lnTo>
                <a:lnTo>
                  <a:pt x="790" y="0"/>
                </a:lnTo>
                <a:lnTo>
                  <a:pt x="790" y="0"/>
                </a:lnTo>
                <a:lnTo>
                  <a:pt x="832" y="2"/>
                </a:lnTo>
                <a:lnTo>
                  <a:pt x="872" y="4"/>
                </a:lnTo>
                <a:lnTo>
                  <a:pt x="912" y="10"/>
                </a:lnTo>
                <a:lnTo>
                  <a:pt x="950" y="16"/>
                </a:lnTo>
                <a:lnTo>
                  <a:pt x="988" y="26"/>
                </a:lnTo>
                <a:lnTo>
                  <a:pt x="1026" y="36"/>
                </a:lnTo>
                <a:lnTo>
                  <a:pt x="1062" y="48"/>
                </a:lnTo>
                <a:lnTo>
                  <a:pt x="1098" y="62"/>
                </a:lnTo>
                <a:lnTo>
                  <a:pt x="1134" y="78"/>
                </a:lnTo>
                <a:lnTo>
                  <a:pt x="1168" y="96"/>
                </a:lnTo>
                <a:lnTo>
                  <a:pt x="1200" y="116"/>
                </a:lnTo>
                <a:lnTo>
                  <a:pt x="1234" y="136"/>
                </a:lnTo>
                <a:lnTo>
                  <a:pt x="1264" y="158"/>
                </a:lnTo>
                <a:lnTo>
                  <a:pt x="1294" y="182"/>
                </a:lnTo>
                <a:lnTo>
                  <a:pt x="1322" y="206"/>
                </a:lnTo>
                <a:lnTo>
                  <a:pt x="1350" y="232"/>
                </a:lnTo>
                <a:lnTo>
                  <a:pt x="1376" y="260"/>
                </a:lnTo>
                <a:lnTo>
                  <a:pt x="1402" y="288"/>
                </a:lnTo>
                <a:lnTo>
                  <a:pt x="1424" y="318"/>
                </a:lnTo>
                <a:lnTo>
                  <a:pt x="1446" y="350"/>
                </a:lnTo>
                <a:lnTo>
                  <a:pt x="1468" y="382"/>
                </a:lnTo>
                <a:lnTo>
                  <a:pt x="1486" y="414"/>
                </a:lnTo>
                <a:lnTo>
                  <a:pt x="1504" y="448"/>
                </a:lnTo>
                <a:lnTo>
                  <a:pt x="1520" y="484"/>
                </a:lnTo>
                <a:lnTo>
                  <a:pt x="1534" y="520"/>
                </a:lnTo>
                <a:lnTo>
                  <a:pt x="1546" y="556"/>
                </a:lnTo>
                <a:lnTo>
                  <a:pt x="1556" y="594"/>
                </a:lnTo>
                <a:lnTo>
                  <a:pt x="1566" y="632"/>
                </a:lnTo>
                <a:lnTo>
                  <a:pt x="1572" y="672"/>
                </a:lnTo>
                <a:lnTo>
                  <a:pt x="1578" y="710"/>
                </a:lnTo>
                <a:lnTo>
                  <a:pt x="1580" y="752"/>
                </a:lnTo>
                <a:lnTo>
                  <a:pt x="1582" y="792"/>
                </a:lnTo>
                <a:lnTo>
                  <a:pt x="1582" y="792"/>
                </a:lnTo>
                <a:close/>
              </a:path>
            </a:pathLst>
          </a:custGeom>
          <a:solidFill>
            <a:srgbClr val="007EA8"/>
          </a:solidFill>
          <a:ln>
            <a:noFill/>
          </a:ln>
        </p:spPr>
        <p:txBody>
          <a:bodyPr vert="horz" wrap="square" lIns="91440" tIns="45720" rIns="91440" bIns="45720" numCol="1" anchor="t" anchorCtr="0" compatLnSpc="1"/>
          <a:lstStyle/>
          <a:p>
            <a:pPr defTabSz="457200"/>
            <a:endParaRPr lang="zh-CN" altLang="en-US">
              <a:solidFill>
                <a:prstClr val="black"/>
              </a:solidFill>
              <a:latin typeface="Calibri" panose="020F0502020204030204"/>
              <a:ea typeface="宋体" panose="02010600030101010101" pitchFamily="2" charset="-122"/>
            </a:endParaRPr>
          </a:p>
        </p:txBody>
      </p:sp>
      <p:grpSp>
        <p:nvGrpSpPr>
          <p:cNvPr id="92" name="组 2"/>
          <p:cNvGrpSpPr/>
          <p:nvPr/>
        </p:nvGrpSpPr>
        <p:grpSpPr>
          <a:xfrm>
            <a:off x="3718036" y="1358903"/>
            <a:ext cx="4373539" cy="3735611"/>
            <a:chOff x="803275" y="222250"/>
            <a:chExt cx="2416175" cy="2063750"/>
          </a:xfrm>
        </p:grpSpPr>
        <p:sp>
          <p:nvSpPr>
            <p:cNvPr id="93" name="Freeform 179"/>
            <p:cNvSpPr/>
            <p:nvPr/>
          </p:nvSpPr>
          <p:spPr bwMode="auto">
            <a:xfrm>
              <a:off x="863600" y="10096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94" name="Freeform 180"/>
            <p:cNvSpPr/>
            <p:nvPr/>
          </p:nvSpPr>
          <p:spPr bwMode="auto">
            <a:xfrm>
              <a:off x="819150" y="1666875"/>
              <a:ext cx="15875" cy="41275"/>
            </a:xfrm>
            <a:custGeom>
              <a:avLst/>
              <a:gdLst/>
              <a:ahLst/>
              <a:cxnLst>
                <a:cxn ang="0">
                  <a:pos x="6" y="2"/>
                </a:cxn>
                <a:cxn ang="0">
                  <a:pos x="6" y="2"/>
                </a:cxn>
                <a:cxn ang="0">
                  <a:pos x="6" y="4"/>
                </a:cxn>
                <a:cxn ang="0">
                  <a:pos x="6" y="4"/>
                </a:cxn>
                <a:cxn ang="0">
                  <a:pos x="4" y="2"/>
                </a:cxn>
                <a:cxn ang="0">
                  <a:pos x="2" y="0"/>
                </a:cxn>
                <a:cxn ang="0">
                  <a:pos x="2" y="0"/>
                </a:cxn>
                <a:cxn ang="0">
                  <a:pos x="0" y="0"/>
                </a:cxn>
                <a:cxn ang="0">
                  <a:pos x="0" y="0"/>
                </a:cxn>
                <a:cxn ang="0">
                  <a:pos x="8" y="26"/>
                </a:cxn>
                <a:cxn ang="0">
                  <a:pos x="8" y="26"/>
                </a:cxn>
                <a:cxn ang="0">
                  <a:pos x="10" y="26"/>
                </a:cxn>
                <a:cxn ang="0">
                  <a:pos x="10" y="26"/>
                </a:cxn>
                <a:cxn ang="0">
                  <a:pos x="10" y="20"/>
                </a:cxn>
                <a:cxn ang="0">
                  <a:pos x="10" y="20"/>
                </a:cxn>
                <a:cxn ang="0">
                  <a:pos x="6" y="2"/>
                </a:cxn>
                <a:cxn ang="0">
                  <a:pos x="6" y="2"/>
                </a:cxn>
                <a:cxn ang="0">
                  <a:pos x="6" y="2"/>
                </a:cxn>
              </a:cxnLst>
              <a:rect l="0" t="0" r="r" b="b"/>
              <a:pathLst>
                <a:path w="10" h="26">
                  <a:moveTo>
                    <a:pt x="6" y="2"/>
                  </a:moveTo>
                  <a:lnTo>
                    <a:pt x="6" y="2"/>
                  </a:lnTo>
                  <a:lnTo>
                    <a:pt x="6" y="4"/>
                  </a:lnTo>
                  <a:lnTo>
                    <a:pt x="6" y="4"/>
                  </a:lnTo>
                  <a:lnTo>
                    <a:pt x="4" y="2"/>
                  </a:lnTo>
                  <a:lnTo>
                    <a:pt x="2" y="0"/>
                  </a:lnTo>
                  <a:lnTo>
                    <a:pt x="2" y="0"/>
                  </a:lnTo>
                  <a:lnTo>
                    <a:pt x="0" y="0"/>
                  </a:lnTo>
                  <a:lnTo>
                    <a:pt x="0" y="0"/>
                  </a:lnTo>
                  <a:lnTo>
                    <a:pt x="8" y="26"/>
                  </a:lnTo>
                  <a:lnTo>
                    <a:pt x="8" y="26"/>
                  </a:lnTo>
                  <a:lnTo>
                    <a:pt x="10" y="26"/>
                  </a:lnTo>
                  <a:lnTo>
                    <a:pt x="10" y="26"/>
                  </a:lnTo>
                  <a:lnTo>
                    <a:pt x="10" y="20"/>
                  </a:lnTo>
                  <a:lnTo>
                    <a:pt x="10" y="20"/>
                  </a:lnTo>
                  <a:lnTo>
                    <a:pt x="6" y="2"/>
                  </a:lnTo>
                  <a:lnTo>
                    <a:pt x="6" y="2"/>
                  </a:lnTo>
                  <a:lnTo>
                    <a:pt x="6"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95" name="Freeform 181"/>
            <p:cNvSpPr/>
            <p:nvPr/>
          </p:nvSpPr>
          <p:spPr bwMode="auto">
            <a:xfrm>
              <a:off x="1165225" y="2279650"/>
              <a:ext cx="6350" cy="6350"/>
            </a:xfrm>
            <a:custGeom>
              <a:avLst/>
              <a:gdLst/>
              <a:ahLst/>
              <a:cxnLst>
                <a:cxn ang="0">
                  <a:pos x="0" y="4"/>
                </a:cxn>
                <a:cxn ang="0">
                  <a:pos x="0" y="4"/>
                </a:cxn>
                <a:cxn ang="0">
                  <a:pos x="4" y="2"/>
                </a:cxn>
                <a:cxn ang="0">
                  <a:pos x="4" y="2"/>
                </a:cxn>
                <a:cxn ang="0">
                  <a:pos x="2" y="0"/>
                </a:cxn>
                <a:cxn ang="0">
                  <a:pos x="2" y="0"/>
                </a:cxn>
                <a:cxn ang="0">
                  <a:pos x="0" y="4"/>
                </a:cxn>
                <a:cxn ang="0">
                  <a:pos x="0" y="4"/>
                </a:cxn>
              </a:cxnLst>
              <a:rect l="0" t="0" r="r" b="b"/>
              <a:pathLst>
                <a:path w="4" h="4">
                  <a:moveTo>
                    <a:pt x="0" y="4"/>
                  </a:moveTo>
                  <a:lnTo>
                    <a:pt x="0" y="4"/>
                  </a:lnTo>
                  <a:lnTo>
                    <a:pt x="4" y="2"/>
                  </a:lnTo>
                  <a:lnTo>
                    <a:pt x="4" y="2"/>
                  </a:lnTo>
                  <a:lnTo>
                    <a:pt x="2" y="0"/>
                  </a:lnTo>
                  <a:lnTo>
                    <a:pt x="2" y="0"/>
                  </a:lnTo>
                  <a:lnTo>
                    <a:pt x="0" y="4"/>
                  </a:lnTo>
                  <a:lnTo>
                    <a:pt x="0" y="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96" name="Freeform 182"/>
            <p:cNvSpPr/>
            <p:nvPr/>
          </p:nvSpPr>
          <p:spPr bwMode="auto">
            <a:xfrm>
              <a:off x="2876550" y="568325"/>
              <a:ext cx="6350" cy="6350"/>
            </a:xfrm>
            <a:custGeom>
              <a:avLst/>
              <a:gdLst/>
              <a:ahLst/>
              <a:cxnLst>
                <a:cxn ang="0">
                  <a:pos x="0" y="2"/>
                </a:cxn>
                <a:cxn ang="0">
                  <a:pos x="0" y="2"/>
                </a:cxn>
                <a:cxn ang="0">
                  <a:pos x="2" y="4"/>
                </a:cxn>
                <a:cxn ang="0">
                  <a:pos x="4" y="4"/>
                </a:cxn>
                <a:cxn ang="0">
                  <a:pos x="4" y="4"/>
                </a:cxn>
                <a:cxn ang="0">
                  <a:pos x="0" y="0"/>
                </a:cxn>
                <a:cxn ang="0">
                  <a:pos x="0" y="0"/>
                </a:cxn>
                <a:cxn ang="0">
                  <a:pos x="0" y="2"/>
                </a:cxn>
                <a:cxn ang="0">
                  <a:pos x="0" y="2"/>
                </a:cxn>
              </a:cxnLst>
              <a:rect l="0" t="0" r="r" b="b"/>
              <a:pathLst>
                <a:path w="4" h="4">
                  <a:moveTo>
                    <a:pt x="0" y="2"/>
                  </a:moveTo>
                  <a:lnTo>
                    <a:pt x="0" y="2"/>
                  </a:lnTo>
                  <a:lnTo>
                    <a:pt x="2" y="4"/>
                  </a:lnTo>
                  <a:lnTo>
                    <a:pt x="4" y="4"/>
                  </a:lnTo>
                  <a:lnTo>
                    <a:pt x="4" y="4"/>
                  </a:lnTo>
                  <a:lnTo>
                    <a:pt x="0" y="0"/>
                  </a:lnTo>
                  <a:lnTo>
                    <a:pt x="0" y="0"/>
                  </a:lnTo>
                  <a:lnTo>
                    <a:pt x="0" y="2"/>
                  </a:lnTo>
                  <a:lnTo>
                    <a:pt x="0"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97" name="Freeform 183"/>
            <p:cNvSpPr/>
            <p:nvPr/>
          </p:nvSpPr>
          <p:spPr bwMode="auto">
            <a:xfrm>
              <a:off x="1492250" y="37465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98" name="Freeform 184"/>
            <p:cNvSpPr/>
            <p:nvPr/>
          </p:nvSpPr>
          <p:spPr bwMode="auto">
            <a:xfrm>
              <a:off x="895350" y="12414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99" name="Freeform 185"/>
            <p:cNvSpPr/>
            <p:nvPr/>
          </p:nvSpPr>
          <p:spPr bwMode="auto">
            <a:xfrm>
              <a:off x="1165225" y="2263775"/>
              <a:ext cx="12700" cy="15875"/>
            </a:xfrm>
            <a:custGeom>
              <a:avLst/>
              <a:gdLst/>
              <a:ahLst/>
              <a:cxnLst>
                <a:cxn ang="0">
                  <a:pos x="8" y="0"/>
                </a:cxn>
                <a:cxn ang="0">
                  <a:pos x="8" y="0"/>
                </a:cxn>
                <a:cxn ang="0">
                  <a:pos x="8" y="0"/>
                </a:cxn>
                <a:cxn ang="0">
                  <a:pos x="4" y="0"/>
                </a:cxn>
                <a:cxn ang="0">
                  <a:pos x="2" y="0"/>
                </a:cxn>
                <a:cxn ang="0">
                  <a:pos x="2" y="0"/>
                </a:cxn>
                <a:cxn ang="0">
                  <a:pos x="2" y="0"/>
                </a:cxn>
                <a:cxn ang="0">
                  <a:pos x="0" y="8"/>
                </a:cxn>
                <a:cxn ang="0">
                  <a:pos x="0" y="8"/>
                </a:cxn>
                <a:cxn ang="0">
                  <a:pos x="0" y="8"/>
                </a:cxn>
                <a:cxn ang="0">
                  <a:pos x="0" y="8"/>
                </a:cxn>
                <a:cxn ang="0">
                  <a:pos x="2" y="10"/>
                </a:cxn>
                <a:cxn ang="0">
                  <a:pos x="2" y="10"/>
                </a:cxn>
                <a:cxn ang="0">
                  <a:pos x="6" y="6"/>
                </a:cxn>
                <a:cxn ang="0">
                  <a:pos x="8" y="0"/>
                </a:cxn>
                <a:cxn ang="0">
                  <a:pos x="8" y="0"/>
                </a:cxn>
              </a:cxnLst>
              <a:rect l="0" t="0" r="r" b="b"/>
              <a:pathLst>
                <a:path w="8" h="10">
                  <a:moveTo>
                    <a:pt x="8" y="0"/>
                  </a:moveTo>
                  <a:lnTo>
                    <a:pt x="8" y="0"/>
                  </a:lnTo>
                  <a:lnTo>
                    <a:pt x="8" y="0"/>
                  </a:lnTo>
                  <a:lnTo>
                    <a:pt x="4" y="0"/>
                  </a:lnTo>
                  <a:lnTo>
                    <a:pt x="2" y="0"/>
                  </a:lnTo>
                  <a:lnTo>
                    <a:pt x="2" y="0"/>
                  </a:lnTo>
                  <a:lnTo>
                    <a:pt x="2" y="0"/>
                  </a:lnTo>
                  <a:lnTo>
                    <a:pt x="0" y="8"/>
                  </a:lnTo>
                  <a:lnTo>
                    <a:pt x="0" y="8"/>
                  </a:lnTo>
                  <a:lnTo>
                    <a:pt x="0" y="8"/>
                  </a:lnTo>
                  <a:lnTo>
                    <a:pt x="0" y="8"/>
                  </a:lnTo>
                  <a:lnTo>
                    <a:pt x="2" y="10"/>
                  </a:lnTo>
                  <a:lnTo>
                    <a:pt x="2" y="10"/>
                  </a:lnTo>
                  <a:lnTo>
                    <a:pt x="6" y="6"/>
                  </a:lnTo>
                  <a:lnTo>
                    <a:pt x="8" y="0"/>
                  </a:lnTo>
                  <a:lnTo>
                    <a:pt x="8"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0" name="Freeform 186"/>
            <p:cNvSpPr/>
            <p:nvPr/>
          </p:nvSpPr>
          <p:spPr bwMode="auto">
            <a:xfrm>
              <a:off x="1181100" y="527050"/>
              <a:ext cx="22225" cy="12700"/>
            </a:xfrm>
            <a:custGeom>
              <a:avLst/>
              <a:gdLst/>
              <a:ahLst/>
              <a:cxnLst>
                <a:cxn ang="0">
                  <a:pos x="6" y="8"/>
                </a:cxn>
                <a:cxn ang="0">
                  <a:pos x="6" y="8"/>
                </a:cxn>
                <a:cxn ang="0">
                  <a:pos x="12" y="8"/>
                </a:cxn>
                <a:cxn ang="0">
                  <a:pos x="12" y="8"/>
                </a:cxn>
                <a:cxn ang="0">
                  <a:pos x="14" y="6"/>
                </a:cxn>
                <a:cxn ang="0">
                  <a:pos x="14" y="6"/>
                </a:cxn>
                <a:cxn ang="0">
                  <a:pos x="12" y="6"/>
                </a:cxn>
                <a:cxn ang="0">
                  <a:pos x="12" y="6"/>
                </a:cxn>
                <a:cxn ang="0">
                  <a:pos x="12" y="6"/>
                </a:cxn>
                <a:cxn ang="0">
                  <a:pos x="12" y="6"/>
                </a:cxn>
                <a:cxn ang="0">
                  <a:pos x="8" y="6"/>
                </a:cxn>
                <a:cxn ang="0">
                  <a:pos x="8" y="6"/>
                </a:cxn>
                <a:cxn ang="0">
                  <a:pos x="8" y="6"/>
                </a:cxn>
                <a:cxn ang="0">
                  <a:pos x="8" y="6"/>
                </a:cxn>
                <a:cxn ang="0">
                  <a:pos x="8" y="6"/>
                </a:cxn>
                <a:cxn ang="0">
                  <a:pos x="8" y="4"/>
                </a:cxn>
                <a:cxn ang="0">
                  <a:pos x="8" y="4"/>
                </a:cxn>
                <a:cxn ang="0">
                  <a:pos x="12" y="4"/>
                </a:cxn>
                <a:cxn ang="0">
                  <a:pos x="12" y="4"/>
                </a:cxn>
                <a:cxn ang="0">
                  <a:pos x="12" y="4"/>
                </a:cxn>
                <a:cxn ang="0">
                  <a:pos x="12" y="4"/>
                </a:cxn>
                <a:cxn ang="0">
                  <a:pos x="10" y="4"/>
                </a:cxn>
                <a:cxn ang="0">
                  <a:pos x="10" y="4"/>
                </a:cxn>
                <a:cxn ang="0">
                  <a:pos x="8" y="2"/>
                </a:cxn>
                <a:cxn ang="0">
                  <a:pos x="6" y="2"/>
                </a:cxn>
                <a:cxn ang="0">
                  <a:pos x="6" y="2"/>
                </a:cxn>
                <a:cxn ang="0">
                  <a:pos x="10" y="2"/>
                </a:cxn>
                <a:cxn ang="0">
                  <a:pos x="10" y="0"/>
                </a:cxn>
                <a:cxn ang="0">
                  <a:pos x="10" y="0"/>
                </a:cxn>
                <a:cxn ang="0">
                  <a:pos x="8" y="0"/>
                </a:cxn>
                <a:cxn ang="0">
                  <a:pos x="6" y="0"/>
                </a:cxn>
                <a:cxn ang="0">
                  <a:pos x="6" y="0"/>
                </a:cxn>
                <a:cxn ang="0">
                  <a:pos x="0" y="4"/>
                </a:cxn>
                <a:cxn ang="0">
                  <a:pos x="0" y="4"/>
                </a:cxn>
                <a:cxn ang="0">
                  <a:pos x="0" y="6"/>
                </a:cxn>
                <a:cxn ang="0">
                  <a:pos x="0" y="6"/>
                </a:cxn>
                <a:cxn ang="0">
                  <a:pos x="6" y="8"/>
                </a:cxn>
                <a:cxn ang="0">
                  <a:pos x="6" y="8"/>
                </a:cxn>
              </a:cxnLst>
              <a:rect l="0" t="0" r="r" b="b"/>
              <a:pathLst>
                <a:path w="14" h="8">
                  <a:moveTo>
                    <a:pt x="6" y="8"/>
                  </a:moveTo>
                  <a:lnTo>
                    <a:pt x="6" y="8"/>
                  </a:lnTo>
                  <a:lnTo>
                    <a:pt x="12" y="8"/>
                  </a:lnTo>
                  <a:lnTo>
                    <a:pt x="12" y="8"/>
                  </a:lnTo>
                  <a:lnTo>
                    <a:pt x="14" y="6"/>
                  </a:lnTo>
                  <a:lnTo>
                    <a:pt x="14" y="6"/>
                  </a:lnTo>
                  <a:lnTo>
                    <a:pt x="12" y="6"/>
                  </a:lnTo>
                  <a:lnTo>
                    <a:pt x="12" y="6"/>
                  </a:lnTo>
                  <a:lnTo>
                    <a:pt x="12" y="6"/>
                  </a:lnTo>
                  <a:lnTo>
                    <a:pt x="12" y="6"/>
                  </a:lnTo>
                  <a:lnTo>
                    <a:pt x="8" y="6"/>
                  </a:lnTo>
                  <a:lnTo>
                    <a:pt x="8" y="6"/>
                  </a:lnTo>
                  <a:lnTo>
                    <a:pt x="8" y="6"/>
                  </a:lnTo>
                  <a:lnTo>
                    <a:pt x="8" y="6"/>
                  </a:lnTo>
                  <a:lnTo>
                    <a:pt x="8" y="6"/>
                  </a:lnTo>
                  <a:lnTo>
                    <a:pt x="8" y="4"/>
                  </a:lnTo>
                  <a:lnTo>
                    <a:pt x="8" y="4"/>
                  </a:lnTo>
                  <a:lnTo>
                    <a:pt x="12" y="4"/>
                  </a:lnTo>
                  <a:lnTo>
                    <a:pt x="12" y="4"/>
                  </a:lnTo>
                  <a:lnTo>
                    <a:pt x="12" y="4"/>
                  </a:lnTo>
                  <a:lnTo>
                    <a:pt x="12" y="4"/>
                  </a:lnTo>
                  <a:lnTo>
                    <a:pt x="10" y="4"/>
                  </a:lnTo>
                  <a:lnTo>
                    <a:pt x="10" y="4"/>
                  </a:lnTo>
                  <a:lnTo>
                    <a:pt x="8" y="2"/>
                  </a:lnTo>
                  <a:lnTo>
                    <a:pt x="6" y="2"/>
                  </a:lnTo>
                  <a:lnTo>
                    <a:pt x="6" y="2"/>
                  </a:lnTo>
                  <a:lnTo>
                    <a:pt x="10" y="2"/>
                  </a:lnTo>
                  <a:lnTo>
                    <a:pt x="10" y="0"/>
                  </a:lnTo>
                  <a:lnTo>
                    <a:pt x="10" y="0"/>
                  </a:lnTo>
                  <a:lnTo>
                    <a:pt x="8" y="0"/>
                  </a:lnTo>
                  <a:lnTo>
                    <a:pt x="6" y="0"/>
                  </a:lnTo>
                  <a:lnTo>
                    <a:pt x="6" y="0"/>
                  </a:lnTo>
                  <a:lnTo>
                    <a:pt x="0" y="4"/>
                  </a:lnTo>
                  <a:lnTo>
                    <a:pt x="0" y="4"/>
                  </a:lnTo>
                  <a:lnTo>
                    <a:pt x="0" y="6"/>
                  </a:lnTo>
                  <a:lnTo>
                    <a:pt x="0" y="6"/>
                  </a:lnTo>
                  <a:lnTo>
                    <a:pt x="6" y="8"/>
                  </a:lnTo>
                  <a:lnTo>
                    <a:pt x="6" y="8"/>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1" name="Freeform 187"/>
            <p:cNvSpPr/>
            <p:nvPr/>
          </p:nvSpPr>
          <p:spPr bwMode="auto">
            <a:xfrm>
              <a:off x="1190625" y="520700"/>
              <a:ext cx="3175" cy="3175"/>
            </a:xfrm>
            <a:custGeom>
              <a:avLst/>
              <a:gdLst/>
              <a:ahLst/>
              <a:cxnLst>
                <a:cxn ang="0">
                  <a:pos x="2" y="2"/>
                </a:cxn>
                <a:cxn ang="0">
                  <a:pos x="2" y="2"/>
                </a:cxn>
                <a:cxn ang="0">
                  <a:pos x="2" y="0"/>
                </a:cxn>
                <a:cxn ang="0">
                  <a:pos x="2" y="0"/>
                </a:cxn>
                <a:cxn ang="0">
                  <a:pos x="0" y="2"/>
                </a:cxn>
                <a:cxn ang="0">
                  <a:pos x="0" y="2"/>
                </a:cxn>
                <a:cxn ang="0">
                  <a:pos x="2" y="2"/>
                </a:cxn>
                <a:cxn ang="0">
                  <a:pos x="2" y="2"/>
                </a:cxn>
              </a:cxnLst>
              <a:rect l="0" t="0" r="r" b="b"/>
              <a:pathLst>
                <a:path w="2" h="2">
                  <a:moveTo>
                    <a:pt x="2" y="2"/>
                  </a:moveTo>
                  <a:lnTo>
                    <a:pt x="2" y="2"/>
                  </a:lnTo>
                  <a:lnTo>
                    <a:pt x="2" y="0"/>
                  </a:lnTo>
                  <a:lnTo>
                    <a:pt x="2" y="0"/>
                  </a:lnTo>
                  <a:lnTo>
                    <a:pt x="0" y="2"/>
                  </a:lnTo>
                  <a:lnTo>
                    <a:pt x="0" y="2"/>
                  </a:lnTo>
                  <a:lnTo>
                    <a:pt x="2" y="2"/>
                  </a:lnTo>
                  <a:lnTo>
                    <a:pt x="2"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2" name="Freeform 188"/>
            <p:cNvSpPr/>
            <p:nvPr/>
          </p:nvSpPr>
          <p:spPr bwMode="auto">
            <a:xfrm>
              <a:off x="2463800" y="981075"/>
              <a:ext cx="111125" cy="171450"/>
            </a:xfrm>
            <a:custGeom>
              <a:avLst/>
              <a:gdLst/>
              <a:ahLst/>
              <a:cxnLst>
                <a:cxn ang="0">
                  <a:pos x="62" y="52"/>
                </a:cxn>
                <a:cxn ang="0">
                  <a:pos x="54" y="62"/>
                </a:cxn>
                <a:cxn ang="0">
                  <a:pos x="52" y="56"/>
                </a:cxn>
                <a:cxn ang="0">
                  <a:pos x="50" y="52"/>
                </a:cxn>
                <a:cxn ang="0">
                  <a:pos x="50" y="44"/>
                </a:cxn>
                <a:cxn ang="0">
                  <a:pos x="40" y="42"/>
                </a:cxn>
                <a:cxn ang="0">
                  <a:pos x="36" y="30"/>
                </a:cxn>
                <a:cxn ang="0">
                  <a:pos x="32" y="26"/>
                </a:cxn>
                <a:cxn ang="0">
                  <a:pos x="42" y="26"/>
                </a:cxn>
                <a:cxn ang="0">
                  <a:pos x="38" y="24"/>
                </a:cxn>
                <a:cxn ang="0">
                  <a:pos x="40" y="18"/>
                </a:cxn>
                <a:cxn ang="0">
                  <a:pos x="56" y="18"/>
                </a:cxn>
                <a:cxn ang="0">
                  <a:pos x="52" y="16"/>
                </a:cxn>
                <a:cxn ang="0">
                  <a:pos x="54" y="6"/>
                </a:cxn>
                <a:cxn ang="0">
                  <a:pos x="54" y="2"/>
                </a:cxn>
                <a:cxn ang="0">
                  <a:pos x="46" y="2"/>
                </a:cxn>
                <a:cxn ang="0">
                  <a:pos x="40" y="0"/>
                </a:cxn>
                <a:cxn ang="0">
                  <a:pos x="28" y="6"/>
                </a:cxn>
                <a:cxn ang="0">
                  <a:pos x="18" y="10"/>
                </a:cxn>
                <a:cxn ang="0">
                  <a:pos x="16" y="12"/>
                </a:cxn>
                <a:cxn ang="0">
                  <a:pos x="8" y="14"/>
                </a:cxn>
                <a:cxn ang="0">
                  <a:pos x="4" y="22"/>
                </a:cxn>
                <a:cxn ang="0">
                  <a:pos x="0" y="28"/>
                </a:cxn>
                <a:cxn ang="0">
                  <a:pos x="6" y="36"/>
                </a:cxn>
                <a:cxn ang="0">
                  <a:pos x="8" y="34"/>
                </a:cxn>
                <a:cxn ang="0">
                  <a:pos x="8" y="44"/>
                </a:cxn>
                <a:cxn ang="0">
                  <a:pos x="8" y="46"/>
                </a:cxn>
                <a:cxn ang="0">
                  <a:pos x="14" y="54"/>
                </a:cxn>
                <a:cxn ang="0">
                  <a:pos x="20" y="60"/>
                </a:cxn>
                <a:cxn ang="0">
                  <a:pos x="24" y="66"/>
                </a:cxn>
                <a:cxn ang="0">
                  <a:pos x="32" y="70"/>
                </a:cxn>
                <a:cxn ang="0">
                  <a:pos x="32" y="70"/>
                </a:cxn>
                <a:cxn ang="0">
                  <a:pos x="24" y="80"/>
                </a:cxn>
                <a:cxn ang="0">
                  <a:pos x="22" y="84"/>
                </a:cxn>
                <a:cxn ang="0">
                  <a:pos x="20" y="82"/>
                </a:cxn>
                <a:cxn ang="0">
                  <a:pos x="18" y="90"/>
                </a:cxn>
                <a:cxn ang="0">
                  <a:pos x="28" y="102"/>
                </a:cxn>
                <a:cxn ang="0">
                  <a:pos x="46" y="108"/>
                </a:cxn>
                <a:cxn ang="0">
                  <a:pos x="62" y="106"/>
                </a:cxn>
                <a:cxn ang="0">
                  <a:pos x="62" y="94"/>
                </a:cxn>
                <a:cxn ang="0">
                  <a:pos x="62" y="84"/>
                </a:cxn>
                <a:cxn ang="0">
                  <a:pos x="58" y="80"/>
                </a:cxn>
                <a:cxn ang="0">
                  <a:pos x="56" y="78"/>
                </a:cxn>
                <a:cxn ang="0">
                  <a:pos x="60" y="78"/>
                </a:cxn>
                <a:cxn ang="0">
                  <a:pos x="58" y="76"/>
                </a:cxn>
                <a:cxn ang="0">
                  <a:pos x="54" y="74"/>
                </a:cxn>
                <a:cxn ang="0">
                  <a:pos x="56" y="66"/>
                </a:cxn>
                <a:cxn ang="0">
                  <a:pos x="60" y="64"/>
                </a:cxn>
                <a:cxn ang="0">
                  <a:pos x="60" y="68"/>
                </a:cxn>
                <a:cxn ang="0">
                  <a:pos x="64" y="66"/>
                </a:cxn>
                <a:cxn ang="0">
                  <a:pos x="66" y="64"/>
                </a:cxn>
                <a:cxn ang="0">
                  <a:pos x="70" y="64"/>
                </a:cxn>
                <a:cxn ang="0">
                  <a:pos x="64" y="58"/>
                </a:cxn>
              </a:cxnLst>
              <a:rect l="0" t="0" r="r" b="b"/>
              <a:pathLst>
                <a:path w="70" h="108">
                  <a:moveTo>
                    <a:pt x="64" y="58"/>
                  </a:moveTo>
                  <a:lnTo>
                    <a:pt x="64" y="58"/>
                  </a:lnTo>
                  <a:lnTo>
                    <a:pt x="62" y="52"/>
                  </a:lnTo>
                  <a:lnTo>
                    <a:pt x="62" y="52"/>
                  </a:lnTo>
                  <a:lnTo>
                    <a:pt x="54" y="54"/>
                  </a:lnTo>
                  <a:lnTo>
                    <a:pt x="54" y="54"/>
                  </a:lnTo>
                  <a:lnTo>
                    <a:pt x="54" y="62"/>
                  </a:lnTo>
                  <a:lnTo>
                    <a:pt x="54" y="62"/>
                  </a:lnTo>
                  <a:lnTo>
                    <a:pt x="54" y="62"/>
                  </a:lnTo>
                  <a:lnTo>
                    <a:pt x="50" y="58"/>
                  </a:lnTo>
                  <a:lnTo>
                    <a:pt x="50" y="58"/>
                  </a:lnTo>
                  <a:lnTo>
                    <a:pt x="52" y="56"/>
                  </a:lnTo>
                  <a:lnTo>
                    <a:pt x="52" y="56"/>
                  </a:lnTo>
                  <a:lnTo>
                    <a:pt x="50" y="56"/>
                  </a:lnTo>
                  <a:lnTo>
                    <a:pt x="50" y="56"/>
                  </a:lnTo>
                  <a:lnTo>
                    <a:pt x="50" y="52"/>
                  </a:lnTo>
                  <a:lnTo>
                    <a:pt x="50" y="52"/>
                  </a:lnTo>
                  <a:lnTo>
                    <a:pt x="52" y="46"/>
                  </a:lnTo>
                  <a:lnTo>
                    <a:pt x="52" y="46"/>
                  </a:lnTo>
                  <a:lnTo>
                    <a:pt x="50" y="44"/>
                  </a:lnTo>
                  <a:lnTo>
                    <a:pt x="46" y="44"/>
                  </a:lnTo>
                  <a:lnTo>
                    <a:pt x="46" y="44"/>
                  </a:lnTo>
                  <a:lnTo>
                    <a:pt x="42" y="42"/>
                  </a:lnTo>
                  <a:lnTo>
                    <a:pt x="40" y="42"/>
                  </a:lnTo>
                  <a:lnTo>
                    <a:pt x="40" y="42"/>
                  </a:lnTo>
                  <a:lnTo>
                    <a:pt x="38" y="36"/>
                  </a:lnTo>
                  <a:lnTo>
                    <a:pt x="36" y="30"/>
                  </a:lnTo>
                  <a:lnTo>
                    <a:pt x="36" y="30"/>
                  </a:lnTo>
                  <a:lnTo>
                    <a:pt x="30" y="28"/>
                  </a:lnTo>
                  <a:lnTo>
                    <a:pt x="30" y="26"/>
                  </a:lnTo>
                  <a:lnTo>
                    <a:pt x="30" y="26"/>
                  </a:lnTo>
                  <a:lnTo>
                    <a:pt x="32" y="26"/>
                  </a:lnTo>
                  <a:lnTo>
                    <a:pt x="32" y="26"/>
                  </a:lnTo>
                  <a:lnTo>
                    <a:pt x="36" y="26"/>
                  </a:lnTo>
                  <a:lnTo>
                    <a:pt x="42" y="26"/>
                  </a:lnTo>
                  <a:lnTo>
                    <a:pt x="42" y="26"/>
                  </a:lnTo>
                  <a:lnTo>
                    <a:pt x="40" y="26"/>
                  </a:lnTo>
                  <a:lnTo>
                    <a:pt x="40" y="26"/>
                  </a:lnTo>
                  <a:lnTo>
                    <a:pt x="38" y="24"/>
                  </a:lnTo>
                  <a:lnTo>
                    <a:pt x="38" y="24"/>
                  </a:lnTo>
                  <a:lnTo>
                    <a:pt x="40" y="20"/>
                  </a:lnTo>
                  <a:lnTo>
                    <a:pt x="40" y="20"/>
                  </a:lnTo>
                  <a:lnTo>
                    <a:pt x="40" y="18"/>
                  </a:lnTo>
                  <a:lnTo>
                    <a:pt x="40" y="18"/>
                  </a:lnTo>
                  <a:lnTo>
                    <a:pt x="44" y="18"/>
                  </a:lnTo>
                  <a:lnTo>
                    <a:pt x="44" y="18"/>
                  </a:lnTo>
                  <a:lnTo>
                    <a:pt x="56" y="18"/>
                  </a:lnTo>
                  <a:lnTo>
                    <a:pt x="56" y="18"/>
                  </a:lnTo>
                  <a:lnTo>
                    <a:pt x="56" y="18"/>
                  </a:lnTo>
                  <a:lnTo>
                    <a:pt x="56" y="18"/>
                  </a:lnTo>
                  <a:lnTo>
                    <a:pt x="54" y="18"/>
                  </a:lnTo>
                  <a:lnTo>
                    <a:pt x="52" y="16"/>
                  </a:lnTo>
                  <a:lnTo>
                    <a:pt x="52" y="16"/>
                  </a:lnTo>
                  <a:lnTo>
                    <a:pt x="56" y="10"/>
                  </a:lnTo>
                  <a:lnTo>
                    <a:pt x="54" y="6"/>
                  </a:lnTo>
                  <a:lnTo>
                    <a:pt x="54" y="6"/>
                  </a:lnTo>
                  <a:lnTo>
                    <a:pt x="56" y="4"/>
                  </a:lnTo>
                  <a:lnTo>
                    <a:pt x="56" y="4"/>
                  </a:lnTo>
                  <a:lnTo>
                    <a:pt x="54" y="2"/>
                  </a:lnTo>
                  <a:lnTo>
                    <a:pt x="54" y="2"/>
                  </a:lnTo>
                  <a:lnTo>
                    <a:pt x="50" y="0"/>
                  </a:lnTo>
                  <a:lnTo>
                    <a:pt x="50" y="0"/>
                  </a:lnTo>
                  <a:lnTo>
                    <a:pt x="48" y="2"/>
                  </a:lnTo>
                  <a:lnTo>
                    <a:pt x="46" y="2"/>
                  </a:lnTo>
                  <a:lnTo>
                    <a:pt x="46" y="2"/>
                  </a:lnTo>
                  <a:lnTo>
                    <a:pt x="44" y="0"/>
                  </a:lnTo>
                  <a:lnTo>
                    <a:pt x="40" y="0"/>
                  </a:lnTo>
                  <a:lnTo>
                    <a:pt x="40" y="0"/>
                  </a:lnTo>
                  <a:lnTo>
                    <a:pt x="36" y="0"/>
                  </a:lnTo>
                  <a:lnTo>
                    <a:pt x="34" y="2"/>
                  </a:lnTo>
                  <a:lnTo>
                    <a:pt x="28" y="6"/>
                  </a:lnTo>
                  <a:lnTo>
                    <a:pt x="28" y="6"/>
                  </a:lnTo>
                  <a:lnTo>
                    <a:pt x="24" y="6"/>
                  </a:lnTo>
                  <a:lnTo>
                    <a:pt x="24" y="6"/>
                  </a:lnTo>
                  <a:lnTo>
                    <a:pt x="22" y="8"/>
                  </a:lnTo>
                  <a:lnTo>
                    <a:pt x="18" y="10"/>
                  </a:lnTo>
                  <a:lnTo>
                    <a:pt x="18" y="10"/>
                  </a:lnTo>
                  <a:lnTo>
                    <a:pt x="18" y="12"/>
                  </a:lnTo>
                  <a:lnTo>
                    <a:pt x="18" y="12"/>
                  </a:lnTo>
                  <a:lnTo>
                    <a:pt x="16" y="12"/>
                  </a:lnTo>
                  <a:lnTo>
                    <a:pt x="16" y="12"/>
                  </a:lnTo>
                  <a:lnTo>
                    <a:pt x="12" y="14"/>
                  </a:lnTo>
                  <a:lnTo>
                    <a:pt x="8" y="14"/>
                  </a:lnTo>
                  <a:lnTo>
                    <a:pt x="8" y="14"/>
                  </a:lnTo>
                  <a:lnTo>
                    <a:pt x="8" y="14"/>
                  </a:lnTo>
                  <a:lnTo>
                    <a:pt x="8" y="14"/>
                  </a:lnTo>
                  <a:lnTo>
                    <a:pt x="4" y="22"/>
                  </a:lnTo>
                  <a:lnTo>
                    <a:pt x="4" y="22"/>
                  </a:lnTo>
                  <a:lnTo>
                    <a:pt x="2" y="24"/>
                  </a:lnTo>
                  <a:lnTo>
                    <a:pt x="0" y="26"/>
                  </a:lnTo>
                  <a:lnTo>
                    <a:pt x="0" y="28"/>
                  </a:lnTo>
                  <a:lnTo>
                    <a:pt x="0" y="28"/>
                  </a:lnTo>
                  <a:lnTo>
                    <a:pt x="2" y="28"/>
                  </a:lnTo>
                  <a:lnTo>
                    <a:pt x="2" y="28"/>
                  </a:lnTo>
                  <a:lnTo>
                    <a:pt x="6" y="32"/>
                  </a:lnTo>
                  <a:lnTo>
                    <a:pt x="6" y="36"/>
                  </a:lnTo>
                  <a:lnTo>
                    <a:pt x="6" y="36"/>
                  </a:lnTo>
                  <a:lnTo>
                    <a:pt x="6" y="36"/>
                  </a:lnTo>
                  <a:lnTo>
                    <a:pt x="8" y="34"/>
                  </a:lnTo>
                  <a:lnTo>
                    <a:pt x="8" y="34"/>
                  </a:lnTo>
                  <a:lnTo>
                    <a:pt x="8" y="34"/>
                  </a:lnTo>
                  <a:lnTo>
                    <a:pt x="8" y="34"/>
                  </a:lnTo>
                  <a:lnTo>
                    <a:pt x="6" y="38"/>
                  </a:lnTo>
                  <a:lnTo>
                    <a:pt x="8" y="44"/>
                  </a:lnTo>
                  <a:lnTo>
                    <a:pt x="8" y="44"/>
                  </a:lnTo>
                  <a:lnTo>
                    <a:pt x="8" y="44"/>
                  </a:lnTo>
                  <a:lnTo>
                    <a:pt x="8" y="46"/>
                  </a:lnTo>
                  <a:lnTo>
                    <a:pt x="8" y="46"/>
                  </a:lnTo>
                  <a:lnTo>
                    <a:pt x="10" y="46"/>
                  </a:lnTo>
                  <a:lnTo>
                    <a:pt x="10" y="46"/>
                  </a:lnTo>
                  <a:lnTo>
                    <a:pt x="14" y="54"/>
                  </a:lnTo>
                  <a:lnTo>
                    <a:pt x="14" y="54"/>
                  </a:lnTo>
                  <a:lnTo>
                    <a:pt x="16" y="54"/>
                  </a:lnTo>
                  <a:lnTo>
                    <a:pt x="16" y="54"/>
                  </a:lnTo>
                  <a:lnTo>
                    <a:pt x="20" y="60"/>
                  </a:lnTo>
                  <a:lnTo>
                    <a:pt x="20" y="60"/>
                  </a:lnTo>
                  <a:lnTo>
                    <a:pt x="22" y="64"/>
                  </a:lnTo>
                  <a:lnTo>
                    <a:pt x="22" y="64"/>
                  </a:lnTo>
                  <a:lnTo>
                    <a:pt x="24" y="66"/>
                  </a:lnTo>
                  <a:lnTo>
                    <a:pt x="24" y="66"/>
                  </a:lnTo>
                  <a:lnTo>
                    <a:pt x="26" y="68"/>
                  </a:lnTo>
                  <a:lnTo>
                    <a:pt x="28" y="68"/>
                  </a:lnTo>
                  <a:lnTo>
                    <a:pt x="30" y="68"/>
                  </a:lnTo>
                  <a:lnTo>
                    <a:pt x="32" y="70"/>
                  </a:lnTo>
                  <a:lnTo>
                    <a:pt x="32" y="70"/>
                  </a:lnTo>
                  <a:lnTo>
                    <a:pt x="32" y="70"/>
                  </a:lnTo>
                  <a:lnTo>
                    <a:pt x="32" y="70"/>
                  </a:lnTo>
                  <a:lnTo>
                    <a:pt x="32" y="70"/>
                  </a:lnTo>
                  <a:lnTo>
                    <a:pt x="26" y="70"/>
                  </a:lnTo>
                  <a:lnTo>
                    <a:pt x="24" y="72"/>
                  </a:lnTo>
                  <a:lnTo>
                    <a:pt x="24" y="76"/>
                  </a:lnTo>
                  <a:lnTo>
                    <a:pt x="24" y="80"/>
                  </a:lnTo>
                  <a:lnTo>
                    <a:pt x="24" y="80"/>
                  </a:lnTo>
                  <a:lnTo>
                    <a:pt x="22" y="82"/>
                  </a:lnTo>
                  <a:lnTo>
                    <a:pt x="22" y="82"/>
                  </a:lnTo>
                  <a:lnTo>
                    <a:pt x="22" y="84"/>
                  </a:lnTo>
                  <a:lnTo>
                    <a:pt x="22" y="84"/>
                  </a:lnTo>
                  <a:lnTo>
                    <a:pt x="20" y="84"/>
                  </a:lnTo>
                  <a:lnTo>
                    <a:pt x="20" y="84"/>
                  </a:lnTo>
                  <a:lnTo>
                    <a:pt x="20" y="82"/>
                  </a:lnTo>
                  <a:lnTo>
                    <a:pt x="20" y="82"/>
                  </a:lnTo>
                  <a:lnTo>
                    <a:pt x="20" y="82"/>
                  </a:lnTo>
                  <a:lnTo>
                    <a:pt x="20" y="82"/>
                  </a:lnTo>
                  <a:lnTo>
                    <a:pt x="18" y="90"/>
                  </a:lnTo>
                  <a:lnTo>
                    <a:pt x="18" y="94"/>
                  </a:lnTo>
                  <a:lnTo>
                    <a:pt x="18" y="98"/>
                  </a:lnTo>
                  <a:lnTo>
                    <a:pt x="18" y="98"/>
                  </a:lnTo>
                  <a:lnTo>
                    <a:pt x="28" y="102"/>
                  </a:lnTo>
                  <a:lnTo>
                    <a:pt x="28" y="102"/>
                  </a:lnTo>
                  <a:lnTo>
                    <a:pt x="32" y="106"/>
                  </a:lnTo>
                  <a:lnTo>
                    <a:pt x="38" y="108"/>
                  </a:lnTo>
                  <a:lnTo>
                    <a:pt x="46" y="108"/>
                  </a:lnTo>
                  <a:lnTo>
                    <a:pt x="54" y="108"/>
                  </a:lnTo>
                  <a:lnTo>
                    <a:pt x="54" y="108"/>
                  </a:lnTo>
                  <a:lnTo>
                    <a:pt x="58" y="108"/>
                  </a:lnTo>
                  <a:lnTo>
                    <a:pt x="62" y="106"/>
                  </a:lnTo>
                  <a:lnTo>
                    <a:pt x="62" y="106"/>
                  </a:lnTo>
                  <a:lnTo>
                    <a:pt x="62" y="104"/>
                  </a:lnTo>
                  <a:lnTo>
                    <a:pt x="62" y="100"/>
                  </a:lnTo>
                  <a:lnTo>
                    <a:pt x="62" y="94"/>
                  </a:lnTo>
                  <a:lnTo>
                    <a:pt x="62" y="94"/>
                  </a:lnTo>
                  <a:lnTo>
                    <a:pt x="62" y="90"/>
                  </a:lnTo>
                  <a:lnTo>
                    <a:pt x="62" y="90"/>
                  </a:lnTo>
                  <a:lnTo>
                    <a:pt x="62" y="84"/>
                  </a:lnTo>
                  <a:lnTo>
                    <a:pt x="62" y="84"/>
                  </a:lnTo>
                  <a:lnTo>
                    <a:pt x="60" y="80"/>
                  </a:lnTo>
                  <a:lnTo>
                    <a:pt x="60" y="80"/>
                  </a:lnTo>
                  <a:lnTo>
                    <a:pt x="58" y="80"/>
                  </a:lnTo>
                  <a:lnTo>
                    <a:pt x="56" y="80"/>
                  </a:lnTo>
                  <a:lnTo>
                    <a:pt x="56" y="80"/>
                  </a:lnTo>
                  <a:lnTo>
                    <a:pt x="56" y="80"/>
                  </a:lnTo>
                  <a:lnTo>
                    <a:pt x="56" y="78"/>
                  </a:lnTo>
                  <a:lnTo>
                    <a:pt x="56" y="78"/>
                  </a:lnTo>
                  <a:lnTo>
                    <a:pt x="60" y="78"/>
                  </a:lnTo>
                  <a:lnTo>
                    <a:pt x="60" y="78"/>
                  </a:lnTo>
                  <a:lnTo>
                    <a:pt x="60" y="78"/>
                  </a:lnTo>
                  <a:lnTo>
                    <a:pt x="58" y="76"/>
                  </a:lnTo>
                  <a:lnTo>
                    <a:pt x="58" y="76"/>
                  </a:lnTo>
                  <a:lnTo>
                    <a:pt x="58" y="76"/>
                  </a:lnTo>
                  <a:lnTo>
                    <a:pt x="58" y="76"/>
                  </a:lnTo>
                  <a:lnTo>
                    <a:pt x="60" y="74"/>
                  </a:lnTo>
                  <a:lnTo>
                    <a:pt x="60" y="74"/>
                  </a:lnTo>
                  <a:lnTo>
                    <a:pt x="54" y="74"/>
                  </a:lnTo>
                  <a:lnTo>
                    <a:pt x="54" y="74"/>
                  </a:lnTo>
                  <a:lnTo>
                    <a:pt x="52" y="68"/>
                  </a:lnTo>
                  <a:lnTo>
                    <a:pt x="54" y="62"/>
                  </a:lnTo>
                  <a:lnTo>
                    <a:pt x="54" y="62"/>
                  </a:lnTo>
                  <a:lnTo>
                    <a:pt x="56" y="66"/>
                  </a:lnTo>
                  <a:lnTo>
                    <a:pt x="56" y="66"/>
                  </a:lnTo>
                  <a:lnTo>
                    <a:pt x="58" y="66"/>
                  </a:lnTo>
                  <a:lnTo>
                    <a:pt x="58" y="66"/>
                  </a:lnTo>
                  <a:lnTo>
                    <a:pt x="60" y="64"/>
                  </a:lnTo>
                  <a:lnTo>
                    <a:pt x="60" y="64"/>
                  </a:lnTo>
                  <a:lnTo>
                    <a:pt x="60" y="64"/>
                  </a:lnTo>
                  <a:lnTo>
                    <a:pt x="60" y="64"/>
                  </a:lnTo>
                  <a:lnTo>
                    <a:pt x="60" y="68"/>
                  </a:lnTo>
                  <a:lnTo>
                    <a:pt x="60" y="68"/>
                  </a:lnTo>
                  <a:lnTo>
                    <a:pt x="62" y="68"/>
                  </a:lnTo>
                  <a:lnTo>
                    <a:pt x="62" y="68"/>
                  </a:lnTo>
                  <a:lnTo>
                    <a:pt x="64" y="66"/>
                  </a:lnTo>
                  <a:lnTo>
                    <a:pt x="64" y="66"/>
                  </a:lnTo>
                  <a:lnTo>
                    <a:pt x="66" y="66"/>
                  </a:lnTo>
                  <a:lnTo>
                    <a:pt x="66" y="66"/>
                  </a:lnTo>
                  <a:lnTo>
                    <a:pt x="66" y="64"/>
                  </a:lnTo>
                  <a:lnTo>
                    <a:pt x="66" y="64"/>
                  </a:lnTo>
                  <a:lnTo>
                    <a:pt x="68" y="66"/>
                  </a:lnTo>
                  <a:lnTo>
                    <a:pt x="68" y="66"/>
                  </a:lnTo>
                  <a:lnTo>
                    <a:pt x="70" y="64"/>
                  </a:lnTo>
                  <a:lnTo>
                    <a:pt x="70" y="64"/>
                  </a:lnTo>
                  <a:lnTo>
                    <a:pt x="66" y="60"/>
                  </a:lnTo>
                  <a:lnTo>
                    <a:pt x="64" y="58"/>
                  </a:lnTo>
                  <a:lnTo>
                    <a:pt x="64" y="58"/>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3" name="Freeform 189"/>
            <p:cNvSpPr/>
            <p:nvPr/>
          </p:nvSpPr>
          <p:spPr bwMode="auto">
            <a:xfrm>
              <a:off x="2184400" y="1073150"/>
              <a:ext cx="3175" cy="3175"/>
            </a:xfrm>
            <a:custGeom>
              <a:avLst/>
              <a:gdLst/>
              <a:ahLst/>
              <a:cxnLst>
                <a:cxn ang="0">
                  <a:pos x="2" y="0"/>
                </a:cxn>
                <a:cxn ang="0">
                  <a:pos x="2" y="0"/>
                </a:cxn>
                <a:cxn ang="0">
                  <a:pos x="0" y="0"/>
                </a:cxn>
                <a:cxn ang="0">
                  <a:pos x="0" y="0"/>
                </a:cxn>
                <a:cxn ang="0">
                  <a:pos x="0" y="0"/>
                </a:cxn>
                <a:cxn ang="0">
                  <a:pos x="0" y="0"/>
                </a:cxn>
                <a:cxn ang="0">
                  <a:pos x="2" y="2"/>
                </a:cxn>
                <a:cxn ang="0">
                  <a:pos x="2" y="2"/>
                </a:cxn>
                <a:cxn ang="0">
                  <a:pos x="2" y="2"/>
                </a:cxn>
                <a:cxn ang="0">
                  <a:pos x="2" y="2"/>
                </a:cxn>
                <a:cxn ang="0">
                  <a:pos x="2" y="0"/>
                </a:cxn>
                <a:cxn ang="0">
                  <a:pos x="2" y="0"/>
                </a:cxn>
              </a:cxnLst>
              <a:rect l="0" t="0" r="r" b="b"/>
              <a:pathLst>
                <a:path w="2" h="2">
                  <a:moveTo>
                    <a:pt x="2" y="0"/>
                  </a:moveTo>
                  <a:lnTo>
                    <a:pt x="2" y="0"/>
                  </a:lnTo>
                  <a:lnTo>
                    <a:pt x="0" y="0"/>
                  </a:lnTo>
                  <a:lnTo>
                    <a:pt x="0" y="0"/>
                  </a:lnTo>
                  <a:lnTo>
                    <a:pt x="0" y="0"/>
                  </a:lnTo>
                  <a:lnTo>
                    <a:pt x="0" y="0"/>
                  </a:lnTo>
                  <a:lnTo>
                    <a:pt x="2" y="2"/>
                  </a:lnTo>
                  <a:lnTo>
                    <a:pt x="2" y="2"/>
                  </a:lnTo>
                  <a:lnTo>
                    <a:pt x="2" y="2"/>
                  </a:lnTo>
                  <a:lnTo>
                    <a:pt x="2" y="2"/>
                  </a:lnTo>
                  <a:lnTo>
                    <a:pt x="2" y="0"/>
                  </a:lnTo>
                  <a:lnTo>
                    <a:pt x="2"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4" name="Freeform 190"/>
            <p:cNvSpPr/>
            <p:nvPr/>
          </p:nvSpPr>
          <p:spPr bwMode="auto">
            <a:xfrm>
              <a:off x="828675" y="1654175"/>
              <a:ext cx="44450" cy="44450"/>
            </a:xfrm>
            <a:custGeom>
              <a:avLst/>
              <a:gdLst/>
              <a:ahLst/>
              <a:cxnLst>
                <a:cxn ang="0">
                  <a:pos x="10" y="20"/>
                </a:cxn>
                <a:cxn ang="0">
                  <a:pos x="10" y="20"/>
                </a:cxn>
                <a:cxn ang="0">
                  <a:pos x="12" y="20"/>
                </a:cxn>
                <a:cxn ang="0">
                  <a:pos x="12" y="20"/>
                </a:cxn>
                <a:cxn ang="0">
                  <a:pos x="14" y="20"/>
                </a:cxn>
                <a:cxn ang="0">
                  <a:pos x="14" y="22"/>
                </a:cxn>
                <a:cxn ang="0">
                  <a:pos x="14" y="22"/>
                </a:cxn>
                <a:cxn ang="0">
                  <a:pos x="16" y="20"/>
                </a:cxn>
                <a:cxn ang="0">
                  <a:pos x="16" y="20"/>
                </a:cxn>
                <a:cxn ang="0">
                  <a:pos x="16" y="18"/>
                </a:cxn>
                <a:cxn ang="0">
                  <a:pos x="18" y="16"/>
                </a:cxn>
                <a:cxn ang="0">
                  <a:pos x="18" y="16"/>
                </a:cxn>
                <a:cxn ang="0">
                  <a:pos x="22" y="18"/>
                </a:cxn>
                <a:cxn ang="0">
                  <a:pos x="28" y="16"/>
                </a:cxn>
                <a:cxn ang="0">
                  <a:pos x="28" y="16"/>
                </a:cxn>
                <a:cxn ang="0">
                  <a:pos x="26" y="12"/>
                </a:cxn>
                <a:cxn ang="0">
                  <a:pos x="24" y="8"/>
                </a:cxn>
                <a:cxn ang="0">
                  <a:pos x="24" y="8"/>
                </a:cxn>
                <a:cxn ang="0">
                  <a:pos x="26" y="6"/>
                </a:cxn>
                <a:cxn ang="0">
                  <a:pos x="28" y="8"/>
                </a:cxn>
                <a:cxn ang="0">
                  <a:pos x="28" y="8"/>
                </a:cxn>
                <a:cxn ang="0">
                  <a:pos x="28" y="6"/>
                </a:cxn>
                <a:cxn ang="0">
                  <a:pos x="28" y="6"/>
                </a:cxn>
                <a:cxn ang="0">
                  <a:pos x="26" y="4"/>
                </a:cxn>
                <a:cxn ang="0">
                  <a:pos x="26" y="4"/>
                </a:cxn>
                <a:cxn ang="0">
                  <a:pos x="24" y="6"/>
                </a:cxn>
                <a:cxn ang="0">
                  <a:pos x="24" y="6"/>
                </a:cxn>
                <a:cxn ang="0">
                  <a:pos x="22" y="2"/>
                </a:cxn>
                <a:cxn ang="0">
                  <a:pos x="20" y="0"/>
                </a:cxn>
                <a:cxn ang="0">
                  <a:pos x="12" y="2"/>
                </a:cxn>
                <a:cxn ang="0">
                  <a:pos x="12" y="2"/>
                </a:cxn>
                <a:cxn ang="0">
                  <a:pos x="12" y="4"/>
                </a:cxn>
                <a:cxn ang="0">
                  <a:pos x="12" y="4"/>
                </a:cxn>
                <a:cxn ang="0">
                  <a:pos x="10" y="6"/>
                </a:cxn>
                <a:cxn ang="0">
                  <a:pos x="6" y="8"/>
                </a:cxn>
                <a:cxn ang="0">
                  <a:pos x="6" y="8"/>
                </a:cxn>
                <a:cxn ang="0">
                  <a:pos x="8" y="10"/>
                </a:cxn>
                <a:cxn ang="0">
                  <a:pos x="10" y="14"/>
                </a:cxn>
                <a:cxn ang="0">
                  <a:pos x="10" y="14"/>
                </a:cxn>
                <a:cxn ang="0">
                  <a:pos x="6" y="14"/>
                </a:cxn>
                <a:cxn ang="0">
                  <a:pos x="2" y="16"/>
                </a:cxn>
                <a:cxn ang="0">
                  <a:pos x="2" y="16"/>
                </a:cxn>
                <a:cxn ang="0">
                  <a:pos x="2" y="14"/>
                </a:cxn>
                <a:cxn ang="0">
                  <a:pos x="2" y="14"/>
                </a:cxn>
                <a:cxn ang="0">
                  <a:pos x="2" y="12"/>
                </a:cxn>
                <a:cxn ang="0">
                  <a:pos x="0" y="10"/>
                </a:cxn>
                <a:cxn ang="0">
                  <a:pos x="0" y="10"/>
                </a:cxn>
                <a:cxn ang="0">
                  <a:pos x="0" y="10"/>
                </a:cxn>
                <a:cxn ang="0">
                  <a:pos x="4" y="28"/>
                </a:cxn>
                <a:cxn ang="0">
                  <a:pos x="4" y="28"/>
                </a:cxn>
                <a:cxn ang="0">
                  <a:pos x="6" y="24"/>
                </a:cxn>
                <a:cxn ang="0">
                  <a:pos x="10" y="20"/>
                </a:cxn>
                <a:cxn ang="0">
                  <a:pos x="10" y="20"/>
                </a:cxn>
              </a:cxnLst>
              <a:rect l="0" t="0" r="r" b="b"/>
              <a:pathLst>
                <a:path w="28" h="28">
                  <a:moveTo>
                    <a:pt x="10" y="20"/>
                  </a:moveTo>
                  <a:lnTo>
                    <a:pt x="10" y="20"/>
                  </a:lnTo>
                  <a:lnTo>
                    <a:pt x="12" y="20"/>
                  </a:lnTo>
                  <a:lnTo>
                    <a:pt x="12" y="20"/>
                  </a:lnTo>
                  <a:lnTo>
                    <a:pt x="14" y="20"/>
                  </a:lnTo>
                  <a:lnTo>
                    <a:pt x="14" y="22"/>
                  </a:lnTo>
                  <a:lnTo>
                    <a:pt x="14" y="22"/>
                  </a:lnTo>
                  <a:lnTo>
                    <a:pt x="16" y="20"/>
                  </a:lnTo>
                  <a:lnTo>
                    <a:pt x="16" y="20"/>
                  </a:lnTo>
                  <a:lnTo>
                    <a:pt x="16" y="18"/>
                  </a:lnTo>
                  <a:lnTo>
                    <a:pt x="18" y="16"/>
                  </a:lnTo>
                  <a:lnTo>
                    <a:pt x="18" y="16"/>
                  </a:lnTo>
                  <a:lnTo>
                    <a:pt x="22" y="18"/>
                  </a:lnTo>
                  <a:lnTo>
                    <a:pt x="28" y="16"/>
                  </a:lnTo>
                  <a:lnTo>
                    <a:pt x="28" y="16"/>
                  </a:lnTo>
                  <a:lnTo>
                    <a:pt x="26" y="12"/>
                  </a:lnTo>
                  <a:lnTo>
                    <a:pt x="24" y="8"/>
                  </a:lnTo>
                  <a:lnTo>
                    <a:pt x="24" y="8"/>
                  </a:lnTo>
                  <a:lnTo>
                    <a:pt x="26" y="6"/>
                  </a:lnTo>
                  <a:lnTo>
                    <a:pt x="28" y="8"/>
                  </a:lnTo>
                  <a:lnTo>
                    <a:pt x="28" y="8"/>
                  </a:lnTo>
                  <a:lnTo>
                    <a:pt x="28" y="6"/>
                  </a:lnTo>
                  <a:lnTo>
                    <a:pt x="28" y="6"/>
                  </a:lnTo>
                  <a:lnTo>
                    <a:pt x="26" y="4"/>
                  </a:lnTo>
                  <a:lnTo>
                    <a:pt x="26" y="4"/>
                  </a:lnTo>
                  <a:lnTo>
                    <a:pt x="24" y="6"/>
                  </a:lnTo>
                  <a:lnTo>
                    <a:pt x="24" y="6"/>
                  </a:lnTo>
                  <a:lnTo>
                    <a:pt x="22" y="2"/>
                  </a:lnTo>
                  <a:lnTo>
                    <a:pt x="20" y="0"/>
                  </a:lnTo>
                  <a:lnTo>
                    <a:pt x="12" y="2"/>
                  </a:lnTo>
                  <a:lnTo>
                    <a:pt x="12" y="2"/>
                  </a:lnTo>
                  <a:lnTo>
                    <a:pt x="12" y="4"/>
                  </a:lnTo>
                  <a:lnTo>
                    <a:pt x="12" y="4"/>
                  </a:lnTo>
                  <a:lnTo>
                    <a:pt x="10" y="6"/>
                  </a:lnTo>
                  <a:lnTo>
                    <a:pt x="6" y="8"/>
                  </a:lnTo>
                  <a:lnTo>
                    <a:pt x="6" y="8"/>
                  </a:lnTo>
                  <a:lnTo>
                    <a:pt x="8" y="10"/>
                  </a:lnTo>
                  <a:lnTo>
                    <a:pt x="10" y="14"/>
                  </a:lnTo>
                  <a:lnTo>
                    <a:pt x="10" y="14"/>
                  </a:lnTo>
                  <a:lnTo>
                    <a:pt x="6" y="14"/>
                  </a:lnTo>
                  <a:lnTo>
                    <a:pt x="2" y="16"/>
                  </a:lnTo>
                  <a:lnTo>
                    <a:pt x="2" y="16"/>
                  </a:lnTo>
                  <a:lnTo>
                    <a:pt x="2" y="14"/>
                  </a:lnTo>
                  <a:lnTo>
                    <a:pt x="2" y="14"/>
                  </a:lnTo>
                  <a:lnTo>
                    <a:pt x="2" y="12"/>
                  </a:lnTo>
                  <a:lnTo>
                    <a:pt x="0" y="10"/>
                  </a:lnTo>
                  <a:lnTo>
                    <a:pt x="0" y="10"/>
                  </a:lnTo>
                  <a:lnTo>
                    <a:pt x="0" y="10"/>
                  </a:lnTo>
                  <a:lnTo>
                    <a:pt x="4" y="28"/>
                  </a:lnTo>
                  <a:lnTo>
                    <a:pt x="4" y="28"/>
                  </a:lnTo>
                  <a:lnTo>
                    <a:pt x="6" y="24"/>
                  </a:lnTo>
                  <a:lnTo>
                    <a:pt x="10" y="20"/>
                  </a:lnTo>
                  <a:lnTo>
                    <a:pt x="10" y="2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5" name="Freeform 191"/>
            <p:cNvSpPr/>
            <p:nvPr/>
          </p:nvSpPr>
          <p:spPr bwMode="auto">
            <a:xfrm>
              <a:off x="885825" y="1219200"/>
              <a:ext cx="1588" cy="3175"/>
            </a:xfrm>
            <a:custGeom>
              <a:avLst/>
              <a:gdLst/>
              <a:ahLst/>
              <a:cxnLst>
                <a:cxn ang="0">
                  <a:pos x="0" y="2"/>
                </a:cxn>
                <a:cxn ang="0">
                  <a:pos x="0" y="2"/>
                </a:cxn>
                <a:cxn ang="0">
                  <a:pos x="0" y="2"/>
                </a:cxn>
                <a:cxn ang="0">
                  <a:pos x="0" y="2"/>
                </a:cxn>
                <a:cxn ang="0">
                  <a:pos x="0" y="0"/>
                </a:cxn>
                <a:cxn ang="0">
                  <a:pos x="0" y="0"/>
                </a:cxn>
                <a:cxn ang="0">
                  <a:pos x="0" y="2"/>
                </a:cxn>
                <a:cxn ang="0">
                  <a:pos x="0" y="2"/>
                </a:cxn>
              </a:cxnLst>
              <a:rect l="0" t="0" r="r" b="b"/>
              <a:pathLst>
                <a:path h="2">
                  <a:moveTo>
                    <a:pt x="0" y="2"/>
                  </a:moveTo>
                  <a:lnTo>
                    <a:pt x="0" y="2"/>
                  </a:lnTo>
                  <a:lnTo>
                    <a:pt x="0" y="2"/>
                  </a:lnTo>
                  <a:lnTo>
                    <a:pt x="0" y="2"/>
                  </a:lnTo>
                  <a:lnTo>
                    <a:pt x="0" y="0"/>
                  </a:lnTo>
                  <a:lnTo>
                    <a:pt x="0" y="0"/>
                  </a:lnTo>
                  <a:lnTo>
                    <a:pt x="0" y="2"/>
                  </a:lnTo>
                  <a:lnTo>
                    <a:pt x="0"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6" name="Freeform 192"/>
            <p:cNvSpPr>
              <a:spLocks noEditPoints="1"/>
            </p:cNvSpPr>
            <p:nvPr/>
          </p:nvSpPr>
          <p:spPr bwMode="auto">
            <a:xfrm>
              <a:off x="866775" y="222250"/>
              <a:ext cx="2076450" cy="1952625"/>
            </a:xfrm>
            <a:custGeom>
              <a:avLst/>
              <a:gdLst/>
              <a:ahLst/>
              <a:cxnLst>
                <a:cxn ang="0">
                  <a:pos x="682" y="362"/>
                </a:cxn>
                <a:cxn ang="0">
                  <a:pos x="1060" y="138"/>
                </a:cxn>
                <a:cxn ang="0">
                  <a:pos x="1072" y="166"/>
                </a:cxn>
                <a:cxn ang="0">
                  <a:pos x="806" y="10"/>
                </a:cxn>
                <a:cxn ang="0">
                  <a:pos x="762" y="14"/>
                </a:cxn>
                <a:cxn ang="0">
                  <a:pos x="756" y="24"/>
                </a:cxn>
                <a:cxn ang="0">
                  <a:pos x="728" y="62"/>
                </a:cxn>
                <a:cxn ang="0">
                  <a:pos x="702" y="28"/>
                </a:cxn>
                <a:cxn ang="0">
                  <a:pos x="400" y="82"/>
                </a:cxn>
                <a:cxn ang="0">
                  <a:pos x="402" y="112"/>
                </a:cxn>
                <a:cxn ang="0">
                  <a:pos x="418" y="118"/>
                </a:cxn>
                <a:cxn ang="0">
                  <a:pos x="408" y="148"/>
                </a:cxn>
                <a:cxn ang="0">
                  <a:pos x="24" y="650"/>
                </a:cxn>
                <a:cxn ang="0">
                  <a:pos x="18" y="824"/>
                </a:cxn>
                <a:cxn ang="0">
                  <a:pos x="52" y="818"/>
                </a:cxn>
                <a:cxn ang="0">
                  <a:pos x="106" y="924"/>
                </a:cxn>
                <a:cxn ang="0">
                  <a:pos x="148" y="554"/>
                </a:cxn>
                <a:cxn ang="0">
                  <a:pos x="212" y="1028"/>
                </a:cxn>
                <a:cxn ang="0">
                  <a:pos x="196" y="536"/>
                </a:cxn>
                <a:cxn ang="0">
                  <a:pos x="200" y="492"/>
                </a:cxn>
                <a:cxn ang="0">
                  <a:pos x="220" y="526"/>
                </a:cxn>
                <a:cxn ang="0">
                  <a:pos x="886" y="600"/>
                </a:cxn>
                <a:cxn ang="0">
                  <a:pos x="812" y="598"/>
                </a:cxn>
                <a:cxn ang="0">
                  <a:pos x="734" y="582"/>
                </a:cxn>
                <a:cxn ang="0">
                  <a:pos x="676" y="534"/>
                </a:cxn>
                <a:cxn ang="0">
                  <a:pos x="678" y="564"/>
                </a:cxn>
                <a:cxn ang="0">
                  <a:pos x="576" y="346"/>
                </a:cxn>
                <a:cxn ang="0">
                  <a:pos x="590" y="392"/>
                </a:cxn>
                <a:cxn ang="0">
                  <a:pos x="600" y="438"/>
                </a:cxn>
                <a:cxn ang="0">
                  <a:pos x="576" y="432"/>
                </a:cxn>
                <a:cxn ang="0">
                  <a:pos x="574" y="392"/>
                </a:cxn>
                <a:cxn ang="0">
                  <a:pos x="550" y="370"/>
                </a:cxn>
                <a:cxn ang="0">
                  <a:pos x="526" y="410"/>
                </a:cxn>
                <a:cxn ang="0">
                  <a:pos x="536" y="386"/>
                </a:cxn>
                <a:cxn ang="0">
                  <a:pos x="514" y="424"/>
                </a:cxn>
                <a:cxn ang="0">
                  <a:pos x="416" y="256"/>
                </a:cxn>
                <a:cxn ang="0">
                  <a:pos x="418" y="252"/>
                </a:cxn>
                <a:cxn ang="0">
                  <a:pos x="468" y="242"/>
                </a:cxn>
                <a:cxn ang="0">
                  <a:pos x="674" y="888"/>
                </a:cxn>
                <a:cxn ang="0">
                  <a:pos x="988" y="1138"/>
                </a:cxn>
                <a:cxn ang="0">
                  <a:pos x="996" y="1056"/>
                </a:cxn>
                <a:cxn ang="0">
                  <a:pos x="1020" y="1036"/>
                </a:cxn>
                <a:cxn ang="0">
                  <a:pos x="1026" y="860"/>
                </a:cxn>
                <a:cxn ang="0">
                  <a:pos x="944" y="976"/>
                </a:cxn>
                <a:cxn ang="0">
                  <a:pos x="912" y="1082"/>
                </a:cxn>
                <a:cxn ang="0">
                  <a:pos x="880" y="1164"/>
                </a:cxn>
                <a:cxn ang="0">
                  <a:pos x="774" y="1230"/>
                </a:cxn>
                <a:cxn ang="0">
                  <a:pos x="732" y="1148"/>
                </a:cxn>
                <a:cxn ang="0">
                  <a:pos x="720" y="1008"/>
                </a:cxn>
                <a:cxn ang="0">
                  <a:pos x="678" y="924"/>
                </a:cxn>
                <a:cxn ang="0">
                  <a:pos x="674" y="876"/>
                </a:cxn>
                <a:cxn ang="0">
                  <a:pos x="576" y="872"/>
                </a:cxn>
                <a:cxn ang="0">
                  <a:pos x="484" y="834"/>
                </a:cxn>
                <a:cxn ang="0">
                  <a:pos x="456" y="790"/>
                </a:cxn>
                <a:cxn ang="0">
                  <a:pos x="486" y="682"/>
                </a:cxn>
                <a:cxn ang="0">
                  <a:pos x="576" y="598"/>
                </a:cxn>
                <a:cxn ang="0">
                  <a:pos x="670" y="584"/>
                </a:cxn>
                <a:cxn ang="0">
                  <a:pos x="718" y="624"/>
                </a:cxn>
                <a:cxn ang="0">
                  <a:pos x="816" y="632"/>
                </a:cxn>
                <a:cxn ang="0">
                  <a:pos x="896" y="670"/>
                </a:cxn>
                <a:cxn ang="0">
                  <a:pos x="946" y="786"/>
                </a:cxn>
                <a:cxn ang="0">
                  <a:pos x="1010" y="820"/>
                </a:cxn>
                <a:cxn ang="0">
                  <a:pos x="1292" y="838"/>
                </a:cxn>
              </a:cxnLst>
              <a:rect l="0" t="0" r="r" b="b"/>
              <a:pathLst>
                <a:path w="1308" h="1230">
                  <a:moveTo>
                    <a:pt x="702" y="378"/>
                  </a:moveTo>
                  <a:lnTo>
                    <a:pt x="702" y="378"/>
                  </a:lnTo>
                  <a:lnTo>
                    <a:pt x="702" y="378"/>
                  </a:lnTo>
                  <a:lnTo>
                    <a:pt x="702" y="378"/>
                  </a:lnTo>
                  <a:lnTo>
                    <a:pt x="704" y="380"/>
                  </a:lnTo>
                  <a:lnTo>
                    <a:pt x="706" y="382"/>
                  </a:lnTo>
                  <a:lnTo>
                    <a:pt x="706" y="382"/>
                  </a:lnTo>
                  <a:lnTo>
                    <a:pt x="708" y="376"/>
                  </a:lnTo>
                  <a:lnTo>
                    <a:pt x="708" y="376"/>
                  </a:lnTo>
                  <a:lnTo>
                    <a:pt x="710" y="376"/>
                  </a:lnTo>
                  <a:lnTo>
                    <a:pt x="710" y="376"/>
                  </a:lnTo>
                  <a:lnTo>
                    <a:pt x="710" y="380"/>
                  </a:lnTo>
                  <a:lnTo>
                    <a:pt x="708" y="384"/>
                  </a:lnTo>
                  <a:lnTo>
                    <a:pt x="708" y="384"/>
                  </a:lnTo>
                  <a:lnTo>
                    <a:pt x="708" y="384"/>
                  </a:lnTo>
                  <a:lnTo>
                    <a:pt x="708" y="384"/>
                  </a:lnTo>
                  <a:lnTo>
                    <a:pt x="710" y="384"/>
                  </a:lnTo>
                  <a:lnTo>
                    <a:pt x="710" y="384"/>
                  </a:lnTo>
                  <a:lnTo>
                    <a:pt x="710" y="386"/>
                  </a:lnTo>
                  <a:lnTo>
                    <a:pt x="710" y="386"/>
                  </a:lnTo>
                  <a:lnTo>
                    <a:pt x="708" y="388"/>
                  </a:lnTo>
                  <a:lnTo>
                    <a:pt x="706" y="388"/>
                  </a:lnTo>
                  <a:lnTo>
                    <a:pt x="706" y="388"/>
                  </a:lnTo>
                  <a:lnTo>
                    <a:pt x="704" y="386"/>
                  </a:lnTo>
                  <a:lnTo>
                    <a:pt x="704" y="386"/>
                  </a:lnTo>
                  <a:lnTo>
                    <a:pt x="702" y="386"/>
                  </a:lnTo>
                  <a:lnTo>
                    <a:pt x="700" y="386"/>
                  </a:lnTo>
                  <a:lnTo>
                    <a:pt x="700" y="386"/>
                  </a:lnTo>
                  <a:lnTo>
                    <a:pt x="698" y="382"/>
                  </a:lnTo>
                  <a:lnTo>
                    <a:pt x="700" y="380"/>
                  </a:lnTo>
                  <a:lnTo>
                    <a:pt x="702" y="378"/>
                  </a:lnTo>
                  <a:lnTo>
                    <a:pt x="702" y="378"/>
                  </a:lnTo>
                  <a:close/>
                  <a:moveTo>
                    <a:pt x="676" y="362"/>
                  </a:moveTo>
                  <a:lnTo>
                    <a:pt x="676" y="362"/>
                  </a:lnTo>
                  <a:lnTo>
                    <a:pt x="682" y="362"/>
                  </a:lnTo>
                  <a:lnTo>
                    <a:pt x="682" y="362"/>
                  </a:lnTo>
                  <a:lnTo>
                    <a:pt x="686" y="360"/>
                  </a:lnTo>
                  <a:lnTo>
                    <a:pt x="688" y="356"/>
                  </a:lnTo>
                  <a:lnTo>
                    <a:pt x="688" y="356"/>
                  </a:lnTo>
                  <a:lnTo>
                    <a:pt x="692" y="356"/>
                  </a:lnTo>
                  <a:lnTo>
                    <a:pt x="692" y="356"/>
                  </a:lnTo>
                  <a:lnTo>
                    <a:pt x="692" y="354"/>
                  </a:lnTo>
                  <a:lnTo>
                    <a:pt x="692" y="354"/>
                  </a:lnTo>
                  <a:lnTo>
                    <a:pt x="694" y="354"/>
                  </a:lnTo>
                  <a:lnTo>
                    <a:pt x="694" y="354"/>
                  </a:lnTo>
                  <a:lnTo>
                    <a:pt x="692" y="358"/>
                  </a:lnTo>
                  <a:lnTo>
                    <a:pt x="694" y="360"/>
                  </a:lnTo>
                  <a:lnTo>
                    <a:pt x="694" y="360"/>
                  </a:lnTo>
                  <a:lnTo>
                    <a:pt x="692" y="364"/>
                  </a:lnTo>
                  <a:lnTo>
                    <a:pt x="692" y="364"/>
                  </a:lnTo>
                  <a:lnTo>
                    <a:pt x="680" y="364"/>
                  </a:lnTo>
                  <a:lnTo>
                    <a:pt x="680" y="364"/>
                  </a:lnTo>
                  <a:lnTo>
                    <a:pt x="678" y="366"/>
                  </a:lnTo>
                  <a:lnTo>
                    <a:pt x="676" y="368"/>
                  </a:lnTo>
                  <a:lnTo>
                    <a:pt x="676" y="368"/>
                  </a:lnTo>
                  <a:lnTo>
                    <a:pt x="674" y="366"/>
                  </a:lnTo>
                  <a:lnTo>
                    <a:pt x="674" y="366"/>
                  </a:lnTo>
                  <a:lnTo>
                    <a:pt x="676" y="362"/>
                  </a:lnTo>
                  <a:lnTo>
                    <a:pt x="676" y="362"/>
                  </a:lnTo>
                  <a:close/>
                  <a:moveTo>
                    <a:pt x="1048" y="152"/>
                  </a:moveTo>
                  <a:lnTo>
                    <a:pt x="1048" y="152"/>
                  </a:lnTo>
                  <a:lnTo>
                    <a:pt x="1052" y="152"/>
                  </a:lnTo>
                  <a:lnTo>
                    <a:pt x="1054" y="152"/>
                  </a:lnTo>
                  <a:lnTo>
                    <a:pt x="1054" y="152"/>
                  </a:lnTo>
                  <a:lnTo>
                    <a:pt x="1058" y="148"/>
                  </a:lnTo>
                  <a:lnTo>
                    <a:pt x="1060" y="144"/>
                  </a:lnTo>
                  <a:lnTo>
                    <a:pt x="1060" y="144"/>
                  </a:lnTo>
                  <a:lnTo>
                    <a:pt x="1056" y="142"/>
                  </a:lnTo>
                  <a:lnTo>
                    <a:pt x="1056" y="142"/>
                  </a:lnTo>
                  <a:lnTo>
                    <a:pt x="1056" y="140"/>
                  </a:lnTo>
                  <a:lnTo>
                    <a:pt x="1056" y="140"/>
                  </a:lnTo>
                  <a:lnTo>
                    <a:pt x="1060" y="138"/>
                  </a:lnTo>
                  <a:lnTo>
                    <a:pt x="1064" y="134"/>
                  </a:lnTo>
                  <a:lnTo>
                    <a:pt x="1064" y="134"/>
                  </a:lnTo>
                  <a:lnTo>
                    <a:pt x="1070" y="134"/>
                  </a:lnTo>
                  <a:lnTo>
                    <a:pt x="1070" y="134"/>
                  </a:lnTo>
                  <a:lnTo>
                    <a:pt x="1076" y="132"/>
                  </a:lnTo>
                  <a:lnTo>
                    <a:pt x="1084" y="132"/>
                  </a:lnTo>
                  <a:lnTo>
                    <a:pt x="1084" y="132"/>
                  </a:lnTo>
                  <a:lnTo>
                    <a:pt x="1090" y="134"/>
                  </a:lnTo>
                  <a:lnTo>
                    <a:pt x="1090" y="134"/>
                  </a:lnTo>
                  <a:lnTo>
                    <a:pt x="1088" y="138"/>
                  </a:lnTo>
                  <a:lnTo>
                    <a:pt x="1084" y="142"/>
                  </a:lnTo>
                  <a:lnTo>
                    <a:pt x="1082" y="144"/>
                  </a:lnTo>
                  <a:lnTo>
                    <a:pt x="1080" y="152"/>
                  </a:lnTo>
                  <a:lnTo>
                    <a:pt x="1080" y="152"/>
                  </a:lnTo>
                  <a:lnTo>
                    <a:pt x="1084" y="160"/>
                  </a:lnTo>
                  <a:lnTo>
                    <a:pt x="1088" y="168"/>
                  </a:lnTo>
                  <a:lnTo>
                    <a:pt x="1088" y="168"/>
                  </a:lnTo>
                  <a:lnTo>
                    <a:pt x="1092" y="170"/>
                  </a:lnTo>
                  <a:lnTo>
                    <a:pt x="1096" y="172"/>
                  </a:lnTo>
                  <a:lnTo>
                    <a:pt x="1096" y="174"/>
                  </a:lnTo>
                  <a:lnTo>
                    <a:pt x="1096" y="174"/>
                  </a:lnTo>
                  <a:lnTo>
                    <a:pt x="1082" y="174"/>
                  </a:lnTo>
                  <a:lnTo>
                    <a:pt x="1082" y="174"/>
                  </a:lnTo>
                  <a:lnTo>
                    <a:pt x="1080" y="176"/>
                  </a:lnTo>
                  <a:lnTo>
                    <a:pt x="1076" y="176"/>
                  </a:lnTo>
                  <a:lnTo>
                    <a:pt x="1076" y="176"/>
                  </a:lnTo>
                  <a:lnTo>
                    <a:pt x="1074" y="172"/>
                  </a:lnTo>
                  <a:lnTo>
                    <a:pt x="1074" y="172"/>
                  </a:lnTo>
                  <a:lnTo>
                    <a:pt x="1066" y="172"/>
                  </a:lnTo>
                  <a:lnTo>
                    <a:pt x="1066" y="172"/>
                  </a:lnTo>
                  <a:lnTo>
                    <a:pt x="1066" y="170"/>
                  </a:lnTo>
                  <a:lnTo>
                    <a:pt x="1068" y="170"/>
                  </a:lnTo>
                  <a:lnTo>
                    <a:pt x="1070" y="168"/>
                  </a:lnTo>
                  <a:lnTo>
                    <a:pt x="1070" y="168"/>
                  </a:lnTo>
                  <a:lnTo>
                    <a:pt x="1072" y="166"/>
                  </a:lnTo>
                  <a:lnTo>
                    <a:pt x="1072" y="166"/>
                  </a:lnTo>
                  <a:lnTo>
                    <a:pt x="1064" y="162"/>
                  </a:lnTo>
                  <a:lnTo>
                    <a:pt x="1056" y="160"/>
                  </a:lnTo>
                  <a:lnTo>
                    <a:pt x="1056" y="160"/>
                  </a:lnTo>
                  <a:lnTo>
                    <a:pt x="1052" y="162"/>
                  </a:lnTo>
                  <a:lnTo>
                    <a:pt x="1050" y="162"/>
                  </a:lnTo>
                  <a:lnTo>
                    <a:pt x="1048" y="160"/>
                  </a:lnTo>
                  <a:lnTo>
                    <a:pt x="1048" y="160"/>
                  </a:lnTo>
                  <a:lnTo>
                    <a:pt x="1046" y="158"/>
                  </a:lnTo>
                  <a:lnTo>
                    <a:pt x="1046" y="158"/>
                  </a:lnTo>
                  <a:lnTo>
                    <a:pt x="1046" y="154"/>
                  </a:lnTo>
                  <a:lnTo>
                    <a:pt x="1048" y="152"/>
                  </a:lnTo>
                  <a:lnTo>
                    <a:pt x="1048" y="152"/>
                  </a:lnTo>
                  <a:close/>
                  <a:moveTo>
                    <a:pt x="762" y="14"/>
                  </a:moveTo>
                  <a:lnTo>
                    <a:pt x="762" y="14"/>
                  </a:lnTo>
                  <a:lnTo>
                    <a:pt x="764" y="10"/>
                  </a:lnTo>
                  <a:lnTo>
                    <a:pt x="766" y="8"/>
                  </a:lnTo>
                  <a:lnTo>
                    <a:pt x="766" y="8"/>
                  </a:lnTo>
                  <a:lnTo>
                    <a:pt x="774" y="0"/>
                  </a:lnTo>
                  <a:lnTo>
                    <a:pt x="774" y="0"/>
                  </a:lnTo>
                  <a:lnTo>
                    <a:pt x="780" y="6"/>
                  </a:lnTo>
                  <a:lnTo>
                    <a:pt x="780" y="6"/>
                  </a:lnTo>
                  <a:lnTo>
                    <a:pt x="782" y="6"/>
                  </a:lnTo>
                  <a:lnTo>
                    <a:pt x="786" y="6"/>
                  </a:lnTo>
                  <a:lnTo>
                    <a:pt x="790" y="6"/>
                  </a:lnTo>
                  <a:lnTo>
                    <a:pt x="794" y="10"/>
                  </a:lnTo>
                  <a:lnTo>
                    <a:pt x="794" y="10"/>
                  </a:lnTo>
                  <a:lnTo>
                    <a:pt x="794" y="8"/>
                  </a:lnTo>
                  <a:lnTo>
                    <a:pt x="794" y="8"/>
                  </a:lnTo>
                  <a:lnTo>
                    <a:pt x="798" y="4"/>
                  </a:lnTo>
                  <a:lnTo>
                    <a:pt x="800" y="2"/>
                  </a:lnTo>
                  <a:lnTo>
                    <a:pt x="802" y="0"/>
                  </a:lnTo>
                  <a:lnTo>
                    <a:pt x="802" y="0"/>
                  </a:lnTo>
                  <a:lnTo>
                    <a:pt x="802" y="4"/>
                  </a:lnTo>
                  <a:lnTo>
                    <a:pt x="802" y="10"/>
                  </a:lnTo>
                  <a:lnTo>
                    <a:pt x="806" y="10"/>
                  </a:lnTo>
                  <a:lnTo>
                    <a:pt x="806" y="10"/>
                  </a:lnTo>
                  <a:lnTo>
                    <a:pt x="808" y="6"/>
                  </a:lnTo>
                  <a:lnTo>
                    <a:pt x="814" y="4"/>
                  </a:lnTo>
                  <a:lnTo>
                    <a:pt x="814" y="4"/>
                  </a:lnTo>
                  <a:lnTo>
                    <a:pt x="816" y="4"/>
                  </a:lnTo>
                  <a:lnTo>
                    <a:pt x="816" y="4"/>
                  </a:lnTo>
                  <a:lnTo>
                    <a:pt x="818" y="8"/>
                  </a:lnTo>
                  <a:lnTo>
                    <a:pt x="818" y="8"/>
                  </a:lnTo>
                  <a:lnTo>
                    <a:pt x="824" y="8"/>
                  </a:lnTo>
                  <a:lnTo>
                    <a:pt x="830" y="8"/>
                  </a:lnTo>
                  <a:lnTo>
                    <a:pt x="830" y="8"/>
                  </a:lnTo>
                  <a:lnTo>
                    <a:pt x="836" y="10"/>
                  </a:lnTo>
                  <a:lnTo>
                    <a:pt x="836" y="10"/>
                  </a:lnTo>
                  <a:lnTo>
                    <a:pt x="838" y="12"/>
                  </a:lnTo>
                  <a:lnTo>
                    <a:pt x="838" y="12"/>
                  </a:lnTo>
                  <a:lnTo>
                    <a:pt x="836" y="14"/>
                  </a:lnTo>
                  <a:lnTo>
                    <a:pt x="836" y="14"/>
                  </a:lnTo>
                  <a:lnTo>
                    <a:pt x="828" y="20"/>
                  </a:lnTo>
                  <a:lnTo>
                    <a:pt x="828" y="20"/>
                  </a:lnTo>
                  <a:lnTo>
                    <a:pt x="820" y="24"/>
                  </a:lnTo>
                  <a:lnTo>
                    <a:pt x="820" y="24"/>
                  </a:lnTo>
                  <a:lnTo>
                    <a:pt x="814" y="26"/>
                  </a:lnTo>
                  <a:lnTo>
                    <a:pt x="814" y="26"/>
                  </a:lnTo>
                  <a:lnTo>
                    <a:pt x="808" y="28"/>
                  </a:lnTo>
                  <a:lnTo>
                    <a:pt x="808" y="28"/>
                  </a:lnTo>
                  <a:lnTo>
                    <a:pt x="784" y="28"/>
                  </a:lnTo>
                  <a:lnTo>
                    <a:pt x="784" y="24"/>
                  </a:lnTo>
                  <a:lnTo>
                    <a:pt x="784" y="24"/>
                  </a:lnTo>
                  <a:lnTo>
                    <a:pt x="790" y="22"/>
                  </a:lnTo>
                  <a:lnTo>
                    <a:pt x="792" y="16"/>
                  </a:lnTo>
                  <a:lnTo>
                    <a:pt x="792" y="16"/>
                  </a:lnTo>
                  <a:lnTo>
                    <a:pt x="792" y="16"/>
                  </a:lnTo>
                  <a:lnTo>
                    <a:pt x="774" y="16"/>
                  </a:lnTo>
                  <a:lnTo>
                    <a:pt x="768" y="16"/>
                  </a:lnTo>
                  <a:lnTo>
                    <a:pt x="760" y="14"/>
                  </a:lnTo>
                  <a:lnTo>
                    <a:pt x="760" y="14"/>
                  </a:lnTo>
                  <a:lnTo>
                    <a:pt x="762" y="14"/>
                  </a:lnTo>
                  <a:lnTo>
                    <a:pt x="762" y="14"/>
                  </a:lnTo>
                  <a:close/>
                  <a:moveTo>
                    <a:pt x="706" y="16"/>
                  </a:moveTo>
                  <a:lnTo>
                    <a:pt x="706" y="16"/>
                  </a:lnTo>
                  <a:lnTo>
                    <a:pt x="710" y="16"/>
                  </a:lnTo>
                  <a:lnTo>
                    <a:pt x="710" y="16"/>
                  </a:lnTo>
                  <a:lnTo>
                    <a:pt x="718" y="16"/>
                  </a:lnTo>
                  <a:lnTo>
                    <a:pt x="718" y="16"/>
                  </a:lnTo>
                  <a:lnTo>
                    <a:pt x="718" y="24"/>
                  </a:lnTo>
                  <a:lnTo>
                    <a:pt x="718" y="24"/>
                  </a:lnTo>
                  <a:lnTo>
                    <a:pt x="724" y="24"/>
                  </a:lnTo>
                  <a:lnTo>
                    <a:pt x="724" y="24"/>
                  </a:lnTo>
                  <a:lnTo>
                    <a:pt x="724" y="24"/>
                  </a:lnTo>
                  <a:lnTo>
                    <a:pt x="726" y="18"/>
                  </a:lnTo>
                  <a:lnTo>
                    <a:pt x="726" y="18"/>
                  </a:lnTo>
                  <a:lnTo>
                    <a:pt x="730" y="16"/>
                  </a:lnTo>
                  <a:lnTo>
                    <a:pt x="732" y="18"/>
                  </a:lnTo>
                  <a:lnTo>
                    <a:pt x="732" y="18"/>
                  </a:lnTo>
                  <a:lnTo>
                    <a:pt x="736" y="24"/>
                  </a:lnTo>
                  <a:lnTo>
                    <a:pt x="742" y="28"/>
                  </a:lnTo>
                  <a:lnTo>
                    <a:pt x="742" y="28"/>
                  </a:lnTo>
                  <a:lnTo>
                    <a:pt x="744" y="26"/>
                  </a:lnTo>
                  <a:lnTo>
                    <a:pt x="744" y="26"/>
                  </a:lnTo>
                  <a:lnTo>
                    <a:pt x="742" y="22"/>
                  </a:lnTo>
                  <a:lnTo>
                    <a:pt x="740" y="18"/>
                  </a:lnTo>
                  <a:lnTo>
                    <a:pt x="740" y="16"/>
                  </a:lnTo>
                  <a:lnTo>
                    <a:pt x="740" y="16"/>
                  </a:lnTo>
                  <a:lnTo>
                    <a:pt x="744" y="12"/>
                  </a:lnTo>
                  <a:lnTo>
                    <a:pt x="744" y="12"/>
                  </a:lnTo>
                  <a:lnTo>
                    <a:pt x="746" y="12"/>
                  </a:lnTo>
                  <a:lnTo>
                    <a:pt x="750" y="14"/>
                  </a:lnTo>
                  <a:lnTo>
                    <a:pt x="754" y="14"/>
                  </a:lnTo>
                  <a:lnTo>
                    <a:pt x="754" y="14"/>
                  </a:lnTo>
                  <a:lnTo>
                    <a:pt x="756" y="16"/>
                  </a:lnTo>
                  <a:lnTo>
                    <a:pt x="756" y="16"/>
                  </a:lnTo>
                  <a:lnTo>
                    <a:pt x="756" y="20"/>
                  </a:lnTo>
                  <a:lnTo>
                    <a:pt x="756" y="24"/>
                  </a:lnTo>
                  <a:lnTo>
                    <a:pt x="756" y="24"/>
                  </a:lnTo>
                  <a:lnTo>
                    <a:pt x="758" y="24"/>
                  </a:lnTo>
                  <a:lnTo>
                    <a:pt x="758" y="24"/>
                  </a:lnTo>
                  <a:lnTo>
                    <a:pt x="760" y="22"/>
                  </a:lnTo>
                  <a:lnTo>
                    <a:pt x="762" y="20"/>
                  </a:lnTo>
                  <a:lnTo>
                    <a:pt x="762" y="20"/>
                  </a:lnTo>
                  <a:lnTo>
                    <a:pt x="768" y="28"/>
                  </a:lnTo>
                  <a:lnTo>
                    <a:pt x="768" y="28"/>
                  </a:lnTo>
                  <a:lnTo>
                    <a:pt x="774" y="30"/>
                  </a:lnTo>
                  <a:lnTo>
                    <a:pt x="774" y="30"/>
                  </a:lnTo>
                  <a:lnTo>
                    <a:pt x="780" y="32"/>
                  </a:lnTo>
                  <a:lnTo>
                    <a:pt x="782" y="36"/>
                  </a:lnTo>
                  <a:lnTo>
                    <a:pt x="782" y="36"/>
                  </a:lnTo>
                  <a:lnTo>
                    <a:pt x="778" y="38"/>
                  </a:lnTo>
                  <a:lnTo>
                    <a:pt x="778" y="38"/>
                  </a:lnTo>
                  <a:lnTo>
                    <a:pt x="770" y="40"/>
                  </a:lnTo>
                  <a:lnTo>
                    <a:pt x="770" y="40"/>
                  </a:lnTo>
                  <a:lnTo>
                    <a:pt x="768" y="42"/>
                  </a:lnTo>
                  <a:lnTo>
                    <a:pt x="766" y="44"/>
                  </a:lnTo>
                  <a:lnTo>
                    <a:pt x="764" y="52"/>
                  </a:lnTo>
                  <a:lnTo>
                    <a:pt x="764" y="52"/>
                  </a:lnTo>
                  <a:lnTo>
                    <a:pt x="762" y="58"/>
                  </a:lnTo>
                  <a:lnTo>
                    <a:pt x="762" y="58"/>
                  </a:lnTo>
                  <a:lnTo>
                    <a:pt x="756" y="60"/>
                  </a:lnTo>
                  <a:lnTo>
                    <a:pt x="756" y="60"/>
                  </a:lnTo>
                  <a:lnTo>
                    <a:pt x="752" y="66"/>
                  </a:lnTo>
                  <a:lnTo>
                    <a:pt x="752" y="72"/>
                  </a:lnTo>
                  <a:lnTo>
                    <a:pt x="752" y="72"/>
                  </a:lnTo>
                  <a:lnTo>
                    <a:pt x="748" y="74"/>
                  </a:lnTo>
                  <a:lnTo>
                    <a:pt x="748" y="74"/>
                  </a:lnTo>
                  <a:lnTo>
                    <a:pt x="744" y="72"/>
                  </a:lnTo>
                  <a:lnTo>
                    <a:pt x="738" y="70"/>
                  </a:lnTo>
                  <a:lnTo>
                    <a:pt x="728" y="62"/>
                  </a:lnTo>
                  <a:lnTo>
                    <a:pt x="728" y="62"/>
                  </a:lnTo>
                  <a:lnTo>
                    <a:pt x="728" y="62"/>
                  </a:lnTo>
                  <a:lnTo>
                    <a:pt x="728" y="62"/>
                  </a:lnTo>
                  <a:lnTo>
                    <a:pt x="730" y="58"/>
                  </a:lnTo>
                  <a:lnTo>
                    <a:pt x="730" y="58"/>
                  </a:lnTo>
                  <a:lnTo>
                    <a:pt x="740" y="58"/>
                  </a:lnTo>
                  <a:lnTo>
                    <a:pt x="744" y="56"/>
                  </a:lnTo>
                  <a:lnTo>
                    <a:pt x="746" y="54"/>
                  </a:lnTo>
                  <a:lnTo>
                    <a:pt x="746" y="54"/>
                  </a:lnTo>
                  <a:lnTo>
                    <a:pt x="744" y="52"/>
                  </a:lnTo>
                  <a:lnTo>
                    <a:pt x="744" y="52"/>
                  </a:lnTo>
                  <a:lnTo>
                    <a:pt x="724" y="54"/>
                  </a:lnTo>
                  <a:lnTo>
                    <a:pt x="724" y="54"/>
                  </a:lnTo>
                  <a:lnTo>
                    <a:pt x="722" y="50"/>
                  </a:lnTo>
                  <a:lnTo>
                    <a:pt x="722" y="50"/>
                  </a:lnTo>
                  <a:lnTo>
                    <a:pt x="722" y="50"/>
                  </a:lnTo>
                  <a:lnTo>
                    <a:pt x="736" y="46"/>
                  </a:lnTo>
                  <a:lnTo>
                    <a:pt x="740" y="44"/>
                  </a:lnTo>
                  <a:lnTo>
                    <a:pt x="746" y="42"/>
                  </a:lnTo>
                  <a:lnTo>
                    <a:pt x="746" y="42"/>
                  </a:lnTo>
                  <a:lnTo>
                    <a:pt x="746" y="42"/>
                  </a:lnTo>
                  <a:lnTo>
                    <a:pt x="738" y="40"/>
                  </a:lnTo>
                  <a:lnTo>
                    <a:pt x="732" y="36"/>
                  </a:lnTo>
                  <a:lnTo>
                    <a:pt x="732" y="36"/>
                  </a:lnTo>
                  <a:lnTo>
                    <a:pt x="728" y="40"/>
                  </a:lnTo>
                  <a:lnTo>
                    <a:pt x="726" y="44"/>
                  </a:lnTo>
                  <a:lnTo>
                    <a:pt x="722" y="44"/>
                  </a:lnTo>
                  <a:lnTo>
                    <a:pt x="722" y="44"/>
                  </a:lnTo>
                  <a:lnTo>
                    <a:pt x="718" y="44"/>
                  </a:lnTo>
                  <a:lnTo>
                    <a:pt x="712" y="42"/>
                  </a:lnTo>
                  <a:lnTo>
                    <a:pt x="706" y="38"/>
                  </a:lnTo>
                  <a:lnTo>
                    <a:pt x="704" y="34"/>
                  </a:lnTo>
                  <a:lnTo>
                    <a:pt x="704" y="34"/>
                  </a:lnTo>
                  <a:lnTo>
                    <a:pt x="710" y="30"/>
                  </a:lnTo>
                  <a:lnTo>
                    <a:pt x="710" y="30"/>
                  </a:lnTo>
                  <a:lnTo>
                    <a:pt x="708" y="26"/>
                  </a:lnTo>
                  <a:lnTo>
                    <a:pt x="708" y="26"/>
                  </a:lnTo>
                  <a:lnTo>
                    <a:pt x="702" y="28"/>
                  </a:lnTo>
                  <a:lnTo>
                    <a:pt x="702" y="28"/>
                  </a:lnTo>
                  <a:lnTo>
                    <a:pt x="698" y="26"/>
                  </a:lnTo>
                  <a:lnTo>
                    <a:pt x="698" y="20"/>
                  </a:lnTo>
                  <a:lnTo>
                    <a:pt x="698" y="20"/>
                  </a:lnTo>
                  <a:lnTo>
                    <a:pt x="700" y="18"/>
                  </a:lnTo>
                  <a:lnTo>
                    <a:pt x="706" y="16"/>
                  </a:lnTo>
                  <a:lnTo>
                    <a:pt x="706" y="16"/>
                  </a:lnTo>
                  <a:close/>
                  <a:moveTo>
                    <a:pt x="404" y="92"/>
                  </a:moveTo>
                  <a:lnTo>
                    <a:pt x="404" y="92"/>
                  </a:lnTo>
                  <a:lnTo>
                    <a:pt x="402" y="94"/>
                  </a:lnTo>
                  <a:lnTo>
                    <a:pt x="402" y="94"/>
                  </a:lnTo>
                  <a:lnTo>
                    <a:pt x="398" y="94"/>
                  </a:lnTo>
                  <a:lnTo>
                    <a:pt x="396" y="92"/>
                  </a:lnTo>
                  <a:lnTo>
                    <a:pt x="396" y="92"/>
                  </a:lnTo>
                  <a:lnTo>
                    <a:pt x="398" y="90"/>
                  </a:lnTo>
                  <a:lnTo>
                    <a:pt x="400" y="88"/>
                  </a:lnTo>
                  <a:lnTo>
                    <a:pt x="400" y="88"/>
                  </a:lnTo>
                  <a:lnTo>
                    <a:pt x="404" y="88"/>
                  </a:lnTo>
                  <a:lnTo>
                    <a:pt x="406" y="90"/>
                  </a:lnTo>
                  <a:lnTo>
                    <a:pt x="406" y="90"/>
                  </a:lnTo>
                  <a:lnTo>
                    <a:pt x="404" y="92"/>
                  </a:lnTo>
                  <a:lnTo>
                    <a:pt x="404" y="92"/>
                  </a:lnTo>
                  <a:close/>
                  <a:moveTo>
                    <a:pt x="396" y="78"/>
                  </a:moveTo>
                  <a:lnTo>
                    <a:pt x="396" y="78"/>
                  </a:lnTo>
                  <a:lnTo>
                    <a:pt x="396" y="78"/>
                  </a:lnTo>
                  <a:lnTo>
                    <a:pt x="396" y="78"/>
                  </a:lnTo>
                  <a:lnTo>
                    <a:pt x="396" y="78"/>
                  </a:lnTo>
                  <a:lnTo>
                    <a:pt x="396" y="78"/>
                  </a:lnTo>
                  <a:close/>
                  <a:moveTo>
                    <a:pt x="400" y="82"/>
                  </a:moveTo>
                  <a:lnTo>
                    <a:pt x="400" y="82"/>
                  </a:lnTo>
                  <a:lnTo>
                    <a:pt x="396" y="82"/>
                  </a:lnTo>
                  <a:lnTo>
                    <a:pt x="396" y="78"/>
                  </a:lnTo>
                  <a:lnTo>
                    <a:pt x="396" y="78"/>
                  </a:lnTo>
                  <a:lnTo>
                    <a:pt x="398" y="80"/>
                  </a:lnTo>
                  <a:lnTo>
                    <a:pt x="398" y="80"/>
                  </a:lnTo>
                  <a:lnTo>
                    <a:pt x="400" y="80"/>
                  </a:lnTo>
                  <a:lnTo>
                    <a:pt x="400" y="82"/>
                  </a:lnTo>
                  <a:lnTo>
                    <a:pt x="400" y="82"/>
                  </a:lnTo>
                  <a:close/>
                  <a:moveTo>
                    <a:pt x="410" y="72"/>
                  </a:moveTo>
                  <a:lnTo>
                    <a:pt x="410" y="72"/>
                  </a:lnTo>
                  <a:lnTo>
                    <a:pt x="404" y="76"/>
                  </a:lnTo>
                  <a:lnTo>
                    <a:pt x="404" y="76"/>
                  </a:lnTo>
                  <a:lnTo>
                    <a:pt x="402" y="74"/>
                  </a:lnTo>
                  <a:lnTo>
                    <a:pt x="402" y="74"/>
                  </a:lnTo>
                  <a:lnTo>
                    <a:pt x="398" y="72"/>
                  </a:lnTo>
                  <a:lnTo>
                    <a:pt x="398" y="72"/>
                  </a:lnTo>
                  <a:lnTo>
                    <a:pt x="402" y="68"/>
                  </a:lnTo>
                  <a:lnTo>
                    <a:pt x="402" y="68"/>
                  </a:lnTo>
                  <a:lnTo>
                    <a:pt x="404" y="70"/>
                  </a:lnTo>
                  <a:lnTo>
                    <a:pt x="408" y="72"/>
                  </a:lnTo>
                  <a:lnTo>
                    <a:pt x="408" y="72"/>
                  </a:lnTo>
                  <a:lnTo>
                    <a:pt x="408" y="70"/>
                  </a:lnTo>
                  <a:lnTo>
                    <a:pt x="410" y="70"/>
                  </a:lnTo>
                  <a:lnTo>
                    <a:pt x="410" y="70"/>
                  </a:lnTo>
                  <a:lnTo>
                    <a:pt x="410" y="72"/>
                  </a:lnTo>
                  <a:lnTo>
                    <a:pt x="410" y="72"/>
                  </a:lnTo>
                  <a:close/>
                  <a:moveTo>
                    <a:pt x="388" y="114"/>
                  </a:moveTo>
                  <a:lnTo>
                    <a:pt x="388" y="114"/>
                  </a:lnTo>
                  <a:lnTo>
                    <a:pt x="390" y="110"/>
                  </a:lnTo>
                  <a:lnTo>
                    <a:pt x="390" y="110"/>
                  </a:lnTo>
                  <a:lnTo>
                    <a:pt x="394" y="110"/>
                  </a:lnTo>
                  <a:lnTo>
                    <a:pt x="394" y="110"/>
                  </a:lnTo>
                  <a:lnTo>
                    <a:pt x="396" y="110"/>
                  </a:lnTo>
                  <a:lnTo>
                    <a:pt x="398" y="112"/>
                  </a:lnTo>
                  <a:lnTo>
                    <a:pt x="398" y="112"/>
                  </a:lnTo>
                  <a:lnTo>
                    <a:pt x="388" y="114"/>
                  </a:lnTo>
                  <a:lnTo>
                    <a:pt x="388" y="114"/>
                  </a:lnTo>
                  <a:close/>
                  <a:moveTo>
                    <a:pt x="394" y="118"/>
                  </a:moveTo>
                  <a:lnTo>
                    <a:pt x="394" y="118"/>
                  </a:lnTo>
                  <a:lnTo>
                    <a:pt x="396" y="116"/>
                  </a:lnTo>
                  <a:lnTo>
                    <a:pt x="396" y="116"/>
                  </a:lnTo>
                  <a:lnTo>
                    <a:pt x="402" y="112"/>
                  </a:lnTo>
                  <a:lnTo>
                    <a:pt x="402" y="112"/>
                  </a:lnTo>
                  <a:lnTo>
                    <a:pt x="410" y="112"/>
                  </a:lnTo>
                  <a:lnTo>
                    <a:pt x="410" y="112"/>
                  </a:lnTo>
                  <a:lnTo>
                    <a:pt x="410" y="112"/>
                  </a:lnTo>
                  <a:lnTo>
                    <a:pt x="410" y="112"/>
                  </a:lnTo>
                  <a:lnTo>
                    <a:pt x="406" y="114"/>
                  </a:lnTo>
                  <a:lnTo>
                    <a:pt x="406" y="114"/>
                  </a:lnTo>
                  <a:lnTo>
                    <a:pt x="402" y="116"/>
                  </a:lnTo>
                  <a:lnTo>
                    <a:pt x="402" y="116"/>
                  </a:lnTo>
                  <a:lnTo>
                    <a:pt x="398" y="116"/>
                  </a:lnTo>
                  <a:lnTo>
                    <a:pt x="398" y="116"/>
                  </a:lnTo>
                  <a:lnTo>
                    <a:pt x="394" y="118"/>
                  </a:lnTo>
                  <a:lnTo>
                    <a:pt x="394" y="118"/>
                  </a:lnTo>
                  <a:lnTo>
                    <a:pt x="394" y="118"/>
                  </a:lnTo>
                  <a:lnTo>
                    <a:pt x="394" y="118"/>
                  </a:lnTo>
                  <a:close/>
                  <a:moveTo>
                    <a:pt x="420" y="122"/>
                  </a:moveTo>
                  <a:lnTo>
                    <a:pt x="420" y="122"/>
                  </a:lnTo>
                  <a:lnTo>
                    <a:pt x="418" y="124"/>
                  </a:lnTo>
                  <a:lnTo>
                    <a:pt x="418" y="124"/>
                  </a:lnTo>
                  <a:lnTo>
                    <a:pt x="416" y="122"/>
                  </a:lnTo>
                  <a:lnTo>
                    <a:pt x="416" y="122"/>
                  </a:lnTo>
                  <a:lnTo>
                    <a:pt x="414" y="122"/>
                  </a:lnTo>
                  <a:lnTo>
                    <a:pt x="414" y="122"/>
                  </a:lnTo>
                  <a:lnTo>
                    <a:pt x="406" y="122"/>
                  </a:lnTo>
                  <a:lnTo>
                    <a:pt x="400" y="122"/>
                  </a:lnTo>
                  <a:lnTo>
                    <a:pt x="400" y="122"/>
                  </a:lnTo>
                  <a:lnTo>
                    <a:pt x="398" y="120"/>
                  </a:lnTo>
                  <a:lnTo>
                    <a:pt x="396" y="118"/>
                  </a:lnTo>
                  <a:lnTo>
                    <a:pt x="396" y="118"/>
                  </a:lnTo>
                  <a:lnTo>
                    <a:pt x="404" y="116"/>
                  </a:lnTo>
                  <a:lnTo>
                    <a:pt x="404" y="116"/>
                  </a:lnTo>
                  <a:lnTo>
                    <a:pt x="410" y="116"/>
                  </a:lnTo>
                  <a:lnTo>
                    <a:pt x="416" y="118"/>
                  </a:lnTo>
                  <a:lnTo>
                    <a:pt x="416" y="118"/>
                  </a:lnTo>
                  <a:lnTo>
                    <a:pt x="418" y="118"/>
                  </a:lnTo>
                  <a:lnTo>
                    <a:pt x="418" y="118"/>
                  </a:lnTo>
                  <a:lnTo>
                    <a:pt x="418" y="118"/>
                  </a:lnTo>
                  <a:lnTo>
                    <a:pt x="418" y="118"/>
                  </a:lnTo>
                  <a:lnTo>
                    <a:pt x="418" y="118"/>
                  </a:lnTo>
                  <a:lnTo>
                    <a:pt x="418" y="118"/>
                  </a:lnTo>
                  <a:lnTo>
                    <a:pt x="414" y="120"/>
                  </a:lnTo>
                  <a:lnTo>
                    <a:pt x="414" y="120"/>
                  </a:lnTo>
                  <a:lnTo>
                    <a:pt x="416" y="122"/>
                  </a:lnTo>
                  <a:lnTo>
                    <a:pt x="420" y="122"/>
                  </a:lnTo>
                  <a:lnTo>
                    <a:pt x="420" y="122"/>
                  </a:lnTo>
                  <a:lnTo>
                    <a:pt x="420" y="122"/>
                  </a:lnTo>
                  <a:lnTo>
                    <a:pt x="420" y="122"/>
                  </a:lnTo>
                  <a:close/>
                  <a:moveTo>
                    <a:pt x="410" y="154"/>
                  </a:moveTo>
                  <a:lnTo>
                    <a:pt x="410" y="154"/>
                  </a:lnTo>
                  <a:lnTo>
                    <a:pt x="408" y="154"/>
                  </a:lnTo>
                  <a:lnTo>
                    <a:pt x="408" y="154"/>
                  </a:lnTo>
                  <a:lnTo>
                    <a:pt x="408" y="154"/>
                  </a:lnTo>
                  <a:lnTo>
                    <a:pt x="408" y="154"/>
                  </a:lnTo>
                  <a:lnTo>
                    <a:pt x="406" y="156"/>
                  </a:lnTo>
                  <a:lnTo>
                    <a:pt x="406" y="156"/>
                  </a:lnTo>
                  <a:lnTo>
                    <a:pt x="404" y="158"/>
                  </a:lnTo>
                  <a:lnTo>
                    <a:pt x="404" y="158"/>
                  </a:lnTo>
                  <a:lnTo>
                    <a:pt x="402" y="158"/>
                  </a:lnTo>
                  <a:lnTo>
                    <a:pt x="402" y="158"/>
                  </a:lnTo>
                  <a:lnTo>
                    <a:pt x="400" y="160"/>
                  </a:lnTo>
                  <a:lnTo>
                    <a:pt x="400" y="160"/>
                  </a:lnTo>
                  <a:lnTo>
                    <a:pt x="394" y="162"/>
                  </a:lnTo>
                  <a:lnTo>
                    <a:pt x="394" y="162"/>
                  </a:lnTo>
                  <a:lnTo>
                    <a:pt x="396" y="158"/>
                  </a:lnTo>
                  <a:lnTo>
                    <a:pt x="396" y="158"/>
                  </a:lnTo>
                  <a:lnTo>
                    <a:pt x="398" y="154"/>
                  </a:lnTo>
                  <a:lnTo>
                    <a:pt x="398" y="154"/>
                  </a:lnTo>
                  <a:lnTo>
                    <a:pt x="402" y="152"/>
                  </a:lnTo>
                  <a:lnTo>
                    <a:pt x="402" y="152"/>
                  </a:lnTo>
                  <a:lnTo>
                    <a:pt x="408" y="148"/>
                  </a:lnTo>
                  <a:lnTo>
                    <a:pt x="408" y="148"/>
                  </a:lnTo>
                  <a:lnTo>
                    <a:pt x="408" y="148"/>
                  </a:lnTo>
                  <a:lnTo>
                    <a:pt x="408" y="148"/>
                  </a:lnTo>
                  <a:lnTo>
                    <a:pt x="412" y="150"/>
                  </a:lnTo>
                  <a:lnTo>
                    <a:pt x="414" y="152"/>
                  </a:lnTo>
                  <a:lnTo>
                    <a:pt x="414" y="152"/>
                  </a:lnTo>
                  <a:lnTo>
                    <a:pt x="410" y="154"/>
                  </a:lnTo>
                  <a:lnTo>
                    <a:pt x="410" y="154"/>
                  </a:lnTo>
                  <a:close/>
                  <a:moveTo>
                    <a:pt x="208" y="208"/>
                  </a:moveTo>
                  <a:lnTo>
                    <a:pt x="208" y="208"/>
                  </a:lnTo>
                  <a:lnTo>
                    <a:pt x="208" y="210"/>
                  </a:lnTo>
                  <a:lnTo>
                    <a:pt x="206" y="212"/>
                  </a:lnTo>
                  <a:lnTo>
                    <a:pt x="206" y="212"/>
                  </a:lnTo>
                  <a:lnTo>
                    <a:pt x="206" y="212"/>
                  </a:lnTo>
                  <a:lnTo>
                    <a:pt x="206" y="212"/>
                  </a:lnTo>
                  <a:lnTo>
                    <a:pt x="204" y="212"/>
                  </a:lnTo>
                  <a:lnTo>
                    <a:pt x="204" y="210"/>
                  </a:lnTo>
                  <a:lnTo>
                    <a:pt x="208" y="208"/>
                  </a:lnTo>
                  <a:lnTo>
                    <a:pt x="208" y="208"/>
                  </a:lnTo>
                  <a:close/>
                  <a:moveTo>
                    <a:pt x="74" y="596"/>
                  </a:moveTo>
                  <a:lnTo>
                    <a:pt x="74" y="596"/>
                  </a:lnTo>
                  <a:lnTo>
                    <a:pt x="72" y="594"/>
                  </a:lnTo>
                  <a:lnTo>
                    <a:pt x="72" y="594"/>
                  </a:lnTo>
                  <a:lnTo>
                    <a:pt x="72" y="594"/>
                  </a:lnTo>
                  <a:lnTo>
                    <a:pt x="74" y="594"/>
                  </a:lnTo>
                  <a:lnTo>
                    <a:pt x="74" y="594"/>
                  </a:lnTo>
                  <a:lnTo>
                    <a:pt x="74" y="596"/>
                  </a:lnTo>
                  <a:lnTo>
                    <a:pt x="74" y="596"/>
                  </a:lnTo>
                  <a:lnTo>
                    <a:pt x="74" y="596"/>
                  </a:lnTo>
                  <a:close/>
                  <a:moveTo>
                    <a:pt x="74" y="596"/>
                  </a:moveTo>
                  <a:lnTo>
                    <a:pt x="74" y="596"/>
                  </a:lnTo>
                  <a:lnTo>
                    <a:pt x="74" y="596"/>
                  </a:lnTo>
                  <a:lnTo>
                    <a:pt x="74" y="596"/>
                  </a:lnTo>
                  <a:lnTo>
                    <a:pt x="74" y="596"/>
                  </a:lnTo>
                  <a:close/>
                  <a:moveTo>
                    <a:pt x="24" y="650"/>
                  </a:moveTo>
                  <a:lnTo>
                    <a:pt x="24" y="650"/>
                  </a:lnTo>
                  <a:lnTo>
                    <a:pt x="24" y="650"/>
                  </a:lnTo>
                  <a:lnTo>
                    <a:pt x="24" y="650"/>
                  </a:lnTo>
                  <a:lnTo>
                    <a:pt x="24" y="650"/>
                  </a:lnTo>
                  <a:close/>
                  <a:moveTo>
                    <a:pt x="24" y="652"/>
                  </a:moveTo>
                  <a:lnTo>
                    <a:pt x="24" y="652"/>
                  </a:lnTo>
                  <a:lnTo>
                    <a:pt x="24" y="652"/>
                  </a:lnTo>
                  <a:lnTo>
                    <a:pt x="24" y="652"/>
                  </a:lnTo>
                  <a:lnTo>
                    <a:pt x="24" y="650"/>
                  </a:lnTo>
                  <a:lnTo>
                    <a:pt x="24" y="650"/>
                  </a:lnTo>
                  <a:lnTo>
                    <a:pt x="24" y="652"/>
                  </a:lnTo>
                  <a:lnTo>
                    <a:pt x="24" y="652"/>
                  </a:lnTo>
                  <a:lnTo>
                    <a:pt x="24" y="652"/>
                  </a:lnTo>
                  <a:lnTo>
                    <a:pt x="24" y="652"/>
                  </a:lnTo>
                  <a:lnTo>
                    <a:pt x="24" y="652"/>
                  </a:lnTo>
                  <a:close/>
                  <a:moveTo>
                    <a:pt x="26" y="656"/>
                  </a:moveTo>
                  <a:lnTo>
                    <a:pt x="26" y="656"/>
                  </a:lnTo>
                  <a:lnTo>
                    <a:pt x="24" y="652"/>
                  </a:lnTo>
                  <a:lnTo>
                    <a:pt x="24" y="652"/>
                  </a:lnTo>
                  <a:lnTo>
                    <a:pt x="26" y="658"/>
                  </a:lnTo>
                  <a:lnTo>
                    <a:pt x="26" y="658"/>
                  </a:lnTo>
                  <a:lnTo>
                    <a:pt x="26" y="656"/>
                  </a:lnTo>
                  <a:lnTo>
                    <a:pt x="26" y="656"/>
                  </a:lnTo>
                  <a:close/>
                  <a:moveTo>
                    <a:pt x="18" y="824"/>
                  </a:moveTo>
                  <a:lnTo>
                    <a:pt x="18" y="824"/>
                  </a:lnTo>
                  <a:lnTo>
                    <a:pt x="14" y="824"/>
                  </a:lnTo>
                  <a:lnTo>
                    <a:pt x="14" y="824"/>
                  </a:lnTo>
                  <a:lnTo>
                    <a:pt x="12" y="824"/>
                  </a:lnTo>
                  <a:lnTo>
                    <a:pt x="10" y="824"/>
                  </a:lnTo>
                  <a:lnTo>
                    <a:pt x="10" y="824"/>
                  </a:lnTo>
                  <a:lnTo>
                    <a:pt x="4" y="824"/>
                  </a:lnTo>
                  <a:lnTo>
                    <a:pt x="0" y="820"/>
                  </a:lnTo>
                  <a:lnTo>
                    <a:pt x="0" y="820"/>
                  </a:lnTo>
                  <a:lnTo>
                    <a:pt x="2" y="818"/>
                  </a:lnTo>
                  <a:lnTo>
                    <a:pt x="2" y="818"/>
                  </a:lnTo>
                  <a:lnTo>
                    <a:pt x="12" y="820"/>
                  </a:lnTo>
                  <a:lnTo>
                    <a:pt x="16" y="822"/>
                  </a:lnTo>
                  <a:lnTo>
                    <a:pt x="18" y="824"/>
                  </a:lnTo>
                  <a:lnTo>
                    <a:pt x="18" y="824"/>
                  </a:lnTo>
                  <a:lnTo>
                    <a:pt x="18" y="824"/>
                  </a:lnTo>
                  <a:lnTo>
                    <a:pt x="18" y="824"/>
                  </a:lnTo>
                  <a:close/>
                  <a:moveTo>
                    <a:pt x="84" y="822"/>
                  </a:moveTo>
                  <a:lnTo>
                    <a:pt x="84" y="822"/>
                  </a:lnTo>
                  <a:lnTo>
                    <a:pt x="80" y="820"/>
                  </a:lnTo>
                  <a:lnTo>
                    <a:pt x="78" y="818"/>
                  </a:lnTo>
                  <a:lnTo>
                    <a:pt x="76" y="820"/>
                  </a:lnTo>
                  <a:lnTo>
                    <a:pt x="76" y="820"/>
                  </a:lnTo>
                  <a:lnTo>
                    <a:pt x="74" y="818"/>
                  </a:lnTo>
                  <a:lnTo>
                    <a:pt x="74" y="818"/>
                  </a:lnTo>
                  <a:lnTo>
                    <a:pt x="70" y="820"/>
                  </a:lnTo>
                  <a:lnTo>
                    <a:pt x="68" y="820"/>
                  </a:lnTo>
                  <a:lnTo>
                    <a:pt x="68" y="820"/>
                  </a:lnTo>
                  <a:lnTo>
                    <a:pt x="66" y="818"/>
                  </a:lnTo>
                  <a:lnTo>
                    <a:pt x="66" y="818"/>
                  </a:lnTo>
                  <a:lnTo>
                    <a:pt x="62" y="822"/>
                  </a:lnTo>
                  <a:lnTo>
                    <a:pt x="60" y="826"/>
                  </a:lnTo>
                  <a:lnTo>
                    <a:pt x="60" y="826"/>
                  </a:lnTo>
                  <a:lnTo>
                    <a:pt x="58" y="824"/>
                  </a:lnTo>
                  <a:lnTo>
                    <a:pt x="56" y="820"/>
                  </a:lnTo>
                  <a:lnTo>
                    <a:pt x="56" y="820"/>
                  </a:lnTo>
                  <a:lnTo>
                    <a:pt x="48" y="822"/>
                  </a:lnTo>
                  <a:lnTo>
                    <a:pt x="48" y="822"/>
                  </a:lnTo>
                  <a:lnTo>
                    <a:pt x="42" y="820"/>
                  </a:lnTo>
                  <a:lnTo>
                    <a:pt x="42" y="820"/>
                  </a:lnTo>
                  <a:lnTo>
                    <a:pt x="38" y="822"/>
                  </a:lnTo>
                  <a:lnTo>
                    <a:pt x="38" y="822"/>
                  </a:lnTo>
                  <a:lnTo>
                    <a:pt x="36" y="820"/>
                  </a:lnTo>
                  <a:lnTo>
                    <a:pt x="34" y="818"/>
                  </a:lnTo>
                  <a:lnTo>
                    <a:pt x="34" y="818"/>
                  </a:lnTo>
                  <a:lnTo>
                    <a:pt x="34" y="818"/>
                  </a:lnTo>
                  <a:lnTo>
                    <a:pt x="34" y="818"/>
                  </a:lnTo>
                  <a:lnTo>
                    <a:pt x="36" y="818"/>
                  </a:lnTo>
                  <a:lnTo>
                    <a:pt x="36" y="818"/>
                  </a:lnTo>
                  <a:lnTo>
                    <a:pt x="44" y="818"/>
                  </a:lnTo>
                  <a:lnTo>
                    <a:pt x="48" y="818"/>
                  </a:lnTo>
                  <a:lnTo>
                    <a:pt x="52" y="818"/>
                  </a:lnTo>
                  <a:lnTo>
                    <a:pt x="52" y="818"/>
                  </a:lnTo>
                  <a:lnTo>
                    <a:pt x="52" y="816"/>
                  </a:lnTo>
                  <a:lnTo>
                    <a:pt x="52" y="816"/>
                  </a:lnTo>
                  <a:lnTo>
                    <a:pt x="50" y="816"/>
                  </a:lnTo>
                  <a:lnTo>
                    <a:pt x="48" y="814"/>
                  </a:lnTo>
                  <a:lnTo>
                    <a:pt x="48" y="810"/>
                  </a:lnTo>
                  <a:lnTo>
                    <a:pt x="48" y="810"/>
                  </a:lnTo>
                  <a:lnTo>
                    <a:pt x="46" y="808"/>
                  </a:lnTo>
                  <a:lnTo>
                    <a:pt x="42" y="808"/>
                  </a:lnTo>
                  <a:lnTo>
                    <a:pt x="42" y="808"/>
                  </a:lnTo>
                  <a:lnTo>
                    <a:pt x="42" y="808"/>
                  </a:lnTo>
                  <a:lnTo>
                    <a:pt x="42" y="806"/>
                  </a:lnTo>
                  <a:lnTo>
                    <a:pt x="42" y="806"/>
                  </a:lnTo>
                  <a:lnTo>
                    <a:pt x="46" y="806"/>
                  </a:lnTo>
                  <a:lnTo>
                    <a:pt x="46" y="806"/>
                  </a:lnTo>
                  <a:lnTo>
                    <a:pt x="54" y="808"/>
                  </a:lnTo>
                  <a:lnTo>
                    <a:pt x="54" y="808"/>
                  </a:lnTo>
                  <a:lnTo>
                    <a:pt x="56" y="808"/>
                  </a:lnTo>
                  <a:lnTo>
                    <a:pt x="58" y="806"/>
                  </a:lnTo>
                  <a:lnTo>
                    <a:pt x="58" y="806"/>
                  </a:lnTo>
                  <a:lnTo>
                    <a:pt x="62" y="806"/>
                  </a:lnTo>
                  <a:lnTo>
                    <a:pt x="62" y="806"/>
                  </a:lnTo>
                  <a:lnTo>
                    <a:pt x="64" y="806"/>
                  </a:lnTo>
                  <a:lnTo>
                    <a:pt x="64" y="806"/>
                  </a:lnTo>
                  <a:lnTo>
                    <a:pt x="68" y="808"/>
                  </a:lnTo>
                  <a:lnTo>
                    <a:pt x="72" y="808"/>
                  </a:lnTo>
                  <a:lnTo>
                    <a:pt x="72" y="808"/>
                  </a:lnTo>
                  <a:lnTo>
                    <a:pt x="74" y="812"/>
                  </a:lnTo>
                  <a:lnTo>
                    <a:pt x="78" y="814"/>
                  </a:lnTo>
                  <a:lnTo>
                    <a:pt x="82" y="816"/>
                  </a:lnTo>
                  <a:lnTo>
                    <a:pt x="86" y="818"/>
                  </a:lnTo>
                  <a:lnTo>
                    <a:pt x="86" y="818"/>
                  </a:lnTo>
                  <a:lnTo>
                    <a:pt x="84" y="822"/>
                  </a:lnTo>
                  <a:lnTo>
                    <a:pt x="84" y="822"/>
                  </a:lnTo>
                  <a:close/>
                  <a:moveTo>
                    <a:pt x="106" y="924"/>
                  </a:moveTo>
                  <a:lnTo>
                    <a:pt x="106" y="924"/>
                  </a:lnTo>
                  <a:lnTo>
                    <a:pt x="104" y="926"/>
                  </a:lnTo>
                  <a:lnTo>
                    <a:pt x="104" y="930"/>
                  </a:lnTo>
                  <a:lnTo>
                    <a:pt x="104" y="930"/>
                  </a:lnTo>
                  <a:lnTo>
                    <a:pt x="98" y="930"/>
                  </a:lnTo>
                  <a:lnTo>
                    <a:pt x="98" y="930"/>
                  </a:lnTo>
                  <a:lnTo>
                    <a:pt x="98" y="930"/>
                  </a:lnTo>
                  <a:lnTo>
                    <a:pt x="98" y="930"/>
                  </a:lnTo>
                  <a:lnTo>
                    <a:pt x="98" y="930"/>
                  </a:lnTo>
                  <a:lnTo>
                    <a:pt x="100" y="928"/>
                  </a:lnTo>
                  <a:lnTo>
                    <a:pt x="100" y="928"/>
                  </a:lnTo>
                  <a:lnTo>
                    <a:pt x="100" y="926"/>
                  </a:lnTo>
                  <a:lnTo>
                    <a:pt x="100" y="926"/>
                  </a:lnTo>
                  <a:lnTo>
                    <a:pt x="98" y="926"/>
                  </a:lnTo>
                  <a:lnTo>
                    <a:pt x="98" y="926"/>
                  </a:lnTo>
                  <a:lnTo>
                    <a:pt x="100" y="924"/>
                  </a:lnTo>
                  <a:lnTo>
                    <a:pt x="100" y="924"/>
                  </a:lnTo>
                  <a:lnTo>
                    <a:pt x="104" y="924"/>
                  </a:lnTo>
                  <a:lnTo>
                    <a:pt x="106" y="924"/>
                  </a:lnTo>
                  <a:lnTo>
                    <a:pt x="106" y="924"/>
                  </a:lnTo>
                  <a:close/>
                  <a:moveTo>
                    <a:pt x="102" y="822"/>
                  </a:moveTo>
                  <a:lnTo>
                    <a:pt x="102" y="822"/>
                  </a:lnTo>
                  <a:lnTo>
                    <a:pt x="100" y="824"/>
                  </a:lnTo>
                  <a:lnTo>
                    <a:pt x="96" y="824"/>
                  </a:lnTo>
                  <a:lnTo>
                    <a:pt x="96" y="824"/>
                  </a:lnTo>
                  <a:lnTo>
                    <a:pt x="96" y="820"/>
                  </a:lnTo>
                  <a:lnTo>
                    <a:pt x="96" y="820"/>
                  </a:lnTo>
                  <a:lnTo>
                    <a:pt x="98" y="818"/>
                  </a:lnTo>
                  <a:lnTo>
                    <a:pt x="98" y="818"/>
                  </a:lnTo>
                  <a:lnTo>
                    <a:pt x="104" y="818"/>
                  </a:lnTo>
                  <a:lnTo>
                    <a:pt x="108" y="820"/>
                  </a:lnTo>
                  <a:lnTo>
                    <a:pt x="108" y="820"/>
                  </a:lnTo>
                  <a:lnTo>
                    <a:pt x="108" y="822"/>
                  </a:lnTo>
                  <a:lnTo>
                    <a:pt x="106" y="822"/>
                  </a:lnTo>
                  <a:lnTo>
                    <a:pt x="102" y="822"/>
                  </a:lnTo>
                  <a:lnTo>
                    <a:pt x="102" y="822"/>
                  </a:lnTo>
                  <a:close/>
                  <a:moveTo>
                    <a:pt x="148" y="554"/>
                  </a:moveTo>
                  <a:lnTo>
                    <a:pt x="148" y="554"/>
                  </a:lnTo>
                  <a:lnTo>
                    <a:pt x="148" y="550"/>
                  </a:lnTo>
                  <a:lnTo>
                    <a:pt x="150" y="546"/>
                  </a:lnTo>
                  <a:lnTo>
                    <a:pt x="154" y="540"/>
                  </a:lnTo>
                  <a:lnTo>
                    <a:pt x="154" y="540"/>
                  </a:lnTo>
                  <a:lnTo>
                    <a:pt x="158" y="544"/>
                  </a:lnTo>
                  <a:lnTo>
                    <a:pt x="158" y="544"/>
                  </a:lnTo>
                  <a:lnTo>
                    <a:pt x="154" y="550"/>
                  </a:lnTo>
                  <a:lnTo>
                    <a:pt x="154" y="550"/>
                  </a:lnTo>
                  <a:lnTo>
                    <a:pt x="152" y="552"/>
                  </a:lnTo>
                  <a:lnTo>
                    <a:pt x="150" y="554"/>
                  </a:lnTo>
                  <a:lnTo>
                    <a:pt x="150" y="554"/>
                  </a:lnTo>
                  <a:lnTo>
                    <a:pt x="152" y="554"/>
                  </a:lnTo>
                  <a:lnTo>
                    <a:pt x="152" y="554"/>
                  </a:lnTo>
                  <a:lnTo>
                    <a:pt x="156" y="550"/>
                  </a:lnTo>
                  <a:lnTo>
                    <a:pt x="158" y="550"/>
                  </a:lnTo>
                  <a:lnTo>
                    <a:pt x="162" y="552"/>
                  </a:lnTo>
                  <a:lnTo>
                    <a:pt x="162" y="552"/>
                  </a:lnTo>
                  <a:lnTo>
                    <a:pt x="160" y="556"/>
                  </a:lnTo>
                  <a:lnTo>
                    <a:pt x="154" y="556"/>
                  </a:lnTo>
                  <a:lnTo>
                    <a:pt x="150" y="556"/>
                  </a:lnTo>
                  <a:lnTo>
                    <a:pt x="148" y="554"/>
                  </a:lnTo>
                  <a:lnTo>
                    <a:pt x="148" y="554"/>
                  </a:lnTo>
                  <a:close/>
                  <a:moveTo>
                    <a:pt x="212" y="1028"/>
                  </a:moveTo>
                  <a:lnTo>
                    <a:pt x="212" y="1028"/>
                  </a:lnTo>
                  <a:lnTo>
                    <a:pt x="206" y="1032"/>
                  </a:lnTo>
                  <a:lnTo>
                    <a:pt x="196" y="1032"/>
                  </a:lnTo>
                  <a:lnTo>
                    <a:pt x="196" y="1032"/>
                  </a:lnTo>
                  <a:lnTo>
                    <a:pt x="196" y="1026"/>
                  </a:lnTo>
                  <a:lnTo>
                    <a:pt x="198" y="1018"/>
                  </a:lnTo>
                  <a:lnTo>
                    <a:pt x="198" y="1018"/>
                  </a:lnTo>
                  <a:lnTo>
                    <a:pt x="208" y="1020"/>
                  </a:lnTo>
                  <a:lnTo>
                    <a:pt x="214" y="1020"/>
                  </a:lnTo>
                  <a:lnTo>
                    <a:pt x="214" y="1020"/>
                  </a:lnTo>
                  <a:lnTo>
                    <a:pt x="212" y="1028"/>
                  </a:lnTo>
                  <a:lnTo>
                    <a:pt x="212" y="1028"/>
                  </a:lnTo>
                  <a:close/>
                  <a:moveTo>
                    <a:pt x="220" y="546"/>
                  </a:moveTo>
                  <a:lnTo>
                    <a:pt x="220" y="546"/>
                  </a:lnTo>
                  <a:lnTo>
                    <a:pt x="214" y="544"/>
                  </a:lnTo>
                  <a:lnTo>
                    <a:pt x="214" y="544"/>
                  </a:lnTo>
                  <a:lnTo>
                    <a:pt x="214" y="540"/>
                  </a:lnTo>
                  <a:lnTo>
                    <a:pt x="214" y="540"/>
                  </a:lnTo>
                  <a:lnTo>
                    <a:pt x="212" y="542"/>
                  </a:lnTo>
                  <a:lnTo>
                    <a:pt x="212" y="542"/>
                  </a:lnTo>
                  <a:lnTo>
                    <a:pt x="210" y="542"/>
                  </a:lnTo>
                  <a:lnTo>
                    <a:pt x="210" y="542"/>
                  </a:lnTo>
                  <a:lnTo>
                    <a:pt x="210" y="540"/>
                  </a:lnTo>
                  <a:lnTo>
                    <a:pt x="210" y="540"/>
                  </a:lnTo>
                  <a:lnTo>
                    <a:pt x="212" y="536"/>
                  </a:lnTo>
                  <a:lnTo>
                    <a:pt x="212" y="536"/>
                  </a:lnTo>
                  <a:lnTo>
                    <a:pt x="210" y="534"/>
                  </a:lnTo>
                  <a:lnTo>
                    <a:pt x="210" y="534"/>
                  </a:lnTo>
                  <a:lnTo>
                    <a:pt x="210" y="534"/>
                  </a:lnTo>
                  <a:lnTo>
                    <a:pt x="210" y="534"/>
                  </a:lnTo>
                  <a:lnTo>
                    <a:pt x="204" y="538"/>
                  </a:lnTo>
                  <a:lnTo>
                    <a:pt x="200" y="542"/>
                  </a:lnTo>
                  <a:lnTo>
                    <a:pt x="200" y="542"/>
                  </a:lnTo>
                  <a:lnTo>
                    <a:pt x="196" y="542"/>
                  </a:lnTo>
                  <a:lnTo>
                    <a:pt x="196" y="542"/>
                  </a:lnTo>
                  <a:lnTo>
                    <a:pt x="196" y="542"/>
                  </a:lnTo>
                  <a:lnTo>
                    <a:pt x="196" y="542"/>
                  </a:lnTo>
                  <a:lnTo>
                    <a:pt x="200" y="538"/>
                  </a:lnTo>
                  <a:lnTo>
                    <a:pt x="204" y="534"/>
                  </a:lnTo>
                  <a:lnTo>
                    <a:pt x="204" y="534"/>
                  </a:lnTo>
                  <a:lnTo>
                    <a:pt x="204" y="534"/>
                  </a:lnTo>
                  <a:lnTo>
                    <a:pt x="200" y="534"/>
                  </a:lnTo>
                  <a:lnTo>
                    <a:pt x="200" y="534"/>
                  </a:lnTo>
                  <a:lnTo>
                    <a:pt x="198" y="536"/>
                  </a:lnTo>
                  <a:lnTo>
                    <a:pt x="198" y="536"/>
                  </a:lnTo>
                  <a:lnTo>
                    <a:pt x="196" y="536"/>
                  </a:lnTo>
                  <a:lnTo>
                    <a:pt x="196" y="536"/>
                  </a:lnTo>
                  <a:lnTo>
                    <a:pt x="196" y="536"/>
                  </a:lnTo>
                  <a:lnTo>
                    <a:pt x="196" y="532"/>
                  </a:lnTo>
                  <a:lnTo>
                    <a:pt x="196" y="532"/>
                  </a:lnTo>
                  <a:lnTo>
                    <a:pt x="194" y="534"/>
                  </a:lnTo>
                  <a:lnTo>
                    <a:pt x="194" y="534"/>
                  </a:lnTo>
                  <a:lnTo>
                    <a:pt x="190" y="536"/>
                  </a:lnTo>
                  <a:lnTo>
                    <a:pt x="186" y="536"/>
                  </a:lnTo>
                  <a:lnTo>
                    <a:pt x="186" y="536"/>
                  </a:lnTo>
                  <a:lnTo>
                    <a:pt x="176" y="534"/>
                  </a:lnTo>
                  <a:lnTo>
                    <a:pt x="176" y="534"/>
                  </a:lnTo>
                  <a:lnTo>
                    <a:pt x="166" y="536"/>
                  </a:lnTo>
                  <a:lnTo>
                    <a:pt x="166" y="536"/>
                  </a:lnTo>
                  <a:lnTo>
                    <a:pt x="166" y="532"/>
                  </a:lnTo>
                  <a:lnTo>
                    <a:pt x="166" y="532"/>
                  </a:lnTo>
                  <a:lnTo>
                    <a:pt x="170" y="528"/>
                  </a:lnTo>
                  <a:lnTo>
                    <a:pt x="176" y="524"/>
                  </a:lnTo>
                  <a:lnTo>
                    <a:pt x="176" y="524"/>
                  </a:lnTo>
                  <a:lnTo>
                    <a:pt x="172" y="524"/>
                  </a:lnTo>
                  <a:lnTo>
                    <a:pt x="172" y="524"/>
                  </a:lnTo>
                  <a:lnTo>
                    <a:pt x="172" y="524"/>
                  </a:lnTo>
                  <a:lnTo>
                    <a:pt x="172" y="524"/>
                  </a:lnTo>
                  <a:lnTo>
                    <a:pt x="174" y="520"/>
                  </a:lnTo>
                  <a:lnTo>
                    <a:pt x="174" y="520"/>
                  </a:lnTo>
                  <a:lnTo>
                    <a:pt x="178" y="518"/>
                  </a:lnTo>
                  <a:lnTo>
                    <a:pt x="178" y="518"/>
                  </a:lnTo>
                  <a:lnTo>
                    <a:pt x="176" y="514"/>
                  </a:lnTo>
                  <a:lnTo>
                    <a:pt x="176" y="514"/>
                  </a:lnTo>
                  <a:lnTo>
                    <a:pt x="182" y="502"/>
                  </a:lnTo>
                  <a:lnTo>
                    <a:pt x="186" y="498"/>
                  </a:lnTo>
                  <a:lnTo>
                    <a:pt x="190" y="494"/>
                  </a:lnTo>
                  <a:lnTo>
                    <a:pt x="190" y="494"/>
                  </a:lnTo>
                  <a:lnTo>
                    <a:pt x="198" y="492"/>
                  </a:lnTo>
                  <a:lnTo>
                    <a:pt x="198" y="492"/>
                  </a:lnTo>
                  <a:lnTo>
                    <a:pt x="198" y="492"/>
                  </a:lnTo>
                  <a:lnTo>
                    <a:pt x="198" y="492"/>
                  </a:lnTo>
                  <a:lnTo>
                    <a:pt x="200" y="492"/>
                  </a:lnTo>
                  <a:lnTo>
                    <a:pt x="200" y="492"/>
                  </a:lnTo>
                  <a:lnTo>
                    <a:pt x="200" y="494"/>
                  </a:lnTo>
                  <a:lnTo>
                    <a:pt x="200" y="494"/>
                  </a:lnTo>
                  <a:lnTo>
                    <a:pt x="196" y="496"/>
                  </a:lnTo>
                  <a:lnTo>
                    <a:pt x="196" y="496"/>
                  </a:lnTo>
                  <a:lnTo>
                    <a:pt x="196" y="500"/>
                  </a:lnTo>
                  <a:lnTo>
                    <a:pt x="192" y="504"/>
                  </a:lnTo>
                  <a:lnTo>
                    <a:pt x="190" y="508"/>
                  </a:lnTo>
                  <a:lnTo>
                    <a:pt x="188" y="512"/>
                  </a:lnTo>
                  <a:lnTo>
                    <a:pt x="188" y="512"/>
                  </a:lnTo>
                  <a:lnTo>
                    <a:pt x="192" y="510"/>
                  </a:lnTo>
                  <a:lnTo>
                    <a:pt x="194" y="508"/>
                  </a:lnTo>
                  <a:lnTo>
                    <a:pt x="194" y="508"/>
                  </a:lnTo>
                  <a:lnTo>
                    <a:pt x="198" y="510"/>
                  </a:lnTo>
                  <a:lnTo>
                    <a:pt x="198" y="510"/>
                  </a:lnTo>
                  <a:lnTo>
                    <a:pt x="194" y="512"/>
                  </a:lnTo>
                  <a:lnTo>
                    <a:pt x="194" y="514"/>
                  </a:lnTo>
                  <a:lnTo>
                    <a:pt x="194" y="514"/>
                  </a:lnTo>
                  <a:lnTo>
                    <a:pt x="200" y="516"/>
                  </a:lnTo>
                  <a:lnTo>
                    <a:pt x="204" y="518"/>
                  </a:lnTo>
                  <a:lnTo>
                    <a:pt x="204" y="518"/>
                  </a:lnTo>
                  <a:lnTo>
                    <a:pt x="206" y="516"/>
                  </a:lnTo>
                  <a:lnTo>
                    <a:pt x="206" y="516"/>
                  </a:lnTo>
                  <a:lnTo>
                    <a:pt x="212" y="516"/>
                  </a:lnTo>
                  <a:lnTo>
                    <a:pt x="216" y="518"/>
                  </a:lnTo>
                  <a:lnTo>
                    <a:pt x="216" y="518"/>
                  </a:lnTo>
                  <a:lnTo>
                    <a:pt x="214" y="518"/>
                  </a:lnTo>
                  <a:lnTo>
                    <a:pt x="214" y="518"/>
                  </a:lnTo>
                  <a:lnTo>
                    <a:pt x="210" y="522"/>
                  </a:lnTo>
                  <a:lnTo>
                    <a:pt x="210" y="522"/>
                  </a:lnTo>
                  <a:lnTo>
                    <a:pt x="210" y="522"/>
                  </a:lnTo>
                  <a:lnTo>
                    <a:pt x="210" y="522"/>
                  </a:lnTo>
                  <a:lnTo>
                    <a:pt x="214" y="526"/>
                  </a:lnTo>
                  <a:lnTo>
                    <a:pt x="214" y="526"/>
                  </a:lnTo>
                  <a:lnTo>
                    <a:pt x="218" y="524"/>
                  </a:lnTo>
                  <a:lnTo>
                    <a:pt x="218" y="524"/>
                  </a:lnTo>
                  <a:lnTo>
                    <a:pt x="220" y="526"/>
                  </a:lnTo>
                  <a:lnTo>
                    <a:pt x="220" y="526"/>
                  </a:lnTo>
                  <a:lnTo>
                    <a:pt x="220" y="526"/>
                  </a:lnTo>
                  <a:lnTo>
                    <a:pt x="216" y="528"/>
                  </a:lnTo>
                  <a:lnTo>
                    <a:pt x="212" y="530"/>
                  </a:lnTo>
                  <a:lnTo>
                    <a:pt x="212" y="530"/>
                  </a:lnTo>
                  <a:lnTo>
                    <a:pt x="212" y="530"/>
                  </a:lnTo>
                  <a:lnTo>
                    <a:pt x="216" y="534"/>
                  </a:lnTo>
                  <a:lnTo>
                    <a:pt x="216" y="534"/>
                  </a:lnTo>
                  <a:lnTo>
                    <a:pt x="216" y="534"/>
                  </a:lnTo>
                  <a:lnTo>
                    <a:pt x="216" y="534"/>
                  </a:lnTo>
                  <a:lnTo>
                    <a:pt x="218" y="532"/>
                  </a:lnTo>
                  <a:lnTo>
                    <a:pt x="218" y="532"/>
                  </a:lnTo>
                  <a:lnTo>
                    <a:pt x="220" y="532"/>
                  </a:lnTo>
                  <a:lnTo>
                    <a:pt x="220" y="532"/>
                  </a:lnTo>
                  <a:lnTo>
                    <a:pt x="220" y="534"/>
                  </a:lnTo>
                  <a:lnTo>
                    <a:pt x="220" y="534"/>
                  </a:lnTo>
                  <a:lnTo>
                    <a:pt x="220" y="536"/>
                  </a:lnTo>
                  <a:lnTo>
                    <a:pt x="222" y="536"/>
                  </a:lnTo>
                  <a:lnTo>
                    <a:pt x="222" y="536"/>
                  </a:lnTo>
                  <a:lnTo>
                    <a:pt x="222" y="540"/>
                  </a:lnTo>
                  <a:lnTo>
                    <a:pt x="220" y="546"/>
                  </a:lnTo>
                  <a:lnTo>
                    <a:pt x="220" y="546"/>
                  </a:lnTo>
                  <a:close/>
                  <a:moveTo>
                    <a:pt x="266" y="350"/>
                  </a:moveTo>
                  <a:lnTo>
                    <a:pt x="266" y="350"/>
                  </a:lnTo>
                  <a:lnTo>
                    <a:pt x="266" y="350"/>
                  </a:lnTo>
                  <a:lnTo>
                    <a:pt x="266" y="350"/>
                  </a:lnTo>
                  <a:lnTo>
                    <a:pt x="268" y="348"/>
                  </a:lnTo>
                  <a:lnTo>
                    <a:pt x="268" y="348"/>
                  </a:lnTo>
                  <a:lnTo>
                    <a:pt x="270" y="348"/>
                  </a:lnTo>
                  <a:lnTo>
                    <a:pt x="270" y="348"/>
                  </a:lnTo>
                  <a:lnTo>
                    <a:pt x="270" y="348"/>
                  </a:lnTo>
                  <a:lnTo>
                    <a:pt x="270" y="348"/>
                  </a:lnTo>
                  <a:lnTo>
                    <a:pt x="266" y="350"/>
                  </a:lnTo>
                  <a:lnTo>
                    <a:pt x="266" y="350"/>
                  </a:lnTo>
                  <a:close/>
                  <a:moveTo>
                    <a:pt x="886" y="600"/>
                  </a:moveTo>
                  <a:lnTo>
                    <a:pt x="886" y="600"/>
                  </a:lnTo>
                  <a:lnTo>
                    <a:pt x="886" y="598"/>
                  </a:lnTo>
                  <a:lnTo>
                    <a:pt x="886" y="598"/>
                  </a:lnTo>
                  <a:lnTo>
                    <a:pt x="890" y="598"/>
                  </a:lnTo>
                  <a:lnTo>
                    <a:pt x="890" y="598"/>
                  </a:lnTo>
                  <a:lnTo>
                    <a:pt x="900" y="596"/>
                  </a:lnTo>
                  <a:lnTo>
                    <a:pt x="900" y="596"/>
                  </a:lnTo>
                  <a:lnTo>
                    <a:pt x="894" y="600"/>
                  </a:lnTo>
                  <a:lnTo>
                    <a:pt x="894" y="600"/>
                  </a:lnTo>
                  <a:lnTo>
                    <a:pt x="896" y="602"/>
                  </a:lnTo>
                  <a:lnTo>
                    <a:pt x="896" y="602"/>
                  </a:lnTo>
                  <a:lnTo>
                    <a:pt x="892" y="604"/>
                  </a:lnTo>
                  <a:lnTo>
                    <a:pt x="886" y="604"/>
                  </a:lnTo>
                  <a:lnTo>
                    <a:pt x="886" y="604"/>
                  </a:lnTo>
                  <a:lnTo>
                    <a:pt x="886" y="606"/>
                  </a:lnTo>
                  <a:lnTo>
                    <a:pt x="886" y="606"/>
                  </a:lnTo>
                  <a:lnTo>
                    <a:pt x="882" y="604"/>
                  </a:lnTo>
                  <a:lnTo>
                    <a:pt x="882" y="604"/>
                  </a:lnTo>
                  <a:lnTo>
                    <a:pt x="880" y="602"/>
                  </a:lnTo>
                  <a:lnTo>
                    <a:pt x="880" y="602"/>
                  </a:lnTo>
                  <a:lnTo>
                    <a:pt x="886" y="600"/>
                  </a:lnTo>
                  <a:lnTo>
                    <a:pt x="886" y="600"/>
                  </a:lnTo>
                  <a:close/>
                  <a:moveTo>
                    <a:pt x="806" y="596"/>
                  </a:moveTo>
                  <a:lnTo>
                    <a:pt x="806" y="596"/>
                  </a:lnTo>
                  <a:lnTo>
                    <a:pt x="806" y="596"/>
                  </a:lnTo>
                  <a:lnTo>
                    <a:pt x="806" y="596"/>
                  </a:lnTo>
                  <a:lnTo>
                    <a:pt x="806" y="596"/>
                  </a:lnTo>
                  <a:lnTo>
                    <a:pt x="806" y="596"/>
                  </a:lnTo>
                  <a:lnTo>
                    <a:pt x="810" y="598"/>
                  </a:lnTo>
                  <a:lnTo>
                    <a:pt x="810" y="598"/>
                  </a:lnTo>
                  <a:lnTo>
                    <a:pt x="810" y="596"/>
                  </a:lnTo>
                  <a:lnTo>
                    <a:pt x="810" y="596"/>
                  </a:lnTo>
                  <a:lnTo>
                    <a:pt x="810" y="596"/>
                  </a:lnTo>
                  <a:lnTo>
                    <a:pt x="810" y="596"/>
                  </a:lnTo>
                  <a:lnTo>
                    <a:pt x="810" y="598"/>
                  </a:lnTo>
                  <a:lnTo>
                    <a:pt x="810" y="598"/>
                  </a:lnTo>
                  <a:lnTo>
                    <a:pt x="812" y="598"/>
                  </a:lnTo>
                  <a:lnTo>
                    <a:pt x="812" y="598"/>
                  </a:lnTo>
                  <a:lnTo>
                    <a:pt x="818" y="598"/>
                  </a:lnTo>
                  <a:lnTo>
                    <a:pt x="818" y="598"/>
                  </a:lnTo>
                  <a:lnTo>
                    <a:pt x="824" y="600"/>
                  </a:lnTo>
                  <a:lnTo>
                    <a:pt x="824" y="600"/>
                  </a:lnTo>
                  <a:lnTo>
                    <a:pt x="824" y="600"/>
                  </a:lnTo>
                  <a:lnTo>
                    <a:pt x="824" y="600"/>
                  </a:lnTo>
                  <a:lnTo>
                    <a:pt x="824" y="600"/>
                  </a:lnTo>
                  <a:lnTo>
                    <a:pt x="824" y="600"/>
                  </a:lnTo>
                  <a:lnTo>
                    <a:pt x="824" y="602"/>
                  </a:lnTo>
                  <a:lnTo>
                    <a:pt x="824" y="602"/>
                  </a:lnTo>
                  <a:lnTo>
                    <a:pt x="830" y="600"/>
                  </a:lnTo>
                  <a:lnTo>
                    <a:pt x="830" y="600"/>
                  </a:lnTo>
                  <a:lnTo>
                    <a:pt x="828" y="602"/>
                  </a:lnTo>
                  <a:lnTo>
                    <a:pt x="828" y="602"/>
                  </a:lnTo>
                  <a:lnTo>
                    <a:pt x="816" y="602"/>
                  </a:lnTo>
                  <a:lnTo>
                    <a:pt x="816" y="602"/>
                  </a:lnTo>
                  <a:lnTo>
                    <a:pt x="816" y="602"/>
                  </a:lnTo>
                  <a:lnTo>
                    <a:pt x="806" y="600"/>
                  </a:lnTo>
                  <a:lnTo>
                    <a:pt x="806" y="600"/>
                  </a:lnTo>
                  <a:lnTo>
                    <a:pt x="806" y="596"/>
                  </a:lnTo>
                  <a:lnTo>
                    <a:pt x="806" y="596"/>
                  </a:lnTo>
                  <a:close/>
                  <a:moveTo>
                    <a:pt x="718" y="570"/>
                  </a:moveTo>
                  <a:lnTo>
                    <a:pt x="718" y="570"/>
                  </a:lnTo>
                  <a:lnTo>
                    <a:pt x="724" y="572"/>
                  </a:lnTo>
                  <a:lnTo>
                    <a:pt x="730" y="572"/>
                  </a:lnTo>
                  <a:lnTo>
                    <a:pt x="730" y="572"/>
                  </a:lnTo>
                  <a:lnTo>
                    <a:pt x="736" y="572"/>
                  </a:lnTo>
                  <a:lnTo>
                    <a:pt x="736" y="572"/>
                  </a:lnTo>
                  <a:lnTo>
                    <a:pt x="736" y="572"/>
                  </a:lnTo>
                  <a:lnTo>
                    <a:pt x="734" y="576"/>
                  </a:lnTo>
                  <a:lnTo>
                    <a:pt x="734" y="580"/>
                  </a:lnTo>
                  <a:lnTo>
                    <a:pt x="734" y="580"/>
                  </a:lnTo>
                  <a:lnTo>
                    <a:pt x="734" y="582"/>
                  </a:lnTo>
                  <a:lnTo>
                    <a:pt x="734" y="582"/>
                  </a:lnTo>
                  <a:lnTo>
                    <a:pt x="734" y="582"/>
                  </a:lnTo>
                  <a:lnTo>
                    <a:pt x="732" y="586"/>
                  </a:lnTo>
                  <a:lnTo>
                    <a:pt x="732" y="586"/>
                  </a:lnTo>
                  <a:lnTo>
                    <a:pt x="724" y="582"/>
                  </a:lnTo>
                  <a:lnTo>
                    <a:pt x="716" y="578"/>
                  </a:lnTo>
                  <a:lnTo>
                    <a:pt x="716" y="578"/>
                  </a:lnTo>
                  <a:lnTo>
                    <a:pt x="712" y="578"/>
                  </a:lnTo>
                  <a:lnTo>
                    <a:pt x="710" y="576"/>
                  </a:lnTo>
                  <a:lnTo>
                    <a:pt x="710" y="576"/>
                  </a:lnTo>
                  <a:lnTo>
                    <a:pt x="712" y="572"/>
                  </a:lnTo>
                  <a:lnTo>
                    <a:pt x="714" y="572"/>
                  </a:lnTo>
                  <a:lnTo>
                    <a:pt x="718" y="570"/>
                  </a:lnTo>
                  <a:lnTo>
                    <a:pt x="718" y="570"/>
                  </a:lnTo>
                  <a:close/>
                  <a:moveTo>
                    <a:pt x="676" y="528"/>
                  </a:moveTo>
                  <a:lnTo>
                    <a:pt x="676" y="528"/>
                  </a:lnTo>
                  <a:lnTo>
                    <a:pt x="682" y="524"/>
                  </a:lnTo>
                  <a:lnTo>
                    <a:pt x="682" y="524"/>
                  </a:lnTo>
                  <a:lnTo>
                    <a:pt x="682" y="522"/>
                  </a:lnTo>
                  <a:lnTo>
                    <a:pt x="682" y="522"/>
                  </a:lnTo>
                  <a:lnTo>
                    <a:pt x="684" y="522"/>
                  </a:lnTo>
                  <a:lnTo>
                    <a:pt x="684" y="522"/>
                  </a:lnTo>
                  <a:lnTo>
                    <a:pt x="684" y="522"/>
                  </a:lnTo>
                  <a:lnTo>
                    <a:pt x="684" y="522"/>
                  </a:lnTo>
                  <a:lnTo>
                    <a:pt x="684" y="532"/>
                  </a:lnTo>
                  <a:lnTo>
                    <a:pt x="684" y="536"/>
                  </a:lnTo>
                  <a:lnTo>
                    <a:pt x="682" y="538"/>
                  </a:lnTo>
                  <a:lnTo>
                    <a:pt x="682" y="538"/>
                  </a:lnTo>
                  <a:lnTo>
                    <a:pt x="680" y="538"/>
                  </a:lnTo>
                  <a:lnTo>
                    <a:pt x="680" y="538"/>
                  </a:lnTo>
                  <a:lnTo>
                    <a:pt x="680" y="538"/>
                  </a:lnTo>
                  <a:lnTo>
                    <a:pt x="678" y="538"/>
                  </a:lnTo>
                  <a:lnTo>
                    <a:pt x="678" y="538"/>
                  </a:lnTo>
                  <a:lnTo>
                    <a:pt x="678" y="536"/>
                  </a:lnTo>
                  <a:lnTo>
                    <a:pt x="678" y="536"/>
                  </a:lnTo>
                  <a:lnTo>
                    <a:pt x="678" y="536"/>
                  </a:lnTo>
                  <a:lnTo>
                    <a:pt x="678" y="536"/>
                  </a:lnTo>
                  <a:lnTo>
                    <a:pt x="676" y="534"/>
                  </a:lnTo>
                  <a:lnTo>
                    <a:pt x="676" y="534"/>
                  </a:lnTo>
                  <a:lnTo>
                    <a:pt x="678" y="534"/>
                  </a:lnTo>
                  <a:lnTo>
                    <a:pt x="678" y="534"/>
                  </a:lnTo>
                  <a:lnTo>
                    <a:pt x="678" y="534"/>
                  </a:lnTo>
                  <a:lnTo>
                    <a:pt x="678" y="534"/>
                  </a:lnTo>
                  <a:lnTo>
                    <a:pt x="678" y="534"/>
                  </a:lnTo>
                  <a:lnTo>
                    <a:pt x="676" y="532"/>
                  </a:lnTo>
                  <a:lnTo>
                    <a:pt x="676" y="532"/>
                  </a:lnTo>
                  <a:lnTo>
                    <a:pt x="678" y="532"/>
                  </a:lnTo>
                  <a:lnTo>
                    <a:pt x="678" y="532"/>
                  </a:lnTo>
                  <a:lnTo>
                    <a:pt x="676" y="530"/>
                  </a:lnTo>
                  <a:lnTo>
                    <a:pt x="676" y="530"/>
                  </a:lnTo>
                  <a:lnTo>
                    <a:pt x="676" y="530"/>
                  </a:lnTo>
                  <a:lnTo>
                    <a:pt x="676" y="530"/>
                  </a:lnTo>
                  <a:lnTo>
                    <a:pt x="676" y="528"/>
                  </a:lnTo>
                  <a:lnTo>
                    <a:pt x="676" y="528"/>
                  </a:lnTo>
                  <a:close/>
                  <a:moveTo>
                    <a:pt x="674" y="544"/>
                  </a:moveTo>
                  <a:lnTo>
                    <a:pt x="674" y="544"/>
                  </a:lnTo>
                  <a:lnTo>
                    <a:pt x="678" y="544"/>
                  </a:lnTo>
                  <a:lnTo>
                    <a:pt x="682" y="540"/>
                  </a:lnTo>
                  <a:lnTo>
                    <a:pt x="682" y="540"/>
                  </a:lnTo>
                  <a:lnTo>
                    <a:pt x="686" y="544"/>
                  </a:lnTo>
                  <a:lnTo>
                    <a:pt x="688" y="546"/>
                  </a:lnTo>
                  <a:lnTo>
                    <a:pt x="688" y="548"/>
                  </a:lnTo>
                  <a:lnTo>
                    <a:pt x="688" y="548"/>
                  </a:lnTo>
                  <a:lnTo>
                    <a:pt x="686" y="552"/>
                  </a:lnTo>
                  <a:lnTo>
                    <a:pt x="686" y="552"/>
                  </a:lnTo>
                  <a:lnTo>
                    <a:pt x="686" y="556"/>
                  </a:lnTo>
                  <a:lnTo>
                    <a:pt x="686" y="556"/>
                  </a:lnTo>
                  <a:lnTo>
                    <a:pt x="686" y="558"/>
                  </a:lnTo>
                  <a:lnTo>
                    <a:pt x="684" y="562"/>
                  </a:lnTo>
                  <a:lnTo>
                    <a:pt x="684" y="562"/>
                  </a:lnTo>
                  <a:lnTo>
                    <a:pt x="682" y="560"/>
                  </a:lnTo>
                  <a:lnTo>
                    <a:pt x="680" y="560"/>
                  </a:lnTo>
                  <a:lnTo>
                    <a:pt x="680" y="560"/>
                  </a:lnTo>
                  <a:lnTo>
                    <a:pt x="678" y="564"/>
                  </a:lnTo>
                  <a:lnTo>
                    <a:pt x="678" y="564"/>
                  </a:lnTo>
                  <a:lnTo>
                    <a:pt x="676" y="562"/>
                  </a:lnTo>
                  <a:lnTo>
                    <a:pt x="676" y="558"/>
                  </a:lnTo>
                  <a:lnTo>
                    <a:pt x="676" y="550"/>
                  </a:lnTo>
                  <a:lnTo>
                    <a:pt x="676" y="550"/>
                  </a:lnTo>
                  <a:lnTo>
                    <a:pt x="674" y="544"/>
                  </a:lnTo>
                  <a:lnTo>
                    <a:pt x="674" y="544"/>
                  </a:lnTo>
                  <a:lnTo>
                    <a:pt x="674" y="544"/>
                  </a:lnTo>
                  <a:lnTo>
                    <a:pt x="674" y="544"/>
                  </a:lnTo>
                  <a:close/>
                  <a:moveTo>
                    <a:pt x="554" y="360"/>
                  </a:moveTo>
                  <a:lnTo>
                    <a:pt x="554" y="360"/>
                  </a:lnTo>
                  <a:lnTo>
                    <a:pt x="556" y="358"/>
                  </a:lnTo>
                  <a:lnTo>
                    <a:pt x="556" y="358"/>
                  </a:lnTo>
                  <a:lnTo>
                    <a:pt x="554" y="356"/>
                  </a:lnTo>
                  <a:lnTo>
                    <a:pt x="554" y="356"/>
                  </a:lnTo>
                  <a:lnTo>
                    <a:pt x="556" y="354"/>
                  </a:lnTo>
                  <a:lnTo>
                    <a:pt x="556" y="354"/>
                  </a:lnTo>
                  <a:lnTo>
                    <a:pt x="558" y="354"/>
                  </a:lnTo>
                  <a:lnTo>
                    <a:pt x="558" y="354"/>
                  </a:lnTo>
                  <a:lnTo>
                    <a:pt x="556" y="350"/>
                  </a:lnTo>
                  <a:lnTo>
                    <a:pt x="556" y="350"/>
                  </a:lnTo>
                  <a:lnTo>
                    <a:pt x="560" y="350"/>
                  </a:lnTo>
                  <a:lnTo>
                    <a:pt x="560" y="350"/>
                  </a:lnTo>
                  <a:lnTo>
                    <a:pt x="558" y="346"/>
                  </a:lnTo>
                  <a:lnTo>
                    <a:pt x="558" y="346"/>
                  </a:lnTo>
                  <a:lnTo>
                    <a:pt x="560" y="344"/>
                  </a:lnTo>
                  <a:lnTo>
                    <a:pt x="560" y="344"/>
                  </a:lnTo>
                  <a:lnTo>
                    <a:pt x="564" y="346"/>
                  </a:lnTo>
                  <a:lnTo>
                    <a:pt x="564" y="346"/>
                  </a:lnTo>
                  <a:lnTo>
                    <a:pt x="570" y="346"/>
                  </a:lnTo>
                  <a:lnTo>
                    <a:pt x="572" y="344"/>
                  </a:lnTo>
                  <a:lnTo>
                    <a:pt x="576" y="344"/>
                  </a:lnTo>
                  <a:lnTo>
                    <a:pt x="576" y="344"/>
                  </a:lnTo>
                  <a:lnTo>
                    <a:pt x="576" y="346"/>
                  </a:lnTo>
                  <a:lnTo>
                    <a:pt x="576" y="346"/>
                  </a:lnTo>
                  <a:lnTo>
                    <a:pt x="576" y="346"/>
                  </a:lnTo>
                  <a:lnTo>
                    <a:pt x="574" y="350"/>
                  </a:lnTo>
                  <a:lnTo>
                    <a:pt x="570" y="350"/>
                  </a:lnTo>
                  <a:lnTo>
                    <a:pt x="568" y="352"/>
                  </a:lnTo>
                  <a:lnTo>
                    <a:pt x="566" y="356"/>
                  </a:lnTo>
                  <a:lnTo>
                    <a:pt x="566" y="356"/>
                  </a:lnTo>
                  <a:lnTo>
                    <a:pt x="566" y="356"/>
                  </a:lnTo>
                  <a:lnTo>
                    <a:pt x="566" y="356"/>
                  </a:lnTo>
                  <a:lnTo>
                    <a:pt x="576" y="356"/>
                  </a:lnTo>
                  <a:lnTo>
                    <a:pt x="582" y="356"/>
                  </a:lnTo>
                  <a:lnTo>
                    <a:pt x="586" y="358"/>
                  </a:lnTo>
                  <a:lnTo>
                    <a:pt x="586" y="358"/>
                  </a:lnTo>
                  <a:lnTo>
                    <a:pt x="586" y="360"/>
                  </a:lnTo>
                  <a:lnTo>
                    <a:pt x="586" y="360"/>
                  </a:lnTo>
                  <a:lnTo>
                    <a:pt x="582" y="366"/>
                  </a:lnTo>
                  <a:lnTo>
                    <a:pt x="580" y="370"/>
                  </a:lnTo>
                  <a:lnTo>
                    <a:pt x="576" y="372"/>
                  </a:lnTo>
                  <a:lnTo>
                    <a:pt x="576" y="372"/>
                  </a:lnTo>
                  <a:lnTo>
                    <a:pt x="576" y="372"/>
                  </a:lnTo>
                  <a:lnTo>
                    <a:pt x="576" y="372"/>
                  </a:lnTo>
                  <a:lnTo>
                    <a:pt x="578" y="374"/>
                  </a:lnTo>
                  <a:lnTo>
                    <a:pt x="578" y="374"/>
                  </a:lnTo>
                  <a:lnTo>
                    <a:pt x="578" y="374"/>
                  </a:lnTo>
                  <a:lnTo>
                    <a:pt x="578" y="374"/>
                  </a:lnTo>
                  <a:lnTo>
                    <a:pt x="574" y="376"/>
                  </a:lnTo>
                  <a:lnTo>
                    <a:pt x="570" y="376"/>
                  </a:lnTo>
                  <a:lnTo>
                    <a:pt x="570" y="376"/>
                  </a:lnTo>
                  <a:lnTo>
                    <a:pt x="570" y="376"/>
                  </a:lnTo>
                  <a:lnTo>
                    <a:pt x="570" y="376"/>
                  </a:lnTo>
                  <a:lnTo>
                    <a:pt x="574" y="378"/>
                  </a:lnTo>
                  <a:lnTo>
                    <a:pt x="578" y="376"/>
                  </a:lnTo>
                  <a:lnTo>
                    <a:pt x="578" y="376"/>
                  </a:lnTo>
                  <a:lnTo>
                    <a:pt x="584" y="380"/>
                  </a:lnTo>
                  <a:lnTo>
                    <a:pt x="588" y="382"/>
                  </a:lnTo>
                  <a:lnTo>
                    <a:pt x="588" y="382"/>
                  </a:lnTo>
                  <a:lnTo>
                    <a:pt x="590" y="388"/>
                  </a:lnTo>
                  <a:lnTo>
                    <a:pt x="590" y="392"/>
                  </a:lnTo>
                  <a:lnTo>
                    <a:pt x="590" y="392"/>
                  </a:lnTo>
                  <a:lnTo>
                    <a:pt x="592" y="392"/>
                  </a:lnTo>
                  <a:lnTo>
                    <a:pt x="596" y="394"/>
                  </a:lnTo>
                  <a:lnTo>
                    <a:pt x="596" y="394"/>
                  </a:lnTo>
                  <a:lnTo>
                    <a:pt x="600" y="398"/>
                  </a:lnTo>
                  <a:lnTo>
                    <a:pt x="600" y="398"/>
                  </a:lnTo>
                  <a:lnTo>
                    <a:pt x="600" y="404"/>
                  </a:lnTo>
                  <a:lnTo>
                    <a:pt x="600" y="404"/>
                  </a:lnTo>
                  <a:lnTo>
                    <a:pt x="604" y="408"/>
                  </a:lnTo>
                  <a:lnTo>
                    <a:pt x="604" y="410"/>
                  </a:lnTo>
                  <a:lnTo>
                    <a:pt x="602" y="414"/>
                  </a:lnTo>
                  <a:lnTo>
                    <a:pt x="602" y="414"/>
                  </a:lnTo>
                  <a:lnTo>
                    <a:pt x="606" y="414"/>
                  </a:lnTo>
                  <a:lnTo>
                    <a:pt x="606" y="414"/>
                  </a:lnTo>
                  <a:lnTo>
                    <a:pt x="608" y="412"/>
                  </a:lnTo>
                  <a:lnTo>
                    <a:pt x="612" y="414"/>
                  </a:lnTo>
                  <a:lnTo>
                    <a:pt x="616" y="416"/>
                  </a:lnTo>
                  <a:lnTo>
                    <a:pt x="616" y="416"/>
                  </a:lnTo>
                  <a:lnTo>
                    <a:pt x="616" y="420"/>
                  </a:lnTo>
                  <a:lnTo>
                    <a:pt x="616" y="420"/>
                  </a:lnTo>
                  <a:lnTo>
                    <a:pt x="612" y="426"/>
                  </a:lnTo>
                  <a:lnTo>
                    <a:pt x="606" y="430"/>
                  </a:lnTo>
                  <a:lnTo>
                    <a:pt x="606" y="430"/>
                  </a:lnTo>
                  <a:lnTo>
                    <a:pt x="606" y="430"/>
                  </a:lnTo>
                  <a:lnTo>
                    <a:pt x="614" y="430"/>
                  </a:lnTo>
                  <a:lnTo>
                    <a:pt x="614" y="430"/>
                  </a:lnTo>
                  <a:lnTo>
                    <a:pt x="614" y="434"/>
                  </a:lnTo>
                  <a:lnTo>
                    <a:pt x="614" y="434"/>
                  </a:lnTo>
                  <a:lnTo>
                    <a:pt x="612" y="434"/>
                  </a:lnTo>
                  <a:lnTo>
                    <a:pt x="610" y="436"/>
                  </a:lnTo>
                  <a:lnTo>
                    <a:pt x="610" y="436"/>
                  </a:lnTo>
                  <a:lnTo>
                    <a:pt x="608" y="436"/>
                  </a:lnTo>
                  <a:lnTo>
                    <a:pt x="604" y="438"/>
                  </a:lnTo>
                  <a:lnTo>
                    <a:pt x="604" y="438"/>
                  </a:lnTo>
                  <a:lnTo>
                    <a:pt x="600" y="438"/>
                  </a:lnTo>
                  <a:lnTo>
                    <a:pt x="600" y="438"/>
                  </a:lnTo>
                  <a:lnTo>
                    <a:pt x="596" y="438"/>
                  </a:lnTo>
                  <a:lnTo>
                    <a:pt x="596" y="438"/>
                  </a:lnTo>
                  <a:lnTo>
                    <a:pt x="592" y="438"/>
                  </a:lnTo>
                  <a:lnTo>
                    <a:pt x="592" y="438"/>
                  </a:lnTo>
                  <a:lnTo>
                    <a:pt x="586" y="438"/>
                  </a:lnTo>
                  <a:lnTo>
                    <a:pt x="586" y="438"/>
                  </a:lnTo>
                  <a:lnTo>
                    <a:pt x="586" y="440"/>
                  </a:lnTo>
                  <a:lnTo>
                    <a:pt x="586" y="440"/>
                  </a:lnTo>
                  <a:lnTo>
                    <a:pt x="580" y="438"/>
                  </a:lnTo>
                  <a:lnTo>
                    <a:pt x="572" y="440"/>
                  </a:lnTo>
                  <a:lnTo>
                    <a:pt x="572" y="440"/>
                  </a:lnTo>
                  <a:lnTo>
                    <a:pt x="572" y="442"/>
                  </a:lnTo>
                  <a:lnTo>
                    <a:pt x="570" y="444"/>
                  </a:lnTo>
                  <a:lnTo>
                    <a:pt x="566" y="442"/>
                  </a:lnTo>
                  <a:lnTo>
                    <a:pt x="566" y="442"/>
                  </a:lnTo>
                  <a:lnTo>
                    <a:pt x="566" y="442"/>
                  </a:lnTo>
                  <a:lnTo>
                    <a:pt x="564" y="442"/>
                  </a:lnTo>
                  <a:lnTo>
                    <a:pt x="564" y="442"/>
                  </a:lnTo>
                  <a:lnTo>
                    <a:pt x="558" y="446"/>
                  </a:lnTo>
                  <a:lnTo>
                    <a:pt x="558" y="446"/>
                  </a:lnTo>
                  <a:lnTo>
                    <a:pt x="556" y="446"/>
                  </a:lnTo>
                  <a:lnTo>
                    <a:pt x="556" y="446"/>
                  </a:lnTo>
                  <a:lnTo>
                    <a:pt x="552" y="444"/>
                  </a:lnTo>
                  <a:lnTo>
                    <a:pt x="552" y="444"/>
                  </a:lnTo>
                  <a:lnTo>
                    <a:pt x="554" y="444"/>
                  </a:lnTo>
                  <a:lnTo>
                    <a:pt x="554" y="444"/>
                  </a:lnTo>
                  <a:lnTo>
                    <a:pt x="560" y="440"/>
                  </a:lnTo>
                  <a:lnTo>
                    <a:pt x="562" y="438"/>
                  </a:lnTo>
                  <a:lnTo>
                    <a:pt x="564" y="434"/>
                  </a:lnTo>
                  <a:lnTo>
                    <a:pt x="564" y="434"/>
                  </a:lnTo>
                  <a:lnTo>
                    <a:pt x="566" y="434"/>
                  </a:lnTo>
                  <a:lnTo>
                    <a:pt x="566" y="432"/>
                  </a:lnTo>
                  <a:lnTo>
                    <a:pt x="566" y="432"/>
                  </a:lnTo>
                  <a:lnTo>
                    <a:pt x="572" y="432"/>
                  </a:lnTo>
                  <a:lnTo>
                    <a:pt x="576" y="432"/>
                  </a:lnTo>
                  <a:lnTo>
                    <a:pt x="576" y="432"/>
                  </a:lnTo>
                  <a:lnTo>
                    <a:pt x="578" y="430"/>
                  </a:lnTo>
                  <a:lnTo>
                    <a:pt x="578" y="428"/>
                  </a:lnTo>
                  <a:lnTo>
                    <a:pt x="578" y="428"/>
                  </a:lnTo>
                  <a:lnTo>
                    <a:pt x="574" y="430"/>
                  </a:lnTo>
                  <a:lnTo>
                    <a:pt x="572" y="430"/>
                  </a:lnTo>
                  <a:lnTo>
                    <a:pt x="572" y="430"/>
                  </a:lnTo>
                  <a:lnTo>
                    <a:pt x="568" y="428"/>
                  </a:lnTo>
                  <a:lnTo>
                    <a:pt x="568" y="428"/>
                  </a:lnTo>
                  <a:lnTo>
                    <a:pt x="560" y="426"/>
                  </a:lnTo>
                  <a:lnTo>
                    <a:pt x="560" y="426"/>
                  </a:lnTo>
                  <a:lnTo>
                    <a:pt x="558" y="424"/>
                  </a:lnTo>
                  <a:lnTo>
                    <a:pt x="558" y="424"/>
                  </a:lnTo>
                  <a:lnTo>
                    <a:pt x="558" y="424"/>
                  </a:lnTo>
                  <a:lnTo>
                    <a:pt x="558" y="424"/>
                  </a:lnTo>
                  <a:lnTo>
                    <a:pt x="562" y="422"/>
                  </a:lnTo>
                  <a:lnTo>
                    <a:pt x="568" y="418"/>
                  </a:lnTo>
                  <a:lnTo>
                    <a:pt x="568" y="418"/>
                  </a:lnTo>
                  <a:lnTo>
                    <a:pt x="568" y="414"/>
                  </a:lnTo>
                  <a:lnTo>
                    <a:pt x="568" y="414"/>
                  </a:lnTo>
                  <a:lnTo>
                    <a:pt x="564" y="414"/>
                  </a:lnTo>
                  <a:lnTo>
                    <a:pt x="564" y="414"/>
                  </a:lnTo>
                  <a:lnTo>
                    <a:pt x="564" y="414"/>
                  </a:lnTo>
                  <a:lnTo>
                    <a:pt x="566" y="410"/>
                  </a:lnTo>
                  <a:lnTo>
                    <a:pt x="568" y="410"/>
                  </a:lnTo>
                  <a:lnTo>
                    <a:pt x="578" y="408"/>
                  </a:lnTo>
                  <a:lnTo>
                    <a:pt x="578" y="408"/>
                  </a:lnTo>
                  <a:lnTo>
                    <a:pt x="578" y="408"/>
                  </a:lnTo>
                  <a:lnTo>
                    <a:pt x="576" y="404"/>
                  </a:lnTo>
                  <a:lnTo>
                    <a:pt x="578" y="398"/>
                  </a:lnTo>
                  <a:lnTo>
                    <a:pt x="578" y="398"/>
                  </a:lnTo>
                  <a:lnTo>
                    <a:pt x="578" y="398"/>
                  </a:lnTo>
                  <a:lnTo>
                    <a:pt x="574" y="398"/>
                  </a:lnTo>
                  <a:lnTo>
                    <a:pt x="574" y="398"/>
                  </a:lnTo>
                  <a:lnTo>
                    <a:pt x="572" y="396"/>
                  </a:lnTo>
                  <a:lnTo>
                    <a:pt x="572" y="396"/>
                  </a:lnTo>
                  <a:lnTo>
                    <a:pt x="574" y="392"/>
                  </a:lnTo>
                  <a:lnTo>
                    <a:pt x="576" y="390"/>
                  </a:lnTo>
                  <a:lnTo>
                    <a:pt x="576" y="390"/>
                  </a:lnTo>
                  <a:lnTo>
                    <a:pt x="572" y="390"/>
                  </a:lnTo>
                  <a:lnTo>
                    <a:pt x="568" y="390"/>
                  </a:lnTo>
                  <a:lnTo>
                    <a:pt x="568" y="390"/>
                  </a:lnTo>
                  <a:lnTo>
                    <a:pt x="564" y="390"/>
                  </a:lnTo>
                  <a:lnTo>
                    <a:pt x="564" y="390"/>
                  </a:lnTo>
                  <a:lnTo>
                    <a:pt x="564" y="392"/>
                  </a:lnTo>
                  <a:lnTo>
                    <a:pt x="564" y="392"/>
                  </a:lnTo>
                  <a:lnTo>
                    <a:pt x="558" y="390"/>
                  </a:lnTo>
                  <a:lnTo>
                    <a:pt x="558" y="390"/>
                  </a:lnTo>
                  <a:lnTo>
                    <a:pt x="560" y="386"/>
                  </a:lnTo>
                  <a:lnTo>
                    <a:pt x="562" y="382"/>
                  </a:lnTo>
                  <a:lnTo>
                    <a:pt x="562" y="382"/>
                  </a:lnTo>
                  <a:lnTo>
                    <a:pt x="560" y="380"/>
                  </a:lnTo>
                  <a:lnTo>
                    <a:pt x="560" y="378"/>
                  </a:lnTo>
                  <a:lnTo>
                    <a:pt x="560" y="378"/>
                  </a:lnTo>
                  <a:lnTo>
                    <a:pt x="562" y="376"/>
                  </a:lnTo>
                  <a:lnTo>
                    <a:pt x="562" y="376"/>
                  </a:lnTo>
                  <a:lnTo>
                    <a:pt x="562" y="374"/>
                  </a:lnTo>
                  <a:lnTo>
                    <a:pt x="562" y="374"/>
                  </a:lnTo>
                  <a:lnTo>
                    <a:pt x="562" y="374"/>
                  </a:lnTo>
                  <a:lnTo>
                    <a:pt x="554" y="380"/>
                  </a:lnTo>
                  <a:lnTo>
                    <a:pt x="554" y="378"/>
                  </a:lnTo>
                  <a:lnTo>
                    <a:pt x="554" y="378"/>
                  </a:lnTo>
                  <a:lnTo>
                    <a:pt x="554" y="376"/>
                  </a:lnTo>
                  <a:lnTo>
                    <a:pt x="556" y="374"/>
                  </a:lnTo>
                  <a:lnTo>
                    <a:pt x="558" y="370"/>
                  </a:lnTo>
                  <a:lnTo>
                    <a:pt x="558" y="370"/>
                  </a:lnTo>
                  <a:lnTo>
                    <a:pt x="556" y="368"/>
                  </a:lnTo>
                  <a:lnTo>
                    <a:pt x="556" y="368"/>
                  </a:lnTo>
                  <a:lnTo>
                    <a:pt x="554" y="368"/>
                  </a:lnTo>
                  <a:lnTo>
                    <a:pt x="554" y="368"/>
                  </a:lnTo>
                  <a:lnTo>
                    <a:pt x="552" y="370"/>
                  </a:lnTo>
                  <a:lnTo>
                    <a:pt x="552" y="370"/>
                  </a:lnTo>
                  <a:lnTo>
                    <a:pt x="550" y="370"/>
                  </a:lnTo>
                  <a:lnTo>
                    <a:pt x="550" y="370"/>
                  </a:lnTo>
                  <a:lnTo>
                    <a:pt x="554" y="364"/>
                  </a:lnTo>
                  <a:lnTo>
                    <a:pt x="554" y="364"/>
                  </a:lnTo>
                  <a:lnTo>
                    <a:pt x="554" y="360"/>
                  </a:lnTo>
                  <a:lnTo>
                    <a:pt x="554" y="360"/>
                  </a:lnTo>
                  <a:close/>
                  <a:moveTo>
                    <a:pt x="554" y="384"/>
                  </a:moveTo>
                  <a:lnTo>
                    <a:pt x="554" y="384"/>
                  </a:lnTo>
                  <a:lnTo>
                    <a:pt x="554" y="384"/>
                  </a:lnTo>
                  <a:lnTo>
                    <a:pt x="554" y="384"/>
                  </a:lnTo>
                  <a:lnTo>
                    <a:pt x="554" y="380"/>
                  </a:lnTo>
                  <a:lnTo>
                    <a:pt x="554" y="380"/>
                  </a:lnTo>
                  <a:lnTo>
                    <a:pt x="556" y="380"/>
                  </a:lnTo>
                  <a:lnTo>
                    <a:pt x="556" y="380"/>
                  </a:lnTo>
                  <a:lnTo>
                    <a:pt x="556" y="382"/>
                  </a:lnTo>
                  <a:lnTo>
                    <a:pt x="556" y="382"/>
                  </a:lnTo>
                  <a:lnTo>
                    <a:pt x="554" y="384"/>
                  </a:lnTo>
                  <a:lnTo>
                    <a:pt x="554" y="384"/>
                  </a:lnTo>
                  <a:close/>
                  <a:moveTo>
                    <a:pt x="512" y="420"/>
                  </a:moveTo>
                  <a:lnTo>
                    <a:pt x="512" y="420"/>
                  </a:lnTo>
                  <a:lnTo>
                    <a:pt x="518" y="420"/>
                  </a:lnTo>
                  <a:lnTo>
                    <a:pt x="518" y="420"/>
                  </a:lnTo>
                  <a:lnTo>
                    <a:pt x="520" y="418"/>
                  </a:lnTo>
                  <a:lnTo>
                    <a:pt x="520" y="418"/>
                  </a:lnTo>
                  <a:lnTo>
                    <a:pt x="522" y="416"/>
                  </a:lnTo>
                  <a:lnTo>
                    <a:pt x="524" y="416"/>
                  </a:lnTo>
                  <a:lnTo>
                    <a:pt x="524" y="416"/>
                  </a:lnTo>
                  <a:lnTo>
                    <a:pt x="520" y="416"/>
                  </a:lnTo>
                  <a:lnTo>
                    <a:pt x="520" y="416"/>
                  </a:lnTo>
                  <a:lnTo>
                    <a:pt x="520" y="416"/>
                  </a:lnTo>
                  <a:lnTo>
                    <a:pt x="520" y="416"/>
                  </a:lnTo>
                  <a:lnTo>
                    <a:pt x="522" y="414"/>
                  </a:lnTo>
                  <a:lnTo>
                    <a:pt x="522" y="414"/>
                  </a:lnTo>
                  <a:lnTo>
                    <a:pt x="522" y="412"/>
                  </a:lnTo>
                  <a:lnTo>
                    <a:pt x="522" y="412"/>
                  </a:lnTo>
                  <a:lnTo>
                    <a:pt x="522" y="410"/>
                  </a:lnTo>
                  <a:lnTo>
                    <a:pt x="526" y="410"/>
                  </a:lnTo>
                  <a:lnTo>
                    <a:pt x="526" y="410"/>
                  </a:lnTo>
                  <a:lnTo>
                    <a:pt x="526" y="408"/>
                  </a:lnTo>
                  <a:lnTo>
                    <a:pt x="526" y="408"/>
                  </a:lnTo>
                  <a:lnTo>
                    <a:pt x="520" y="408"/>
                  </a:lnTo>
                  <a:lnTo>
                    <a:pt x="516" y="408"/>
                  </a:lnTo>
                  <a:lnTo>
                    <a:pt x="516" y="408"/>
                  </a:lnTo>
                  <a:lnTo>
                    <a:pt x="516" y="406"/>
                  </a:lnTo>
                  <a:lnTo>
                    <a:pt x="516" y="406"/>
                  </a:lnTo>
                  <a:lnTo>
                    <a:pt x="516" y="404"/>
                  </a:lnTo>
                  <a:lnTo>
                    <a:pt x="516" y="404"/>
                  </a:lnTo>
                  <a:lnTo>
                    <a:pt x="518" y="404"/>
                  </a:lnTo>
                  <a:lnTo>
                    <a:pt x="518" y="404"/>
                  </a:lnTo>
                  <a:lnTo>
                    <a:pt x="518" y="402"/>
                  </a:lnTo>
                  <a:lnTo>
                    <a:pt x="520" y="402"/>
                  </a:lnTo>
                  <a:lnTo>
                    <a:pt x="518" y="402"/>
                  </a:lnTo>
                  <a:lnTo>
                    <a:pt x="518" y="402"/>
                  </a:lnTo>
                  <a:lnTo>
                    <a:pt x="518" y="400"/>
                  </a:lnTo>
                  <a:lnTo>
                    <a:pt x="516" y="400"/>
                  </a:lnTo>
                  <a:lnTo>
                    <a:pt x="516" y="400"/>
                  </a:lnTo>
                  <a:lnTo>
                    <a:pt x="516" y="400"/>
                  </a:lnTo>
                  <a:lnTo>
                    <a:pt x="518" y="396"/>
                  </a:lnTo>
                  <a:lnTo>
                    <a:pt x="518" y="396"/>
                  </a:lnTo>
                  <a:lnTo>
                    <a:pt x="528" y="398"/>
                  </a:lnTo>
                  <a:lnTo>
                    <a:pt x="528" y="398"/>
                  </a:lnTo>
                  <a:lnTo>
                    <a:pt x="528" y="396"/>
                  </a:lnTo>
                  <a:lnTo>
                    <a:pt x="528" y="396"/>
                  </a:lnTo>
                  <a:lnTo>
                    <a:pt x="530" y="394"/>
                  </a:lnTo>
                  <a:lnTo>
                    <a:pt x="532" y="392"/>
                  </a:lnTo>
                  <a:lnTo>
                    <a:pt x="526" y="392"/>
                  </a:lnTo>
                  <a:lnTo>
                    <a:pt x="526" y="392"/>
                  </a:lnTo>
                  <a:lnTo>
                    <a:pt x="528" y="392"/>
                  </a:lnTo>
                  <a:lnTo>
                    <a:pt x="528" y="392"/>
                  </a:lnTo>
                  <a:lnTo>
                    <a:pt x="530" y="392"/>
                  </a:lnTo>
                  <a:lnTo>
                    <a:pt x="530" y="392"/>
                  </a:lnTo>
                  <a:lnTo>
                    <a:pt x="532" y="386"/>
                  </a:lnTo>
                  <a:lnTo>
                    <a:pt x="536" y="386"/>
                  </a:lnTo>
                  <a:lnTo>
                    <a:pt x="536" y="386"/>
                  </a:lnTo>
                  <a:lnTo>
                    <a:pt x="538" y="386"/>
                  </a:lnTo>
                  <a:lnTo>
                    <a:pt x="540" y="388"/>
                  </a:lnTo>
                  <a:lnTo>
                    <a:pt x="540" y="388"/>
                  </a:lnTo>
                  <a:lnTo>
                    <a:pt x="546" y="386"/>
                  </a:lnTo>
                  <a:lnTo>
                    <a:pt x="552" y="386"/>
                  </a:lnTo>
                  <a:lnTo>
                    <a:pt x="552" y="386"/>
                  </a:lnTo>
                  <a:lnTo>
                    <a:pt x="554" y="396"/>
                  </a:lnTo>
                  <a:lnTo>
                    <a:pt x="554" y="396"/>
                  </a:lnTo>
                  <a:lnTo>
                    <a:pt x="552" y="400"/>
                  </a:lnTo>
                  <a:lnTo>
                    <a:pt x="548" y="402"/>
                  </a:lnTo>
                  <a:lnTo>
                    <a:pt x="548" y="402"/>
                  </a:lnTo>
                  <a:lnTo>
                    <a:pt x="550" y="408"/>
                  </a:lnTo>
                  <a:lnTo>
                    <a:pt x="550" y="414"/>
                  </a:lnTo>
                  <a:lnTo>
                    <a:pt x="550" y="414"/>
                  </a:lnTo>
                  <a:lnTo>
                    <a:pt x="550" y="418"/>
                  </a:lnTo>
                  <a:lnTo>
                    <a:pt x="548" y="420"/>
                  </a:lnTo>
                  <a:lnTo>
                    <a:pt x="548" y="420"/>
                  </a:lnTo>
                  <a:lnTo>
                    <a:pt x="544" y="422"/>
                  </a:lnTo>
                  <a:lnTo>
                    <a:pt x="544" y="422"/>
                  </a:lnTo>
                  <a:lnTo>
                    <a:pt x="542" y="422"/>
                  </a:lnTo>
                  <a:lnTo>
                    <a:pt x="542" y="422"/>
                  </a:lnTo>
                  <a:lnTo>
                    <a:pt x="536" y="422"/>
                  </a:lnTo>
                  <a:lnTo>
                    <a:pt x="536" y="422"/>
                  </a:lnTo>
                  <a:lnTo>
                    <a:pt x="530" y="428"/>
                  </a:lnTo>
                  <a:lnTo>
                    <a:pt x="530" y="428"/>
                  </a:lnTo>
                  <a:lnTo>
                    <a:pt x="526" y="428"/>
                  </a:lnTo>
                  <a:lnTo>
                    <a:pt x="526" y="428"/>
                  </a:lnTo>
                  <a:lnTo>
                    <a:pt x="518" y="430"/>
                  </a:lnTo>
                  <a:lnTo>
                    <a:pt x="518" y="430"/>
                  </a:lnTo>
                  <a:lnTo>
                    <a:pt x="518" y="426"/>
                  </a:lnTo>
                  <a:lnTo>
                    <a:pt x="518" y="426"/>
                  </a:lnTo>
                  <a:lnTo>
                    <a:pt x="514" y="426"/>
                  </a:lnTo>
                  <a:lnTo>
                    <a:pt x="514" y="426"/>
                  </a:lnTo>
                  <a:lnTo>
                    <a:pt x="514" y="424"/>
                  </a:lnTo>
                  <a:lnTo>
                    <a:pt x="514" y="424"/>
                  </a:lnTo>
                  <a:lnTo>
                    <a:pt x="516" y="422"/>
                  </a:lnTo>
                  <a:lnTo>
                    <a:pt x="516" y="422"/>
                  </a:lnTo>
                  <a:lnTo>
                    <a:pt x="516" y="422"/>
                  </a:lnTo>
                  <a:lnTo>
                    <a:pt x="512" y="422"/>
                  </a:lnTo>
                  <a:lnTo>
                    <a:pt x="512" y="422"/>
                  </a:lnTo>
                  <a:lnTo>
                    <a:pt x="512" y="420"/>
                  </a:lnTo>
                  <a:lnTo>
                    <a:pt x="512" y="420"/>
                  </a:lnTo>
                  <a:close/>
                  <a:moveTo>
                    <a:pt x="440" y="282"/>
                  </a:moveTo>
                  <a:lnTo>
                    <a:pt x="440" y="282"/>
                  </a:lnTo>
                  <a:lnTo>
                    <a:pt x="432" y="280"/>
                  </a:lnTo>
                  <a:lnTo>
                    <a:pt x="432" y="280"/>
                  </a:lnTo>
                  <a:lnTo>
                    <a:pt x="428" y="276"/>
                  </a:lnTo>
                  <a:lnTo>
                    <a:pt x="428" y="276"/>
                  </a:lnTo>
                  <a:lnTo>
                    <a:pt x="418" y="276"/>
                  </a:lnTo>
                  <a:lnTo>
                    <a:pt x="412" y="276"/>
                  </a:lnTo>
                  <a:lnTo>
                    <a:pt x="410" y="274"/>
                  </a:lnTo>
                  <a:lnTo>
                    <a:pt x="410" y="274"/>
                  </a:lnTo>
                  <a:lnTo>
                    <a:pt x="414" y="272"/>
                  </a:lnTo>
                  <a:lnTo>
                    <a:pt x="418" y="268"/>
                  </a:lnTo>
                  <a:lnTo>
                    <a:pt x="418" y="268"/>
                  </a:lnTo>
                  <a:lnTo>
                    <a:pt x="414" y="266"/>
                  </a:lnTo>
                  <a:lnTo>
                    <a:pt x="410" y="264"/>
                  </a:lnTo>
                  <a:lnTo>
                    <a:pt x="410" y="264"/>
                  </a:lnTo>
                  <a:lnTo>
                    <a:pt x="404" y="264"/>
                  </a:lnTo>
                  <a:lnTo>
                    <a:pt x="400" y="264"/>
                  </a:lnTo>
                  <a:lnTo>
                    <a:pt x="400" y="264"/>
                  </a:lnTo>
                  <a:lnTo>
                    <a:pt x="400" y="264"/>
                  </a:lnTo>
                  <a:lnTo>
                    <a:pt x="400" y="264"/>
                  </a:lnTo>
                  <a:lnTo>
                    <a:pt x="400" y="262"/>
                  </a:lnTo>
                  <a:lnTo>
                    <a:pt x="400" y="262"/>
                  </a:lnTo>
                  <a:lnTo>
                    <a:pt x="402" y="262"/>
                  </a:lnTo>
                  <a:lnTo>
                    <a:pt x="406" y="260"/>
                  </a:lnTo>
                  <a:lnTo>
                    <a:pt x="416" y="258"/>
                  </a:lnTo>
                  <a:lnTo>
                    <a:pt x="416" y="258"/>
                  </a:lnTo>
                  <a:lnTo>
                    <a:pt x="416" y="256"/>
                  </a:lnTo>
                  <a:lnTo>
                    <a:pt x="416" y="256"/>
                  </a:lnTo>
                  <a:lnTo>
                    <a:pt x="416" y="254"/>
                  </a:lnTo>
                  <a:lnTo>
                    <a:pt x="416" y="254"/>
                  </a:lnTo>
                  <a:lnTo>
                    <a:pt x="408" y="252"/>
                  </a:lnTo>
                  <a:lnTo>
                    <a:pt x="408" y="252"/>
                  </a:lnTo>
                  <a:lnTo>
                    <a:pt x="404" y="252"/>
                  </a:lnTo>
                  <a:lnTo>
                    <a:pt x="400" y="254"/>
                  </a:lnTo>
                  <a:lnTo>
                    <a:pt x="398" y="254"/>
                  </a:lnTo>
                  <a:lnTo>
                    <a:pt x="394" y="252"/>
                  </a:lnTo>
                  <a:lnTo>
                    <a:pt x="394" y="252"/>
                  </a:lnTo>
                  <a:lnTo>
                    <a:pt x="394" y="250"/>
                  </a:lnTo>
                  <a:lnTo>
                    <a:pt x="394" y="250"/>
                  </a:lnTo>
                  <a:lnTo>
                    <a:pt x="402" y="248"/>
                  </a:lnTo>
                  <a:lnTo>
                    <a:pt x="402" y="248"/>
                  </a:lnTo>
                  <a:lnTo>
                    <a:pt x="402" y="248"/>
                  </a:lnTo>
                  <a:lnTo>
                    <a:pt x="402" y="248"/>
                  </a:lnTo>
                  <a:lnTo>
                    <a:pt x="400" y="244"/>
                  </a:lnTo>
                  <a:lnTo>
                    <a:pt x="400" y="244"/>
                  </a:lnTo>
                  <a:lnTo>
                    <a:pt x="402" y="244"/>
                  </a:lnTo>
                  <a:lnTo>
                    <a:pt x="404" y="244"/>
                  </a:lnTo>
                  <a:lnTo>
                    <a:pt x="406" y="246"/>
                  </a:lnTo>
                  <a:lnTo>
                    <a:pt x="410" y="244"/>
                  </a:lnTo>
                  <a:lnTo>
                    <a:pt x="410" y="244"/>
                  </a:lnTo>
                  <a:lnTo>
                    <a:pt x="410" y="244"/>
                  </a:lnTo>
                  <a:lnTo>
                    <a:pt x="406" y="240"/>
                  </a:lnTo>
                  <a:lnTo>
                    <a:pt x="406" y="240"/>
                  </a:lnTo>
                  <a:lnTo>
                    <a:pt x="406" y="240"/>
                  </a:lnTo>
                  <a:lnTo>
                    <a:pt x="406" y="240"/>
                  </a:lnTo>
                  <a:lnTo>
                    <a:pt x="408" y="238"/>
                  </a:lnTo>
                  <a:lnTo>
                    <a:pt x="408" y="238"/>
                  </a:lnTo>
                  <a:lnTo>
                    <a:pt x="416" y="242"/>
                  </a:lnTo>
                  <a:lnTo>
                    <a:pt x="418" y="244"/>
                  </a:lnTo>
                  <a:lnTo>
                    <a:pt x="420" y="246"/>
                  </a:lnTo>
                  <a:lnTo>
                    <a:pt x="420" y="246"/>
                  </a:lnTo>
                  <a:lnTo>
                    <a:pt x="420" y="250"/>
                  </a:lnTo>
                  <a:lnTo>
                    <a:pt x="418" y="252"/>
                  </a:lnTo>
                  <a:lnTo>
                    <a:pt x="418" y="252"/>
                  </a:lnTo>
                  <a:lnTo>
                    <a:pt x="422" y="256"/>
                  </a:lnTo>
                  <a:lnTo>
                    <a:pt x="422" y="256"/>
                  </a:lnTo>
                  <a:lnTo>
                    <a:pt x="424" y="254"/>
                  </a:lnTo>
                  <a:lnTo>
                    <a:pt x="424" y="254"/>
                  </a:lnTo>
                  <a:lnTo>
                    <a:pt x="430" y="250"/>
                  </a:lnTo>
                  <a:lnTo>
                    <a:pt x="430" y="250"/>
                  </a:lnTo>
                  <a:lnTo>
                    <a:pt x="428" y="248"/>
                  </a:lnTo>
                  <a:lnTo>
                    <a:pt x="430" y="244"/>
                  </a:lnTo>
                  <a:lnTo>
                    <a:pt x="430" y="244"/>
                  </a:lnTo>
                  <a:lnTo>
                    <a:pt x="430" y="244"/>
                  </a:lnTo>
                  <a:lnTo>
                    <a:pt x="432" y="244"/>
                  </a:lnTo>
                  <a:lnTo>
                    <a:pt x="432" y="244"/>
                  </a:lnTo>
                  <a:lnTo>
                    <a:pt x="434" y="246"/>
                  </a:lnTo>
                  <a:lnTo>
                    <a:pt x="436" y="250"/>
                  </a:lnTo>
                  <a:lnTo>
                    <a:pt x="436" y="250"/>
                  </a:lnTo>
                  <a:lnTo>
                    <a:pt x="438" y="248"/>
                  </a:lnTo>
                  <a:lnTo>
                    <a:pt x="438" y="248"/>
                  </a:lnTo>
                  <a:lnTo>
                    <a:pt x="438" y="248"/>
                  </a:lnTo>
                  <a:lnTo>
                    <a:pt x="436" y="246"/>
                  </a:lnTo>
                  <a:lnTo>
                    <a:pt x="436" y="246"/>
                  </a:lnTo>
                  <a:lnTo>
                    <a:pt x="440" y="244"/>
                  </a:lnTo>
                  <a:lnTo>
                    <a:pt x="444" y="244"/>
                  </a:lnTo>
                  <a:lnTo>
                    <a:pt x="444" y="244"/>
                  </a:lnTo>
                  <a:lnTo>
                    <a:pt x="446" y="246"/>
                  </a:lnTo>
                  <a:lnTo>
                    <a:pt x="448" y="248"/>
                  </a:lnTo>
                  <a:lnTo>
                    <a:pt x="448" y="248"/>
                  </a:lnTo>
                  <a:lnTo>
                    <a:pt x="448" y="244"/>
                  </a:lnTo>
                  <a:lnTo>
                    <a:pt x="448" y="244"/>
                  </a:lnTo>
                  <a:lnTo>
                    <a:pt x="456" y="244"/>
                  </a:lnTo>
                  <a:lnTo>
                    <a:pt x="458" y="244"/>
                  </a:lnTo>
                  <a:lnTo>
                    <a:pt x="462" y="242"/>
                  </a:lnTo>
                  <a:lnTo>
                    <a:pt x="462" y="238"/>
                  </a:lnTo>
                  <a:lnTo>
                    <a:pt x="462" y="238"/>
                  </a:lnTo>
                  <a:lnTo>
                    <a:pt x="466" y="240"/>
                  </a:lnTo>
                  <a:lnTo>
                    <a:pt x="466" y="240"/>
                  </a:lnTo>
                  <a:lnTo>
                    <a:pt x="468" y="242"/>
                  </a:lnTo>
                  <a:lnTo>
                    <a:pt x="470" y="242"/>
                  </a:lnTo>
                  <a:lnTo>
                    <a:pt x="476" y="244"/>
                  </a:lnTo>
                  <a:lnTo>
                    <a:pt x="476" y="244"/>
                  </a:lnTo>
                  <a:lnTo>
                    <a:pt x="476" y="246"/>
                  </a:lnTo>
                  <a:lnTo>
                    <a:pt x="476" y="246"/>
                  </a:lnTo>
                  <a:lnTo>
                    <a:pt x="476" y="250"/>
                  </a:lnTo>
                  <a:lnTo>
                    <a:pt x="476" y="250"/>
                  </a:lnTo>
                  <a:lnTo>
                    <a:pt x="478" y="250"/>
                  </a:lnTo>
                  <a:lnTo>
                    <a:pt x="478" y="250"/>
                  </a:lnTo>
                  <a:lnTo>
                    <a:pt x="482" y="252"/>
                  </a:lnTo>
                  <a:lnTo>
                    <a:pt x="486" y="252"/>
                  </a:lnTo>
                  <a:lnTo>
                    <a:pt x="486" y="252"/>
                  </a:lnTo>
                  <a:lnTo>
                    <a:pt x="486" y="258"/>
                  </a:lnTo>
                  <a:lnTo>
                    <a:pt x="484" y="262"/>
                  </a:lnTo>
                  <a:lnTo>
                    <a:pt x="484" y="262"/>
                  </a:lnTo>
                  <a:lnTo>
                    <a:pt x="480" y="264"/>
                  </a:lnTo>
                  <a:lnTo>
                    <a:pt x="480" y="264"/>
                  </a:lnTo>
                  <a:lnTo>
                    <a:pt x="480" y="266"/>
                  </a:lnTo>
                  <a:lnTo>
                    <a:pt x="480" y="266"/>
                  </a:lnTo>
                  <a:lnTo>
                    <a:pt x="476" y="270"/>
                  </a:lnTo>
                  <a:lnTo>
                    <a:pt x="472" y="268"/>
                  </a:lnTo>
                  <a:lnTo>
                    <a:pt x="472" y="268"/>
                  </a:lnTo>
                  <a:lnTo>
                    <a:pt x="466" y="272"/>
                  </a:lnTo>
                  <a:lnTo>
                    <a:pt x="460" y="276"/>
                  </a:lnTo>
                  <a:lnTo>
                    <a:pt x="460" y="276"/>
                  </a:lnTo>
                  <a:lnTo>
                    <a:pt x="452" y="276"/>
                  </a:lnTo>
                  <a:lnTo>
                    <a:pt x="452" y="276"/>
                  </a:lnTo>
                  <a:lnTo>
                    <a:pt x="448" y="280"/>
                  </a:lnTo>
                  <a:lnTo>
                    <a:pt x="446" y="282"/>
                  </a:lnTo>
                  <a:lnTo>
                    <a:pt x="440" y="282"/>
                  </a:lnTo>
                  <a:lnTo>
                    <a:pt x="440" y="282"/>
                  </a:lnTo>
                  <a:close/>
                  <a:moveTo>
                    <a:pt x="676" y="890"/>
                  </a:moveTo>
                  <a:lnTo>
                    <a:pt x="676" y="890"/>
                  </a:lnTo>
                  <a:lnTo>
                    <a:pt x="674" y="890"/>
                  </a:lnTo>
                  <a:lnTo>
                    <a:pt x="674" y="888"/>
                  </a:lnTo>
                  <a:lnTo>
                    <a:pt x="674" y="888"/>
                  </a:lnTo>
                  <a:lnTo>
                    <a:pt x="676" y="884"/>
                  </a:lnTo>
                  <a:lnTo>
                    <a:pt x="676" y="884"/>
                  </a:lnTo>
                  <a:lnTo>
                    <a:pt x="680" y="886"/>
                  </a:lnTo>
                  <a:lnTo>
                    <a:pt x="680" y="886"/>
                  </a:lnTo>
                  <a:lnTo>
                    <a:pt x="678" y="888"/>
                  </a:lnTo>
                  <a:lnTo>
                    <a:pt x="676" y="890"/>
                  </a:lnTo>
                  <a:lnTo>
                    <a:pt x="676" y="890"/>
                  </a:lnTo>
                  <a:close/>
                  <a:moveTo>
                    <a:pt x="1034" y="1054"/>
                  </a:moveTo>
                  <a:lnTo>
                    <a:pt x="1034" y="1054"/>
                  </a:lnTo>
                  <a:lnTo>
                    <a:pt x="1032" y="1050"/>
                  </a:lnTo>
                  <a:lnTo>
                    <a:pt x="1032" y="1050"/>
                  </a:lnTo>
                  <a:lnTo>
                    <a:pt x="1032" y="1050"/>
                  </a:lnTo>
                  <a:lnTo>
                    <a:pt x="1032" y="1050"/>
                  </a:lnTo>
                  <a:lnTo>
                    <a:pt x="1030" y="1050"/>
                  </a:lnTo>
                  <a:lnTo>
                    <a:pt x="1030" y="1050"/>
                  </a:lnTo>
                  <a:lnTo>
                    <a:pt x="1030" y="1056"/>
                  </a:lnTo>
                  <a:lnTo>
                    <a:pt x="1032" y="1058"/>
                  </a:lnTo>
                  <a:lnTo>
                    <a:pt x="1032" y="1058"/>
                  </a:lnTo>
                  <a:lnTo>
                    <a:pt x="1030" y="1062"/>
                  </a:lnTo>
                  <a:lnTo>
                    <a:pt x="1028" y="1066"/>
                  </a:lnTo>
                  <a:lnTo>
                    <a:pt x="1028" y="1066"/>
                  </a:lnTo>
                  <a:lnTo>
                    <a:pt x="1028" y="1076"/>
                  </a:lnTo>
                  <a:lnTo>
                    <a:pt x="1028" y="1076"/>
                  </a:lnTo>
                  <a:lnTo>
                    <a:pt x="1014" y="1118"/>
                  </a:lnTo>
                  <a:lnTo>
                    <a:pt x="1014" y="1118"/>
                  </a:lnTo>
                  <a:lnTo>
                    <a:pt x="1012" y="1128"/>
                  </a:lnTo>
                  <a:lnTo>
                    <a:pt x="1010" y="1134"/>
                  </a:lnTo>
                  <a:lnTo>
                    <a:pt x="1006" y="1138"/>
                  </a:lnTo>
                  <a:lnTo>
                    <a:pt x="1006" y="1138"/>
                  </a:lnTo>
                  <a:lnTo>
                    <a:pt x="1000" y="1138"/>
                  </a:lnTo>
                  <a:lnTo>
                    <a:pt x="1000" y="1138"/>
                  </a:lnTo>
                  <a:lnTo>
                    <a:pt x="996" y="1140"/>
                  </a:lnTo>
                  <a:lnTo>
                    <a:pt x="992" y="1142"/>
                  </a:lnTo>
                  <a:lnTo>
                    <a:pt x="992" y="1142"/>
                  </a:lnTo>
                  <a:lnTo>
                    <a:pt x="990" y="1140"/>
                  </a:lnTo>
                  <a:lnTo>
                    <a:pt x="988" y="1138"/>
                  </a:lnTo>
                  <a:lnTo>
                    <a:pt x="984" y="1138"/>
                  </a:lnTo>
                  <a:lnTo>
                    <a:pt x="982" y="1136"/>
                  </a:lnTo>
                  <a:lnTo>
                    <a:pt x="982" y="1136"/>
                  </a:lnTo>
                  <a:lnTo>
                    <a:pt x="982" y="1132"/>
                  </a:lnTo>
                  <a:lnTo>
                    <a:pt x="982" y="1132"/>
                  </a:lnTo>
                  <a:lnTo>
                    <a:pt x="980" y="1130"/>
                  </a:lnTo>
                  <a:lnTo>
                    <a:pt x="980" y="1126"/>
                  </a:lnTo>
                  <a:lnTo>
                    <a:pt x="980" y="1126"/>
                  </a:lnTo>
                  <a:lnTo>
                    <a:pt x="980" y="1122"/>
                  </a:lnTo>
                  <a:lnTo>
                    <a:pt x="980" y="1122"/>
                  </a:lnTo>
                  <a:lnTo>
                    <a:pt x="976" y="1112"/>
                  </a:lnTo>
                  <a:lnTo>
                    <a:pt x="976" y="1112"/>
                  </a:lnTo>
                  <a:lnTo>
                    <a:pt x="976" y="1108"/>
                  </a:lnTo>
                  <a:lnTo>
                    <a:pt x="978" y="1104"/>
                  </a:lnTo>
                  <a:lnTo>
                    <a:pt x="978" y="1104"/>
                  </a:lnTo>
                  <a:lnTo>
                    <a:pt x="980" y="1102"/>
                  </a:lnTo>
                  <a:lnTo>
                    <a:pt x="980" y="1102"/>
                  </a:lnTo>
                  <a:lnTo>
                    <a:pt x="984" y="1096"/>
                  </a:lnTo>
                  <a:lnTo>
                    <a:pt x="986" y="1090"/>
                  </a:lnTo>
                  <a:lnTo>
                    <a:pt x="986" y="1086"/>
                  </a:lnTo>
                  <a:lnTo>
                    <a:pt x="986" y="1086"/>
                  </a:lnTo>
                  <a:lnTo>
                    <a:pt x="984" y="1082"/>
                  </a:lnTo>
                  <a:lnTo>
                    <a:pt x="984" y="1082"/>
                  </a:lnTo>
                  <a:lnTo>
                    <a:pt x="986" y="1080"/>
                  </a:lnTo>
                  <a:lnTo>
                    <a:pt x="986" y="1080"/>
                  </a:lnTo>
                  <a:lnTo>
                    <a:pt x="982" y="1074"/>
                  </a:lnTo>
                  <a:lnTo>
                    <a:pt x="982" y="1068"/>
                  </a:lnTo>
                  <a:lnTo>
                    <a:pt x="982" y="1068"/>
                  </a:lnTo>
                  <a:lnTo>
                    <a:pt x="984" y="1064"/>
                  </a:lnTo>
                  <a:lnTo>
                    <a:pt x="986" y="1058"/>
                  </a:lnTo>
                  <a:lnTo>
                    <a:pt x="986" y="1058"/>
                  </a:lnTo>
                  <a:lnTo>
                    <a:pt x="990" y="1058"/>
                  </a:lnTo>
                  <a:lnTo>
                    <a:pt x="990" y="1058"/>
                  </a:lnTo>
                  <a:lnTo>
                    <a:pt x="992" y="1056"/>
                  </a:lnTo>
                  <a:lnTo>
                    <a:pt x="992" y="1056"/>
                  </a:lnTo>
                  <a:lnTo>
                    <a:pt x="996" y="1056"/>
                  </a:lnTo>
                  <a:lnTo>
                    <a:pt x="996" y="1056"/>
                  </a:lnTo>
                  <a:lnTo>
                    <a:pt x="996" y="1054"/>
                  </a:lnTo>
                  <a:lnTo>
                    <a:pt x="996" y="1054"/>
                  </a:lnTo>
                  <a:lnTo>
                    <a:pt x="1000" y="1054"/>
                  </a:lnTo>
                  <a:lnTo>
                    <a:pt x="1002" y="1054"/>
                  </a:lnTo>
                  <a:lnTo>
                    <a:pt x="1002" y="1054"/>
                  </a:lnTo>
                  <a:lnTo>
                    <a:pt x="1002" y="1052"/>
                  </a:lnTo>
                  <a:lnTo>
                    <a:pt x="1002" y="1052"/>
                  </a:lnTo>
                  <a:lnTo>
                    <a:pt x="1006" y="1050"/>
                  </a:lnTo>
                  <a:lnTo>
                    <a:pt x="1006" y="1050"/>
                  </a:lnTo>
                  <a:lnTo>
                    <a:pt x="1008" y="1050"/>
                  </a:lnTo>
                  <a:lnTo>
                    <a:pt x="1008" y="1050"/>
                  </a:lnTo>
                  <a:lnTo>
                    <a:pt x="1010" y="1050"/>
                  </a:lnTo>
                  <a:lnTo>
                    <a:pt x="1010" y="1050"/>
                  </a:lnTo>
                  <a:lnTo>
                    <a:pt x="1008" y="1048"/>
                  </a:lnTo>
                  <a:lnTo>
                    <a:pt x="1008" y="1048"/>
                  </a:lnTo>
                  <a:lnTo>
                    <a:pt x="1012" y="1044"/>
                  </a:lnTo>
                  <a:lnTo>
                    <a:pt x="1012" y="1044"/>
                  </a:lnTo>
                  <a:lnTo>
                    <a:pt x="1012" y="1044"/>
                  </a:lnTo>
                  <a:lnTo>
                    <a:pt x="1012" y="1046"/>
                  </a:lnTo>
                  <a:lnTo>
                    <a:pt x="1012" y="1046"/>
                  </a:lnTo>
                  <a:lnTo>
                    <a:pt x="1014" y="1044"/>
                  </a:lnTo>
                  <a:lnTo>
                    <a:pt x="1014" y="1044"/>
                  </a:lnTo>
                  <a:lnTo>
                    <a:pt x="1014" y="1040"/>
                  </a:lnTo>
                  <a:lnTo>
                    <a:pt x="1014" y="1040"/>
                  </a:lnTo>
                  <a:lnTo>
                    <a:pt x="1014" y="1040"/>
                  </a:lnTo>
                  <a:lnTo>
                    <a:pt x="1014" y="1040"/>
                  </a:lnTo>
                  <a:lnTo>
                    <a:pt x="1016" y="1040"/>
                  </a:lnTo>
                  <a:lnTo>
                    <a:pt x="1016" y="1040"/>
                  </a:lnTo>
                  <a:lnTo>
                    <a:pt x="1016" y="1038"/>
                  </a:lnTo>
                  <a:lnTo>
                    <a:pt x="1016" y="1038"/>
                  </a:lnTo>
                  <a:lnTo>
                    <a:pt x="1016" y="1034"/>
                  </a:lnTo>
                  <a:lnTo>
                    <a:pt x="1016" y="1034"/>
                  </a:lnTo>
                  <a:lnTo>
                    <a:pt x="1018" y="1034"/>
                  </a:lnTo>
                  <a:lnTo>
                    <a:pt x="1018" y="1034"/>
                  </a:lnTo>
                  <a:lnTo>
                    <a:pt x="1020" y="1036"/>
                  </a:lnTo>
                  <a:lnTo>
                    <a:pt x="1020" y="1036"/>
                  </a:lnTo>
                  <a:lnTo>
                    <a:pt x="1020" y="1034"/>
                  </a:lnTo>
                  <a:lnTo>
                    <a:pt x="1022" y="1034"/>
                  </a:lnTo>
                  <a:lnTo>
                    <a:pt x="1022" y="1034"/>
                  </a:lnTo>
                  <a:lnTo>
                    <a:pt x="1024" y="1030"/>
                  </a:lnTo>
                  <a:lnTo>
                    <a:pt x="1024" y="1024"/>
                  </a:lnTo>
                  <a:lnTo>
                    <a:pt x="1024" y="1024"/>
                  </a:lnTo>
                  <a:lnTo>
                    <a:pt x="1026" y="1022"/>
                  </a:lnTo>
                  <a:lnTo>
                    <a:pt x="1028" y="1024"/>
                  </a:lnTo>
                  <a:lnTo>
                    <a:pt x="1028" y="1024"/>
                  </a:lnTo>
                  <a:lnTo>
                    <a:pt x="1030" y="1026"/>
                  </a:lnTo>
                  <a:lnTo>
                    <a:pt x="1032" y="1028"/>
                  </a:lnTo>
                  <a:lnTo>
                    <a:pt x="1032" y="1028"/>
                  </a:lnTo>
                  <a:lnTo>
                    <a:pt x="1034" y="1036"/>
                  </a:lnTo>
                  <a:lnTo>
                    <a:pt x="1036" y="1044"/>
                  </a:lnTo>
                  <a:lnTo>
                    <a:pt x="1036" y="1044"/>
                  </a:lnTo>
                  <a:lnTo>
                    <a:pt x="1038" y="1048"/>
                  </a:lnTo>
                  <a:lnTo>
                    <a:pt x="1038" y="1048"/>
                  </a:lnTo>
                  <a:lnTo>
                    <a:pt x="1036" y="1052"/>
                  </a:lnTo>
                  <a:lnTo>
                    <a:pt x="1034" y="1054"/>
                  </a:lnTo>
                  <a:lnTo>
                    <a:pt x="1034" y="1054"/>
                  </a:lnTo>
                  <a:close/>
                  <a:moveTo>
                    <a:pt x="1044" y="824"/>
                  </a:moveTo>
                  <a:lnTo>
                    <a:pt x="1044" y="824"/>
                  </a:lnTo>
                  <a:lnTo>
                    <a:pt x="1042" y="826"/>
                  </a:lnTo>
                  <a:lnTo>
                    <a:pt x="1040" y="828"/>
                  </a:lnTo>
                  <a:lnTo>
                    <a:pt x="1040" y="828"/>
                  </a:lnTo>
                  <a:lnTo>
                    <a:pt x="1040" y="836"/>
                  </a:lnTo>
                  <a:lnTo>
                    <a:pt x="1040" y="836"/>
                  </a:lnTo>
                  <a:lnTo>
                    <a:pt x="1036" y="844"/>
                  </a:lnTo>
                  <a:lnTo>
                    <a:pt x="1036" y="844"/>
                  </a:lnTo>
                  <a:lnTo>
                    <a:pt x="1032" y="848"/>
                  </a:lnTo>
                  <a:lnTo>
                    <a:pt x="1032" y="848"/>
                  </a:lnTo>
                  <a:lnTo>
                    <a:pt x="1032" y="850"/>
                  </a:lnTo>
                  <a:lnTo>
                    <a:pt x="1032" y="850"/>
                  </a:lnTo>
                  <a:lnTo>
                    <a:pt x="1026" y="860"/>
                  </a:lnTo>
                  <a:lnTo>
                    <a:pt x="1026" y="860"/>
                  </a:lnTo>
                  <a:lnTo>
                    <a:pt x="1024" y="864"/>
                  </a:lnTo>
                  <a:lnTo>
                    <a:pt x="1024" y="864"/>
                  </a:lnTo>
                  <a:lnTo>
                    <a:pt x="1022" y="870"/>
                  </a:lnTo>
                  <a:lnTo>
                    <a:pt x="1018" y="876"/>
                  </a:lnTo>
                  <a:lnTo>
                    <a:pt x="1008" y="884"/>
                  </a:lnTo>
                  <a:lnTo>
                    <a:pt x="1008" y="884"/>
                  </a:lnTo>
                  <a:lnTo>
                    <a:pt x="1002" y="894"/>
                  </a:lnTo>
                  <a:lnTo>
                    <a:pt x="1002" y="894"/>
                  </a:lnTo>
                  <a:lnTo>
                    <a:pt x="980" y="910"/>
                  </a:lnTo>
                  <a:lnTo>
                    <a:pt x="980" y="910"/>
                  </a:lnTo>
                  <a:lnTo>
                    <a:pt x="960" y="930"/>
                  </a:lnTo>
                  <a:lnTo>
                    <a:pt x="960" y="930"/>
                  </a:lnTo>
                  <a:lnTo>
                    <a:pt x="960" y="932"/>
                  </a:lnTo>
                  <a:lnTo>
                    <a:pt x="960" y="932"/>
                  </a:lnTo>
                  <a:lnTo>
                    <a:pt x="958" y="934"/>
                  </a:lnTo>
                  <a:lnTo>
                    <a:pt x="956" y="934"/>
                  </a:lnTo>
                  <a:lnTo>
                    <a:pt x="956" y="934"/>
                  </a:lnTo>
                  <a:lnTo>
                    <a:pt x="954" y="936"/>
                  </a:lnTo>
                  <a:lnTo>
                    <a:pt x="954" y="938"/>
                  </a:lnTo>
                  <a:lnTo>
                    <a:pt x="950" y="940"/>
                  </a:lnTo>
                  <a:lnTo>
                    <a:pt x="950" y="940"/>
                  </a:lnTo>
                  <a:lnTo>
                    <a:pt x="948" y="944"/>
                  </a:lnTo>
                  <a:lnTo>
                    <a:pt x="948" y="946"/>
                  </a:lnTo>
                  <a:lnTo>
                    <a:pt x="944" y="950"/>
                  </a:lnTo>
                  <a:lnTo>
                    <a:pt x="944" y="950"/>
                  </a:lnTo>
                  <a:lnTo>
                    <a:pt x="944" y="954"/>
                  </a:lnTo>
                  <a:lnTo>
                    <a:pt x="944" y="956"/>
                  </a:lnTo>
                  <a:lnTo>
                    <a:pt x="944" y="956"/>
                  </a:lnTo>
                  <a:lnTo>
                    <a:pt x="940" y="958"/>
                  </a:lnTo>
                  <a:lnTo>
                    <a:pt x="940" y="958"/>
                  </a:lnTo>
                  <a:lnTo>
                    <a:pt x="938" y="964"/>
                  </a:lnTo>
                  <a:lnTo>
                    <a:pt x="938" y="970"/>
                  </a:lnTo>
                  <a:lnTo>
                    <a:pt x="938" y="970"/>
                  </a:lnTo>
                  <a:lnTo>
                    <a:pt x="940" y="974"/>
                  </a:lnTo>
                  <a:lnTo>
                    <a:pt x="944" y="976"/>
                  </a:lnTo>
                  <a:lnTo>
                    <a:pt x="944" y="976"/>
                  </a:lnTo>
                  <a:lnTo>
                    <a:pt x="940" y="984"/>
                  </a:lnTo>
                  <a:lnTo>
                    <a:pt x="940" y="984"/>
                  </a:lnTo>
                  <a:lnTo>
                    <a:pt x="942" y="986"/>
                  </a:lnTo>
                  <a:lnTo>
                    <a:pt x="942" y="986"/>
                  </a:lnTo>
                  <a:lnTo>
                    <a:pt x="942" y="994"/>
                  </a:lnTo>
                  <a:lnTo>
                    <a:pt x="944" y="1002"/>
                  </a:lnTo>
                  <a:lnTo>
                    <a:pt x="944" y="1002"/>
                  </a:lnTo>
                  <a:lnTo>
                    <a:pt x="950" y="1006"/>
                  </a:lnTo>
                  <a:lnTo>
                    <a:pt x="952" y="1010"/>
                  </a:lnTo>
                  <a:lnTo>
                    <a:pt x="952" y="1010"/>
                  </a:lnTo>
                  <a:lnTo>
                    <a:pt x="950" y="1014"/>
                  </a:lnTo>
                  <a:lnTo>
                    <a:pt x="950" y="1014"/>
                  </a:lnTo>
                  <a:lnTo>
                    <a:pt x="952" y="1020"/>
                  </a:lnTo>
                  <a:lnTo>
                    <a:pt x="952" y="1026"/>
                  </a:lnTo>
                  <a:lnTo>
                    <a:pt x="952" y="1026"/>
                  </a:lnTo>
                  <a:lnTo>
                    <a:pt x="950" y="1028"/>
                  </a:lnTo>
                  <a:lnTo>
                    <a:pt x="950" y="1028"/>
                  </a:lnTo>
                  <a:lnTo>
                    <a:pt x="952" y="1034"/>
                  </a:lnTo>
                  <a:lnTo>
                    <a:pt x="952" y="1042"/>
                  </a:lnTo>
                  <a:lnTo>
                    <a:pt x="952" y="1042"/>
                  </a:lnTo>
                  <a:lnTo>
                    <a:pt x="954" y="1042"/>
                  </a:lnTo>
                  <a:lnTo>
                    <a:pt x="954" y="1042"/>
                  </a:lnTo>
                  <a:lnTo>
                    <a:pt x="954" y="1044"/>
                  </a:lnTo>
                  <a:lnTo>
                    <a:pt x="954" y="1044"/>
                  </a:lnTo>
                  <a:lnTo>
                    <a:pt x="952" y="1048"/>
                  </a:lnTo>
                  <a:lnTo>
                    <a:pt x="952" y="1048"/>
                  </a:lnTo>
                  <a:lnTo>
                    <a:pt x="952" y="1050"/>
                  </a:lnTo>
                  <a:lnTo>
                    <a:pt x="952" y="1050"/>
                  </a:lnTo>
                  <a:lnTo>
                    <a:pt x="948" y="1056"/>
                  </a:lnTo>
                  <a:lnTo>
                    <a:pt x="942" y="1062"/>
                  </a:lnTo>
                  <a:lnTo>
                    <a:pt x="942" y="1062"/>
                  </a:lnTo>
                  <a:lnTo>
                    <a:pt x="934" y="1066"/>
                  </a:lnTo>
                  <a:lnTo>
                    <a:pt x="924" y="1070"/>
                  </a:lnTo>
                  <a:lnTo>
                    <a:pt x="924" y="1070"/>
                  </a:lnTo>
                  <a:lnTo>
                    <a:pt x="918" y="1076"/>
                  </a:lnTo>
                  <a:lnTo>
                    <a:pt x="912" y="1082"/>
                  </a:lnTo>
                  <a:lnTo>
                    <a:pt x="912" y="1082"/>
                  </a:lnTo>
                  <a:lnTo>
                    <a:pt x="902" y="1090"/>
                  </a:lnTo>
                  <a:lnTo>
                    <a:pt x="902" y="1096"/>
                  </a:lnTo>
                  <a:lnTo>
                    <a:pt x="902" y="1096"/>
                  </a:lnTo>
                  <a:lnTo>
                    <a:pt x="904" y="1098"/>
                  </a:lnTo>
                  <a:lnTo>
                    <a:pt x="904" y="1100"/>
                  </a:lnTo>
                  <a:lnTo>
                    <a:pt x="904" y="1100"/>
                  </a:lnTo>
                  <a:lnTo>
                    <a:pt x="904" y="1106"/>
                  </a:lnTo>
                  <a:lnTo>
                    <a:pt x="906" y="1110"/>
                  </a:lnTo>
                  <a:lnTo>
                    <a:pt x="906" y="1110"/>
                  </a:lnTo>
                  <a:lnTo>
                    <a:pt x="908" y="1110"/>
                  </a:lnTo>
                  <a:lnTo>
                    <a:pt x="908" y="1110"/>
                  </a:lnTo>
                  <a:lnTo>
                    <a:pt x="908" y="1122"/>
                  </a:lnTo>
                  <a:lnTo>
                    <a:pt x="908" y="1122"/>
                  </a:lnTo>
                  <a:lnTo>
                    <a:pt x="906" y="1124"/>
                  </a:lnTo>
                  <a:lnTo>
                    <a:pt x="906" y="1124"/>
                  </a:lnTo>
                  <a:lnTo>
                    <a:pt x="906" y="1126"/>
                  </a:lnTo>
                  <a:lnTo>
                    <a:pt x="906" y="1126"/>
                  </a:lnTo>
                  <a:lnTo>
                    <a:pt x="908" y="1126"/>
                  </a:lnTo>
                  <a:lnTo>
                    <a:pt x="908" y="1128"/>
                  </a:lnTo>
                  <a:lnTo>
                    <a:pt x="908" y="1128"/>
                  </a:lnTo>
                  <a:lnTo>
                    <a:pt x="906" y="1132"/>
                  </a:lnTo>
                  <a:lnTo>
                    <a:pt x="900" y="1134"/>
                  </a:lnTo>
                  <a:lnTo>
                    <a:pt x="890" y="1138"/>
                  </a:lnTo>
                  <a:lnTo>
                    <a:pt x="890" y="1138"/>
                  </a:lnTo>
                  <a:lnTo>
                    <a:pt x="886" y="1142"/>
                  </a:lnTo>
                  <a:lnTo>
                    <a:pt x="882" y="1146"/>
                  </a:lnTo>
                  <a:lnTo>
                    <a:pt x="882" y="1146"/>
                  </a:lnTo>
                  <a:lnTo>
                    <a:pt x="884" y="1146"/>
                  </a:lnTo>
                  <a:lnTo>
                    <a:pt x="884" y="1146"/>
                  </a:lnTo>
                  <a:lnTo>
                    <a:pt x="886" y="1148"/>
                  </a:lnTo>
                  <a:lnTo>
                    <a:pt x="886" y="1148"/>
                  </a:lnTo>
                  <a:lnTo>
                    <a:pt x="886" y="1156"/>
                  </a:lnTo>
                  <a:lnTo>
                    <a:pt x="884" y="1164"/>
                  </a:lnTo>
                  <a:lnTo>
                    <a:pt x="884" y="1164"/>
                  </a:lnTo>
                  <a:lnTo>
                    <a:pt x="880" y="1164"/>
                  </a:lnTo>
                  <a:lnTo>
                    <a:pt x="880" y="1164"/>
                  </a:lnTo>
                  <a:lnTo>
                    <a:pt x="882" y="1166"/>
                  </a:lnTo>
                  <a:lnTo>
                    <a:pt x="882" y="1170"/>
                  </a:lnTo>
                  <a:lnTo>
                    <a:pt x="882" y="1170"/>
                  </a:lnTo>
                  <a:lnTo>
                    <a:pt x="878" y="1174"/>
                  </a:lnTo>
                  <a:lnTo>
                    <a:pt x="872" y="1178"/>
                  </a:lnTo>
                  <a:lnTo>
                    <a:pt x="872" y="1178"/>
                  </a:lnTo>
                  <a:lnTo>
                    <a:pt x="858" y="1196"/>
                  </a:lnTo>
                  <a:lnTo>
                    <a:pt x="842" y="1212"/>
                  </a:lnTo>
                  <a:lnTo>
                    <a:pt x="842" y="1212"/>
                  </a:lnTo>
                  <a:lnTo>
                    <a:pt x="834" y="1218"/>
                  </a:lnTo>
                  <a:lnTo>
                    <a:pt x="834" y="1218"/>
                  </a:lnTo>
                  <a:lnTo>
                    <a:pt x="828" y="1220"/>
                  </a:lnTo>
                  <a:lnTo>
                    <a:pt x="824" y="1220"/>
                  </a:lnTo>
                  <a:lnTo>
                    <a:pt x="824" y="1220"/>
                  </a:lnTo>
                  <a:lnTo>
                    <a:pt x="822" y="1222"/>
                  </a:lnTo>
                  <a:lnTo>
                    <a:pt x="822" y="1222"/>
                  </a:lnTo>
                  <a:lnTo>
                    <a:pt x="818" y="1222"/>
                  </a:lnTo>
                  <a:lnTo>
                    <a:pt x="818" y="1222"/>
                  </a:lnTo>
                  <a:lnTo>
                    <a:pt x="814" y="1224"/>
                  </a:lnTo>
                  <a:lnTo>
                    <a:pt x="814" y="1224"/>
                  </a:lnTo>
                  <a:lnTo>
                    <a:pt x="810" y="1222"/>
                  </a:lnTo>
                  <a:lnTo>
                    <a:pt x="806" y="1222"/>
                  </a:lnTo>
                  <a:lnTo>
                    <a:pt x="806" y="1222"/>
                  </a:lnTo>
                  <a:lnTo>
                    <a:pt x="802" y="1222"/>
                  </a:lnTo>
                  <a:lnTo>
                    <a:pt x="802" y="1222"/>
                  </a:lnTo>
                  <a:lnTo>
                    <a:pt x="798" y="1222"/>
                  </a:lnTo>
                  <a:lnTo>
                    <a:pt x="792" y="1222"/>
                  </a:lnTo>
                  <a:lnTo>
                    <a:pt x="792" y="1222"/>
                  </a:lnTo>
                  <a:lnTo>
                    <a:pt x="790" y="1226"/>
                  </a:lnTo>
                  <a:lnTo>
                    <a:pt x="790" y="1226"/>
                  </a:lnTo>
                  <a:lnTo>
                    <a:pt x="784" y="1226"/>
                  </a:lnTo>
                  <a:lnTo>
                    <a:pt x="778" y="1226"/>
                  </a:lnTo>
                  <a:lnTo>
                    <a:pt x="778" y="1226"/>
                  </a:lnTo>
                  <a:lnTo>
                    <a:pt x="776" y="1228"/>
                  </a:lnTo>
                  <a:lnTo>
                    <a:pt x="774" y="1230"/>
                  </a:lnTo>
                  <a:lnTo>
                    <a:pt x="774" y="1230"/>
                  </a:lnTo>
                  <a:lnTo>
                    <a:pt x="768" y="1228"/>
                  </a:lnTo>
                  <a:lnTo>
                    <a:pt x="768" y="1228"/>
                  </a:lnTo>
                  <a:lnTo>
                    <a:pt x="768" y="1224"/>
                  </a:lnTo>
                  <a:lnTo>
                    <a:pt x="768" y="1224"/>
                  </a:lnTo>
                  <a:lnTo>
                    <a:pt x="764" y="1224"/>
                  </a:lnTo>
                  <a:lnTo>
                    <a:pt x="764" y="1224"/>
                  </a:lnTo>
                  <a:lnTo>
                    <a:pt x="764" y="1222"/>
                  </a:lnTo>
                  <a:lnTo>
                    <a:pt x="764" y="1222"/>
                  </a:lnTo>
                  <a:lnTo>
                    <a:pt x="762" y="1224"/>
                  </a:lnTo>
                  <a:lnTo>
                    <a:pt x="762" y="1224"/>
                  </a:lnTo>
                  <a:lnTo>
                    <a:pt x="762" y="1224"/>
                  </a:lnTo>
                  <a:lnTo>
                    <a:pt x="762" y="1224"/>
                  </a:lnTo>
                  <a:lnTo>
                    <a:pt x="760" y="1224"/>
                  </a:lnTo>
                  <a:lnTo>
                    <a:pt x="760" y="1224"/>
                  </a:lnTo>
                  <a:lnTo>
                    <a:pt x="760" y="1224"/>
                  </a:lnTo>
                  <a:lnTo>
                    <a:pt x="760" y="1224"/>
                  </a:lnTo>
                  <a:lnTo>
                    <a:pt x="762" y="1218"/>
                  </a:lnTo>
                  <a:lnTo>
                    <a:pt x="762" y="1218"/>
                  </a:lnTo>
                  <a:lnTo>
                    <a:pt x="758" y="1214"/>
                  </a:lnTo>
                  <a:lnTo>
                    <a:pt x="756" y="1210"/>
                  </a:lnTo>
                  <a:lnTo>
                    <a:pt x="756" y="1210"/>
                  </a:lnTo>
                  <a:lnTo>
                    <a:pt x="760" y="1210"/>
                  </a:lnTo>
                  <a:lnTo>
                    <a:pt x="760" y="1210"/>
                  </a:lnTo>
                  <a:lnTo>
                    <a:pt x="760" y="1204"/>
                  </a:lnTo>
                  <a:lnTo>
                    <a:pt x="758" y="1198"/>
                  </a:lnTo>
                  <a:lnTo>
                    <a:pt x="754" y="1190"/>
                  </a:lnTo>
                  <a:lnTo>
                    <a:pt x="754" y="1190"/>
                  </a:lnTo>
                  <a:lnTo>
                    <a:pt x="750" y="1180"/>
                  </a:lnTo>
                  <a:lnTo>
                    <a:pt x="746" y="1172"/>
                  </a:lnTo>
                  <a:lnTo>
                    <a:pt x="746" y="1172"/>
                  </a:lnTo>
                  <a:lnTo>
                    <a:pt x="736" y="1160"/>
                  </a:lnTo>
                  <a:lnTo>
                    <a:pt x="736" y="1160"/>
                  </a:lnTo>
                  <a:lnTo>
                    <a:pt x="732" y="1150"/>
                  </a:lnTo>
                  <a:lnTo>
                    <a:pt x="732" y="1150"/>
                  </a:lnTo>
                  <a:lnTo>
                    <a:pt x="732" y="1148"/>
                  </a:lnTo>
                  <a:lnTo>
                    <a:pt x="732" y="1148"/>
                  </a:lnTo>
                  <a:lnTo>
                    <a:pt x="730" y="1142"/>
                  </a:lnTo>
                  <a:lnTo>
                    <a:pt x="730" y="1142"/>
                  </a:lnTo>
                  <a:lnTo>
                    <a:pt x="730" y="1138"/>
                  </a:lnTo>
                  <a:lnTo>
                    <a:pt x="730" y="1136"/>
                  </a:lnTo>
                  <a:lnTo>
                    <a:pt x="730" y="1136"/>
                  </a:lnTo>
                  <a:lnTo>
                    <a:pt x="728" y="1130"/>
                  </a:lnTo>
                  <a:lnTo>
                    <a:pt x="728" y="1130"/>
                  </a:lnTo>
                  <a:lnTo>
                    <a:pt x="726" y="1118"/>
                  </a:lnTo>
                  <a:lnTo>
                    <a:pt x="726" y="1118"/>
                  </a:lnTo>
                  <a:lnTo>
                    <a:pt x="728" y="1114"/>
                  </a:lnTo>
                  <a:lnTo>
                    <a:pt x="726" y="1110"/>
                  </a:lnTo>
                  <a:lnTo>
                    <a:pt x="720" y="1102"/>
                  </a:lnTo>
                  <a:lnTo>
                    <a:pt x="720" y="1102"/>
                  </a:lnTo>
                  <a:lnTo>
                    <a:pt x="710" y="1082"/>
                  </a:lnTo>
                  <a:lnTo>
                    <a:pt x="710" y="1082"/>
                  </a:lnTo>
                  <a:lnTo>
                    <a:pt x="708" y="1078"/>
                  </a:lnTo>
                  <a:lnTo>
                    <a:pt x="704" y="1074"/>
                  </a:lnTo>
                  <a:lnTo>
                    <a:pt x="704" y="1074"/>
                  </a:lnTo>
                  <a:lnTo>
                    <a:pt x="704" y="1064"/>
                  </a:lnTo>
                  <a:lnTo>
                    <a:pt x="704" y="1054"/>
                  </a:lnTo>
                  <a:lnTo>
                    <a:pt x="704" y="1054"/>
                  </a:lnTo>
                  <a:lnTo>
                    <a:pt x="706" y="1050"/>
                  </a:lnTo>
                  <a:lnTo>
                    <a:pt x="708" y="1044"/>
                  </a:lnTo>
                  <a:lnTo>
                    <a:pt x="710" y="1034"/>
                  </a:lnTo>
                  <a:lnTo>
                    <a:pt x="710" y="1034"/>
                  </a:lnTo>
                  <a:lnTo>
                    <a:pt x="714" y="1030"/>
                  </a:lnTo>
                  <a:lnTo>
                    <a:pt x="714" y="1030"/>
                  </a:lnTo>
                  <a:lnTo>
                    <a:pt x="714" y="1026"/>
                  </a:lnTo>
                  <a:lnTo>
                    <a:pt x="714" y="1026"/>
                  </a:lnTo>
                  <a:lnTo>
                    <a:pt x="718" y="1026"/>
                  </a:lnTo>
                  <a:lnTo>
                    <a:pt x="718" y="1026"/>
                  </a:lnTo>
                  <a:lnTo>
                    <a:pt x="720" y="1022"/>
                  </a:lnTo>
                  <a:lnTo>
                    <a:pt x="722" y="1016"/>
                  </a:lnTo>
                  <a:lnTo>
                    <a:pt x="722" y="1016"/>
                  </a:lnTo>
                  <a:lnTo>
                    <a:pt x="720" y="1008"/>
                  </a:lnTo>
                  <a:lnTo>
                    <a:pt x="720" y="1008"/>
                  </a:lnTo>
                  <a:lnTo>
                    <a:pt x="716" y="1000"/>
                  </a:lnTo>
                  <a:lnTo>
                    <a:pt x="716" y="996"/>
                  </a:lnTo>
                  <a:lnTo>
                    <a:pt x="718" y="992"/>
                  </a:lnTo>
                  <a:lnTo>
                    <a:pt x="718" y="992"/>
                  </a:lnTo>
                  <a:lnTo>
                    <a:pt x="718" y="988"/>
                  </a:lnTo>
                  <a:lnTo>
                    <a:pt x="718" y="986"/>
                  </a:lnTo>
                  <a:lnTo>
                    <a:pt x="714" y="982"/>
                  </a:lnTo>
                  <a:lnTo>
                    <a:pt x="714" y="982"/>
                  </a:lnTo>
                  <a:lnTo>
                    <a:pt x="712" y="976"/>
                  </a:lnTo>
                  <a:lnTo>
                    <a:pt x="712" y="976"/>
                  </a:lnTo>
                  <a:lnTo>
                    <a:pt x="708" y="970"/>
                  </a:lnTo>
                  <a:lnTo>
                    <a:pt x="708" y="970"/>
                  </a:lnTo>
                  <a:lnTo>
                    <a:pt x="708" y="966"/>
                  </a:lnTo>
                  <a:lnTo>
                    <a:pt x="708" y="962"/>
                  </a:lnTo>
                  <a:lnTo>
                    <a:pt x="708" y="962"/>
                  </a:lnTo>
                  <a:lnTo>
                    <a:pt x="704" y="956"/>
                  </a:lnTo>
                  <a:lnTo>
                    <a:pt x="704" y="956"/>
                  </a:lnTo>
                  <a:lnTo>
                    <a:pt x="694" y="946"/>
                  </a:lnTo>
                  <a:lnTo>
                    <a:pt x="694" y="946"/>
                  </a:lnTo>
                  <a:lnTo>
                    <a:pt x="688" y="940"/>
                  </a:lnTo>
                  <a:lnTo>
                    <a:pt x="688" y="940"/>
                  </a:lnTo>
                  <a:lnTo>
                    <a:pt x="688" y="938"/>
                  </a:lnTo>
                  <a:lnTo>
                    <a:pt x="688" y="938"/>
                  </a:lnTo>
                  <a:lnTo>
                    <a:pt x="686" y="938"/>
                  </a:lnTo>
                  <a:lnTo>
                    <a:pt x="686" y="938"/>
                  </a:lnTo>
                  <a:lnTo>
                    <a:pt x="682" y="932"/>
                  </a:lnTo>
                  <a:lnTo>
                    <a:pt x="682" y="932"/>
                  </a:lnTo>
                  <a:lnTo>
                    <a:pt x="682" y="932"/>
                  </a:lnTo>
                  <a:lnTo>
                    <a:pt x="682" y="932"/>
                  </a:lnTo>
                  <a:lnTo>
                    <a:pt x="684" y="930"/>
                  </a:lnTo>
                  <a:lnTo>
                    <a:pt x="684" y="930"/>
                  </a:lnTo>
                  <a:lnTo>
                    <a:pt x="680" y="928"/>
                  </a:lnTo>
                  <a:lnTo>
                    <a:pt x="680" y="928"/>
                  </a:lnTo>
                  <a:lnTo>
                    <a:pt x="678" y="924"/>
                  </a:lnTo>
                  <a:lnTo>
                    <a:pt x="678" y="924"/>
                  </a:lnTo>
                  <a:lnTo>
                    <a:pt x="682" y="920"/>
                  </a:lnTo>
                  <a:lnTo>
                    <a:pt x="684" y="916"/>
                  </a:lnTo>
                  <a:lnTo>
                    <a:pt x="684" y="916"/>
                  </a:lnTo>
                  <a:lnTo>
                    <a:pt x="688" y="916"/>
                  </a:lnTo>
                  <a:lnTo>
                    <a:pt x="688" y="916"/>
                  </a:lnTo>
                  <a:lnTo>
                    <a:pt x="688" y="916"/>
                  </a:lnTo>
                  <a:lnTo>
                    <a:pt x="684" y="912"/>
                  </a:lnTo>
                  <a:lnTo>
                    <a:pt x="684" y="912"/>
                  </a:lnTo>
                  <a:lnTo>
                    <a:pt x="686" y="910"/>
                  </a:lnTo>
                  <a:lnTo>
                    <a:pt x="686" y="906"/>
                  </a:lnTo>
                  <a:lnTo>
                    <a:pt x="686" y="906"/>
                  </a:lnTo>
                  <a:lnTo>
                    <a:pt x="684" y="906"/>
                  </a:lnTo>
                  <a:lnTo>
                    <a:pt x="684" y="906"/>
                  </a:lnTo>
                  <a:lnTo>
                    <a:pt x="684" y="906"/>
                  </a:lnTo>
                  <a:lnTo>
                    <a:pt x="684" y="906"/>
                  </a:lnTo>
                  <a:lnTo>
                    <a:pt x="686" y="902"/>
                  </a:lnTo>
                  <a:lnTo>
                    <a:pt x="688" y="898"/>
                  </a:lnTo>
                  <a:lnTo>
                    <a:pt x="688" y="898"/>
                  </a:lnTo>
                  <a:lnTo>
                    <a:pt x="688" y="896"/>
                  </a:lnTo>
                  <a:lnTo>
                    <a:pt x="688" y="896"/>
                  </a:lnTo>
                  <a:lnTo>
                    <a:pt x="688" y="892"/>
                  </a:lnTo>
                  <a:lnTo>
                    <a:pt x="688" y="892"/>
                  </a:lnTo>
                  <a:lnTo>
                    <a:pt x="686" y="884"/>
                  </a:lnTo>
                  <a:lnTo>
                    <a:pt x="686" y="884"/>
                  </a:lnTo>
                  <a:lnTo>
                    <a:pt x="686" y="884"/>
                  </a:lnTo>
                  <a:lnTo>
                    <a:pt x="686" y="884"/>
                  </a:lnTo>
                  <a:lnTo>
                    <a:pt x="686" y="882"/>
                  </a:lnTo>
                  <a:lnTo>
                    <a:pt x="686" y="882"/>
                  </a:lnTo>
                  <a:lnTo>
                    <a:pt x="686" y="882"/>
                  </a:lnTo>
                  <a:lnTo>
                    <a:pt x="686" y="882"/>
                  </a:lnTo>
                  <a:lnTo>
                    <a:pt x="680" y="880"/>
                  </a:lnTo>
                  <a:lnTo>
                    <a:pt x="680" y="876"/>
                  </a:lnTo>
                  <a:lnTo>
                    <a:pt x="680" y="876"/>
                  </a:lnTo>
                  <a:lnTo>
                    <a:pt x="676" y="876"/>
                  </a:lnTo>
                  <a:lnTo>
                    <a:pt x="674" y="876"/>
                  </a:lnTo>
                  <a:lnTo>
                    <a:pt x="674" y="876"/>
                  </a:lnTo>
                  <a:lnTo>
                    <a:pt x="674" y="876"/>
                  </a:lnTo>
                  <a:lnTo>
                    <a:pt x="674" y="876"/>
                  </a:lnTo>
                  <a:lnTo>
                    <a:pt x="670" y="878"/>
                  </a:lnTo>
                  <a:lnTo>
                    <a:pt x="664" y="878"/>
                  </a:lnTo>
                  <a:lnTo>
                    <a:pt x="664" y="878"/>
                  </a:lnTo>
                  <a:lnTo>
                    <a:pt x="660" y="880"/>
                  </a:lnTo>
                  <a:lnTo>
                    <a:pt x="654" y="878"/>
                  </a:lnTo>
                  <a:lnTo>
                    <a:pt x="650" y="876"/>
                  </a:lnTo>
                  <a:lnTo>
                    <a:pt x="648" y="872"/>
                  </a:lnTo>
                  <a:lnTo>
                    <a:pt x="648" y="872"/>
                  </a:lnTo>
                  <a:lnTo>
                    <a:pt x="650" y="868"/>
                  </a:lnTo>
                  <a:lnTo>
                    <a:pt x="650" y="868"/>
                  </a:lnTo>
                  <a:lnTo>
                    <a:pt x="648" y="868"/>
                  </a:lnTo>
                  <a:lnTo>
                    <a:pt x="648" y="868"/>
                  </a:lnTo>
                  <a:lnTo>
                    <a:pt x="646" y="868"/>
                  </a:lnTo>
                  <a:lnTo>
                    <a:pt x="646" y="868"/>
                  </a:lnTo>
                  <a:lnTo>
                    <a:pt x="646" y="866"/>
                  </a:lnTo>
                  <a:lnTo>
                    <a:pt x="646" y="866"/>
                  </a:lnTo>
                  <a:lnTo>
                    <a:pt x="640" y="862"/>
                  </a:lnTo>
                  <a:lnTo>
                    <a:pt x="636" y="860"/>
                  </a:lnTo>
                  <a:lnTo>
                    <a:pt x="636" y="860"/>
                  </a:lnTo>
                  <a:lnTo>
                    <a:pt x="634" y="862"/>
                  </a:lnTo>
                  <a:lnTo>
                    <a:pt x="634" y="862"/>
                  </a:lnTo>
                  <a:lnTo>
                    <a:pt x="614" y="862"/>
                  </a:lnTo>
                  <a:lnTo>
                    <a:pt x="614" y="862"/>
                  </a:lnTo>
                  <a:lnTo>
                    <a:pt x="612" y="864"/>
                  </a:lnTo>
                  <a:lnTo>
                    <a:pt x="610" y="866"/>
                  </a:lnTo>
                  <a:lnTo>
                    <a:pt x="610" y="866"/>
                  </a:lnTo>
                  <a:lnTo>
                    <a:pt x="602" y="868"/>
                  </a:lnTo>
                  <a:lnTo>
                    <a:pt x="602" y="868"/>
                  </a:lnTo>
                  <a:lnTo>
                    <a:pt x="584" y="876"/>
                  </a:lnTo>
                  <a:lnTo>
                    <a:pt x="584" y="876"/>
                  </a:lnTo>
                  <a:lnTo>
                    <a:pt x="576" y="870"/>
                  </a:lnTo>
                  <a:lnTo>
                    <a:pt x="576" y="870"/>
                  </a:lnTo>
                  <a:lnTo>
                    <a:pt x="576" y="872"/>
                  </a:lnTo>
                  <a:lnTo>
                    <a:pt x="576" y="872"/>
                  </a:lnTo>
                  <a:lnTo>
                    <a:pt x="572" y="872"/>
                  </a:lnTo>
                  <a:lnTo>
                    <a:pt x="570" y="870"/>
                  </a:lnTo>
                  <a:lnTo>
                    <a:pt x="570" y="870"/>
                  </a:lnTo>
                  <a:lnTo>
                    <a:pt x="562" y="870"/>
                  </a:lnTo>
                  <a:lnTo>
                    <a:pt x="558" y="872"/>
                  </a:lnTo>
                  <a:lnTo>
                    <a:pt x="558" y="872"/>
                  </a:lnTo>
                  <a:lnTo>
                    <a:pt x="548" y="874"/>
                  </a:lnTo>
                  <a:lnTo>
                    <a:pt x="548" y="874"/>
                  </a:lnTo>
                  <a:lnTo>
                    <a:pt x="538" y="878"/>
                  </a:lnTo>
                  <a:lnTo>
                    <a:pt x="538" y="878"/>
                  </a:lnTo>
                  <a:lnTo>
                    <a:pt x="532" y="876"/>
                  </a:lnTo>
                  <a:lnTo>
                    <a:pt x="528" y="874"/>
                  </a:lnTo>
                  <a:lnTo>
                    <a:pt x="528" y="874"/>
                  </a:lnTo>
                  <a:lnTo>
                    <a:pt x="520" y="868"/>
                  </a:lnTo>
                  <a:lnTo>
                    <a:pt x="514" y="864"/>
                  </a:lnTo>
                  <a:lnTo>
                    <a:pt x="514" y="864"/>
                  </a:lnTo>
                  <a:lnTo>
                    <a:pt x="506" y="860"/>
                  </a:lnTo>
                  <a:lnTo>
                    <a:pt x="506" y="860"/>
                  </a:lnTo>
                  <a:lnTo>
                    <a:pt x="502" y="856"/>
                  </a:lnTo>
                  <a:lnTo>
                    <a:pt x="496" y="852"/>
                  </a:lnTo>
                  <a:lnTo>
                    <a:pt x="496" y="852"/>
                  </a:lnTo>
                  <a:lnTo>
                    <a:pt x="496" y="850"/>
                  </a:lnTo>
                  <a:lnTo>
                    <a:pt x="496" y="850"/>
                  </a:lnTo>
                  <a:lnTo>
                    <a:pt x="492" y="848"/>
                  </a:lnTo>
                  <a:lnTo>
                    <a:pt x="488" y="844"/>
                  </a:lnTo>
                  <a:lnTo>
                    <a:pt x="490" y="844"/>
                  </a:lnTo>
                  <a:lnTo>
                    <a:pt x="490" y="844"/>
                  </a:lnTo>
                  <a:lnTo>
                    <a:pt x="492" y="842"/>
                  </a:lnTo>
                  <a:lnTo>
                    <a:pt x="492" y="842"/>
                  </a:lnTo>
                  <a:lnTo>
                    <a:pt x="490" y="842"/>
                  </a:lnTo>
                  <a:lnTo>
                    <a:pt x="490" y="842"/>
                  </a:lnTo>
                  <a:lnTo>
                    <a:pt x="490" y="840"/>
                  </a:lnTo>
                  <a:lnTo>
                    <a:pt x="490" y="838"/>
                  </a:lnTo>
                  <a:lnTo>
                    <a:pt x="490" y="838"/>
                  </a:lnTo>
                  <a:lnTo>
                    <a:pt x="488" y="836"/>
                  </a:lnTo>
                  <a:lnTo>
                    <a:pt x="484" y="834"/>
                  </a:lnTo>
                  <a:lnTo>
                    <a:pt x="484" y="834"/>
                  </a:lnTo>
                  <a:lnTo>
                    <a:pt x="484" y="830"/>
                  </a:lnTo>
                  <a:lnTo>
                    <a:pt x="484" y="830"/>
                  </a:lnTo>
                  <a:lnTo>
                    <a:pt x="480" y="828"/>
                  </a:lnTo>
                  <a:lnTo>
                    <a:pt x="476" y="826"/>
                  </a:lnTo>
                  <a:lnTo>
                    <a:pt x="476" y="826"/>
                  </a:lnTo>
                  <a:lnTo>
                    <a:pt x="476" y="822"/>
                  </a:lnTo>
                  <a:lnTo>
                    <a:pt x="476" y="822"/>
                  </a:lnTo>
                  <a:lnTo>
                    <a:pt x="474" y="822"/>
                  </a:lnTo>
                  <a:lnTo>
                    <a:pt x="474" y="822"/>
                  </a:lnTo>
                  <a:lnTo>
                    <a:pt x="472" y="820"/>
                  </a:lnTo>
                  <a:lnTo>
                    <a:pt x="472" y="820"/>
                  </a:lnTo>
                  <a:lnTo>
                    <a:pt x="470" y="820"/>
                  </a:lnTo>
                  <a:lnTo>
                    <a:pt x="470" y="820"/>
                  </a:lnTo>
                  <a:lnTo>
                    <a:pt x="470" y="816"/>
                  </a:lnTo>
                  <a:lnTo>
                    <a:pt x="472" y="814"/>
                  </a:lnTo>
                  <a:lnTo>
                    <a:pt x="472" y="814"/>
                  </a:lnTo>
                  <a:lnTo>
                    <a:pt x="470" y="814"/>
                  </a:lnTo>
                  <a:lnTo>
                    <a:pt x="466" y="814"/>
                  </a:lnTo>
                  <a:lnTo>
                    <a:pt x="466" y="814"/>
                  </a:lnTo>
                  <a:lnTo>
                    <a:pt x="462" y="812"/>
                  </a:lnTo>
                  <a:lnTo>
                    <a:pt x="462" y="812"/>
                  </a:lnTo>
                  <a:lnTo>
                    <a:pt x="462" y="810"/>
                  </a:lnTo>
                  <a:lnTo>
                    <a:pt x="462" y="810"/>
                  </a:lnTo>
                  <a:lnTo>
                    <a:pt x="460" y="810"/>
                  </a:lnTo>
                  <a:lnTo>
                    <a:pt x="458" y="808"/>
                  </a:lnTo>
                  <a:lnTo>
                    <a:pt x="458" y="808"/>
                  </a:lnTo>
                  <a:lnTo>
                    <a:pt x="458" y="804"/>
                  </a:lnTo>
                  <a:lnTo>
                    <a:pt x="458" y="800"/>
                  </a:lnTo>
                  <a:lnTo>
                    <a:pt x="458" y="800"/>
                  </a:lnTo>
                  <a:lnTo>
                    <a:pt x="460" y="800"/>
                  </a:lnTo>
                  <a:lnTo>
                    <a:pt x="460" y="800"/>
                  </a:lnTo>
                  <a:lnTo>
                    <a:pt x="460" y="798"/>
                  </a:lnTo>
                  <a:lnTo>
                    <a:pt x="460" y="798"/>
                  </a:lnTo>
                  <a:lnTo>
                    <a:pt x="458" y="792"/>
                  </a:lnTo>
                  <a:lnTo>
                    <a:pt x="456" y="790"/>
                  </a:lnTo>
                  <a:lnTo>
                    <a:pt x="452" y="788"/>
                  </a:lnTo>
                  <a:lnTo>
                    <a:pt x="452" y="788"/>
                  </a:lnTo>
                  <a:lnTo>
                    <a:pt x="452" y="788"/>
                  </a:lnTo>
                  <a:lnTo>
                    <a:pt x="452" y="788"/>
                  </a:lnTo>
                  <a:lnTo>
                    <a:pt x="458" y="784"/>
                  </a:lnTo>
                  <a:lnTo>
                    <a:pt x="460" y="776"/>
                  </a:lnTo>
                  <a:lnTo>
                    <a:pt x="460" y="776"/>
                  </a:lnTo>
                  <a:lnTo>
                    <a:pt x="462" y="770"/>
                  </a:lnTo>
                  <a:lnTo>
                    <a:pt x="462" y="770"/>
                  </a:lnTo>
                  <a:lnTo>
                    <a:pt x="464" y="758"/>
                  </a:lnTo>
                  <a:lnTo>
                    <a:pt x="464" y="752"/>
                  </a:lnTo>
                  <a:lnTo>
                    <a:pt x="460" y="748"/>
                  </a:lnTo>
                  <a:lnTo>
                    <a:pt x="460" y="748"/>
                  </a:lnTo>
                  <a:lnTo>
                    <a:pt x="462" y="744"/>
                  </a:lnTo>
                  <a:lnTo>
                    <a:pt x="462" y="740"/>
                  </a:lnTo>
                  <a:lnTo>
                    <a:pt x="460" y="736"/>
                  </a:lnTo>
                  <a:lnTo>
                    <a:pt x="458" y="734"/>
                  </a:lnTo>
                  <a:lnTo>
                    <a:pt x="458" y="734"/>
                  </a:lnTo>
                  <a:lnTo>
                    <a:pt x="456" y="736"/>
                  </a:lnTo>
                  <a:lnTo>
                    <a:pt x="456" y="736"/>
                  </a:lnTo>
                  <a:lnTo>
                    <a:pt x="456" y="728"/>
                  </a:lnTo>
                  <a:lnTo>
                    <a:pt x="458" y="724"/>
                  </a:lnTo>
                  <a:lnTo>
                    <a:pt x="458" y="724"/>
                  </a:lnTo>
                  <a:lnTo>
                    <a:pt x="462" y="720"/>
                  </a:lnTo>
                  <a:lnTo>
                    <a:pt x="462" y="720"/>
                  </a:lnTo>
                  <a:lnTo>
                    <a:pt x="468" y="706"/>
                  </a:lnTo>
                  <a:lnTo>
                    <a:pt x="468" y="706"/>
                  </a:lnTo>
                  <a:lnTo>
                    <a:pt x="472" y="702"/>
                  </a:lnTo>
                  <a:lnTo>
                    <a:pt x="474" y="700"/>
                  </a:lnTo>
                  <a:lnTo>
                    <a:pt x="474" y="700"/>
                  </a:lnTo>
                  <a:lnTo>
                    <a:pt x="474" y="696"/>
                  </a:lnTo>
                  <a:lnTo>
                    <a:pt x="474" y="696"/>
                  </a:lnTo>
                  <a:lnTo>
                    <a:pt x="478" y="686"/>
                  </a:lnTo>
                  <a:lnTo>
                    <a:pt x="478" y="686"/>
                  </a:lnTo>
                  <a:lnTo>
                    <a:pt x="482" y="684"/>
                  </a:lnTo>
                  <a:lnTo>
                    <a:pt x="486" y="682"/>
                  </a:lnTo>
                  <a:lnTo>
                    <a:pt x="486" y="682"/>
                  </a:lnTo>
                  <a:lnTo>
                    <a:pt x="488" y="676"/>
                  </a:lnTo>
                  <a:lnTo>
                    <a:pt x="490" y="672"/>
                  </a:lnTo>
                  <a:lnTo>
                    <a:pt x="492" y="670"/>
                  </a:lnTo>
                  <a:lnTo>
                    <a:pt x="492" y="670"/>
                  </a:lnTo>
                  <a:lnTo>
                    <a:pt x="500" y="668"/>
                  </a:lnTo>
                  <a:lnTo>
                    <a:pt x="500" y="668"/>
                  </a:lnTo>
                  <a:lnTo>
                    <a:pt x="510" y="662"/>
                  </a:lnTo>
                  <a:lnTo>
                    <a:pt x="518" y="654"/>
                  </a:lnTo>
                  <a:lnTo>
                    <a:pt x="518" y="654"/>
                  </a:lnTo>
                  <a:lnTo>
                    <a:pt x="520" y="648"/>
                  </a:lnTo>
                  <a:lnTo>
                    <a:pt x="518" y="646"/>
                  </a:lnTo>
                  <a:lnTo>
                    <a:pt x="518" y="642"/>
                  </a:lnTo>
                  <a:lnTo>
                    <a:pt x="518" y="638"/>
                  </a:lnTo>
                  <a:lnTo>
                    <a:pt x="518" y="638"/>
                  </a:lnTo>
                  <a:lnTo>
                    <a:pt x="522" y="632"/>
                  </a:lnTo>
                  <a:lnTo>
                    <a:pt x="522" y="632"/>
                  </a:lnTo>
                  <a:lnTo>
                    <a:pt x="522" y="626"/>
                  </a:lnTo>
                  <a:lnTo>
                    <a:pt x="522" y="626"/>
                  </a:lnTo>
                  <a:lnTo>
                    <a:pt x="530" y="618"/>
                  </a:lnTo>
                  <a:lnTo>
                    <a:pt x="530" y="618"/>
                  </a:lnTo>
                  <a:lnTo>
                    <a:pt x="538" y="616"/>
                  </a:lnTo>
                  <a:lnTo>
                    <a:pt x="542" y="614"/>
                  </a:lnTo>
                  <a:lnTo>
                    <a:pt x="544" y="610"/>
                  </a:lnTo>
                  <a:lnTo>
                    <a:pt x="544" y="610"/>
                  </a:lnTo>
                  <a:lnTo>
                    <a:pt x="548" y="602"/>
                  </a:lnTo>
                  <a:lnTo>
                    <a:pt x="552" y="594"/>
                  </a:lnTo>
                  <a:lnTo>
                    <a:pt x="552" y="594"/>
                  </a:lnTo>
                  <a:lnTo>
                    <a:pt x="554" y="594"/>
                  </a:lnTo>
                  <a:lnTo>
                    <a:pt x="554" y="594"/>
                  </a:lnTo>
                  <a:lnTo>
                    <a:pt x="558" y="598"/>
                  </a:lnTo>
                  <a:lnTo>
                    <a:pt x="562" y="600"/>
                  </a:lnTo>
                  <a:lnTo>
                    <a:pt x="562" y="600"/>
                  </a:lnTo>
                  <a:lnTo>
                    <a:pt x="572" y="600"/>
                  </a:lnTo>
                  <a:lnTo>
                    <a:pt x="576" y="598"/>
                  </a:lnTo>
                  <a:lnTo>
                    <a:pt x="576" y="598"/>
                  </a:lnTo>
                  <a:lnTo>
                    <a:pt x="580" y="602"/>
                  </a:lnTo>
                  <a:lnTo>
                    <a:pt x="586" y="602"/>
                  </a:lnTo>
                  <a:lnTo>
                    <a:pt x="586" y="602"/>
                  </a:lnTo>
                  <a:lnTo>
                    <a:pt x="590" y="600"/>
                  </a:lnTo>
                  <a:lnTo>
                    <a:pt x="592" y="596"/>
                  </a:lnTo>
                  <a:lnTo>
                    <a:pt x="592" y="596"/>
                  </a:lnTo>
                  <a:lnTo>
                    <a:pt x="600" y="594"/>
                  </a:lnTo>
                  <a:lnTo>
                    <a:pt x="600" y="594"/>
                  </a:lnTo>
                  <a:lnTo>
                    <a:pt x="602" y="594"/>
                  </a:lnTo>
                  <a:lnTo>
                    <a:pt x="602" y="594"/>
                  </a:lnTo>
                  <a:lnTo>
                    <a:pt x="606" y="592"/>
                  </a:lnTo>
                  <a:lnTo>
                    <a:pt x="610" y="588"/>
                  </a:lnTo>
                  <a:lnTo>
                    <a:pt x="610" y="588"/>
                  </a:lnTo>
                  <a:lnTo>
                    <a:pt x="616" y="588"/>
                  </a:lnTo>
                  <a:lnTo>
                    <a:pt x="622" y="588"/>
                  </a:lnTo>
                  <a:lnTo>
                    <a:pt x="622" y="588"/>
                  </a:lnTo>
                  <a:lnTo>
                    <a:pt x="626" y="586"/>
                  </a:lnTo>
                  <a:lnTo>
                    <a:pt x="626" y="586"/>
                  </a:lnTo>
                  <a:lnTo>
                    <a:pt x="628" y="586"/>
                  </a:lnTo>
                  <a:lnTo>
                    <a:pt x="632" y="586"/>
                  </a:lnTo>
                  <a:lnTo>
                    <a:pt x="632" y="586"/>
                  </a:lnTo>
                  <a:lnTo>
                    <a:pt x="634" y="584"/>
                  </a:lnTo>
                  <a:lnTo>
                    <a:pt x="634" y="584"/>
                  </a:lnTo>
                  <a:lnTo>
                    <a:pt x="638" y="584"/>
                  </a:lnTo>
                  <a:lnTo>
                    <a:pt x="642" y="584"/>
                  </a:lnTo>
                  <a:lnTo>
                    <a:pt x="646" y="586"/>
                  </a:lnTo>
                  <a:lnTo>
                    <a:pt x="650" y="586"/>
                  </a:lnTo>
                  <a:lnTo>
                    <a:pt x="650" y="586"/>
                  </a:lnTo>
                  <a:lnTo>
                    <a:pt x="654" y="584"/>
                  </a:lnTo>
                  <a:lnTo>
                    <a:pt x="658" y="582"/>
                  </a:lnTo>
                  <a:lnTo>
                    <a:pt x="658" y="582"/>
                  </a:lnTo>
                  <a:lnTo>
                    <a:pt x="662" y="584"/>
                  </a:lnTo>
                  <a:lnTo>
                    <a:pt x="662" y="584"/>
                  </a:lnTo>
                  <a:lnTo>
                    <a:pt x="666" y="582"/>
                  </a:lnTo>
                  <a:lnTo>
                    <a:pt x="666" y="582"/>
                  </a:lnTo>
                  <a:lnTo>
                    <a:pt x="670" y="584"/>
                  </a:lnTo>
                  <a:lnTo>
                    <a:pt x="670" y="584"/>
                  </a:lnTo>
                  <a:lnTo>
                    <a:pt x="674" y="584"/>
                  </a:lnTo>
                  <a:lnTo>
                    <a:pt x="678" y="584"/>
                  </a:lnTo>
                  <a:lnTo>
                    <a:pt x="684" y="580"/>
                  </a:lnTo>
                  <a:lnTo>
                    <a:pt x="684" y="580"/>
                  </a:lnTo>
                  <a:lnTo>
                    <a:pt x="686" y="580"/>
                  </a:lnTo>
                  <a:lnTo>
                    <a:pt x="686" y="580"/>
                  </a:lnTo>
                  <a:lnTo>
                    <a:pt x="690" y="582"/>
                  </a:lnTo>
                  <a:lnTo>
                    <a:pt x="690" y="582"/>
                  </a:lnTo>
                  <a:lnTo>
                    <a:pt x="692" y="586"/>
                  </a:lnTo>
                  <a:lnTo>
                    <a:pt x="692" y="586"/>
                  </a:lnTo>
                  <a:lnTo>
                    <a:pt x="692" y="586"/>
                  </a:lnTo>
                  <a:lnTo>
                    <a:pt x="692" y="586"/>
                  </a:lnTo>
                  <a:lnTo>
                    <a:pt x="698" y="582"/>
                  </a:lnTo>
                  <a:lnTo>
                    <a:pt x="698" y="582"/>
                  </a:lnTo>
                  <a:lnTo>
                    <a:pt x="696" y="586"/>
                  </a:lnTo>
                  <a:lnTo>
                    <a:pt x="694" y="590"/>
                  </a:lnTo>
                  <a:lnTo>
                    <a:pt x="694" y="592"/>
                  </a:lnTo>
                  <a:lnTo>
                    <a:pt x="698" y="596"/>
                  </a:lnTo>
                  <a:lnTo>
                    <a:pt x="698" y="596"/>
                  </a:lnTo>
                  <a:lnTo>
                    <a:pt x="698" y="600"/>
                  </a:lnTo>
                  <a:lnTo>
                    <a:pt x="698" y="600"/>
                  </a:lnTo>
                  <a:lnTo>
                    <a:pt x="694" y="606"/>
                  </a:lnTo>
                  <a:lnTo>
                    <a:pt x="688" y="610"/>
                  </a:lnTo>
                  <a:lnTo>
                    <a:pt x="688" y="610"/>
                  </a:lnTo>
                  <a:lnTo>
                    <a:pt x="692" y="614"/>
                  </a:lnTo>
                  <a:lnTo>
                    <a:pt x="694" y="616"/>
                  </a:lnTo>
                  <a:lnTo>
                    <a:pt x="694" y="616"/>
                  </a:lnTo>
                  <a:lnTo>
                    <a:pt x="698" y="616"/>
                  </a:lnTo>
                  <a:lnTo>
                    <a:pt x="698" y="616"/>
                  </a:lnTo>
                  <a:lnTo>
                    <a:pt x="700" y="620"/>
                  </a:lnTo>
                  <a:lnTo>
                    <a:pt x="700" y="620"/>
                  </a:lnTo>
                  <a:lnTo>
                    <a:pt x="710" y="624"/>
                  </a:lnTo>
                  <a:lnTo>
                    <a:pt x="710" y="624"/>
                  </a:lnTo>
                  <a:lnTo>
                    <a:pt x="718" y="624"/>
                  </a:lnTo>
                  <a:lnTo>
                    <a:pt x="718" y="624"/>
                  </a:lnTo>
                  <a:lnTo>
                    <a:pt x="724" y="624"/>
                  </a:lnTo>
                  <a:lnTo>
                    <a:pt x="724" y="624"/>
                  </a:lnTo>
                  <a:lnTo>
                    <a:pt x="728" y="626"/>
                  </a:lnTo>
                  <a:lnTo>
                    <a:pt x="728" y="626"/>
                  </a:lnTo>
                  <a:lnTo>
                    <a:pt x="732" y="628"/>
                  </a:lnTo>
                  <a:lnTo>
                    <a:pt x="732" y="628"/>
                  </a:lnTo>
                  <a:lnTo>
                    <a:pt x="734" y="630"/>
                  </a:lnTo>
                  <a:lnTo>
                    <a:pt x="736" y="632"/>
                  </a:lnTo>
                  <a:lnTo>
                    <a:pt x="736" y="636"/>
                  </a:lnTo>
                  <a:lnTo>
                    <a:pt x="738" y="638"/>
                  </a:lnTo>
                  <a:lnTo>
                    <a:pt x="738" y="638"/>
                  </a:lnTo>
                  <a:lnTo>
                    <a:pt x="746" y="640"/>
                  </a:lnTo>
                  <a:lnTo>
                    <a:pt x="754" y="642"/>
                  </a:lnTo>
                  <a:lnTo>
                    <a:pt x="754" y="642"/>
                  </a:lnTo>
                  <a:lnTo>
                    <a:pt x="760" y="646"/>
                  </a:lnTo>
                  <a:lnTo>
                    <a:pt x="766" y="648"/>
                  </a:lnTo>
                  <a:lnTo>
                    <a:pt x="766" y="648"/>
                  </a:lnTo>
                  <a:lnTo>
                    <a:pt x="768" y="648"/>
                  </a:lnTo>
                  <a:lnTo>
                    <a:pt x="770" y="646"/>
                  </a:lnTo>
                  <a:lnTo>
                    <a:pt x="770" y="646"/>
                  </a:lnTo>
                  <a:lnTo>
                    <a:pt x="774" y="642"/>
                  </a:lnTo>
                  <a:lnTo>
                    <a:pt x="776" y="640"/>
                  </a:lnTo>
                  <a:lnTo>
                    <a:pt x="774" y="636"/>
                  </a:lnTo>
                  <a:lnTo>
                    <a:pt x="776" y="630"/>
                  </a:lnTo>
                  <a:lnTo>
                    <a:pt x="776" y="630"/>
                  </a:lnTo>
                  <a:lnTo>
                    <a:pt x="778" y="628"/>
                  </a:lnTo>
                  <a:lnTo>
                    <a:pt x="784" y="624"/>
                  </a:lnTo>
                  <a:lnTo>
                    <a:pt x="792" y="624"/>
                  </a:lnTo>
                  <a:lnTo>
                    <a:pt x="798" y="624"/>
                  </a:lnTo>
                  <a:lnTo>
                    <a:pt x="798" y="624"/>
                  </a:lnTo>
                  <a:lnTo>
                    <a:pt x="800" y="628"/>
                  </a:lnTo>
                  <a:lnTo>
                    <a:pt x="802" y="630"/>
                  </a:lnTo>
                  <a:lnTo>
                    <a:pt x="802" y="630"/>
                  </a:lnTo>
                  <a:lnTo>
                    <a:pt x="812" y="632"/>
                  </a:lnTo>
                  <a:lnTo>
                    <a:pt x="816" y="632"/>
                  </a:lnTo>
                  <a:lnTo>
                    <a:pt x="816" y="632"/>
                  </a:lnTo>
                  <a:lnTo>
                    <a:pt x="818" y="634"/>
                  </a:lnTo>
                  <a:lnTo>
                    <a:pt x="820" y="636"/>
                  </a:lnTo>
                  <a:lnTo>
                    <a:pt x="828" y="636"/>
                  </a:lnTo>
                  <a:lnTo>
                    <a:pt x="828" y="636"/>
                  </a:lnTo>
                  <a:lnTo>
                    <a:pt x="842" y="638"/>
                  </a:lnTo>
                  <a:lnTo>
                    <a:pt x="842" y="638"/>
                  </a:lnTo>
                  <a:lnTo>
                    <a:pt x="842" y="640"/>
                  </a:lnTo>
                  <a:lnTo>
                    <a:pt x="842" y="640"/>
                  </a:lnTo>
                  <a:lnTo>
                    <a:pt x="848" y="640"/>
                  </a:lnTo>
                  <a:lnTo>
                    <a:pt x="848" y="640"/>
                  </a:lnTo>
                  <a:lnTo>
                    <a:pt x="852" y="642"/>
                  </a:lnTo>
                  <a:lnTo>
                    <a:pt x="854" y="642"/>
                  </a:lnTo>
                  <a:lnTo>
                    <a:pt x="854" y="642"/>
                  </a:lnTo>
                  <a:lnTo>
                    <a:pt x="858" y="640"/>
                  </a:lnTo>
                  <a:lnTo>
                    <a:pt x="858" y="640"/>
                  </a:lnTo>
                  <a:lnTo>
                    <a:pt x="866" y="636"/>
                  </a:lnTo>
                  <a:lnTo>
                    <a:pt x="876" y="636"/>
                  </a:lnTo>
                  <a:lnTo>
                    <a:pt x="876" y="636"/>
                  </a:lnTo>
                  <a:lnTo>
                    <a:pt x="876" y="638"/>
                  </a:lnTo>
                  <a:lnTo>
                    <a:pt x="878" y="640"/>
                  </a:lnTo>
                  <a:lnTo>
                    <a:pt x="878" y="640"/>
                  </a:lnTo>
                  <a:lnTo>
                    <a:pt x="882" y="640"/>
                  </a:lnTo>
                  <a:lnTo>
                    <a:pt x="886" y="640"/>
                  </a:lnTo>
                  <a:lnTo>
                    <a:pt x="886" y="640"/>
                  </a:lnTo>
                  <a:lnTo>
                    <a:pt x="890" y="640"/>
                  </a:lnTo>
                  <a:lnTo>
                    <a:pt x="892" y="640"/>
                  </a:lnTo>
                  <a:lnTo>
                    <a:pt x="896" y="638"/>
                  </a:lnTo>
                  <a:lnTo>
                    <a:pt x="896" y="638"/>
                  </a:lnTo>
                  <a:lnTo>
                    <a:pt x="904" y="656"/>
                  </a:lnTo>
                  <a:lnTo>
                    <a:pt x="904" y="656"/>
                  </a:lnTo>
                  <a:lnTo>
                    <a:pt x="902" y="658"/>
                  </a:lnTo>
                  <a:lnTo>
                    <a:pt x="900" y="662"/>
                  </a:lnTo>
                  <a:lnTo>
                    <a:pt x="898" y="670"/>
                  </a:lnTo>
                  <a:lnTo>
                    <a:pt x="898" y="670"/>
                  </a:lnTo>
                  <a:lnTo>
                    <a:pt x="896" y="670"/>
                  </a:lnTo>
                  <a:lnTo>
                    <a:pt x="896" y="670"/>
                  </a:lnTo>
                  <a:lnTo>
                    <a:pt x="888" y="662"/>
                  </a:lnTo>
                  <a:lnTo>
                    <a:pt x="884" y="652"/>
                  </a:lnTo>
                  <a:lnTo>
                    <a:pt x="884" y="652"/>
                  </a:lnTo>
                  <a:lnTo>
                    <a:pt x="882" y="654"/>
                  </a:lnTo>
                  <a:lnTo>
                    <a:pt x="882" y="654"/>
                  </a:lnTo>
                  <a:lnTo>
                    <a:pt x="882" y="658"/>
                  </a:lnTo>
                  <a:lnTo>
                    <a:pt x="884" y="662"/>
                  </a:lnTo>
                  <a:lnTo>
                    <a:pt x="890" y="670"/>
                  </a:lnTo>
                  <a:lnTo>
                    <a:pt x="890" y="670"/>
                  </a:lnTo>
                  <a:lnTo>
                    <a:pt x="894" y="682"/>
                  </a:lnTo>
                  <a:lnTo>
                    <a:pt x="894" y="682"/>
                  </a:lnTo>
                  <a:lnTo>
                    <a:pt x="906" y="702"/>
                  </a:lnTo>
                  <a:lnTo>
                    <a:pt x="906" y="702"/>
                  </a:lnTo>
                  <a:lnTo>
                    <a:pt x="910" y="706"/>
                  </a:lnTo>
                  <a:lnTo>
                    <a:pt x="910" y="706"/>
                  </a:lnTo>
                  <a:lnTo>
                    <a:pt x="908" y="708"/>
                  </a:lnTo>
                  <a:lnTo>
                    <a:pt x="908" y="708"/>
                  </a:lnTo>
                  <a:lnTo>
                    <a:pt x="910" y="716"/>
                  </a:lnTo>
                  <a:lnTo>
                    <a:pt x="910" y="716"/>
                  </a:lnTo>
                  <a:lnTo>
                    <a:pt x="916" y="718"/>
                  </a:lnTo>
                  <a:lnTo>
                    <a:pt x="916" y="718"/>
                  </a:lnTo>
                  <a:lnTo>
                    <a:pt x="920" y="724"/>
                  </a:lnTo>
                  <a:lnTo>
                    <a:pt x="922" y="730"/>
                  </a:lnTo>
                  <a:lnTo>
                    <a:pt x="922" y="730"/>
                  </a:lnTo>
                  <a:lnTo>
                    <a:pt x="924" y="742"/>
                  </a:lnTo>
                  <a:lnTo>
                    <a:pt x="924" y="748"/>
                  </a:lnTo>
                  <a:lnTo>
                    <a:pt x="926" y="752"/>
                  </a:lnTo>
                  <a:lnTo>
                    <a:pt x="926" y="752"/>
                  </a:lnTo>
                  <a:lnTo>
                    <a:pt x="930" y="756"/>
                  </a:lnTo>
                  <a:lnTo>
                    <a:pt x="934" y="758"/>
                  </a:lnTo>
                  <a:lnTo>
                    <a:pt x="936" y="760"/>
                  </a:lnTo>
                  <a:lnTo>
                    <a:pt x="936" y="760"/>
                  </a:lnTo>
                  <a:lnTo>
                    <a:pt x="940" y="774"/>
                  </a:lnTo>
                  <a:lnTo>
                    <a:pt x="942" y="780"/>
                  </a:lnTo>
                  <a:lnTo>
                    <a:pt x="946" y="786"/>
                  </a:lnTo>
                  <a:lnTo>
                    <a:pt x="946" y="786"/>
                  </a:lnTo>
                  <a:lnTo>
                    <a:pt x="946" y="786"/>
                  </a:lnTo>
                  <a:lnTo>
                    <a:pt x="946" y="786"/>
                  </a:lnTo>
                  <a:lnTo>
                    <a:pt x="946" y="782"/>
                  </a:lnTo>
                  <a:lnTo>
                    <a:pt x="946" y="782"/>
                  </a:lnTo>
                  <a:lnTo>
                    <a:pt x="950" y="786"/>
                  </a:lnTo>
                  <a:lnTo>
                    <a:pt x="950" y="786"/>
                  </a:lnTo>
                  <a:lnTo>
                    <a:pt x="954" y="788"/>
                  </a:lnTo>
                  <a:lnTo>
                    <a:pt x="954" y="788"/>
                  </a:lnTo>
                  <a:lnTo>
                    <a:pt x="962" y="796"/>
                  </a:lnTo>
                  <a:lnTo>
                    <a:pt x="962" y="796"/>
                  </a:lnTo>
                  <a:lnTo>
                    <a:pt x="966" y="796"/>
                  </a:lnTo>
                  <a:lnTo>
                    <a:pt x="966" y="796"/>
                  </a:lnTo>
                  <a:lnTo>
                    <a:pt x="968" y="800"/>
                  </a:lnTo>
                  <a:lnTo>
                    <a:pt x="968" y="802"/>
                  </a:lnTo>
                  <a:lnTo>
                    <a:pt x="968" y="802"/>
                  </a:lnTo>
                  <a:lnTo>
                    <a:pt x="974" y="806"/>
                  </a:lnTo>
                  <a:lnTo>
                    <a:pt x="976" y="808"/>
                  </a:lnTo>
                  <a:lnTo>
                    <a:pt x="978" y="812"/>
                  </a:lnTo>
                  <a:lnTo>
                    <a:pt x="978" y="812"/>
                  </a:lnTo>
                  <a:lnTo>
                    <a:pt x="970" y="816"/>
                  </a:lnTo>
                  <a:lnTo>
                    <a:pt x="970" y="816"/>
                  </a:lnTo>
                  <a:lnTo>
                    <a:pt x="970" y="816"/>
                  </a:lnTo>
                  <a:lnTo>
                    <a:pt x="970" y="816"/>
                  </a:lnTo>
                  <a:lnTo>
                    <a:pt x="970" y="816"/>
                  </a:lnTo>
                  <a:lnTo>
                    <a:pt x="976" y="816"/>
                  </a:lnTo>
                  <a:lnTo>
                    <a:pt x="976" y="816"/>
                  </a:lnTo>
                  <a:lnTo>
                    <a:pt x="980" y="822"/>
                  </a:lnTo>
                  <a:lnTo>
                    <a:pt x="984" y="826"/>
                  </a:lnTo>
                  <a:lnTo>
                    <a:pt x="990" y="826"/>
                  </a:lnTo>
                  <a:lnTo>
                    <a:pt x="990" y="826"/>
                  </a:lnTo>
                  <a:lnTo>
                    <a:pt x="998" y="822"/>
                  </a:lnTo>
                  <a:lnTo>
                    <a:pt x="998" y="822"/>
                  </a:lnTo>
                  <a:lnTo>
                    <a:pt x="1002" y="824"/>
                  </a:lnTo>
                  <a:lnTo>
                    <a:pt x="1004" y="824"/>
                  </a:lnTo>
                  <a:lnTo>
                    <a:pt x="1004" y="824"/>
                  </a:lnTo>
                  <a:lnTo>
                    <a:pt x="1010" y="820"/>
                  </a:lnTo>
                  <a:lnTo>
                    <a:pt x="1012" y="820"/>
                  </a:lnTo>
                  <a:lnTo>
                    <a:pt x="1012" y="820"/>
                  </a:lnTo>
                  <a:lnTo>
                    <a:pt x="1016" y="820"/>
                  </a:lnTo>
                  <a:lnTo>
                    <a:pt x="1016" y="820"/>
                  </a:lnTo>
                  <a:lnTo>
                    <a:pt x="1020" y="818"/>
                  </a:lnTo>
                  <a:lnTo>
                    <a:pt x="1022" y="818"/>
                  </a:lnTo>
                  <a:lnTo>
                    <a:pt x="1022" y="818"/>
                  </a:lnTo>
                  <a:lnTo>
                    <a:pt x="1028" y="818"/>
                  </a:lnTo>
                  <a:lnTo>
                    <a:pt x="1028" y="818"/>
                  </a:lnTo>
                  <a:lnTo>
                    <a:pt x="1034" y="816"/>
                  </a:lnTo>
                  <a:lnTo>
                    <a:pt x="1040" y="812"/>
                  </a:lnTo>
                  <a:lnTo>
                    <a:pt x="1040" y="812"/>
                  </a:lnTo>
                  <a:lnTo>
                    <a:pt x="1044" y="814"/>
                  </a:lnTo>
                  <a:lnTo>
                    <a:pt x="1044" y="814"/>
                  </a:lnTo>
                  <a:lnTo>
                    <a:pt x="1044" y="816"/>
                  </a:lnTo>
                  <a:lnTo>
                    <a:pt x="1044" y="816"/>
                  </a:lnTo>
                  <a:lnTo>
                    <a:pt x="1042" y="818"/>
                  </a:lnTo>
                  <a:lnTo>
                    <a:pt x="1042" y="818"/>
                  </a:lnTo>
                  <a:lnTo>
                    <a:pt x="1044" y="824"/>
                  </a:lnTo>
                  <a:lnTo>
                    <a:pt x="1044" y="824"/>
                  </a:lnTo>
                  <a:close/>
                  <a:moveTo>
                    <a:pt x="1296" y="864"/>
                  </a:moveTo>
                  <a:lnTo>
                    <a:pt x="1296" y="864"/>
                  </a:lnTo>
                  <a:lnTo>
                    <a:pt x="1292" y="860"/>
                  </a:lnTo>
                  <a:lnTo>
                    <a:pt x="1290" y="854"/>
                  </a:lnTo>
                  <a:lnTo>
                    <a:pt x="1290" y="846"/>
                  </a:lnTo>
                  <a:lnTo>
                    <a:pt x="1290" y="846"/>
                  </a:lnTo>
                  <a:lnTo>
                    <a:pt x="1290" y="844"/>
                  </a:lnTo>
                  <a:lnTo>
                    <a:pt x="1290" y="842"/>
                  </a:lnTo>
                  <a:lnTo>
                    <a:pt x="1290" y="842"/>
                  </a:lnTo>
                  <a:lnTo>
                    <a:pt x="1290" y="840"/>
                  </a:lnTo>
                  <a:lnTo>
                    <a:pt x="1290" y="840"/>
                  </a:lnTo>
                  <a:lnTo>
                    <a:pt x="1290" y="838"/>
                  </a:lnTo>
                  <a:lnTo>
                    <a:pt x="1290" y="838"/>
                  </a:lnTo>
                  <a:lnTo>
                    <a:pt x="1292" y="838"/>
                  </a:lnTo>
                  <a:lnTo>
                    <a:pt x="1292" y="838"/>
                  </a:lnTo>
                  <a:lnTo>
                    <a:pt x="1292" y="838"/>
                  </a:lnTo>
                  <a:lnTo>
                    <a:pt x="1294" y="834"/>
                  </a:lnTo>
                  <a:lnTo>
                    <a:pt x="1294" y="832"/>
                  </a:lnTo>
                  <a:lnTo>
                    <a:pt x="1294" y="832"/>
                  </a:lnTo>
                  <a:lnTo>
                    <a:pt x="1298" y="836"/>
                  </a:lnTo>
                  <a:lnTo>
                    <a:pt x="1302" y="844"/>
                  </a:lnTo>
                  <a:lnTo>
                    <a:pt x="1302" y="844"/>
                  </a:lnTo>
                  <a:lnTo>
                    <a:pt x="1304" y="844"/>
                  </a:lnTo>
                  <a:lnTo>
                    <a:pt x="1304" y="848"/>
                  </a:lnTo>
                  <a:lnTo>
                    <a:pt x="1304" y="848"/>
                  </a:lnTo>
                  <a:lnTo>
                    <a:pt x="1306" y="850"/>
                  </a:lnTo>
                  <a:lnTo>
                    <a:pt x="1308" y="854"/>
                  </a:lnTo>
                  <a:lnTo>
                    <a:pt x="1308" y="854"/>
                  </a:lnTo>
                  <a:lnTo>
                    <a:pt x="1308" y="858"/>
                  </a:lnTo>
                  <a:lnTo>
                    <a:pt x="1304" y="862"/>
                  </a:lnTo>
                  <a:lnTo>
                    <a:pt x="1300" y="864"/>
                  </a:lnTo>
                  <a:lnTo>
                    <a:pt x="1296" y="864"/>
                  </a:lnTo>
                  <a:lnTo>
                    <a:pt x="1296" y="86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7" name="Freeform 193"/>
            <p:cNvSpPr>
              <a:spLocks noEditPoints="1"/>
            </p:cNvSpPr>
            <p:nvPr/>
          </p:nvSpPr>
          <p:spPr bwMode="auto">
            <a:xfrm>
              <a:off x="803275" y="812800"/>
              <a:ext cx="377825" cy="615950"/>
            </a:xfrm>
            <a:custGeom>
              <a:avLst/>
              <a:gdLst/>
              <a:ahLst/>
              <a:cxnLst>
                <a:cxn ang="0">
                  <a:pos x="6" y="362"/>
                </a:cxn>
                <a:cxn ang="0">
                  <a:pos x="16" y="380"/>
                </a:cxn>
                <a:cxn ang="0">
                  <a:pos x="24" y="362"/>
                </a:cxn>
                <a:cxn ang="0">
                  <a:pos x="28" y="316"/>
                </a:cxn>
                <a:cxn ang="0">
                  <a:pos x="60" y="294"/>
                </a:cxn>
                <a:cxn ang="0">
                  <a:pos x="58" y="290"/>
                </a:cxn>
                <a:cxn ang="0">
                  <a:pos x="60" y="290"/>
                </a:cxn>
                <a:cxn ang="0">
                  <a:pos x="62" y="286"/>
                </a:cxn>
                <a:cxn ang="0">
                  <a:pos x="56" y="284"/>
                </a:cxn>
                <a:cxn ang="0">
                  <a:pos x="60" y="282"/>
                </a:cxn>
                <a:cxn ang="0">
                  <a:pos x="62" y="278"/>
                </a:cxn>
                <a:cxn ang="0">
                  <a:pos x="54" y="272"/>
                </a:cxn>
                <a:cxn ang="0">
                  <a:pos x="58" y="270"/>
                </a:cxn>
                <a:cxn ang="0">
                  <a:pos x="60" y="270"/>
                </a:cxn>
                <a:cxn ang="0">
                  <a:pos x="60" y="264"/>
                </a:cxn>
                <a:cxn ang="0">
                  <a:pos x="56" y="258"/>
                </a:cxn>
                <a:cxn ang="0">
                  <a:pos x="58" y="252"/>
                </a:cxn>
                <a:cxn ang="0">
                  <a:pos x="62" y="248"/>
                </a:cxn>
                <a:cxn ang="0">
                  <a:pos x="60" y="254"/>
                </a:cxn>
                <a:cxn ang="0">
                  <a:pos x="60" y="256"/>
                </a:cxn>
                <a:cxn ang="0">
                  <a:pos x="62" y="262"/>
                </a:cxn>
                <a:cxn ang="0">
                  <a:pos x="66" y="264"/>
                </a:cxn>
                <a:cxn ang="0">
                  <a:pos x="70" y="260"/>
                </a:cxn>
                <a:cxn ang="0">
                  <a:pos x="68" y="250"/>
                </a:cxn>
                <a:cxn ang="0">
                  <a:pos x="80" y="240"/>
                </a:cxn>
                <a:cxn ang="0">
                  <a:pos x="102" y="230"/>
                </a:cxn>
                <a:cxn ang="0">
                  <a:pos x="108" y="226"/>
                </a:cxn>
                <a:cxn ang="0">
                  <a:pos x="106" y="220"/>
                </a:cxn>
                <a:cxn ang="0">
                  <a:pos x="114" y="204"/>
                </a:cxn>
                <a:cxn ang="0">
                  <a:pos x="118" y="204"/>
                </a:cxn>
                <a:cxn ang="0">
                  <a:pos x="124" y="198"/>
                </a:cxn>
                <a:cxn ang="0">
                  <a:pos x="134" y="196"/>
                </a:cxn>
                <a:cxn ang="0">
                  <a:pos x="140" y="190"/>
                </a:cxn>
                <a:cxn ang="0">
                  <a:pos x="160" y="184"/>
                </a:cxn>
                <a:cxn ang="0">
                  <a:pos x="158" y="188"/>
                </a:cxn>
                <a:cxn ang="0">
                  <a:pos x="162" y="188"/>
                </a:cxn>
                <a:cxn ang="0">
                  <a:pos x="146" y="198"/>
                </a:cxn>
                <a:cxn ang="0">
                  <a:pos x="150" y="208"/>
                </a:cxn>
                <a:cxn ang="0">
                  <a:pos x="164" y="200"/>
                </a:cxn>
                <a:cxn ang="0">
                  <a:pos x="170" y="196"/>
                </a:cxn>
                <a:cxn ang="0">
                  <a:pos x="186" y="190"/>
                </a:cxn>
                <a:cxn ang="0">
                  <a:pos x="192" y="188"/>
                </a:cxn>
                <a:cxn ang="0">
                  <a:pos x="184" y="182"/>
                </a:cxn>
                <a:cxn ang="0">
                  <a:pos x="170" y="182"/>
                </a:cxn>
                <a:cxn ang="0">
                  <a:pos x="160" y="176"/>
                </a:cxn>
                <a:cxn ang="0">
                  <a:pos x="160" y="162"/>
                </a:cxn>
                <a:cxn ang="0">
                  <a:pos x="150" y="158"/>
                </a:cxn>
                <a:cxn ang="0">
                  <a:pos x="120" y="158"/>
                </a:cxn>
                <a:cxn ang="0">
                  <a:pos x="140" y="138"/>
                </a:cxn>
                <a:cxn ang="0">
                  <a:pos x="206" y="130"/>
                </a:cxn>
                <a:cxn ang="0">
                  <a:pos x="236" y="102"/>
                </a:cxn>
                <a:cxn ang="0">
                  <a:pos x="208" y="96"/>
                </a:cxn>
                <a:cxn ang="0">
                  <a:pos x="222" y="84"/>
                </a:cxn>
                <a:cxn ang="0">
                  <a:pos x="184" y="66"/>
                </a:cxn>
                <a:cxn ang="0">
                  <a:pos x="182" y="50"/>
                </a:cxn>
                <a:cxn ang="0">
                  <a:pos x="168" y="24"/>
                </a:cxn>
                <a:cxn ang="0">
                  <a:pos x="150" y="38"/>
                </a:cxn>
                <a:cxn ang="0">
                  <a:pos x="130" y="36"/>
                </a:cxn>
                <a:cxn ang="0">
                  <a:pos x="118" y="18"/>
                </a:cxn>
                <a:cxn ang="0">
                  <a:pos x="100" y="2"/>
                </a:cxn>
                <a:cxn ang="0">
                  <a:pos x="0" y="348"/>
                </a:cxn>
              </a:cxnLst>
              <a:rect l="0" t="0" r="r" b="b"/>
              <a:pathLst>
                <a:path w="238" h="388">
                  <a:moveTo>
                    <a:pt x="0" y="348"/>
                  </a:moveTo>
                  <a:lnTo>
                    <a:pt x="0" y="348"/>
                  </a:lnTo>
                  <a:lnTo>
                    <a:pt x="4" y="350"/>
                  </a:lnTo>
                  <a:lnTo>
                    <a:pt x="4" y="352"/>
                  </a:lnTo>
                  <a:lnTo>
                    <a:pt x="4" y="352"/>
                  </a:lnTo>
                  <a:lnTo>
                    <a:pt x="2" y="362"/>
                  </a:lnTo>
                  <a:lnTo>
                    <a:pt x="2" y="362"/>
                  </a:lnTo>
                  <a:lnTo>
                    <a:pt x="4" y="362"/>
                  </a:lnTo>
                  <a:lnTo>
                    <a:pt x="4" y="362"/>
                  </a:lnTo>
                  <a:lnTo>
                    <a:pt x="4" y="362"/>
                  </a:lnTo>
                  <a:lnTo>
                    <a:pt x="6" y="362"/>
                  </a:lnTo>
                  <a:lnTo>
                    <a:pt x="6" y="362"/>
                  </a:lnTo>
                  <a:lnTo>
                    <a:pt x="6" y="362"/>
                  </a:lnTo>
                  <a:lnTo>
                    <a:pt x="6" y="362"/>
                  </a:lnTo>
                  <a:lnTo>
                    <a:pt x="4" y="364"/>
                  </a:lnTo>
                  <a:lnTo>
                    <a:pt x="4" y="364"/>
                  </a:lnTo>
                  <a:lnTo>
                    <a:pt x="8" y="370"/>
                  </a:lnTo>
                  <a:lnTo>
                    <a:pt x="10" y="370"/>
                  </a:lnTo>
                  <a:lnTo>
                    <a:pt x="10" y="370"/>
                  </a:lnTo>
                  <a:lnTo>
                    <a:pt x="10" y="374"/>
                  </a:lnTo>
                  <a:lnTo>
                    <a:pt x="10" y="374"/>
                  </a:lnTo>
                  <a:lnTo>
                    <a:pt x="12" y="374"/>
                  </a:lnTo>
                  <a:lnTo>
                    <a:pt x="12" y="374"/>
                  </a:lnTo>
                  <a:lnTo>
                    <a:pt x="12" y="378"/>
                  </a:lnTo>
                  <a:lnTo>
                    <a:pt x="14" y="380"/>
                  </a:lnTo>
                  <a:lnTo>
                    <a:pt x="16" y="380"/>
                  </a:lnTo>
                  <a:lnTo>
                    <a:pt x="16" y="380"/>
                  </a:lnTo>
                  <a:lnTo>
                    <a:pt x="18" y="388"/>
                  </a:lnTo>
                  <a:lnTo>
                    <a:pt x="18" y="388"/>
                  </a:lnTo>
                  <a:lnTo>
                    <a:pt x="24" y="386"/>
                  </a:lnTo>
                  <a:lnTo>
                    <a:pt x="24" y="386"/>
                  </a:lnTo>
                  <a:lnTo>
                    <a:pt x="24" y="388"/>
                  </a:lnTo>
                  <a:lnTo>
                    <a:pt x="24" y="388"/>
                  </a:lnTo>
                  <a:lnTo>
                    <a:pt x="24" y="388"/>
                  </a:lnTo>
                  <a:lnTo>
                    <a:pt x="26" y="380"/>
                  </a:lnTo>
                  <a:lnTo>
                    <a:pt x="28" y="374"/>
                  </a:lnTo>
                  <a:lnTo>
                    <a:pt x="26" y="370"/>
                  </a:lnTo>
                  <a:lnTo>
                    <a:pt x="26" y="370"/>
                  </a:lnTo>
                  <a:lnTo>
                    <a:pt x="24" y="362"/>
                  </a:lnTo>
                  <a:lnTo>
                    <a:pt x="24" y="362"/>
                  </a:lnTo>
                  <a:lnTo>
                    <a:pt x="22" y="356"/>
                  </a:lnTo>
                  <a:lnTo>
                    <a:pt x="22" y="356"/>
                  </a:lnTo>
                  <a:lnTo>
                    <a:pt x="18" y="346"/>
                  </a:lnTo>
                  <a:lnTo>
                    <a:pt x="16" y="340"/>
                  </a:lnTo>
                  <a:lnTo>
                    <a:pt x="14" y="334"/>
                  </a:lnTo>
                  <a:lnTo>
                    <a:pt x="14" y="334"/>
                  </a:lnTo>
                  <a:lnTo>
                    <a:pt x="18" y="326"/>
                  </a:lnTo>
                  <a:lnTo>
                    <a:pt x="18" y="326"/>
                  </a:lnTo>
                  <a:lnTo>
                    <a:pt x="20" y="322"/>
                  </a:lnTo>
                  <a:lnTo>
                    <a:pt x="22" y="318"/>
                  </a:lnTo>
                  <a:lnTo>
                    <a:pt x="22" y="318"/>
                  </a:lnTo>
                  <a:lnTo>
                    <a:pt x="28" y="316"/>
                  </a:lnTo>
                  <a:lnTo>
                    <a:pt x="34" y="312"/>
                  </a:lnTo>
                  <a:lnTo>
                    <a:pt x="34" y="312"/>
                  </a:lnTo>
                  <a:lnTo>
                    <a:pt x="34" y="308"/>
                  </a:lnTo>
                  <a:lnTo>
                    <a:pt x="38" y="306"/>
                  </a:lnTo>
                  <a:lnTo>
                    <a:pt x="38" y="306"/>
                  </a:lnTo>
                  <a:lnTo>
                    <a:pt x="46" y="304"/>
                  </a:lnTo>
                  <a:lnTo>
                    <a:pt x="46" y="304"/>
                  </a:lnTo>
                  <a:lnTo>
                    <a:pt x="50" y="296"/>
                  </a:lnTo>
                  <a:lnTo>
                    <a:pt x="50" y="296"/>
                  </a:lnTo>
                  <a:lnTo>
                    <a:pt x="58" y="296"/>
                  </a:lnTo>
                  <a:lnTo>
                    <a:pt x="58" y="296"/>
                  </a:lnTo>
                  <a:lnTo>
                    <a:pt x="60" y="294"/>
                  </a:lnTo>
                  <a:lnTo>
                    <a:pt x="60" y="294"/>
                  </a:lnTo>
                  <a:lnTo>
                    <a:pt x="60" y="294"/>
                  </a:lnTo>
                  <a:lnTo>
                    <a:pt x="60" y="294"/>
                  </a:lnTo>
                  <a:lnTo>
                    <a:pt x="58" y="292"/>
                  </a:lnTo>
                  <a:lnTo>
                    <a:pt x="58" y="292"/>
                  </a:lnTo>
                  <a:lnTo>
                    <a:pt x="56" y="294"/>
                  </a:lnTo>
                  <a:lnTo>
                    <a:pt x="56" y="294"/>
                  </a:lnTo>
                  <a:lnTo>
                    <a:pt x="54" y="294"/>
                  </a:lnTo>
                  <a:lnTo>
                    <a:pt x="54" y="294"/>
                  </a:lnTo>
                  <a:lnTo>
                    <a:pt x="54" y="292"/>
                  </a:lnTo>
                  <a:lnTo>
                    <a:pt x="54" y="292"/>
                  </a:lnTo>
                  <a:lnTo>
                    <a:pt x="56" y="294"/>
                  </a:lnTo>
                  <a:lnTo>
                    <a:pt x="56" y="294"/>
                  </a:lnTo>
                  <a:lnTo>
                    <a:pt x="58" y="290"/>
                  </a:lnTo>
                  <a:lnTo>
                    <a:pt x="58" y="290"/>
                  </a:lnTo>
                  <a:lnTo>
                    <a:pt x="58" y="290"/>
                  </a:lnTo>
                  <a:lnTo>
                    <a:pt x="54" y="288"/>
                  </a:lnTo>
                  <a:lnTo>
                    <a:pt x="54" y="288"/>
                  </a:lnTo>
                  <a:lnTo>
                    <a:pt x="54" y="288"/>
                  </a:lnTo>
                  <a:lnTo>
                    <a:pt x="54" y="288"/>
                  </a:lnTo>
                  <a:lnTo>
                    <a:pt x="58" y="290"/>
                  </a:lnTo>
                  <a:lnTo>
                    <a:pt x="58" y="290"/>
                  </a:lnTo>
                  <a:lnTo>
                    <a:pt x="56" y="288"/>
                  </a:lnTo>
                  <a:lnTo>
                    <a:pt x="56" y="288"/>
                  </a:lnTo>
                  <a:lnTo>
                    <a:pt x="56" y="288"/>
                  </a:lnTo>
                  <a:lnTo>
                    <a:pt x="60" y="290"/>
                  </a:lnTo>
                  <a:lnTo>
                    <a:pt x="60" y="290"/>
                  </a:lnTo>
                  <a:lnTo>
                    <a:pt x="62" y="288"/>
                  </a:lnTo>
                  <a:lnTo>
                    <a:pt x="62" y="288"/>
                  </a:lnTo>
                  <a:lnTo>
                    <a:pt x="64" y="288"/>
                  </a:lnTo>
                  <a:lnTo>
                    <a:pt x="64" y="288"/>
                  </a:lnTo>
                  <a:lnTo>
                    <a:pt x="64" y="286"/>
                  </a:lnTo>
                  <a:lnTo>
                    <a:pt x="64" y="286"/>
                  </a:lnTo>
                  <a:lnTo>
                    <a:pt x="64" y="284"/>
                  </a:lnTo>
                  <a:lnTo>
                    <a:pt x="64" y="284"/>
                  </a:lnTo>
                  <a:lnTo>
                    <a:pt x="64" y="284"/>
                  </a:lnTo>
                  <a:lnTo>
                    <a:pt x="64" y="284"/>
                  </a:lnTo>
                  <a:lnTo>
                    <a:pt x="62" y="286"/>
                  </a:lnTo>
                  <a:lnTo>
                    <a:pt x="62" y="286"/>
                  </a:lnTo>
                  <a:lnTo>
                    <a:pt x="62" y="286"/>
                  </a:lnTo>
                  <a:lnTo>
                    <a:pt x="62" y="286"/>
                  </a:lnTo>
                  <a:lnTo>
                    <a:pt x="62" y="286"/>
                  </a:lnTo>
                  <a:lnTo>
                    <a:pt x="62" y="286"/>
                  </a:lnTo>
                  <a:lnTo>
                    <a:pt x="62" y="286"/>
                  </a:lnTo>
                  <a:lnTo>
                    <a:pt x="62" y="286"/>
                  </a:lnTo>
                  <a:lnTo>
                    <a:pt x="62" y="286"/>
                  </a:lnTo>
                  <a:lnTo>
                    <a:pt x="62" y="286"/>
                  </a:lnTo>
                  <a:lnTo>
                    <a:pt x="62" y="284"/>
                  </a:lnTo>
                  <a:lnTo>
                    <a:pt x="62" y="284"/>
                  </a:lnTo>
                  <a:lnTo>
                    <a:pt x="62" y="284"/>
                  </a:lnTo>
                  <a:lnTo>
                    <a:pt x="62" y="284"/>
                  </a:lnTo>
                  <a:lnTo>
                    <a:pt x="56" y="284"/>
                  </a:lnTo>
                  <a:lnTo>
                    <a:pt x="56" y="284"/>
                  </a:lnTo>
                  <a:lnTo>
                    <a:pt x="56" y="280"/>
                  </a:lnTo>
                  <a:lnTo>
                    <a:pt x="56" y="280"/>
                  </a:lnTo>
                  <a:lnTo>
                    <a:pt x="56" y="280"/>
                  </a:lnTo>
                  <a:lnTo>
                    <a:pt x="56" y="282"/>
                  </a:lnTo>
                  <a:lnTo>
                    <a:pt x="56" y="282"/>
                  </a:lnTo>
                  <a:lnTo>
                    <a:pt x="56" y="284"/>
                  </a:lnTo>
                  <a:lnTo>
                    <a:pt x="56" y="284"/>
                  </a:lnTo>
                  <a:lnTo>
                    <a:pt x="58" y="282"/>
                  </a:lnTo>
                  <a:lnTo>
                    <a:pt x="58" y="282"/>
                  </a:lnTo>
                  <a:lnTo>
                    <a:pt x="58" y="282"/>
                  </a:lnTo>
                  <a:lnTo>
                    <a:pt x="58" y="282"/>
                  </a:lnTo>
                  <a:lnTo>
                    <a:pt x="60" y="282"/>
                  </a:lnTo>
                  <a:lnTo>
                    <a:pt x="60" y="282"/>
                  </a:lnTo>
                  <a:lnTo>
                    <a:pt x="62" y="282"/>
                  </a:lnTo>
                  <a:lnTo>
                    <a:pt x="62" y="282"/>
                  </a:lnTo>
                  <a:lnTo>
                    <a:pt x="62" y="282"/>
                  </a:lnTo>
                  <a:lnTo>
                    <a:pt x="62" y="282"/>
                  </a:lnTo>
                  <a:lnTo>
                    <a:pt x="60" y="280"/>
                  </a:lnTo>
                  <a:lnTo>
                    <a:pt x="60" y="280"/>
                  </a:lnTo>
                  <a:lnTo>
                    <a:pt x="62" y="282"/>
                  </a:lnTo>
                  <a:lnTo>
                    <a:pt x="62" y="282"/>
                  </a:lnTo>
                  <a:lnTo>
                    <a:pt x="64" y="282"/>
                  </a:lnTo>
                  <a:lnTo>
                    <a:pt x="64" y="282"/>
                  </a:lnTo>
                  <a:lnTo>
                    <a:pt x="64" y="282"/>
                  </a:lnTo>
                  <a:lnTo>
                    <a:pt x="62" y="278"/>
                  </a:lnTo>
                  <a:lnTo>
                    <a:pt x="62" y="278"/>
                  </a:lnTo>
                  <a:lnTo>
                    <a:pt x="62" y="278"/>
                  </a:lnTo>
                  <a:lnTo>
                    <a:pt x="62" y="278"/>
                  </a:lnTo>
                  <a:lnTo>
                    <a:pt x="62" y="278"/>
                  </a:lnTo>
                  <a:lnTo>
                    <a:pt x="62" y="276"/>
                  </a:lnTo>
                  <a:lnTo>
                    <a:pt x="62" y="276"/>
                  </a:lnTo>
                  <a:lnTo>
                    <a:pt x="60" y="274"/>
                  </a:lnTo>
                  <a:lnTo>
                    <a:pt x="58" y="274"/>
                  </a:lnTo>
                  <a:lnTo>
                    <a:pt x="58" y="274"/>
                  </a:lnTo>
                  <a:lnTo>
                    <a:pt x="56" y="272"/>
                  </a:lnTo>
                  <a:lnTo>
                    <a:pt x="54" y="272"/>
                  </a:lnTo>
                  <a:lnTo>
                    <a:pt x="54" y="272"/>
                  </a:lnTo>
                  <a:lnTo>
                    <a:pt x="54" y="272"/>
                  </a:lnTo>
                  <a:lnTo>
                    <a:pt x="54" y="272"/>
                  </a:lnTo>
                  <a:lnTo>
                    <a:pt x="54" y="270"/>
                  </a:lnTo>
                  <a:lnTo>
                    <a:pt x="54" y="270"/>
                  </a:lnTo>
                  <a:lnTo>
                    <a:pt x="58" y="274"/>
                  </a:lnTo>
                  <a:lnTo>
                    <a:pt x="58" y="274"/>
                  </a:lnTo>
                  <a:lnTo>
                    <a:pt x="60" y="274"/>
                  </a:lnTo>
                  <a:lnTo>
                    <a:pt x="60" y="274"/>
                  </a:lnTo>
                  <a:lnTo>
                    <a:pt x="60" y="272"/>
                  </a:lnTo>
                  <a:lnTo>
                    <a:pt x="60" y="272"/>
                  </a:lnTo>
                  <a:lnTo>
                    <a:pt x="58" y="270"/>
                  </a:lnTo>
                  <a:lnTo>
                    <a:pt x="58" y="270"/>
                  </a:lnTo>
                  <a:lnTo>
                    <a:pt x="58" y="270"/>
                  </a:lnTo>
                  <a:lnTo>
                    <a:pt x="58" y="270"/>
                  </a:lnTo>
                  <a:lnTo>
                    <a:pt x="58" y="270"/>
                  </a:lnTo>
                  <a:lnTo>
                    <a:pt x="58" y="270"/>
                  </a:lnTo>
                  <a:lnTo>
                    <a:pt x="56" y="270"/>
                  </a:lnTo>
                  <a:lnTo>
                    <a:pt x="56" y="270"/>
                  </a:lnTo>
                  <a:lnTo>
                    <a:pt x="58" y="270"/>
                  </a:lnTo>
                  <a:lnTo>
                    <a:pt x="58" y="270"/>
                  </a:lnTo>
                  <a:lnTo>
                    <a:pt x="58" y="270"/>
                  </a:lnTo>
                  <a:lnTo>
                    <a:pt x="58" y="270"/>
                  </a:lnTo>
                  <a:lnTo>
                    <a:pt x="58" y="270"/>
                  </a:lnTo>
                  <a:lnTo>
                    <a:pt x="58" y="270"/>
                  </a:lnTo>
                  <a:lnTo>
                    <a:pt x="58" y="270"/>
                  </a:lnTo>
                  <a:lnTo>
                    <a:pt x="58" y="270"/>
                  </a:lnTo>
                  <a:lnTo>
                    <a:pt x="60" y="270"/>
                  </a:lnTo>
                  <a:lnTo>
                    <a:pt x="60" y="270"/>
                  </a:lnTo>
                  <a:lnTo>
                    <a:pt x="60" y="270"/>
                  </a:lnTo>
                  <a:lnTo>
                    <a:pt x="60" y="268"/>
                  </a:lnTo>
                  <a:lnTo>
                    <a:pt x="60" y="268"/>
                  </a:lnTo>
                  <a:lnTo>
                    <a:pt x="60" y="268"/>
                  </a:lnTo>
                  <a:lnTo>
                    <a:pt x="60" y="268"/>
                  </a:lnTo>
                  <a:lnTo>
                    <a:pt x="56" y="266"/>
                  </a:lnTo>
                  <a:lnTo>
                    <a:pt x="56" y="264"/>
                  </a:lnTo>
                  <a:lnTo>
                    <a:pt x="56" y="264"/>
                  </a:lnTo>
                  <a:lnTo>
                    <a:pt x="58" y="266"/>
                  </a:lnTo>
                  <a:lnTo>
                    <a:pt x="58" y="266"/>
                  </a:lnTo>
                  <a:lnTo>
                    <a:pt x="58" y="268"/>
                  </a:lnTo>
                  <a:lnTo>
                    <a:pt x="58" y="268"/>
                  </a:lnTo>
                  <a:lnTo>
                    <a:pt x="60" y="264"/>
                  </a:lnTo>
                  <a:lnTo>
                    <a:pt x="60" y="264"/>
                  </a:lnTo>
                  <a:lnTo>
                    <a:pt x="52" y="260"/>
                  </a:lnTo>
                  <a:lnTo>
                    <a:pt x="52" y="260"/>
                  </a:lnTo>
                  <a:lnTo>
                    <a:pt x="52" y="260"/>
                  </a:lnTo>
                  <a:lnTo>
                    <a:pt x="52" y="260"/>
                  </a:lnTo>
                  <a:lnTo>
                    <a:pt x="54" y="260"/>
                  </a:lnTo>
                  <a:lnTo>
                    <a:pt x="54" y="260"/>
                  </a:lnTo>
                  <a:lnTo>
                    <a:pt x="54" y="260"/>
                  </a:lnTo>
                  <a:lnTo>
                    <a:pt x="54" y="260"/>
                  </a:lnTo>
                  <a:lnTo>
                    <a:pt x="60" y="262"/>
                  </a:lnTo>
                  <a:lnTo>
                    <a:pt x="60" y="262"/>
                  </a:lnTo>
                  <a:lnTo>
                    <a:pt x="58" y="260"/>
                  </a:lnTo>
                  <a:lnTo>
                    <a:pt x="56" y="258"/>
                  </a:lnTo>
                  <a:lnTo>
                    <a:pt x="56" y="258"/>
                  </a:lnTo>
                  <a:lnTo>
                    <a:pt x="56" y="258"/>
                  </a:lnTo>
                  <a:lnTo>
                    <a:pt x="58" y="260"/>
                  </a:lnTo>
                  <a:lnTo>
                    <a:pt x="58" y="260"/>
                  </a:lnTo>
                  <a:lnTo>
                    <a:pt x="58" y="260"/>
                  </a:lnTo>
                  <a:lnTo>
                    <a:pt x="58" y="260"/>
                  </a:lnTo>
                  <a:lnTo>
                    <a:pt x="58" y="260"/>
                  </a:lnTo>
                  <a:lnTo>
                    <a:pt x="58" y="256"/>
                  </a:lnTo>
                  <a:lnTo>
                    <a:pt x="58" y="256"/>
                  </a:lnTo>
                  <a:lnTo>
                    <a:pt x="58" y="254"/>
                  </a:lnTo>
                  <a:lnTo>
                    <a:pt x="58" y="252"/>
                  </a:lnTo>
                  <a:lnTo>
                    <a:pt x="58" y="252"/>
                  </a:lnTo>
                  <a:lnTo>
                    <a:pt x="58" y="252"/>
                  </a:lnTo>
                  <a:lnTo>
                    <a:pt x="58" y="252"/>
                  </a:lnTo>
                  <a:lnTo>
                    <a:pt x="60" y="250"/>
                  </a:lnTo>
                  <a:lnTo>
                    <a:pt x="60" y="250"/>
                  </a:lnTo>
                  <a:lnTo>
                    <a:pt x="60" y="250"/>
                  </a:lnTo>
                  <a:lnTo>
                    <a:pt x="60" y="250"/>
                  </a:lnTo>
                  <a:lnTo>
                    <a:pt x="60" y="250"/>
                  </a:lnTo>
                  <a:lnTo>
                    <a:pt x="60" y="248"/>
                  </a:lnTo>
                  <a:lnTo>
                    <a:pt x="60" y="248"/>
                  </a:lnTo>
                  <a:lnTo>
                    <a:pt x="60" y="250"/>
                  </a:lnTo>
                  <a:lnTo>
                    <a:pt x="60" y="250"/>
                  </a:lnTo>
                  <a:lnTo>
                    <a:pt x="62" y="248"/>
                  </a:lnTo>
                  <a:lnTo>
                    <a:pt x="62" y="248"/>
                  </a:lnTo>
                  <a:lnTo>
                    <a:pt x="62" y="248"/>
                  </a:lnTo>
                  <a:lnTo>
                    <a:pt x="62" y="248"/>
                  </a:lnTo>
                  <a:lnTo>
                    <a:pt x="62" y="250"/>
                  </a:lnTo>
                  <a:lnTo>
                    <a:pt x="62" y="250"/>
                  </a:lnTo>
                  <a:lnTo>
                    <a:pt x="64" y="250"/>
                  </a:lnTo>
                  <a:lnTo>
                    <a:pt x="64" y="250"/>
                  </a:lnTo>
                  <a:lnTo>
                    <a:pt x="60" y="250"/>
                  </a:lnTo>
                  <a:lnTo>
                    <a:pt x="60" y="250"/>
                  </a:lnTo>
                  <a:lnTo>
                    <a:pt x="60" y="252"/>
                  </a:lnTo>
                  <a:lnTo>
                    <a:pt x="60" y="252"/>
                  </a:lnTo>
                  <a:lnTo>
                    <a:pt x="62" y="252"/>
                  </a:lnTo>
                  <a:lnTo>
                    <a:pt x="62" y="252"/>
                  </a:lnTo>
                  <a:lnTo>
                    <a:pt x="60" y="254"/>
                  </a:lnTo>
                  <a:lnTo>
                    <a:pt x="60" y="254"/>
                  </a:lnTo>
                  <a:lnTo>
                    <a:pt x="60" y="254"/>
                  </a:lnTo>
                  <a:lnTo>
                    <a:pt x="60" y="254"/>
                  </a:lnTo>
                  <a:lnTo>
                    <a:pt x="60" y="254"/>
                  </a:lnTo>
                  <a:lnTo>
                    <a:pt x="60" y="254"/>
                  </a:lnTo>
                  <a:lnTo>
                    <a:pt x="60" y="254"/>
                  </a:lnTo>
                  <a:lnTo>
                    <a:pt x="60" y="256"/>
                  </a:lnTo>
                  <a:lnTo>
                    <a:pt x="60" y="256"/>
                  </a:lnTo>
                  <a:lnTo>
                    <a:pt x="60" y="256"/>
                  </a:lnTo>
                  <a:lnTo>
                    <a:pt x="60" y="256"/>
                  </a:lnTo>
                  <a:lnTo>
                    <a:pt x="60" y="256"/>
                  </a:lnTo>
                  <a:lnTo>
                    <a:pt x="60" y="256"/>
                  </a:lnTo>
                  <a:lnTo>
                    <a:pt x="60" y="256"/>
                  </a:lnTo>
                  <a:lnTo>
                    <a:pt x="60" y="256"/>
                  </a:lnTo>
                  <a:lnTo>
                    <a:pt x="60" y="256"/>
                  </a:lnTo>
                  <a:lnTo>
                    <a:pt x="60" y="256"/>
                  </a:lnTo>
                  <a:lnTo>
                    <a:pt x="62" y="256"/>
                  </a:lnTo>
                  <a:lnTo>
                    <a:pt x="62" y="256"/>
                  </a:lnTo>
                  <a:lnTo>
                    <a:pt x="62" y="258"/>
                  </a:lnTo>
                  <a:lnTo>
                    <a:pt x="62" y="258"/>
                  </a:lnTo>
                  <a:lnTo>
                    <a:pt x="60" y="258"/>
                  </a:lnTo>
                  <a:lnTo>
                    <a:pt x="60" y="258"/>
                  </a:lnTo>
                  <a:lnTo>
                    <a:pt x="60" y="258"/>
                  </a:lnTo>
                  <a:lnTo>
                    <a:pt x="60" y="258"/>
                  </a:lnTo>
                  <a:lnTo>
                    <a:pt x="60" y="260"/>
                  </a:lnTo>
                  <a:lnTo>
                    <a:pt x="60" y="260"/>
                  </a:lnTo>
                  <a:lnTo>
                    <a:pt x="62" y="262"/>
                  </a:lnTo>
                  <a:lnTo>
                    <a:pt x="62" y="262"/>
                  </a:lnTo>
                  <a:lnTo>
                    <a:pt x="64" y="260"/>
                  </a:lnTo>
                  <a:lnTo>
                    <a:pt x="64" y="260"/>
                  </a:lnTo>
                  <a:lnTo>
                    <a:pt x="62" y="262"/>
                  </a:lnTo>
                  <a:lnTo>
                    <a:pt x="62" y="262"/>
                  </a:lnTo>
                  <a:lnTo>
                    <a:pt x="64" y="262"/>
                  </a:lnTo>
                  <a:lnTo>
                    <a:pt x="64" y="262"/>
                  </a:lnTo>
                  <a:lnTo>
                    <a:pt x="64" y="264"/>
                  </a:lnTo>
                  <a:lnTo>
                    <a:pt x="64" y="264"/>
                  </a:lnTo>
                  <a:lnTo>
                    <a:pt x="64" y="264"/>
                  </a:lnTo>
                  <a:lnTo>
                    <a:pt x="64" y="264"/>
                  </a:lnTo>
                  <a:lnTo>
                    <a:pt x="66" y="264"/>
                  </a:lnTo>
                  <a:lnTo>
                    <a:pt x="66" y="264"/>
                  </a:lnTo>
                  <a:lnTo>
                    <a:pt x="62" y="270"/>
                  </a:lnTo>
                  <a:lnTo>
                    <a:pt x="62" y="270"/>
                  </a:lnTo>
                  <a:lnTo>
                    <a:pt x="62" y="272"/>
                  </a:lnTo>
                  <a:lnTo>
                    <a:pt x="62" y="272"/>
                  </a:lnTo>
                  <a:lnTo>
                    <a:pt x="64" y="272"/>
                  </a:lnTo>
                  <a:lnTo>
                    <a:pt x="64" y="272"/>
                  </a:lnTo>
                  <a:lnTo>
                    <a:pt x="64" y="268"/>
                  </a:lnTo>
                  <a:lnTo>
                    <a:pt x="64" y="268"/>
                  </a:lnTo>
                  <a:lnTo>
                    <a:pt x="66" y="268"/>
                  </a:lnTo>
                  <a:lnTo>
                    <a:pt x="66" y="268"/>
                  </a:lnTo>
                  <a:lnTo>
                    <a:pt x="68" y="264"/>
                  </a:lnTo>
                  <a:lnTo>
                    <a:pt x="68" y="264"/>
                  </a:lnTo>
                  <a:lnTo>
                    <a:pt x="70" y="260"/>
                  </a:lnTo>
                  <a:lnTo>
                    <a:pt x="70" y="260"/>
                  </a:lnTo>
                  <a:lnTo>
                    <a:pt x="70" y="256"/>
                  </a:lnTo>
                  <a:lnTo>
                    <a:pt x="70" y="256"/>
                  </a:lnTo>
                  <a:lnTo>
                    <a:pt x="68" y="252"/>
                  </a:lnTo>
                  <a:lnTo>
                    <a:pt x="66" y="248"/>
                  </a:lnTo>
                  <a:lnTo>
                    <a:pt x="66" y="248"/>
                  </a:lnTo>
                  <a:lnTo>
                    <a:pt x="68" y="246"/>
                  </a:lnTo>
                  <a:lnTo>
                    <a:pt x="68" y="246"/>
                  </a:lnTo>
                  <a:lnTo>
                    <a:pt x="68" y="246"/>
                  </a:lnTo>
                  <a:lnTo>
                    <a:pt x="68" y="246"/>
                  </a:lnTo>
                  <a:lnTo>
                    <a:pt x="66" y="248"/>
                  </a:lnTo>
                  <a:lnTo>
                    <a:pt x="66" y="248"/>
                  </a:lnTo>
                  <a:lnTo>
                    <a:pt x="68" y="250"/>
                  </a:lnTo>
                  <a:lnTo>
                    <a:pt x="72" y="252"/>
                  </a:lnTo>
                  <a:lnTo>
                    <a:pt x="72" y="252"/>
                  </a:lnTo>
                  <a:lnTo>
                    <a:pt x="72" y="254"/>
                  </a:lnTo>
                  <a:lnTo>
                    <a:pt x="72" y="254"/>
                  </a:lnTo>
                  <a:lnTo>
                    <a:pt x="72" y="254"/>
                  </a:lnTo>
                  <a:lnTo>
                    <a:pt x="72" y="254"/>
                  </a:lnTo>
                  <a:lnTo>
                    <a:pt x="72" y="254"/>
                  </a:lnTo>
                  <a:lnTo>
                    <a:pt x="74" y="252"/>
                  </a:lnTo>
                  <a:lnTo>
                    <a:pt x="76" y="248"/>
                  </a:lnTo>
                  <a:lnTo>
                    <a:pt x="76" y="248"/>
                  </a:lnTo>
                  <a:lnTo>
                    <a:pt x="78" y="248"/>
                  </a:lnTo>
                  <a:lnTo>
                    <a:pt x="78" y="248"/>
                  </a:lnTo>
                  <a:lnTo>
                    <a:pt x="80" y="240"/>
                  </a:lnTo>
                  <a:lnTo>
                    <a:pt x="80" y="240"/>
                  </a:lnTo>
                  <a:lnTo>
                    <a:pt x="78" y="238"/>
                  </a:lnTo>
                  <a:lnTo>
                    <a:pt x="78" y="238"/>
                  </a:lnTo>
                  <a:lnTo>
                    <a:pt x="78" y="238"/>
                  </a:lnTo>
                  <a:lnTo>
                    <a:pt x="78" y="238"/>
                  </a:lnTo>
                  <a:lnTo>
                    <a:pt x="78" y="236"/>
                  </a:lnTo>
                  <a:lnTo>
                    <a:pt x="78" y="236"/>
                  </a:lnTo>
                  <a:lnTo>
                    <a:pt x="80" y="232"/>
                  </a:lnTo>
                  <a:lnTo>
                    <a:pt x="80" y="232"/>
                  </a:lnTo>
                  <a:lnTo>
                    <a:pt x="80" y="236"/>
                  </a:lnTo>
                  <a:lnTo>
                    <a:pt x="80" y="236"/>
                  </a:lnTo>
                  <a:lnTo>
                    <a:pt x="88" y="232"/>
                  </a:lnTo>
                  <a:lnTo>
                    <a:pt x="102" y="230"/>
                  </a:lnTo>
                  <a:lnTo>
                    <a:pt x="102" y="230"/>
                  </a:lnTo>
                  <a:lnTo>
                    <a:pt x="102" y="226"/>
                  </a:lnTo>
                  <a:lnTo>
                    <a:pt x="102" y="226"/>
                  </a:lnTo>
                  <a:lnTo>
                    <a:pt x="104" y="226"/>
                  </a:lnTo>
                  <a:lnTo>
                    <a:pt x="104" y="226"/>
                  </a:lnTo>
                  <a:lnTo>
                    <a:pt x="104" y="228"/>
                  </a:lnTo>
                  <a:lnTo>
                    <a:pt x="104" y="228"/>
                  </a:lnTo>
                  <a:lnTo>
                    <a:pt x="104" y="228"/>
                  </a:lnTo>
                  <a:lnTo>
                    <a:pt x="104" y="228"/>
                  </a:lnTo>
                  <a:lnTo>
                    <a:pt x="106" y="228"/>
                  </a:lnTo>
                  <a:lnTo>
                    <a:pt x="108" y="226"/>
                  </a:lnTo>
                  <a:lnTo>
                    <a:pt x="108" y="226"/>
                  </a:lnTo>
                  <a:lnTo>
                    <a:pt x="108" y="226"/>
                  </a:lnTo>
                  <a:lnTo>
                    <a:pt x="108" y="228"/>
                  </a:lnTo>
                  <a:lnTo>
                    <a:pt x="108" y="228"/>
                  </a:lnTo>
                  <a:lnTo>
                    <a:pt x="114" y="226"/>
                  </a:lnTo>
                  <a:lnTo>
                    <a:pt x="114" y="226"/>
                  </a:lnTo>
                  <a:lnTo>
                    <a:pt x="114" y="224"/>
                  </a:lnTo>
                  <a:lnTo>
                    <a:pt x="114" y="224"/>
                  </a:lnTo>
                  <a:lnTo>
                    <a:pt x="114" y="224"/>
                  </a:lnTo>
                  <a:lnTo>
                    <a:pt x="112" y="226"/>
                  </a:lnTo>
                  <a:lnTo>
                    <a:pt x="112" y="226"/>
                  </a:lnTo>
                  <a:lnTo>
                    <a:pt x="110" y="226"/>
                  </a:lnTo>
                  <a:lnTo>
                    <a:pt x="110" y="226"/>
                  </a:lnTo>
                  <a:lnTo>
                    <a:pt x="108" y="222"/>
                  </a:lnTo>
                  <a:lnTo>
                    <a:pt x="106" y="220"/>
                  </a:lnTo>
                  <a:lnTo>
                    <a:pt x="106" y="220"/>
                  </a:lnTo>
                  <a:lnTo>
                    <a:pt x="106" y="218"/>
                  </a:lnTo>
                  <a:lnTo>
                    <a:pt x="108" y="216"/>
                  </a:lnTo>
                  <a:lnTo>
                    <a:pt x="108" y="216"/>
                  </a:lnTo>
                  <a:lnTo>
                    <a:pt x="108" y="216"/>
                  </a:lnTo>
                  <a:lnTo>
                    <a:pt x="108" y="216"/>
                  </a:lnTo>
                  <a:lnTo>
                    <a:pt x="106" y="214"/>
                  </a:lnTo>
                  <a:lnTo>
                    <a:pt x="106" y="214"/>
                  </a:lnTo>
                  <a:lnTo>
                    <a:pt x="108" y="210"/>
                  </a:lnTo>
                  <a:lnTo>
                    <a:pt x="112" y="206"/>
                  </a:lnTo>
                  <a:lnTo>
                    <a:pt x="112" y="204"/>
                  </a:lnTo>
                  <a:lnTo>
                    <a:pt x="112" y="204"/>
                  </a:lnTo>
                  <a:lnTo>
                    <a:pt x="114" y="204"/>
                  </a:lnTo>
                  <a:lnTo>
                    <a:pt x="114" y="204"/>
                  </a:lnTo>
                  <a:lnTo>
                    <a:pt x="114" y="204"/>
                  </a:lnTo>
                  <a:lnTo>
                    <a:pt x="114" y="204"/>
                  </a:lnTo>
                  <a:lnTo>
                    <a:pt x="116" y="206"/>
                  </a:lnTo>
                  <a:lnTo>
                    <a:pt x="116" y="206"/>
                  </a:lnTo>
                  <a:lnTo>
                    <a:pt x="116" y="206"/>
                  </a:lnTo>
                  <a:lnTo>
                    <a:pt x="116" y="202"/>
                  </a:lnTo>
                  <a:lnTo>
                    <a:pt x="116" y="202"/>
                  </a:lnTo>
                  <a:lnTo>
                    <a:pt x="118" y="202"/>
                  </a:lnTo>
                  <a:lnTo>
                    <a:pt x="118" y="202"/>
                  </a:lnTo>
                  <a:lnTo>
                    <a:pt x="116" y="204"/>
                  </a:lnTo>
                  <a:lnTo>
                    <a:pt x="116" y="204"/>
                  </a:lnTo>
                  <a:lnTo>
                    <a:pt x="118" y="204"/>
                  </a:lnTo>
                  <a:lnTo>
                    <a:pt x="118" y="204"/>
                  </a:lnTo>
                  <a:lnTo>
                    <a:pt x="120" y="202"/>
                  </a:lnTo>
                  <a:lnTo>
                    <a:pt x="120" y="202"/>
                  </a:lnTo>
                  <a:lnTo>
                    <a:pt x="120" y="202"/>
                  </a:lnTo>
                  <a:lnTo>
                    <a:pt x="120" y="202"/>
                  </a:lnTo>
                  <a:lnTo>
                    <a:pt x="124" y="196"/>
                  </a:lnTo>
                  <a:lnTo>
                    <a:pt x="124" y="196"/>
                  </a:lnTo>
                  <a:lnTo>
                    <a:pt x="124" y="196"/>
                  </a:lnTo>
                  <a:lnTo>
                    <a:pt x="124" y="196"/>
                  </a:lnTo>
                  <a:lnTo>
                    <a:pt x="124" y="196"/>
                  </a:lnTo>
                  <a:lnTo>
                    <a:pt x="124" y="198"/>
                  </a:lnTo>
                  <a:lnTo>
                    <a:pt x="124" y="198"/>
                  </a:lnTo>
                  <a:lnTo>
                    <a:pt x="124" y="198"/>
                  </a:lnTo>
                  <a:lnTo>
                    <a:pt x="124" y="198"/>
                  </a:lnTo>
                  <a:lnTo>
                    <a:pt x="126" y="200"/>
                  </a:lnTo>
                  <a:lnTo>
                    <a:pt x="126" y="200"/>
                  </a:lnTo>
                  <a:lnTo>
                    <a:pt x="126" y="198"/>
                  </a:lnTo>
                  <a:lnTo>
                    <a:pt x="126" y="198"/>
                  </a:lnTo>
                  <a:lnTo>
                    <a:pt x="130" y="196"/>
                  </a:lnTo>
                  <a:lnTo>
                    <a:pt x="130" y="196"/>
                  </a:lnTo>
                  <a:lnTo>
                    <a:pt x="130" y="198"/>
                  </a:lnTo>
                  <a:lnTo>
                    <a:pt x="130" y="198"/>
                  </a:lnTo>
                  <a:lnTo>
                    <a:pt x="134" y="196"/>
                  </a:lnTo>
                  <a:lnTo>
                    <a:pt x="134" y="196"/>
                  </a:lnTo>
                  <a:lnTo>
                    <a:pt x="134" y="196"/>
                  </a:lnTo>
                  <a:lnTo>
                    <a:pt x="134" y="196"/>
                  </a:lnTo>
                  <a:lnTo>
                    <a:pt x="136" y="196"/>
                  </a:lnTo>
                  <a:lnTo>
                    <a:pt x="136" y="196"/>
                  </a:lnTo>
                  <a:lnTo>
                    <a:pt x="138" y="194"/>
                  </a:lnTo>
                  <a:lnTo>
                    <a:pt x="140" y="194"/>
                  </a:lnTo>
                  <a:lnTo>
                    <a:pt x="140" y="194"/>
                  </a:lnTo>
                  <a:lnTo>
                    <a:pt x="140" y="194"/>
                  </a:lnTo>
                  <a:lnTo>
                    <a:pt x="138" y="194"/>
                  </a:lnTo>
                  <a:lnTo>
                    <a:pt x="138" y="194"/>
                  </a:lnTo>
                  <a:lnTo>
                    <a:pt x="140" y="192"/>
                  </a:lnTo>
                  <a:lnTo>
                    <a:pt x="140" y="192"/>
                  </a:lnTo>
                  <a:lnTo>
                    <a:pt x="138" y="190"/>
                  </a:lnTo>
                  <a:lnTo>
                    <a:pt x="138" y="190"/>
                  </a:lnTo>
                  <a:lnTo>
                    <a:pt x="140" y="190"/>
                  </a:lnTo>
                  <a:lnTo>
                    <a:pt x="140" y="190"/>
                  </a:lnTo>
                  <a:lnTo>
                    <a:pt x="142" y="190"/>
                  </a:lnTo>
                  <a:lnTo>
                    <a:pt x="144" y="190"/>
                  </a:lnTo>
                  <a:lnTo>
                    <a:pt x="144" y="190"/>
                  </a:lnTo>
                  <a:lnTo>
                    <a:pt x="148" y="190"/>
                  </a:lnTo>
                  <a:lnTo>
                    <a:pt x="148" y="190"/>
                  </a:lnTo>
                  <a:lnTo>
                    <a:pt x="148" y="188"/>
                  </a:lnTo>
                  <a:lnTo>
                    <a:pt x="148" y="188"/>
                  </a:lnTo>
                  <a:lnTo>
                    <a:pt x="150" y="190"/>
                  </a:lnTo>
                  <a:lnTo>
                    <a:pt x="150" y="190"/>
                  </a:lnTo>
                  <a:lnTo>
                    <a:pt x="154" y="186"/>
                  </a:lnTo>
                  <a:lnTo>
                    <a:pt x="160" y="184"/>
                  </a:lnTo>
                  <a:lnTo>
                    <a:pt x="160" y="184"/>
                  </a:lnTo>
                  <a:lnTo>
                    <a:pt x="160" y="182"/>
                  </a:lnTo>
                  <a:lnTo>
                    <a:pt x="160" y="182"/>
                  </a:lnTo>
                  <a:lnTo>
                    <a:pt x="160" y="182"/>
                  </a:lnTo>
                  <a:lnTo>
                    <a:pt x="160" y="182"/>
                  </a:lnTo>
                  <a:lnTo>
                    <a:pt x="162" y="184"/>
                  </a:lnTo>
                  <a:lnTo>
                    <a:pt x="162" y="184"/>
                  </a:lnTo>
                  <a:lnTo>
                    <a:pt x="162" y="182"/>
                  </a:lnTo>
                  <a:lnTo>
                    <a:pt x="164" y="182"/>
                  </a:lnTo>
                  <a:lnTo>
                    <a:pt x="164" y="182"/>
                  </a:lnTo>
                  <a:lnTo>
                    <a:pt x="162" y="184"/>
                  </a:lnTo>
                  <a:lnTo>
                    <a:pt x="158" y="186"/>
                  </a:lnTo>
                  <a:lnTo>
                    <a:pt x="158" y="186"/>
                  </a:lnTo>
                  <a:lnTo>
                    <a:pt x="158" y="188"/>
                  </a:lnTo>
                  <a:lnTo>
                    <a:pt x="158" y="188"/>
                  </a:lnTo>
                  <a:lnTo>
                    <a:pt x="164" y="188"/>
                  </a:lnTo>
                  <a:lnTo>
                    <a:pt x="170" y="188"/>
                  </a:lnTo>
                  <a:lnTo>
                    <a:pt x="170" y="188"/>
                  </a:lnTo>
                  <a:lnTo>
                    <a:pt x="170" y="188"/>
                  </a:lnTo>
                  <a:lnTo>
                    <a:pt x="170" y="188"/>
                  </a:lnTo>
                  <a:lnTo>
                    <a:pt x="164" y="190"/>
                  </a:lnTo>
                  <a:lnTo>
                    <a:pt x="164" y="190"/>
                  </a:lnTo>
                  <a:lnTo>
                    <a:pt x="164" y="190"/>
                  </a:lnTo>
                  <a:lnTo>
                    <a:pt x="162" y="190"/>
                  </a:lnTo>
                  <a:lnTo>
                    <a:pt x="162" y="190"/>
                  </a:lnTo>
                  <a:lnTo>
                    <a:pt x="162" y="188"/>
                  </a:lnTo>
                  <a:lnTo>
                    <a:pt x="162" y="188"/>
                  </a:lnTo>
                  <a:lnTo>
                    <a:pt x="156" y="190"/>
                  </a:lnTo>
                  <a:lnTo>
                    <a:pt x="150" y="194"/>
                  </a:lnTo>
                  <a:lnTo>
                    <a:pt x="150" y="194"/>
                  </a:lnTo>
                  <a:lnTo>
                    <a:pt x="150" y="194"/>
                  </a:lnTo>
                  <a:lnTo>
                    <a:pt x="152" y="196"/>
                  </a:lnTo>
                  <a:lnTo>
                    <a:pt x="152" y="196"/>
                  </a:lnTo>
                  <a:lnTo>
                    <a:pt x="152" y="196"/>
                  </a:lnTo>
                  <a:lnTo>
                    <a:pt x="150" y="194"/>
                  </a:lnTo>
                  <a:lnTo>
                    <a:pt x="150" y="194"/>
                  </a:lnTo>
                  <a:lnTo>
                    <a:pt x="146" y="196"/>
                  </a:lnTo>
                  <a:lnTo>
                    <a:pt x="146" y="196"/>
                  </a:lnTo>
                  <a:lnTo>
                    <a:pt x="146" y="198"/>
                  </a:lnTo>
                  <a:lnTo>
                    <a:pt x="146" y="198"/>
                  </a:lnTo>
                  <a:lnTo>
                    <a:pt x="146" y="198"/>
                  </a:lnTo>
                  <a:lnTo>
                    <a:pt x="146" y="198"/>
                  </a:lnTo>
                  <a:lnTo>
                    <a:pt x="150" y="196"/>
                  </a:lnTo>
                  <a:lnTo>
                    <a:pt x="150" y="196"/>
                  </a:lnTo>
                  <a:lnTo>
                    <a:pt x="148" y="198"/>
                  </a:lnTo>
                  <a:lnTo>
                    <a:pt x="148" y="198"/>
                  </a:lnTo>
                  <a:lnTo>
                    <a:pt x="148" y="200"/>
                  </a:lnTo>
                  <a:lnTo>
                    <a:pt x="148" y="204"/>
                  </a:lnTo>
                  <a:lnTo>
                    <a:pt x="148" y="204"/>
                  </a:lnTo>
                  <a:lnTo>
                    <a:pt x="148" y="204"/>
                  </a:lnTo>
                  <a:lnTo>
                    <a:pt x="148" y="204"/>
                  </a:lnTo>
                  <a:lnTo>
                    <a:pt x="150" y="208"/>
                  </a:lnTo>
                  <a:lnTo>
                    <a:pt x="150" y="208"/>
                  </a:lnTo>
                  <a:lnTo>
                    <a:pt x="152" y="208"/>
                  </a:lnTo>
                  <a:lnTo>
                    <a:pt x="152" y="208"/>
                  </a:lnTo>
                  <a:lnTo>
                    <a:pt x="154" y="206"/>
                  </a:lnTo>
                  <a:lnTo>
                    <a:pt x="154" y="206"/>
                  </a:lnTo>
                  <a:lnTo>
                    <a:pt x="156" y="206"/>
                  </a:lnTo>
                  <a:lnTo>
                    <a:pt x="156" y="204"/>
                  </a:lnTo>
                  <a:lnTo>
                    <a:pt x="156" y="204"/>
                  </a:lnTo>
                  <a:lnTo>
                    <a:pt x="158" y="204"/>
                  </a:lnTo>
                  <a:lnTo>
                    <a:pt x="158" y="204"/>
                  </a:lnTo>
                  <a:lnTo>
                    <a:pt x="160" y="202"/>
                  </a:lnTo>
                  <a:lnTo>
                    <a:pt x="162" y="200"/>
                  </a:lnTo>
                  <a:lnTo>
                    <a:pt x="164" y="200"/>
                  </a:lnTo>
                  <a:lnTo>
                    <a:pt x="164" y="200"/>
                  </a:lnTo>
                  <a:lnTo>
                    <a:pt x="162" y="196"/>
                  </a:lnTo>
                  <a:lnTo>
                    <a:pt x="164" y="196"/>
                  </a:lnTo>
                  <a:lnTo>
                    <a:pt x="164" y="196"/>
                  </a:lnTo>
                  <a:lnTo>
                    <a:pt x="164" y="196"/>
                  </a:lnTo>
                  <a:lnTo>
                    <a:pt x="164" y="196"/>
                  </a:lnTo>
                  <a:lnTo>
                    <a:pt x="164" y="196"/>
                  </a:lnTo>
                  <a:lnTo>
                    <a:pt x="166" y="196"/>
                  </a:lnTo>
                  <a:lnTo>
                    <a:pt x="166" y="196"/>
                  </a:lnTo>
                  <a:lnTo>
                    <a:pt x="166" y="196"/>
                  </a:lnTo>
                  <a:lnTo>
                    <a:pt x="166" y="196"/>
                  </a:lnTo>
                  <a:lnTo>
                    <a:pt x="166" y="196"/>
                  </a:lnTo>
                  <a:lnTo>
                    <a:pt x="166" y="196"/>
                  </a:lnTo>
                  <a:lnTo>
                    <a:pt x="170" y="196"/>
                  </a:lnTo>
                  <a:lnTo>
                    <a:pt x="170" y="196"/>
                  </a:lnTo>
                  <a:lnTo>
                    <a:pt x="170" y="194"/>
                  </a:lnTo>
                  <a:lnTo>
                    <a:pt x="170" y="194"/>
                  </a:lnTo>
                  <a:lnTo>
                    <a:pt x="172" y="196"/>
                  </a:lnTo>
                  <a:lnTo>
                    <a:pt x="172" y="196"/>
                  </a:lnTo>
                  <a:lnTo>
                    <a:pt x="172" y="194"/>
                  </a:lnTo>
                  <a:lnTo>
                    <a:pt x="172" y="194"/>
                  </a:lnTo>
                  <a:lnTo>
                    <a:pt x="172" y="194"/>
                  </a:lnTo>
                  <a:lnTo>
                    <a:pt x="172" y="194"/>
                  </a:lnTo>
                  <a:lnTo>
                    <a:pt x="174" y="194"/>
                  </a:lnTo>
                  <a:lnTo>
                    <a:pt x="174" y="194"/>
                  </a:lnTo>
                  <a:lnTo>
                    <a:pt x="180" y="192"/>
                  </a:lnTo>
                  <a:lnTo>
                    <a:pt x="186" y="190"/>
                  </a:lnTo>
                  <a:lnTo>
                    <a:pt x="186" y="190"/>
                  </a:lnTo>
                  <a:lnTo>
                    <a:pt x="186" y="190"/>
                  </a:lnTo>
                  <a:lnTo>
                    <a:pt x="186" y="190"/>
                  </a:lnTo>
                  <a:lnTo>
                    <a:pt x="188" y="190"/>
                  </a:lnTo>
                  <a:lnTo>
                    <a:pt x="188" y="190"/>
                  </a:lnTo>
                  <a:lnTo>
                    <a:pt x="188" y="190"/>
                  </a:lnTo>
                  <a:lnTo>
                    <a:pt x="188" y="190"/>
                  </a:lnTo>
                  <a:lnTo>
                    <a:pt x="188" y="190"/>
                  </a:lnTo>
                  <a:lnTo>
                    <a:pt x="188" y="190"/>
                  </a:lnTo>
                  <a:lnTo>
                    <a:pt x="190" y="190"/>
                  </a:lnTo>
                  <a:lnTo>
                    <a:pt x="190" y="190"/>
                  </a:lnTo>
                  <a:lnTo>
                    <a:pt x="192" y="188"/>
                  </a:lnTo>
                  <a:lnTo>
                    <a:pt x="192" y="188"/>
                  </a:lnTo>
                  <a:lnTo>
                    <a:pt x="188" y="188"/>
                  </a:lnTo>
                  <a:lnTo>
                    <a:pt x="188" y="188"/>
                  </a:lnTo>
                  <a:lnTo>
                    <a:pt x="188" y="188"/>
                  </a:lnTo>
                  <a:lnTo>
                    <a:pt x="188" y="188"/>
                  </a:lnTo>
                  <a:lnTo>
                    <a:pt x="188" y="186"/>
                  </a:lnTo>
                  <a:lnTo>
                    <a:pt x="188" y="186"/>
                  </a:lnTo>
                  <a:lnTo>
                    <a:pt x="190" y="186"/>
                  </a:lnTo>
                  <a:lnTo>
                    <a:pt x="190" y="186"/>
                  </a:lnTo>
                  <a:lnTo>
                    <a:pt x="188" y="184"/>
                  </a:lnTo>
                  <a:lnTo>
                    <a:pt x="188" y="184"/>
                  </a:lnTo>
                  <a:lnTo>
                    <a:pt x="184" y="184"/>
                  </a:lnTo>
                  <a:lnTo>
                    <a:pt x="184" y="182"/>
                  </a:lnTo>
                  <a:lnTo>
                    <a:pt x="184" y="182"/>
                  </a:lnTo>
                  <a:lnTo>
                    <a:pt x="180" y="184"/>
                  </a:lnTo>
                  <a:lnTo>
                    <a:pt x="180" y="184"/>
                  </a:lnTo>
                  <a:lnTo>
                    <a:pt x="176" y="184"/>
                  </a:lnTo>
                  <a:lnTo>
                    <a:pt x="176" y="184"/>
                  </a:lnTo>
                  <a:lnTo>
                    <a:pt x="178" y="184"/>
                  </a:lnTo>
                  <a:lnTo>
                    <a:pt x="176" y="184"/>
                  </a:lnTo>
                  <a:lnTo>
                    <a:pt x="176" y="184"/>
                  </a:lnTo>
                  <a:lnTo>
                    <a:pt x="176" y="184"/>
                  </a:lnTo>
                  <a:lnTo>
                    <a:pt x="176" y="184"/>
                  </a:lnTo>
                  <a:lnTo>
                    <a:pt x="174" y="184"/>
                  </a:lnTo>
                  <a:lnTo>
                    <a:pt x="172" y="184"/>
                  </a:lnTo>
                  <a:lnTo>
                    <a:pt x="172" y="184"/>
                  </a:lnTo>
                  <a:lnTo>
                    <a:pt x="170" y="182"/>
                  </a:lnTo>
                  <a:lnTo>
                    <a:pt x="170" y="182"/>
                  </a:lnTo>
                  <a:lnTo>
                    <a:pt x="168" y="182"/>
                  </a:lnTo>
                  <a:lnTo>
                    <a:pt x="168" y="182"/>
                  </a:lnTo>
                  <a:lnTo>
                    <a:pt x="166" y="180"/>
                  </a:lnTo>
                  <a:lnTo>
                    <a:pt x="164" y="180"/>
                  </a:lnTo>
                  <a:lnTo>
                    <a:pt x="164" y="180"/>
                  </a:lnTo>
                  <a:lnTo>
                    <a:pt x="164" y="180"/>
                  </a:lnTo>
                  <a:lnTo>
                    <a:pt x="168" y="180"/>
                  </a:lnTo>
                  <a:lnTo>
                    <a:pt x="168" y="180"/>
                  </a:lnTo>
                  <a:lnTo>
                    <a:pt x="168" y="180"/>
                  </a:lnTo>
                  <a:lnTo>
                    <a:pt x="168" y="180"/>
                  </a:lnTo>
                  <a:lnTo>
                    <a:pt x="162" y="178"/>
                  </a:lnTo>
                  <a:lnTo>
                    <a:pt x="160" y="176"/>
                  </a:lnTo>
                  <a:lnTo>
                    <a:pt x="160" y="174"/>
                  </a:lnTo>
                  <a:lnTo>
                    <a:pt x="160" y="174"/>
                  </a:lnTo>
                  <a:lnTo>
                    <a:pt x="158" y="174"/>
                  </a:lnTo>
                  <a:lnTo>
                    <a:pt x="158" y="174"/>
                  </a:lnTo>
                  <a:lnTo>
                    <a:pt x="158" y="170"/>
                  </a:lnTo>
                  <a:lnTo>
                    <a:pt x="158" y="170"/>
                  </a:lnTo>
                  <a:lnTo>
                    <a:pt x="154" y="170"/>
                  </a:lnTo>
                  <a:lnTo>
                    <a:pt x="154" y="170"/>
                  </a:lnTo>
                  <a:lnTo>
                    <a:pt x="156" y="166"/>
                  </a:lnTo>
                  <a:lnTo>
                    <a:pt x="158" y="164"/>
                  </a:lnTo>
                  <a:lnTo>
                    <a:pt x="158" y="164"/>
                  </a:lnTo>
                  <a:lnTo>
                    <a:pt x="160" y="162"/>
                  </a:lnTo>
                  <a:lnTo>
                    <a:pt x="160" y="162"/>
                  </a:lnTo>
                  <a:lnTo>
                    <a:pt x="158" y="160"/>
                  </a:lnTo>
                  <a:lnTo>
                    <a:pt x="158" y="160"/>
                  </a:lnTo>
                  <a:lnTo>
                    <a:pt x="156" y="162"/>
                  </a:lnTo>
                  <a:lnTo>
                    <a:pt x="156" y="160"/>
                  </a:lnTo>
                  <a:lnTo>
                    <a:pt x="156" y="160"/>
                  </a:lnTo>
                  <a:lnTo>
                    <a:pt x="152" y="164"/>
                  </a:lnTo>
                  <a:lnTo>
                    <a:pt x="152" y="164"/>
                  </a:lnTo>
                  <a:lnTo>
                    <a:pt x="150" y="160"/>
                  </a:lnTo>
                  <a:lnTo>
                    <a:pt x="144" y="158"/>
                  </a:lnTo>
                  <a:lnTo>
                    <a:pt x="144" y="158"/>
                  </a:lnTo>
                  <a:lnTo>
                    <a:pt x="144" y="158"/>
                  </a:lnTo>
                  <a:lnTo>
                    <a:pt x="146" y="158"/>
                  </a:lnTo>
                  <a:lnTo>
                    <a:pt x="150" y="158"/>
                  </a:lnTo>
                  <a:lnTo>
                    <a:pt x="150" y="158"/>
                  </a:lnTo>
                  <a:lnTo>
                    <a:pt x="154" y="158"/>
                  </a:lnTo>
                  <a:lnTo>
                    <a:pt x="154" y="158"/>
                  </a:lnTo>
                  <a:lnTo>
                    <a:pt x="160" y="156"/>
                  </a:lnTo>
                  <a:lnTo>
                    <a:pt x="164" y="152"/>
                  </a:lnTo>
                  <a:lnTo>
                    <a:pt x="164" y="152"/>
                  </a:lnTo>
                  <a:lnTo>
                    <a:pt x="160" y="148"/>
                  </a:lnTo>
                  <a:lnTo>
                    <a:pt x="156" y="146"/>
                  </a:lnTo>
                  <a:lnTo>
                    <a:pt x="150" y="146"/>
                  </a:lnTo>
                  <a:lnTo>
                    <a:pt x="144" y="148"/>
                  </a:lnTo>
                  <a:lnTo>
                    <a:pt x="144" y="148"/>
                  </a:lnTo>
                  <a:lnTo>
                    <a:pt x="132" y="152"/>
                  </a:lnTo>
                  <a:lnTo>
                    <a:pt x="120" y="158"/>
                  </a:lnTo>
                  <a:lnTo>
                    <a:pt x="120" y="158"/>
                  </a:lnTo>
                  <a:lnTo>
                    <a:pt x="112" y="166"/>
                  </a:lnTo>
                  <a:lnTo>
                    <a:pt x="106" y="172"/>
                  </a:lnTo>
                  <a:lnTo>
                    <a:pt x="106" y="172"/>
                  </a:lnTo>
                  <a:lnTo>
                    <a:pt x="116" y="158"/>
                  </a:lnTo>
                  <a:lnTo>
                    <a:pt x="122" y="152"/>
                  </a:lnTo>
                  <a:lnTo>
                    <a:pt x="128" y="146"/>
                  </a:lnTo>
                  <a:lnTo>
                    <a:pt x="128" y="146"/>
                  </a:lnTo>
                  <a:lnTo>
                    <a:pt x="132" y="146"/>
                  </a:lnTo>
                  <a:lnTo>
                    <a:pt x="136" y="144"/>
                  </a:lnTo>
                  <a:lnTo>
                    <a:pt x="136" y="144"/>
                  </a:lnTo>
                  <a:lnTo>
                    <a:pt x="138" y="142"/>
                  </a:lnTo>
                  <a:lnTo>
                    <a:pt x="140" y="138"/>
                  </a:lnTo>
                  <a:lnTo>
                    <a:pt x="142" y="136"/>
                  </a:lnTo>
                  <a:lnTo>
                    <a:pt x="144" y="134"/>
                  </a:lnTo>
                  <a:lnTo>
                    <a:pt x="144" y="134"/>
                  </a:lnTo>
                  <a:lnTo>
                    <a:pt x="152" y="134"/>
                  </a:lnTo>
                  <a:lnTo>
                    <a:pt x="158" y="134"/>
                  </a:lnTo>
                  <a:lnTo>
                    <a:pt x="158" y="134"/>
                  </a:lnTo>
                  <a:lnTo>
                    <a:pt x="166" y="134"/>
                  </a:lnTo>
                  <a:lnTo>
                    <a:pt x="172" y="134"/>
                  </a:lnTo>
                  <a:lnTo>
                    <a:pt x="172" y="134"/>
                  </a:lnTo>
                  <a:lnTo>
                    <a:pt x="188" y="134"/>
                  </a:lnTo>
                  <a:lnTo>
                    <a:pt x="188" y="134"/>
                  </a:lnTo>
                  <a:lnTo>
                    <a:pt x="198" y="132"/>
                  </a:lnTo>
                  <a:lnTo>
                    <a:pt x="206" y="130"/>
                  </a:lnTo>
                  <a:lnTo>
                    <a:pt x="206" y="130"/>
                  </a:lnTo>
                  <a:lnTo>
                    <a:pt x="212" y="122"/>
                  </a:lnTo>
                  <a:lnTo>
                    <a:pt x="212" y="122"/>
                  </a:lnTo>
                  <a:lnTo>
                    <a:pt x="226" y="120"/>
                  </a:lnTo>
                  <a:lnTo>
                    <a:pt x="226" y="120"/>
                  </a:lnTo>
                  <a:lnTo>
                    <a:pt x="232" y="116"/>
                  </a:lnTo>
                  <a:lnTo>
                    <a:pt x="238" y="112"/>
                  </a:lnTo>
                  <a:lnTo>
                    <a:pt x="238" y="112"/>
                  </a:lnTo>
                  <a:lnTo>
                    <a:pt x="238" y="112"/>
                  </a:lnTo>
                  <a:lnTo>
                    <a:pt x="234" y="108"/>
                  </a:lnTo>
                  <a:lnTo>
                    <a:pt x="234" y="108"/>
                  </a:lnTo>
                  <a:lnTo>
                    <a:pt x="236" y="102"/>
                  </a:lnTo>
                  <a:lnTo>
                    <a:pt x="236" y="102"/>
                  </a:lnTo>
                  <a:lnTo>
                    <a:pt x="234" y="98"/>
                  </a:lnTo>
                  <a:lnTo>
                    <a:pt x="230" y="96"/>
                  </a:lnTo>
                  <a:lnTo>
                    <a:pt x="230" y="96"/>
                  </a:lnTo>
                  <a:lnTo>
                    <a:pt x="224" y="98"/>
                  </a:lnTo>
                  <a:lnTo>
                    <a:pt x="224" y="98"/>
                  </a:lnTo>
                  <a:lnTo>
                    <a:pt x="224" y="96"/>
                  </a:lnTo>
                  <a:lnTo>
                    <a:pt x="224" y="96"/>
                  </a:lnTo>
                  <a:lnTo>
                    <a:pt x="226" y="92"/>
                  </a:lnTo>
                  <a:lnTo>
                    <a:pt x="226" y="92"/>
                  </a:lnTo>
                  <a:lnTo>
                    <a:pt x="220" y="90"/>
                  </a:lnTo>
                  <a:lnTo>
                    <a:pt x="216" y="90"/>
                  </a:lnTo>
                  <a:lnTo>
                    <a:pt x="208" y="96"/>
                  </a:lnTo>
                  <a:lnTo>
                    <a:pt x="208" y="96"/>
                  </a:lnTo>
                  <a:lnTo>
                    <a:pt x="198" y="100"/>
                  </a:lnTo>
                  <a:lnTo>
                    <a:pt x="198" y="100"/>
                  </a:lnTo>
                  <a:lnTo>
                    <a:pt x="198" y="96"/>
                  </a:lnTo>
                  <a:lnTo>
                    <a:pt x="200" y="94"/>
                  </a:lnTo>
                  <a:lnTo>
                    <a:pt x="200" y="94"/>
                  </a:lnTo>
                  <a:lnTo>
                    <a:pt x="206" y="92"/>
                  </a:lnTo>
                  <a:lnTo>
                    <a:pt x="206" y="92"/>
                  </a:lnTo>
                  <a:lnTo>
                    <a:pt x="210" y="90"/>
                  </a:lnTo>
                  <a:lnTo>
                    <a:pt x="214" y="88"/>
                  </a:lnTo>
                  <a:lnTo>
                    <a:pt x="214" y="88"/>
                  </a:lnTo>
                  <a:lnTo>
                    <a:pt x="218" y="86"/>
                  </a:lnTo>
                  <a:lnTo>
                    <a:pt x="222" y="84"/>
                  </a:lnTo>
                  <a:lnTo>
                    <a:pt x="222" y="84"/>
                  </a:lnTo>
                  <a:lnTo>
                    <a:pt x="212" y="82"/>
                  </a:lnTo>
                  <a:lnTo>
                    <a:pt x="212" y="82"/>
                  </a:lnTo>
                  <a:lnTo>
                    <a:pt x="208" y="80"/>
                  </a:lnTo>
                  <a:lnTo>
                    <a:pt x="202" y="78"/>
                  </a:lnTo>
                  <a:lnTo>
                    <a:pt x="202" y="78"/>
                  </a:lnTo>
                  <a:lnTo>
                    <a:pt x="198" y="78"/>
                  </a:lnTo>
                  <a:lnTo>
                    <a:pt x="196" y="78"/>
                  </a:lnTo>
                  <a:lnTo>
                    <a:pt x="196" y="78"/>
                  </a:lnTo>
                  <a:lnTo>
                    <a:pt x="196" y="74"/>
                  </a:lnTo>
                  <a:lnTo>
                    <a:pt x="196" y="74"/>
                  </a:lnTo>
                  <a:lnTo>
                    <a:pt x="194" y="68"/>
                  </a:lnTo>
                  <a:lnTo>
                    <a:pt x="188" y="66"/>
                  </a:lnTo>
                  <a:lnTo>
                    <a:pt x="184" y="66"/>
                  </a:lnTo>
                  <a:lnTo>
                    <a:pt x="184" y="66"/>
                  </a:lnTo>
                  <a:lnTo>
                    <a:pt x="182" y="62"/>
                  </a:lnTo>
                  <a:lnTo>
                    <a:pt x="180" y="58"/>
                  </a:lnTo>
                  <a:lnTo>
                    <a:pt x="180" y="58"/>
                  </a:lnTo>
                  <a:lnTo>
                    <a:pt x="180" y="58"/>
                  </a:lnTo>
                  <a:lnTo>
                    <a:pt x="180" y="58"/>
                  </a:lnTo>
                  <a:lnTo>
                    <a:pt x="184" y="58"/>
                  </a:lnTo>
                  <a:lnTo>
                    <a:pt x="188" y="58"/>
                  </a:lnTo>
                  <a:lnTo>
                    <a:pt x="188" y="58"/>
                  </a:lnTo>
                  <a:lnTo>
                    <a:pt x="188" y="54"/>
                  </a:lnTo>
                  <a:lnTo>
                    <a:pt x="188" y="54"/>
                  </a:lnTo>
                  <a:lnTo>
                    <a:pt x="184" y="52"/>
                  </a:lnTo>
                  <a:lnTo>
                    <a:pt x="182" y="50"/>
                  </a:lnTo>
                  <a:lnTo>
                    <a:pt x="182" y="50"/>
                  </a:lnTo>
                  <a:lnTo>
                    <a:pt x="184" y="48"/>
                  </a:lnTo>
                  <a:lnTo>
                    <a:pt x="184" y="48"/>
                  </a:lnTo>
                  <a:lnTo>
                    <a:pt x="182" y="46"/>
                  </a:lnTo>
                  <a:lnTo>
                    <a:pt x="180" y="44"/>
                  </a:lnTo>
                  <a:lnTo>
                    <a:pt x="178" y="42"/>
                  </a:lnTo>
                  <a:lnTo>
                    <a:pt x="176" y="38"/>
                  </a:lnTo>
                  <a:lnTo>
                    <a:pt x="176" y="38"/>
                  </a:lnTo>
                  <a:lnTo>
                    <a:pt x="174" y="38"/>
                  </a:lnTo>
                  <a:lnTo>
                    <a:pt x="174" y="38"/>
                  </a:lnTo>
                  <a:lnTo>
                    <a:pt x="176" y="34"/>
                  </a:lnTo>
                  <a:lnTo>
                    <a:pt x="176" y="34"/>
                  </a:lnTo>
                  <a:lnTo>
                    <a:pt x="168" y="24"/>
                  </a:lnTo>
                  <a:lnTo>
                    <a:pt x="164" y="18"/>
                  </a:lnTo>
                  <a:lnTo>
                    <a:pt x="160" y="16"/>
                  </a:lnTo>
                  <a:lnTo>
                    <a:pt x="160" y="16"/>
                  </a:lnTo>
                  <a:lnTo>
                    <a:pt x="160" y="14"/>
                  </a:lnTo>
                  <a:lnTo>
                    <a:pt x="160" y="14"/>
                  </a:lnTo>
                  <a:lnTo>
                    <a:pt x="158" y="18"/>
                  </a:lnTo>
                  <a:lnTo>
                    <a:pt x="158" y="18"/>
                  </a:lnTo>
                  <a:lnTo>
                    <a:pt x="152" y="20"/>
                  </a:lnTo>
                  <a:lnTo>
                    <a:pt x="152" y="22"/>
                  </a:lnTo>
                  <a:lnTo>
                    <a:pt x="154" y="26"/>
                  </a:lnTo>
                  <a:lnTo>
                    <a:pt x="154" y="26"/>
                  </a:lnTo>
                  <a:lnTo>
                    <a:pt x="150" y="30"/>
                  </a:lnTo>
                  <a:lnTo>
                    <a:pt x="150" y="38"/>
                  </a:lnTo>
                  <a:lnTo>
                    <a:pt x="148" y="38"/>
                  </a:lnTo>
                  <a:lnTo>
                    <a:pt x="148" y="38"/>
                  </a:lnTo>
                  <a:lnTo>
                    <a:pt x="148" y="34"/>
                  </a:lnTo>
                  <a:lnTo>
                    <a:pt x="144" y="32"/>
                  </a:lnTo>
                  <a:lnTo>
                    <a:pt x="144" y="32"/>
                  </a:lnTo>
                  <a:lnTo>
                    <a:pt x="142" y="38"/>
                  </a:lnTo>
                  <a:lnTo>
                    <a:pt x="142" y="38"/>
                  </a:lnTo>
                  <a:lnTo>
                    <a:pt x="136" y="40"/>
                  </a:lnTo>
                  <a:lnTo>
                    <a:pt x="132" y="40"/>
                  </a:lnTo>
                  <a:lnTo>
                    <a:pt x="132" y="40"/>
                  </a:lnTo>
                  <a:lnTo>
                    <a:pt x="130" y="38"/>
                  </a:lnTo>
                  <a:lnTo>
                    <a:pt x="130" y="38"/>
                  </a:lnTo>
                  <a:lnTo>
                    <a:pt x="130" y="36"/>
                  </a:lnTo>
                  <a:lnTo>
                    <a:pt x="130" y="36"/>
                  </a:lnTo>
                  <a:lnTo>
                    <a:pt x="128" y="34"/>
                  </a:lnTo>
                  <a:lnTo>
                    <a:pt x="124" y="32"/>
                  </a:lnTo>
                  <a:lnTo>
                    <a:pt x="116" y="36"/>
                  </a:lnTo>
                  <a:lnTo>
                    <a:pt x="116" y="36"/>
                  </a:lnTo>
                  <a:lnTo>
                    <a:pt x="116" y="36"/>
                  </a:lnTo>
                  <a:lnTo>
                    <a:pt x="116" y="34"/>
                  </a:lnTo>
                  <a:lnTo>
                    <a:pt x="116" y="30"/>
                  </a:lnTo>
                  <a:lnTo>
                    <a:pt x="116" y="30"/>
                  </a:lnTo>
                  <a:lnTo>
                    <a:pt x="118" y="30"/>
                  </a:lnTo>
                  <a:lnTo>
                    <a:pt x="118" y="30"/>
                  </a:lnTo>
                  <a:lnTo>
                    <a:pt x="120" y="26"/>
                  </a:lnTo>
                  <a:lnTo>
                    <a:pt x="118" y="18"/>
                  </a:lnTo>
                  <a:lnTo>
                    <a:pt x="116" y="12"/>
                  </a:lnTo>
                  <a:lnTo>
                    <a:pt x="118" y="10"/>
                  </a:lnTo>
                  <a:lnTo>
                    <a:pt x="120" y="8"/>
                  </a:lnTo>
                  <a:lnTo>
                    <a:pt x="120" y="8"/>
                  </a:lnTo>
                  <a:lnTo>
                    <a:pt x="120" y="6"/>
                  </a:lnTo>
                  <a:lnTo>
                    <a:pt x="120" y="6"/>
                  </a:lnTo>
                  <a:lnTo>
                    <a:pt x="118" y="4"/>
                  </a:lnTo>
                  <a:lnTo>
                    <a:pt x="118" y="4"/>
                  </a:lnTo>
                  <a:lnTo>
                    <a:pt x="116" y="6"/>
                  </a:lnTo>
                  <a:lnTo>
                    <a:pt x="114" y="6"/>
                  </a:lnTo>
                  <a:lnTo>
                    <a:pt x="114" y="6"/>
                  </a:lnTo>
                  <a:lnTo>
                    <a:pt x="100" y="2"/>
                  </a:lnTo>
                  <a:lnTo>
                    <a:pt x="100" y="2"/>
                  </a:lnTo>
                  <a:lnTo>
                    <a:pt x="100" y="0"/>
                  </a:lnTo>
                  <a:lnTo>
                    <a:pt x="100" y="0"/>
                  </a:lnTo>
                  <a:lnTo>
                    <a:pt x="78" y="40"/>
                  </a:lnTo>
                  <a:lnTo>
                    <a:pt x="60" y="80"/>
                  </a:lnTo>
                  <a:lnTo>
                    <a:pt x="44" y="122"/>
                  </a:lnTo>
                  <a:lnTo>
                    <a:pt x="30" y="166"/>
                  </a:lnTo>
                  <a:lnTo>
                    <a:pt x="18" y="210"/>
                  </a:lnTo>
                  <a:lnTo>
                    <a:pt x="10" y="254"/>
                  </a:lnTo>
                  <a:lnTo>
                    <a:pt x="4" y="302"/>
                  </a:lnTo>
                  <a:lnTo>
                    <a:pt x="0" y="348"/>
                  </a:lnTo>
                  <a:lnTo>
                    <a:pt x="0" y="348"/>
                  </a:lnTo>
                  <a:lnTo>
                    <a:pt x="0" y="348"/>
                  </a:lnTo>
                  <a:lnTo>
                    <a:pt x="0" y="348"/>
                  </a:lnTo>
                  <a:close/>
                  <a:moveTo>
                    <a:pt x="52" y="258"/>
                  </a:moveTo>
                  <a:lnTo>
                    <a:pt x="52" y="258"/>
                  </a:lnTo>
                  <a:lnTo>
                    <a:pt x="52" y="256"/>
                  </a:lnTo>
                  <a:lnTo>
                    <a:pt x="52" y="256"/>
                  </a:lnTo>
                  <a:lnTo>
                    <a:pt x="52" y="258"/>
                  </a:lnTo>
                  <a:lnTo>
                    <a:pt x="52" y="258"/>
                  </a:lnTo>
                  <a:lnTo>
                    <a:pt x="52" y="258"/>
                  </a:lnTo>
                  <a:lnTo>
                    <a:pt x="52" y="258"/>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8" name="Freeform 194"/>
            <p:cNvSpPr/>
            <p:nvPr/>
          </p:nvSpPr>
          <p:spPr bwMode="auto">
            <a:xfrm>
              <a:off x="981075" y="720725"/>
              <a:ext cx="79375" cy="82550"/>
            </a:xfrm>
            <a:custGeom>
              <a:avLst/>
              <a:gdLst/>
              <a:ahLst/>
              <a:cxnLst>
                <a:cxn ang="0">
                  <a:pos x="6" y="40"/>
                </a:cxn>
                <a:cxn ang="0">
                  <a:pos x="10" y="44"/>
                </a:cxn>
                <a:cxn ang="0">
                  <a:pos x="20" y="46"/>
                </a:cxn>
                <a:cxn ang="0">
                  <a:pos x="38" y="52"/>
                </a:cxn>
                <a:cxn ang="0">
                  <a:pos x="32" y="44"/>
                </a:cxn>
                <a:cxn ang="0">
                  <a:pos x="26" y="38"/>
                </a:cxn>
                <a:cxn ang="0">
                  <a:pos x="14" y="30"/>
                </a:cxn>
                <a:cxn ang="0">
                  <a:pos x="12" y="26"/>
                </a:cxn>
                <a:cxn ang="0">
                  <a:pos x="22" y="30"/>
                </a:cxn>
                <a:cxn ang="0">
                  <a:pos x="22" y="26"/>
                </a:cxn>
                <a:cxn ang="0">
                  <a:pos x="28" y="32"/>
                </a:cxn>
                <a:cxn ang="0">
                  <a:pos x="40" y="36"/>
                </a:cxn>
                <a:cxn ang="0">
                  <a:pos x="42" y="40"/>
                </a:cxn>
                <a:cxn ang="0">
                  <a:pos x="48" y="42"/>
                </a:cxn>
                <a:cxn ang="0">
                  <a:pos x="44" y="36"/>
                </a:cxn>
                <a:cxn ang="0">
                  <a:pos x="48" y="36"/>
                </a:cxn>
                <a:cxn ang="0">
                  <a:pos x="46" y="34"/>
                </a:cxn>
                <a:cxn ang="0">
                  <a:pos x="44" y="28"/>
                </a:cxn>
                <a:cxn ang="0">
                  <a:pos x="42" y="24"/>
                </a:cxn>
                <a:cxn ang="0">
                  <a:pos x="50" y="32"/>
                </a:cxn>
                <a:cxn ang="0">
                  <a:pos x="50" y="32"/>
                </a:cxn>
                <a:cxn ang="0">
                  <a:pos x="50" y="26"/>
                </a:cxn>
                <a:cxn ang="0">
                  <a:pos x="44" y="22"/>
                </a:cxn>
                <a:cxn ang="0">
                  <a:pos x="42" y="18"/>
                </a:cxn>
                <a:cxn ang="0">
                  <a:pos x="42" y="18"/>
                </a:cxn>
                <a:cxn ang="0">
                  <a:pos x="44" y="16"/>
                </a:cxn>
                <a:cxn ang="0">
                  <a:pos x="40" y="14"/>
                </a:cxn>
                <a:cxn ang="0">
                  <a:pos x="36" y="12"/>
                </a:cxn>
                <a:cxn ang="0">
                  <a:pos x="34" y="10"/>
                </a:cxn>
                <a:cxn ang="0">
                  <a:pos x="32" y="10"/>
                </a:cxn>
                <a:cxn ang="0">
                  <a:pos x="32" y="12"/>
                </a:cxn>
                <a:cxn ang="0">
                  <a:pos x="24" y="0"/>
                </a:cxn>
                <a:cxn ang="0">
                  <a:pos x="24" y="0"/>
                </a:cxn>
                <a:cxn ang="0">
                  <a:pos x="0" y="38"/>
                </a:cxn>
                <a:cxn ang="0">
                  <a:pos x="2" y="40"/>
                </a:cxn>
                <a:cxn ang="0">
                  <a:pos x="6" y="40"/>
                </a:cxn>
              </a:cxnLst>
              <a:rect l="0" t="0" r="r" b="b"/>
              <a:pathLst>
                <a:path w="50" h="52">
                  <a:moveTo>
                    <a:pt x="6" y="40"/>
                  </a:moveTo>
                  <a:lnTo>
                    <a:pt x="6" y="40"/>
                  </a:lnTo>
                  <a:lnTo>
                    <a:pt x="10" y="44"/>
                  </a:lnTo>
                  <a:lnTo>
                    <a:pt x="10" y="44"/>
                  </a:lnTo>
                  <a:lnTo>
                    <a:pt x="14" y="44"/>
                  </a:lnTo>
                  <a:lnTo>
                    <a:pt x="20" y="46"/>
                  </a:lnTo>
                  <a:lnTo>
                    <a:pt x="20" y="46"/>
                  </a:lnTo>
                  <a:lnTo>
                    <a:pt x="38" y="52"/>
                  </a:lnTo>
                  <a:lnTo>
                    <a:pt x="38" y="52"/>
                  </a:lnTo>
                  <a:lnTo>
                    <a:pt x="32" y="44"/>
                  </a:lnTo>
                  <a:lnTo>
                    <a:pt x="26" y="38"/>
                  </a:lnTo>
                  <a:lnTo>
                    <a:pt x="26" y="38"/>
                  </a:lnTo>
                  <a:lnTo>
                    <a:pt x="18" y="32"/>
                  </a:lnTo>
                  <a:lnTo>
                    <a:pt x="14" y="30"/>
                  </a:lnTo>
                  <a:lnTo>
                    <a:pt x="12" y="26"/>
                  </a:lnTo>
                  <a:lnTo>
                    <a:pt x="12" y="26"/>
                  </a:lnTo>
                  <a:lnTo>
                    <a:pt x="18" y="28"/>
                  </a:lnTo>
                  <a:lnTo>
                    <a:pt x="22" y="30"/>
                  </a:lnTo>
                  <a:lnTo>
                    <a:pt x="22" y="30"/>
                  </a:lnTo>
                  <a:lnTo>
                    <a:pt x="22" y="26"/>
                  </a:lnTo>
                  <a:lnTo>
                    <a:pt x="22" y="26"/>
                  </a:lnTo>
                  <a:lnTo>
                    <a:pt x="28" y="32"/>
                  </a:lnTo>
                  <a:lnTo>
                    <a:pt x="34" y="34"/>
                  </a:lnTo>
                  <a:lnTo>
                    <a:pt x="40" y="36"/>
                  </a:lnTo>
                  <a:lnTo>
                    <a:pt x="40" y="36"/>
                  </a:lnTo>
                  <a:lnTo>
                    <a:pt x="42" y="40"/>
                  </a:lnTo>
                  <a:lnTo>
                    <a:pt x="48" y="42"/>
                  </a:lnTo>
                  <a:lnTo>
                    <a:pt x="48" y="42"/>
                  </a:lnTo>
                  <a:lnTo>
                    <a:pt x="44" y="36"/>
                  </a:lnTo>
                  <a:lnTo>
                    <a:pt x="44" y="36"/>
                  </a:lnTo>
                  <a:lnTo>
                    <a:pt x="48" y="36"/>
                  </a:lnTo>
                  <a:lnTo>
                    <a:pt x="48" y="36"/>
                  </a:lnTo>
                  <a:lnTo>
                    <a:pt x="48" y="36"/>
                  </a:lnTo>
                  <a:lnTo>
                    <a:pt x="46" y="34"/>
                  </a:lnTo>
                  <a:lnTo>
                    <a:pt x="44" y="30"/>
                  </a:lnTo>
                  <a:lnTo>
                    <a:pt x="44" y="28"/>
                  </a:lnTo>
                  <a:lnTo>
                    <a:pt x="42" y="24"/>
                  </a:lnTo>
                  <a:lnTo>
                    <a:pt x="42" y="24"/>
                  </a:lnTo>
                  <a:lnTo>
                    <a:pt x="46" y="28"/>
                  </a:lnTo>
                  <a:lnTo>
                    <a:pt x="50" y="32"/>
                  </a:lnTo>
                  <a:lnTo>
                    <a:pt x="50" y="32"/>
                  </a:lnTo>
                  <a:lnTo>
                    <a:pt x="50" y="32"/>
                  </a:lnTo>
                  <a:lnTo>
                    <a:pt x="50" y="32"/>
                  </a:lnTo>
                  <a:lnTo>
                    <a:pt x="50" y="26"/>
                  </a:lnTo>
                  <a:lnTo>
                    <a:pt x="48" y="24"/>
                  </a:lnTo>
                  <a:lnTo>
                    <a:pt x="44" y="22"/>
                  </a:lnTo>
                  <a:lnTo>
                    <a:pt x="42" y="18"/>
                  </a:lnTo>
                  <a:lnTo>
                    <a:pt x="42" y="18"/>
                  </a:lnTo>
                  <a:lnTo>
                    <a:pt x="42" y="18"/>
                  </a:lnTo>
                  <a:lnTo>
                    <a:pt x="42" y="18"/>
                  </a:lnTo>
                  <a:lnTo>
                    <a:pt x="44" y="16"/>
                  </a:lnTo>
                  <a:lnTo>
                    <a:pt x="44" y="16"/>
                  </a:lnTo>
                  <a:lnTo>
                    <a:pt x="44" y="16"/>
                  </a:lnTo>
                  <a:lnTo>
                    <a:pt x="40" y="14"/>
                  </a:lnTo>
                  <a:lnTo>
                    <a:pt x="40" y="14"/>
                  </a:lnTo>
                  <a:lnTo>
                    <a:pt x="36" y="12"/>
                  </a:lnTo>
                  <a:lnTo>
                    <a:pt x="34" y="10"/>
                  </a:lnTo>
                  <a:lnTo>
                    <a:pt x="34" y="10"/>
                  </a:lnTo>
                  <a:lnTo>
                    <a:pt x="32" y="10"/>
                  </a:lnTo>
                  <a:lnTo>
                    <a:pt x="32" y="10"/>
                  </a:lnTo>
                  <a:lnTo>
                    <a:pt x="32" y="12"/>
                  </a:lnTo>
                  <a:lnTo>
                    <a:pt x="32" y="12"/>
                  </a:lnTo>
                  <a:lnTo>
                    <a:pt x="24" y="0"/>
                  </a:lnTo>
                  <a:lnTo>
                    <a:pt x="24" y="0"/>
                  </a:lnTo>
                  <a:lnTo>
                    <a:pt x="24" y="0"/>
                  </a:lnTo>
                  <a:lnTo>
                    <a:pt x="24" y="0"/>
                  </a:lnTo>
                  <a:lnTo>
                    <a:pt x="0" y="38"/>
                  </a:lnTo>
                  <a:lnTo>
                    <a:pt x="0" y="38"/>
                  </a:lnTo>
                  <a:lnTo>
                    <a:pt x="2" y="40"/>
                  </a:lnTo>
                  <a:lnTo>
                    <a:pt x="2" y="40"/>
                  </a:lnTo>
                  <a:lnTo>
                    <a:pt x="6" y="40"/>
                  </a:lnTo>
                  <a:lnTo>
                    <a:pt x="6" y="4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09" name="Freeform 195"/>
            <p:cNvSpPr/>
            <p:nvPr/>
          </p:nvSpPr>
          <p:spPr bwMode="auto">
            <a:xfrm>
              <a:off x="901700" y="1250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10" name="Rectangle 196"/>
            <p:cNvSpPr>
              <a:spLocks noChangeArrowheads="1"/>
            </p:cNvSpPr>
            <p:nvPr/>
          </p:nvSpPr>
          <p:spPr bwMode="auto">
            <a:xfrm>
              <a:off x="904875" y="1254125"/>
              <a:ext cx="1588" cy="1588"/>
            </a:xfrm>
            <a:prstGeom prst="rect">
              <a:avLst/>
            </a:prstGeom>
            <a:solidFill>
              <a:srgbClr val="C4DF71"/>
            </a:solidFill>
            <a:ln w="9525">
              <a:noFill/>
              <a:miter lim="800000"/>
            </a:ln>
          </p:spPr>
          <p:txBody>
            <a:bodyPr vert="horz" wrap="square" lIns="91440" tIns="45720" rIns="91440" bIns="45720" numCol="1" anchor="t" anchorCtr="0" compatLnSpc="1"/>
            <a:lstStyle/>
            <a:p>
              <a:endParaRPr lang="zh-CN" altLang="en-US"/>
            </a:p>
          </p:txBody>
        </p:sp>
        <p:sp>
          <p:nvSpPr>
            <p:cNvPr id="111" name="Rectangle 197"/>
            <p:cNvSpPr>
              <a:spLocks noChangeArrowheads="1"/>
            </p:cNvSpPr>
            <p:nvPr/>
          </p:nvSpPr>
          <p:spPr bwMode="auto">
            <a:xfrm>
              <a:off x="901700" y="1266825"/>
              <a:ext cx="1588" cy="1588"/>
            </a:xfrm>
            <a:prstGeom prst="rect">
              <a:avLst/>
            </a:prstGeom>
            <a:solidFill>
              <a:srgbClr val="C4DF71"/>
            </a:solidFill>
            <a:ln w="9525">
              <a:noFill/>
              <a:miter lim="800000"/>
            </a:ln>
          </p:spPr>
          <p:txBody>
            <a:bodyPr vert="horz" wrap="square" lIns="91440" tIns="45720" rIns="91440" bIns="45720" numCol="1" anchor="t" anchorCtr="0" compatLnSpc="1"/>
            <a:lstStyle/>
            <a:p>
              <a:endParaRPr lang="zh-CN" altLang="en-US"/>
            </a:p>
          </p:txBody>
        </p:sp>
        <p:sp>
          <p:nvSpPr>
            <p:cNvPr id="112" name="Freeform 198"/>
            <p:cNvSpPr/>
            <p:nvPr/>
          </p:nvSpPr>
          <p:spPr bwMode="auto">
            <a:xfrm>
              <a:off x="901700" y="1250950"/>
              <a:ext cx="3175" cy="3175"/>
            </a:xfrm>
            <a:custGeom>
              <a:avLst/>
              <a:gdLst/>
              <a:ahLst/>
              <a:cxnLst>
                <a:cxn ang="0">
                  <a:pos x="2" y="2"/>
                </a:cxn>
                <a:cxn ang="0">
                  <a:pos x="2" y="2"/>
                </a:cxn>
                <a:cxn ang="0">
                  <a:pos x="0" y="0"/>
                </a:cxn>
                <a:cxn ang="0">
                  <a:pos x="0" y="0"/>
                </a:cxn>
                <a:cxn ang="0">
                  <a:pos x="0" y="2"/>
                </a:cxn>
                <a:cxn ang="0">
                  <a:pos x="2" y="2"/>
                </a:cxn>
              </a:cxnLst>
              <a:rect l="0" t="0" r="r" b="b"/>
              <a:pathLst>
                <a:path w="2" h="2">
                  <a:moveTo>
                    <a:pt x="2" y="2"/>
                  </a:moveTo>
                  <a:lnTo>
                    <a:pt x="2" y="2"/>
                  </a:lnTo>
                  <a:lnTo>
                    <a:pt x="0" y="0"/>
                  </a:lnTo>
                  <a:lnTo>
                    <a:pt x="0" y="0"/>
                  </a:lnTo>
                  <a:lnTo>
                    <a:pt x="0" y="2"/>
                  </a:lnTo>
                  <a:lnTo>
                    <a:pt x="2"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13" name="Freeform 199"/>
            <p:cNvSpPr/>
            <p:nvPr/>
          </p:nvSpPr>
          <p:spPr bwMode="auto">
            <a:xfrm>
              <a:off x="892175" y="1241425"/>
              <a:ext cx="3175" cy="1588"/>
            </a:xfrm>
            <a:custGeom>
              <a:avLst/>
              <a:gdLst/>
              <a:ahLst/>
              <a:cxnLst>
                <a:cxn ang="0">
                  <a:pos x="2" y="0"/>
                </a:cxn>
                <a:cxn ang="0">
                  <a:pos x="2" y="0"/>
                </a:cxn>
                <a:cxn ang="0">
                  <a:pos x="0" y="0"/>
                </a:cxn>
                <a:cxn ang="0">
                  <a:pos x="0" y="0"/>
                </a:cxn>
                <a:cxn ang="0">
                  <a:pos x="2" y="0"/>
                </a:cxn>
                <a:cxn ang="0">
                  <a:pos x="2" y="0"/>
                </a:cxn>
              </a:cxnLst>
              <a:rect l="0" t="0" r="r" b="b"/>
              <a:pathLst>
                <a:path w="2">
                  <a:moveTo>
                    <a:pt x="2" y="0"/>
                  </a:moveTo>
                  <a:lnTo>
                    <a:pt x="2" y="0"/>
                  </a:lnTo>
                  <a:lnTo>
                    <a:pt x="0" y="0"/>
                  </a:lnTo>
                  <a:lnTo>
                    <a:pt x="0" y="0"/>
                  </a:lnTo>
                  <a:lnTo>
                    <a:pt x="2" y="0"/>
                  </a:lnTo>
                  <a:lnTo>
                    <a:pt x="2"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14" name="Freeform 200"/>
            <p:cNvSpPr/>
            <p:nvPr/>
          </p:nvSpPr>
          <p:spPr bwMode="auto">
            <a:xfrm>
              <a:off x="1031875" y="669925"/>
              <a:ext cx="73025" cy="63500"/>
            </a:xfrm>
            <a:custGeom>
              <a:avLst/>
              <a:gdLst/>
              <a:ahLst/>
              <a:cxnLst>
                <a:cxn ang="0">
                  <a:pos x="12" y="26"/>
                </a:cxn>
                <a:cxn ang="0">
                  <a:pos x="12" y="26"/>
                </a:cxn>
                <a:cxn ang="0">
                  <a:pos x="12" y="30"/>
                </a:cxn>
                <a:cxn ang="0">
                  <a:pos x="12" y="30"/>
                </a:cxn>
                <a:cxn ang="0">
                  <a:pos x="12" y="32"/>
                </a:cxn>
                <a:cxn ang="0">
                  <a:pos x="14" y="34"/>
                </a:cxn>
                <a:cxn ang="0">
                  <a:pos x="14" y="34"/>
                </a:cxn>
                <a:cxn ang="0">
                  <a:pos x="18" y="34"/>
                </a:cxn>
                <a:cxn ang="0">
                  <a:pos x="18" y="34"/>
                </a:cxn>
                <a:cxn ang="0">
                  <a:pos x="20" y="36"/>
                </a:cxn>
                <a:cxn ang="0">
                  <a:pos x="20" y="36"/>
                </a:cxn>
                <a:cxn ang="0">
                  <a:pos x="22" y="38"/>
                </a:cxn>
                <a:cxn ang="0">
                  <a:pos x="26" y="40"/>
                </a:cxn>
                <a:cxn ang="0">
                  <a:pos x="28" y="40"/>
                </a:cxn>
                <a:cxn ang="0">
                  <a:pos x="28" y="40"/>
                </a:cxn>
                <a:cxn ang="0">
                  <a:pos x="26" y="34"/>
                </a:cxn>
                <a:cxn ang="0">
                  <a:pos x="26" y="34"/>
                </a:cxn>
                <a:cxn ang="0">
                  <a:pos x="26" y="28"/>
                </a:cxn>
                <a:cxn ang="0">
                  <a:pos x="26" y="28"/>
                </a:cxn>
                <a:cxn ang="0">
                  <a:pos x="28" y="28"/>
                </a:cxn>
                <a:cxn ang="0">
                  <a:pos x="28" y="28"/>
                </a:cxn>
                <a:cxn ang="0">
                  <a:pos x="30" y="30"/>
                </a:cxn>
                <a:cxn ang="0">
                  <a:pos x="32" y="32"/>
                </a:cxn>
                <a:cxn ang="0">
                  <a:pos x="32" y="32"/>
                </a:cxn>
                <a:cxn ang="0">
                  <a:pos x="34" y="28"/>
                </a:cxn>
                <a:cxn ang="0">
                  <a:pos x="38" y="26"/>
                </a:cxn>
                <a:cxn ang="0">
                  <a:pos x="38" y="26"/>
                </a:cxn>
                <a:cxn ang="0">
                  <a:pos x="36" y="24"/>
                </a:cxn>
                <a:cxn ang="0">
                  <a:pos x="34" y="22"/>
                </a:cxn>
                <a:cxn ang="0">
                  <a:pos x="34" y="22"/>
                </a:cxn>
                <a:cxn ang="0">
                  <a:pos x="34" y="22"/>
                </a:cxn>
                <a:cxn ang="0">
                  <a:pos x="34" y="22"/>
                </a:cxn>
                <a:cxn ang="0">
                  <a:pos x="36" y="20"/>
                </a:cxn>
                <a:cxn ang="0">
                  <a:pos x="38" y="20"/>
                </a:cxn>
                <a:cxn ang="0">
                  <a:pos x="40" y="22"/>
                </a:cxn>
                <a:cxn ang="0">
                  <a:pos x="42" y="22"/>
                </a:cxn>
                <a:cxn ang="0">
                  <a:pos x="42" y="22"/>
                </a:cxn>
                <a:cxn ang="0">
                  <a:pos x="46" y="18"/>
                </a:cxn>
                <a:cxn ang="0">
                  <a:pos x="46" y="18"/>
                </a:cxn>
                <a:cxn ang="0">
                  <a:pos x="46" y="16"/>
                </a:cxn>
                <a:cxn ang="0">
                  <a:pos x="46" y="16"/>
                </a:cxn>
                <a:cxn ang="0">
                  <a:pos x="38" y="12"/>
                </a:cxn>
                <a:cxn ang="0">
                  <a:pos x="38" y="12"/>
                </a:cxn>
                <a:cxn ang="0">
                  <a:pos x="34" y="14"/>
                </a:cxn>
                <a:cxn ang="0">
                  <a:pos x="30" y="12"/>
                </a:cxn>
                <a:cxn ang="0">
                  <a:pos x="30" y="12"/>
                </a:cxn>
                <a:cxn ang="0">
                  <a:pos x="30" y="10"/>
                </a:cxn>
                <a:cxn ang="0">
                  <a:pos x="30" y="10"/>
                </a:cxn>
                <a:cxn ang="0">
                  <a:pos x="16" y="10"/>
                </a:cxn>
                <a:cxn ang="0">
                  <a:pos x="16" y="8"/>
                </a:cxn>
                <a:cxn ang="0">
                  <a:pos x="16" y="8"/>
                </a:cxn>
                <a:cxn ang="0">
                  <a:pos x="22" y="6"/>
                </a:cxn>
                <a:cxn ang="0">
                  <a:pos x="22" y="6"/>
                </a:cxn>
                <a:cxn ang="0">
                  <a:pos x="22" y="6"/>
                </a:cxn>
                <a:cxn ang="0">
                  <a:pos x="16" y="0"/>
                </a:cxn>
                <a:cxn ang="0">
                  <a:pos x="16" y="0"/>
                </a:cxn>
                <a:cxn ang="0">
                  <a:pos x="0" y="22"/>
                </a:cxn>
                <a:cxn ang="0">
                  <a:pos x="0" y="22"/>
                </a:cxn>
                <a:cxn ang="0">
                  <a:pos x="6" y="26"/>
                </a:cxn>
                <a:cxn ang="0">
                  <a:pos x="6" y="26"/>
                </a:cxn>
                <a:cxn ang="0">
                  <a:pos x="12" y="26"/>
                </a:cxn>
                <a:cxn ang="0">
                  <a:pos x="12" y="26"/>
                </a:cxn>
              </a:cxnLst>
              <a:rect l="0" t="0" r="r" b="b"/>
              <a:pathLst>
                <a:path w="46" h="40">
                  <a:moveTo>
                    <a:pt x="12" y="26"/>
                  </a:moveTo>
                  <a:lnTo>
                    <a:pt x="12" y="26"/>
                  </a:lnTo>
                  <a:lnTo>
                    <a:pt x="12" y="30"/>
                  </a:lnTo>
                  <a:lnTo>
                    <a:pt x="12" y="30"/>
                  </a:lnTo>
                  <a:lnTo>
                    <a:pt x="12" y="32"/>
                  </a:lnTo>
                  <a:lnTo>
                    <a:pt x="14" y="34"/>
                  </a:lnTo>
                  <a:lnTo>
                    <a:pt x="14" y="34"/>
                  </a:lnTo>
                  <a:lnTo>
                    <a:pt x="18" y="34"/>
                  </a:lnTo>
                  <a:lnTo>
                    <a:pt x="18" y="34"/>
                  </a:lnTo>
                  <a:lnTo>
                    <a:pt x="20" y="36"/>
                  </a:lnTo>
                  <a:lnTo>
                    <a:pt x="20" y="36"/>
                  </a:lnTo>
                  <a:lnTo>
                    <a:pt x="22" y="38"/>
                  </a:lnTo>
                  <a:lnTo>
                    <a:pt x="26" y="40"/>
                  </a:lnTo>
                  <a:lnTo>
                    <a:pt x="28" y="40"/>
                  </a:lnTo>
                  <a:lnTo>
                    <a:pt x="28" y="40"/>
                  </a:lnTo>
                  <a:lnTo>
                    <a:pt x="26" y="34"/>
                  </a:lnTo>
                  <a:lnTo>
                    <a:pt x="26" y="34"/>
                  </a:lnTo>
                  <a:lnTo>
                    <a:pt x="26" y="28"/>
                  </a:lnTo>
                  <a:lnTo>
                    <a:pt x="26" y="28"/>
                  </a:lnTo>
                  <a:lnTo>
                    <a:pt x="28" y="28"/>
                  </a:lnTo>
                  <a:lnTo>
                    <a:pt x="28" y="28"/>
                  </a:lnTo>
                  <a:lnTo>
                    <a:pt x="30" y="30"/>
                  </a:lnTo>
                  <a:lnTo>
                    <a:pt x="32" y="32"/>
                  </a:lnTo>
                  <a:lnTo>
                    <a:pt x="32" y="32"/>
                  </a:lnTo>
                  <a:lnTo>
                    <a:pt x="34" y="28"/>
                  </a:lnTo>
                  <a:lnTo>
                    <a:pt x="38" y="26"/>
                  </a:lnTo>
                  <a:lnTo>
                    <a:pt x="38" y="26"/>
                  </a:lnTo>
                  <a:lnTo>
                    <a:pt x="36" y="24"/>
                  </a:lnTo>
                  <a:lnTo>
                    <a:pt x="34" y="22"/>
                  </a:lnTo>
                  <a:lnTo>
                    <a:pt x="34" y="22"/>
                  </a:lnTo>
                  <a:lnTo>
                    <a:pt x="34" y="22"/>
                  </a:lnTo>
                  <a:lnTo>
                    <a:pt x="34" y="22"/>
                  </a:lnTo>
                  <a:lnTo>
                    <a:pt x="36" y="20"/>
                  </a:lnTo>
                  <a:lnTo>
                    <a:pt x="38" y="20"/>
                  </a:lnTo>
                  <a:lnTo>
                    <a:pt x="40" y="22"/>
                  </a:lnTo>
                  <a:lnTo>
                    <a:pt x="42" y="22"/>
                  </a:lnTo>
                  <a:lnTo>
                    <a:pt x="42" y="22"/>
                  </a:lnTo>
                  <a:lnTo>
                    <a:pt x="46" y="18"/>
                  </a:lnTo>
                  <a:lnTo>
                    <a:pt x="46" y="18"/>
                  </a:lnTo>
                  <a:lnTo>
                    <a:pt x="46" y="16"/>
                  </a:lnTo>
                  <a:lnTo>
                    <a:pt x="46" y="16"/>
                  </a:lnTo>
                  <a:lnTo>
                    <a:pt x="38" y="12"/>
                  </a:lnTo>
                  <a:lnTo>
                    <a:pt x="38" y="12"/>
                  </a:lnTo>
                  <a:lnTo>
                    <a:pt x="34" y="14"/>
                  </a:lnTo>
                  <a:lnTo>
                    <a:pt x="30" y="12"/>
                  </a:lnTo>
                  <a:lnTo>
                    <a:pt x="30" y="12"/>
                  </a:lnTo>
                  <a:lnTo>
                    <a:pt x="30" y="10"/>
                  </a:lnTo>
                  <a:lnTo>
                    <a:pt x="30" y="10"/>
                  </a:lnTo>
                  <a:lnTo>
                    <a:pt x="16" y="10"/>
                  </a:lnTo>
                  <a:lnTo>
                    <a:pt x="16" y="8"/>
                  </a:lnTo>
                  <a:lnTo>
                    <a:pt x="16" y="8"/>
                  </a:lnTo>
                  <a:lnTo>
                    <a:pt x="22" y="6"/>
                  </a:lnTo>
                  <a:lnTo>
                    <a:pt x="22" y="6"/>
                  </a:lnTo>
                  <a:lnTo>
                    <a:pt x="22" y="6"/>
                  </a:lnTo>
                  <a:lnTo>
                    <a:pt x="16" y="0"/>
                  </a:lnTo>
                  <a:lnTo>
                    <a:pt x="16" y="0"/>
                  </a:lnTo>
                  <a:lnTo>
                    <a:pt x="0" y="22"/>
                  </a:lnTo>
                  <a:lnTo>
                    <a:pt x="0" y="22"/>
                  </a:lnTo>
                  <a:lnTo>
                    <a:pt x="6" y="26"/>
                  </a:lnTo>
                  <a:lnTo>
                    <a:pt x="6" y="26"/>
                  </a:lnTo>
                  <a:lnTo>
                    <a:pt x="12" y="26"/>
                  </a:lnTo>
                  <a:lnTo>
                    <a:pt x="12" y="2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15" name="Freeform 201"/>
            <p:cNvSpPr>
              <a:spLocks noEditPoints="1"/>
            </p:cNvSpPr>
            <p:nvPr/>
          </p:nvSpPr>
          <p:spPr bwMode="auto">
            <a:xfrm>
              <a:off x="1692275" y="466725"/>
              <a:ext cx="1527175" cy="1155700"/>
            </a:xfrm>
            <a:custGeom>
              <a:avLst/>
              <a:gdLst/>
              <a:ahLst/>
              <a:cxnLst>
                <a:cxn ang="0">
                  <a:pos x="774" y="94"/>
                </a:cxn>
                <a:cxn ang="0">
                  <a:pos x="700" y="74"/>
                </a:cxn>
                <a:cxn ang="0">
                  <a:pos x="676" y="54"/>
                </a:cxn>
                <a:cxn ang="0">
                  <a:pos x="552" y="58"/>
                </a:cxn>
                <a:cxn ang="0">
                  <a:pos x="466" y="54"/>
                </a:cxn>
                <a:cxn ang="0">
                  <a:pos x="400" y="104"/>
                </a:cxn>
                <a:cxn ang="0">
                  <a:pos x="438" y="74"/>
                </a:cxn>
                <a:cxn ang="0">
                  <a:pos x="340" y="22"/>
                </a:cxn>
                <a:cxn ang="0">
                  <a:pos x="260" y="36"/>
                </a:cxn>
                <a:cxn ang="0">
                  <a:pos x="216" y="64"/>
                </a:cxn>
                <a:cxn ang="0">
                  <a:pos x="182" y="112"/>
                </a:cxn>
                <a:cxn ang="0">
                  <a:pos x="126" y="156"/>
                </a:cxn>
                <a:cxn ang="0">
                  <a:pos x="128" y="182"/>
                </a:cxn>
                <a:cxn ang="0">
                  <a:pos x="140" y="196"/>
                </a:cxn>
                <a:cxn ang="0">
                  <a:pos x="184" y="206"/>
                </a:cxn>
                <a:cxn ang="0">
                  <a:pos x="226" y="202"/>
                </a:cxn>
                <a:cxn ang="0">
                  <a:pos x="224" y="178"/>
                </a:cxn>
                <a:cxn ang="0">
                  <a:pos x="250" y="126"/>
                </a:cxn>
                <a:cxn ang="0">
                  <a:pos x="278" y="124"/>
                </a:cxn>
                <a:cxn ang="0">
                  <a:pos x="298" y="170"/>
                </a:cxn>
                <a:cxn ang="0">
                  <a:pos x="326" y="176"/>
                </a:cxn>
                <a:cxn ang="0">
                  <a:pos x="294" y="194"/>
                </a:cxn>
                <a:cxn ang="0">
                  <a:pos x="232" y="238"/>
                </a:cxn>
                <a:cxn ang="0">
                  <a:pos x="166" y="228"/>
                </a:cxn>
                <a:cxn ang="0">
                  <a:pos x="156" y="230"/>
                </a:cxn>
                <a:cxn ang="0">
                  <a:pos x="144" y="256"/>
                </a:cxn>
                <a:cxn ang="0">
                  <a:pos x="96" y="282"/>
                </a:cxn>
                <a:cxn ang="0">
                  <a:pos x="42" y="310"/>
                </a:cxn>
                <a:cxn ang="0">
                  <a:pos x="72" y="350"/>
                </a:cxn>
                <a:cxn ang="0">
                  <a:pos x="2" y="412"/>
                </a:cxn>
                <a:cxn ang="0">
                  <a:pos x="36" y="438"/>
                </a:cxn>
                <a:cxn ang="0">
                  <a:pos x="106" y="382"/>
                </a:cxn>
                <a:cxn ang="0">
                  <a:pos x="208" y="392"/>
                </a:cxn>
                <a:cxn ang="0">
                  <a:pos x="228" y="394"/>
                </a:cxn>
                <a:cxn ang="0">
                  <a:pos x="188" y="342"/>
                </a:cxn>
                <a:cxn ang="0">
                  <a:pos x="250" y="392"/>
                </a:cxn>
                <a:cxn ang="0">
                  <a:pos x="274" y="430"/>
                </a:cxn>
                <a:cxn ang="0">
                  <a:pos x="276" y="410"/>
                </a:cxn>
                <a:cxn ang="0">
                  <a:pos x="286" y="396"/>
                </a:cxn>
                <a:cxn ang="0">
                  <a:pos x="328" y="388"/>
                </a:cxn>
                <a:cxn ang="0">
                  <a:pos x="358" y="332"/>
                </a:cxn>
                <a:cxn ang="0">
                  <a:pos x="386" y="330"/>
                </a:cxn>
                <a:cxn ang="0">
                  <a:pos x="424" y="358"/>
                </a:cxn>
                <a:cxn ang="0">
                  <a:pos x="354" y="386"/>
                </a:cxn>
                <a:cxn ang="0">
                  <a:pos x="308" y="404"/>
                </a:cxn>
                <a:cxn ang="0">
                  <a:pos x="324" y="432"/>
                </a:cxn>
                <a:cxn ang="0">
                  <a:pos x="392" y="440"/>
                </a:cxn>
                <a:cxn ang="0">
                  <a:pos x="444" y="608"/>
                </a:cxn>
                <a:cxn ang="0">
                  <a:pos x="562" y="606"/>
                </a:cxn>
                <a:cxn ang="0">
                  <a:pos x="564" y="536"/>
                </a:cxn>
                <a:cxn ang="0">
                  <a:pos x="514" y="530"/>
                </a:cxn>
                <a:cxn ang="0">
                  <a:pos x="540" y="524"/>
                </a:cxn>
                <a:cxn ang="0">
                  <a:pos x="664" y="552"/>
                </a:cxn>
                <a:cxn ang="0">
                  <a:pos x="724" y="638"/>
                </a:cxn>
                <a:cxn ang="0">
                  <a:pos x="790" y="620"/>
                </a:cxn>
                <a:cxn ang="0">
                  <a:pos x="856" y="572"/>
                </a:cxn>
                <a:cxn ang="0">
                  <a:pos x="892" y="594"/>
                </a:cxn>
                <a:cxn ang="0">
                  <a:pos x="932" y="674"/>
                </a:cxn>
                <a:cxn ang="0">
                  <a:pos x="312" y="384"/>
                </a:cxn>
                <a:cxn ang="0">
                  <a:pos x="548" y="408"/>
                </a:cxn>
                <a:cxn ang="0">
                  <a:pos x="510" y="390"/>
                </a:cxn>
                <a:cxn ang="0">
                  <a:pos x="508" y="332"/>
                </a:cxn>
                <a:cxn ang="0">
                  <a:pos x="516" y="352"/>
                </a:cxn>
              </a:cxnLst>
              <a:rect l="0" t="0" r="r" b="b"/>
              <a:pathLst>
                <a:path w="962" h="728">
                  <a:moveTo>
                    <a:pt x="946" y="688"/>
                  </a:moveTo>
                  <a:lnTo>
                    <a:pt x="946" y="688"/>
                  </a:lnTo>
                  <a:lnTo>
                    <a:pt x="944" y="688"/>
                  </a:lnTo>
                  <a:lnTo>
                    <a:pt x="944" y="688"/>
                  </a:lnTo>
                  <a:lnTo>
                    <a:pt x="944" y="686"/>
                  </a:lnTo>
                  <a:lnTo>
                    <a:pt x="942" y="682"/>
                  </a:lnTo>
                  <a:lnTo>
                    <a:pt x="942" y="682"/>
                  </a:lnTo>
                  <a:lnTo>
                    <a:pt x="938" y="682"/>
                  </a:lnTo>
                  <a:lnTo>
                    <a:pt x="938" y="682"/>
                  </a:lnTo>
                  <a:lnTo>
                    <a:pt x="936" y="676"/>
                  </a:lnTo>
                  <a:lnTo>
                    <a:pt x="938" y="670"/>
                  </a:lnTo>
                  <a:lnTo>
                    <a:pt x="944" y="658"/>
                  </a:lnTo>
                  <a:lnTo>
                    <a:pt x="944" y="658"/>
                  </a:lnTo>
                  <a:lnTo>
                    <a:pt x="942" y="654"/>
                  </a:lnTo>
                  <a:lnTo>
                    <a:pt x="942" y="654"/>
                  </a:lnTo>
                  <a:lnTo>
                    <a:pt x="944" y="650"/>
                  </a:lnTo>
                  <a:lnTo>
                    <a:pt x="944" y="646"/>
                  </a:lnTo>
                  <a:lnTo>
                    <a:pt x="944" y="646"/>
                  </a:lnTo>
                  <a:lnTo>
                    <a:pt x="948" y="646"/>
                  </a:lnTo>
                  <a:lnTo>
                    <a:pt x="952" y="646"/>
                  </a:lnTo>
                  <a:lnTo>
                    <a:pt x="952" y="646"/>
                  </a:lnTo>
                  <a:lnTo>
                    <a:pt x="952" y="652"/>
                  </a:lnTo>
                  <a:lnTo>
                    <a:pt x="952" y="652"/>
                  </a:lnTo>
                  <a:lnTo>
                    <a:pt x="956" y="652"/>
                  </a:lnTo>
                  <a:lnTo>
                    <a:pt x="956" y="652"/>
                  </a:lnTo>
                  <a:lnTo>
                    <a:pt x="958" y="652"/>
                  </a:lnTo>
                  <a:lnTo>
                    <a:pt x="960" y="652"/>
                  </a:lnTo>
                  <a:lnTo>
                    <a:pt x="960" y="652"/>
                  </a:lnTo>
                  <a:lnTo>
                    <a:pt x="962" y="596"/>
                  </a:lnTo>
                  <a:lnTo>
                    <a:pt x="962" y="596"/>
                  </a:lnTo>
                  <a:lnTo>
                    <a:pt x="962" y="558"/>
                  </a:lnTo>
                  <a:lnTo>
                    <a:pt x="958" y="520"/>
                  </a:lnTo>
                  <a:lnTo>
                    <a:pt x="954" y="484"/>
                  </a:lnTo>
                  <a:lnTo>
                    <a:pt x="948" y="446"/>
                  </a:lnTo>
                  <a:lnTo>
                    <a:pt x="940" y="410"/>
                  </a:lnTo>
                  <a:lnTo>
                    <a:pt x="930" y="376"/>
                  </a:lnTo>
                  <a:lnTo>
                    <a:pt x="918" y="340"/>
                  </a:lnTo>
                  <a:lnTo>
                    <a:pt x="906" y="306"/>
                  </a:lnTo>
                  <a:lnTo>
                    <a:pt x="890" y="274"/>
                  </a:lnTo>
                  <a:lnTo>
                    <a:pt x="874" y="242"/>
                  </a:lnTo>
                  <a:lnTo>
                    <a:pt x="858" y="210"/>
                  </a:lnTo>
                  <a:lnTo>
                    <a:pt x="838" y="180"/>
                  </a:lnTo>
                  <a:lnTo>
                    <a:pt x="818" y="150"/>
                  </a:lnTo>
                  <a:lnTo>
                    <a:pt x="796" y="122"/>
                  </a:lnTo>
                  <a:lnTo>
                    <a:pt x="774" y="94"/>
                  </a:lnTo>
                  <a:lnTo>
                    <a:pt x="750" y="68"/>
                  </a:lnTo>
                  <a:lnTo>
                    <a:pt x="750" y="68"/>
                  </a:lnTo>
                  <a:lnTo>
                    <a:pt x="748" y="68"/>
                  </a:lnTo>
                  <a:lnTo>
                    <a:pt x="746" y="66"/>
                  </a:lnTo>
                  <a:lnTo>
                    <a:pt x="746" y="66"/>
                  </a:lnTo>
                  <a:lnTo>
                    <a:pt x="746" y="64"/>
                  </a:lnTo>
                  <a:lnTo>
                    <a:pt x="746" y="64"/>
                  </a:lnTo>
                  <a:lnTo>
                    <a:pt x="730" y="50"/>
                  </a:lnTo>
                  <a:lnTo>
                    <a:pt x="730" y="50"/>
                  </a:lnTo>
                  <a:lnTo>
                    <a:pt x="726" y="52"/>
                  </a:lnTo>
                  <a:lnTo>
                    <a:pt x="724" y="56"/>
                  </a:lnTo>
                  <a:lnTo>
                    <a:pt x="724" y="56"/>
                  </a:lnTo>
                  <a:lnTo>
                    <a:pt x="726" y="60"/>
                  </a:lnTo>
                  <a:lnTo>
                    <a:pt x="726" y="66"/>
                  </a:lnTo>
                  <a:lnTo>
                    <a:pt x="726" y="66"/>
                  </a:lnTo>
                  <a:lnTo>
                    <a:pt x="722" y="70"/>
                  </a:lnTo>
                  <a:lnTo>
                    <a:pt x="722" y="70"/>
                  </a:lnTo>
                  <a:lnTo>
                    <a:pt x="720" y="72"/>
                  </a:lnTo>
                  <a:lnTo>
                    <a:pt x="720" y="72"/>
                  </a:lnTo>
                  <a:lnTo>
                    <a:pt x="718" y="74"/>
                  </a:lnTo>
                  <a:lnTo>
                    <a:pt x="718" y="78"/>
                  </a:lnTo>
                  <a:lnTo>
                    <a:pt x="718" y="78"/>
                  </a:lnTo>
                  <a:lnTo>
                    <a:pt x="710" y="82"/>
                  </a:lnTo>
                  <a:lnTo>
                    <a:pt x="708" y="84"/>
                  </a:lnTo>
                  <a:lnTo>
                    <a:pt x="706" y="86"/>
                  </a:lnTo>
                  <a:lnTo>
                    <a:pt x="706" y="86"/>
                  </a:lnTo>
                  <a:lnTo>
                    <a:pt x="702" y="88"/>
                  </a:lnTo>
                  <a:lnTo>
                    <a:pt x="698" y="86"/>
                  </a:lnTo>
                  <a:lnTo>
                    <a:pt x="698" y="86"/>
                  </a:lnTo>
                  <a:lnTo>
                    <a:pt x="692" y="86"/>
                  </a:lnTo>
                  <a:lnTo>
                    <a:pt x="692" y="86"/>
                  </a:lnTo>
                  <a:lnTo>
                    <a:pt x="684" y="84"/>
                  </a:lnTo>
                  <a:lnTo>
                    <a:pt x="680" y="82"/>
                  </a:lnTo>
                  <a:lnTo>
                    <a:pt x="678" y="80"/>
                  </a:lnTo>
                  <a:lnTo>
                    <a:pt x="678" y="80"/>
                  </a:lnTo>
                  <a:lnTo>
                    <a:pt x="684" y="80"/>
                  </a:lnTo>
                  <a:lnTo>
                    <a:pt x="690" y="80"/>
                  </a:lnTo>
                  <a:lnTo>
                    <a:pt x="690" y="80"/>
                  </a:lnTo>
                  <a:lnTo>
                    <a:pt x="692" y="82"/>
                  </a:lnTo>
                  <a:lnTo>
                    <a:pt x="692" y="82"/>
                  </a:lnTo>
                  <a:lnTo>
                    <a:pt x="698" y="80"/>
                  </a:lnTo>
                  <a:lnTo>
                    <a:pt x="698" y="80"/>
                  </a:lnTo>
                  <a:lnTo>
                    <a:pt x="698" y="76"/>
                  </a:lnTo>
                  <a:lnTo>
                    <a:pt x="698" y="76"/>
                  </a:lnTo>
                  <a:lnTo>
                    <a:pt x="700" y="74"/>
                  </a:lnTo>
                  <a:lnTo>
                    <a:pt x="704" y="72"/>
                  </a:lnTo>
                  <a:lnTo>
                    <a:pt x="704" y="72"/>
                  </a:lnTo>
                  <a:lnTo>
                    <a:pt x="708" y="68"/>
                  </a:lnTo>
                  <a:lnTo>
                    <a:pt x="712" y="64"/>
                  </a:lnTo>
                  <a:lnTo>
                    <a:pt x="712" y="64"/>
                  </a:lnTo>
                  <a:lnTo>
                    <a:pt x="712" y="58"/>
                  </a:lnTo>
                  <a:lnTo>
                    <a:pt x="712" y="58"/>
                  </a:lnTo>
                  <a:lnTo>
                    <a:pt x="714" y="54"/>
                  </a:lnTo>
                  <a:lnTo>
                    <a:pt x="714" y="54"/>
                  </a:lnTo>
                  <a:lnTo>
                    <a:pt x="710" y="50"/>
                  </a:lnTo>
                  <a:lnTo>
                    <a:pt x="708" y="50"/>
                  </a:lnTo>
                  <a:lnTo>
                    <a:pt x="708" y="46"/>
                  </a:lnTo>
                  <a:lnTo>
                    <a:pt x="708" y="46"/>
                  </a:lnTo>
                  <a:lnTo>
                    <a:pt x="708" y="34"/>
                  </a:lnTo>
                  <a:lnTo>
                    <a:pt x="708" y="34"/>
                  </a:lnTo>
                  <a:lnTo>
                    <a:pt x="706" y="28"/>
                  </a:lnTo>
                  <a:lnTo>
                    <a:pt x="706" y="28"/>
                  </a:lnTo>
                  <a:lnTo>
                    <a:pt x="706" y="28"/>
                  </a:lnTo>
                  <a:lnTo>
                    <a:pt x="706" y="28"/>
                  </a:lnTo>
                  <a:lnTo>
                    <a:pt x="674" y="0"/>
                  </a:lnTo>
                  <a:lnTo>
                    <a:pt x="674" y="0"/>
                  </a:lnTo>
                  <a:lnTo>
                    <a:pt x="672" y="4"/>
                  </a:lnTo>
                  <a:lnTo>
                    <a:pt x="672" y="4"/>
                  </a:lnTo>
                  <a:lnTo>
                    <a:pt x="668" y="8"/>
                  </a:lnTo>
                  <a:lnTo>
                    <a:pt x="662" y="10"/>
                  </a:lnTo>
                  <a:lnTo>
                    <a:pt x="658" y="14"/>
                  </a:lnTo>
                  <a:lnTo>
                    <a:pt x="658" y="20"/>
                  </a:lnTo>
                  <a:lnTo>
                    <a:pt x="658" y="20"/>
                  </a:lnTo>
                  <a:lnTo>
                    <a:pt x="662" y="20"/>
                  </a:lnTo>
                  <a:lnTo>
                    <a:pt x="662" y="20"/>
                  </a:lnTo>
                  <a:lnTo>
                    <a:pt x="664" y="26"/>
                  </a:lnTo>
                  <a:lnTo>
                    <a:pt x="662" y="28"/>
                  </a:lnTo>
                  <a:lnTo>
                    <a:pt x="660" y="32"/>
                  </a:lnTo>
                  <a:lnTo>
                    <a:pt x="658" y="34"/>
                  </a:lnTo>
                  <a:lnTo>
                    <a:pt x="658" y="34"/>
                  </a:lnTo>
                  <a:lnTo>
                    <a:pt x="660" y="36"/>
                  </a:lnTo>
                  <a:lnTo>
                    <a:pt x="664" y="38"/>
                  </a:lnTo>
                  <a:lnTo>
                    <a:pt x="668" y="40"/>
                  </a:lnTo>
                  <a:lnTo>
                    <a:pt x="668" y="40"/>
                  </a:lnTo>
                  <a:lnTo>
                    <a:pt x="670" y="44"/>
                  </a:lnTo>
                  <a:lnTo>
                    <a:pt x="670" y="44"/>
                  </a:lnTo>
                  <a:lnTo>
                    <a:pt x="672" y="48"/>
                  </a:lnTo>
                  <a:lnTo>
                    <a:pt x="678" y="48"/>
                  </a:lnTo>
                  <a:lnTo>
                    <a:pt x="678" y="48"/>
                  </a:lnTo>
                  <a:lnTo>
                    <a:pt x="676" y="54"/>
                  </a:lnTo>
                  <a:lnTo>
                    <a:pt x="672" y="58"/>
                  </a:lnTo>
                  <a:lnTo>
                    <a:pt x="672" y="58"/>
                  </a:lnTo>
                  <a:lnTo>
                    <a:pt x="670" y="58"/>
                  </a:lnTo>
                  <a:lnTo>
                    <a:pt x="670" y="58"/>
                  </a:lnTo>
                  <a:lnTo>
                    <a:pt x="662" y="50"/>
                  </a:lnTo>
                  <a:lnTo>
                    <a:pt x="650" y="46"/>
                  </a:lnTo>
                  <a:lnTo>
                    <a:pt x="626" y="38"/>
                  </a:lnTo>
                  <a:lnTo>
                    <a:pt x="626" y="38"/>
                  </a:lnTo>
                  <a:lnTo>
                    <a:pt x="618" y="34"/>
                  </a:lnTo>
                  <a:lnTo>
                    <a:pt x="608" y="34"/>
                  </a:lnTo>
                  <a:lnTo>
                    <a:pt x="608" y="34"/>
                  </a:lnTo>
                  <a:lnTo>
                    <a:pt x="606" y="36"/>
                  </a:lnTo>
                  <a:lnTo>
                    <a:pt x="602" y="38"/>
                  </a:lnTo>
                  <a:lnTo>
                    <a:pt x="602" y="38"/>
                  </a:lnTo>
                  <a:lnTo>
                    <a:pt x="602" y="38"/>
                  </a:lnTo>
                  <a:lnTo>
                    <a:pt x="602" y="38"/>
                  </a:lnTo>
                  <a:lnTo>
                    <a:pt x="608" y="46"/>
                  </a:lnTo>
                  <a:lnTo>
                    <a:pt x="608" y="46"/>
                  </a:lnTo>
                  <a:lnTo>
                    <a:pt x="608" y="50"/>
                  </a:lnTo>
                  <a:lnTo>
                    <a:pt x="606" y="50"/>
                  </a:lnTo>
                  <a:lnTo>
                    <a:pt x="600" y="52"/>
                  </a:lnTo>
                  <a:lnTo>
                    <a:pt x="600" y="52"/>
                  </a:lnTo>
                  <a:lnTo>
                    <a:pt x="598" y="56"/>
                  </a:lnTo>
                  <a:lnTo>
                    <a:pt x="598" y="56"/>
                  </a:lnTo>
                  <a:lnTo>
                    <a:pt x="594" y="56"/>
                  </a:lnTo>
                  <a:lnTo>
                    <a:pt x="592" y="54"/>
                  </a:lnTo>
                  <a:lnTo>
                    <a:pt x="592" y="54"/>
                  </a:lnTo>
                  <a:lnTo>
                    <a:pt x="594" y="50"/>
                  </a:lnTo>
                  <a:lnTo>
                    <a:pt x="594" y="50"/>
                  </a:lnTo>
                  <a:lnTo>
                    <a:pt x="588" y="48"/>
                  </a:lnTo>
                  <a:lnTo>
                    <a:pt x="580" y="50"/>
                  </a:lnTo>
                  <a:lnTo>
                    <a:pt x="580" y="50"/>
                  </a:lnTo>
                  <a:lnTo>
                    <a:pt x="576" y="54"/>
                  </a:lnTo>
                  <a:lnTo>
                    <a:pt x="576" y="54"/>
                  </a:lnTo>
                  <a:lnTo>
                    <a:pt x="574" y="54"/>
                  </a:lnTo>
                  <a:lnTo>
                    <a:pt x="570" y="52"/>
                  </a:lnTo>
                  <a:lnTo>
                    <a:pt x="570" y="52"/>
                  </a:lnTo>
                  <a:lnTo>
                    <a:pt x="564" y="52"/>
                  </a:lnTo>
                  <a:lnTo>
                    <a:pt x="560" y="54"/>
                  </a:lnTo>
                  <a:lnTo>
                    <a:pt x="560" y="54"/>
                  </a:lnTo>
                  <a:lnTo>
                    <a:pt x="556" y="56"/>
                  </a:lnTo>
                  <a:lnTo>
                    <a:pt x="554" y="60"/>
                  </a:lnTo>
                  <a:lnTo>
                    <a:pt x="554" y="60"/>
                  </a:lnTo>
                  <a:lnTo>
                    <a:pt x="552" y="58"/>
                  </a:lnTo>
                  <a:lnTo>
                    <a:pt x="552" y="58"/>
                  </a:lnTo>
                  <a:lnTo>
                    <a:pt x="548" y="60"/>
                  </a:lnTo>
                  <a:lnTo>
                    <a:pt x="542" y="58"/>
                  </a:lnTo>
                  <a:lnTo>
                    <a:pt x="542" y="58"/>
                  </a:lnTo>
                  <a:lnTo>
                    <a:pt x="542" y="56"/>
                  </a:lnTo>
                  <a:lnTo>
                    <a:pt x="542" y="56"/>
                  </a:lnTo>
                  <a:lnTo>
                    <a:pt x="546" y="56"/>
                  </a:lnTo>
                  <a:lnTo>
                    <a:pt x="546" y="56"/>
                  </a:lnTo>
                  <a:lnTo>
                    <a:pt x="546" y="48"/>
                  </a:lnTo>
                  <a:lnTo>
                    <a:pt x="546" y="48"/>
                  </a:lnTo>
                  <a:lnTo>
                    <a:pt x="542" y="50"/>
                  </a:lnTo>
                  <a:lnTo>
                    <a:pt x="540" y="52"/>
                  </a:lnTo>
                  <a:lnTo>
                    <a:pt x="538" y="54"/>
                  </a:lnTo>
                  <a:lnTo>
                    <a:pt x="534" y="56"/>
                  </a:lnTo>
                  <a:lnTo>
                    <a:pt x="534" y="56"/>
                  </a:lnTo>
                  <a:lnTo>
                    <a:pt x="534" y="56"/>
                  </a:lnTo>
                  <a:lnTo>
                    <a:pt x="534" y="56"/>
                  </a:lnTo>
                  <a:lnTo>
                    <a:pt x="532" y="52"/>
                  </a:lnTo>
                  <a:lnTo>
                    <a:pt x="532" y="52"/>
                  </a:lnTo>
                  <a:lnTo>
                    <a:pt x="522" y="58"/>
                  </a:lnTo>
                  <a:lnTo>
                    <a:pt x="522" y="58"/>
                  </a:lnTo>
                  <a:lnTo>
                    <a:pt x="502" y="66"/>
                  </a:lnTo>
                  <a:lnTo>
                    <a:pt x="502" y="66"/>
                  </a:lnTo>
                  <a:lnTo>
                    <a:pt x="498" y="68"/>
                  </a:lnTo>
                  <a:lnTo>
                    <a:pt x="498" y="68"/>
                  </a:lnTo>
                  <a:lnTo>
                    <a:pt x="496" y="70"/>
                  </a:lnTo>
                  <a:lnTo>
                    <a:pt x="496" y="72"/>
                  </a:lnTo>
                  <a:lnTo>
                    <a:pt x="494" y="76"/>
                  </a:lnTo>
                  <a:lnTo>
                    <a:pt x="494" y="78"/>
                  </a:lnTo>
                  <a:lnTo>
                    <a:pt x="494" y="78"/>
                  </a:lnTo>
                  <a:lnTo>
                    <a:pt x="488" y="78"/>
                  </a:lnTo>
                  <a:lnTo>
                    <a:pt x="488" y="78"/>
                  </a:lnTo>
                  <a:lnTo>
                    <a:pt x="482" y="78"/>
                  </a:lnTo>
                  <a:lnTo>
                    <a:pt x="478" y="78"/>
                  </a:lnTo>
                  <a:lnTo>
                    <a:pt x="470" y="72"/>
                  </a:lnTo>
                  <a:lnTo>
                    <a:pt x="470" y="72"/>
                  </a:lnTo>
                  <a:lnTo>
                    <a:pt x="472" y="68"/>
                  </a:lnTo>
                  <a:lnTo>
                    <a:pt x="474" y="66"/>
                  </a:lnTo>
                  <a:lnTo>
                    <a:pt x="484" y="66"/>
                  </a:lnTo>
                  <a:lnTo>
                    <a:pt x="484" y="66"/>
                  </a:lnTo>
                  <a:lnTo>
                    <a:pt x="480" y="58"/>
                  </a:lnTo>
                  <a:lnTo>
                    <a:pt x="478" y="56"/>
                  </a:lnTo>
                  <a:lnTo>
                    <a:pt x="476" y="54"/>
                  </a:lnTo>
                  <a:lnTo>
                    <a:pt x="476" y="54"/>
                  </a:lnTo>
                  <a:lnTo>
                    <a:pt x="466" y="54"/>
                  </a:lnTo>
                  <a:lnTo>
                    <a:pt x="466" y="54"/>
                  </a:lnTo>
                  <a:lnTo>
                    <a:pt x="464" y="54"/>
                  </a:lnTo>
                  <a:lnTo>
                    <a:pt x="460" y="54"/>
                  </a:lnTo>
                  <a:lnTo>
                    <a:pt x="460" y="54"/>
                  </a:lnTo>
                  <a:lnTo>
                    <a:pt x="460" y="56"/>
                  </a:lnTo>
                  <a:lnTo>
                    <a:pt x="462" y="58"/>
                  </a:lnTo>
                  <a:lnTo>
                    <a:pt x="464" y="60"/>
                  </a:lnTo>
                  <a:lnTo>
                    <a:pt x="464" y="64"/>
                  </a:lnTo>
                  <a:lnTo>
                    <a:pt x="464" y="64"/>
                  </a:lnTo>
                  <a:lnTo>
                    <a:pt x="460" y="70"/>
                  </a:lnTo>
                  <a:lnTo>
                    <a:pt x="460" y="70"/>
                  </a:lnTo>
                  <a:lnTo>
                    <a:pt x="460" y="72"/>
                  </a:lnTo>
                  <a:lnTo>
                    <a:pt x="460" y="72"/>
                  </a:lnTo>
                  <a:lnTo>
                    <a:pt x="460" y="72"/>
                  </a:lnTo>
                  <a:lnTo>
                    <a:pt x="464" y="74"/>
                  </a:lnTo>
                  <a:lnTo>
                    <a:pt x="464" y="74"/>
                  </a:lnTo>
                  <a:lnTo>
                    <a:pt x="464" y="80"/>
                  </a:lnTo>
                  <a:lnTo>
                    <a:pt x="462" y="86"/>
                  </a:lnTo>
                  <a:lnTo>
                    <a:pt x="462" y="86"/>
                  </a:lnTo>
                  <a:lnTo>
                    <a:pt x="462" y="90"/>
                  </a:lnTo>
                  <a:lnTo>
                    <a:pt x="462" y="90"/>
                  </a:lnTo>
                  <a:lnTo>
                    <a:pt x="462" y="90"/>
                  </a:lnTo>
                  <a:lnTo>
                    <a:pt x="458" y="88"/>
                  </a:lnTo>
                  <a:lnTo>
                    <a:pt x="454" y="86"/>
                  </a:lnTo>
                  <a:lnTo>
                    <a:pt x="450" y="84"/>
                  </a:lnTo>
                  <a:lnTo>
                    <a:pt x="446" y="84"/>
                  </a:lnTo>
                  <a:lnTo>
                    <a:pt x="446" y="84"/>
                  </a:lnTo>
                  <a:lnTo>
                    <a:pt x="442" y="88"/>
                  </a:lnTo>
                  <a:lnTo>
                    <a:pt x="436" y="92"/>
                  </a:lnTo>
                  <a:lnTo>
                    <a:pt x="430" y="94"/>
                  </a:lnTo>
                  <a:lnTo>
                    <a:pt x="426" y="98"/>
                  </a:lnTo>
                  <a:lnTo>
                    <a:pt x="426" y="98"/>
                  </a:lnTo>
                  <a:lnTo>
                    <a:pt x="428" y="100"/>
                  </a:lnTo>
                  <a:lnTo>
                    <a:pt x="430" y="104"/>
                  </a:lnTo>
                  <a:lnTo>
                    <a:pt x="430" y="108"/>
                  </a:lnTo>
                  <a:lnTo>
                    <a:pt x="430" y="110"/>
                  </a:lnTo>
                  <a:lnTo>
                    <a:pt x="430" y="110"/>
                  </a:lnTo>
                  <a:lnTo>
                    <a:pt x="426" y="110"/>
                  </a:lnTo>
                  <a:lnTo>
                    <a:pt x="426" y="110"/>
                  </a:lnTo>
                  <a:lnTo>
                    <a:pt x="424" y="110"/>
                  </a:lnTo>
                  <a:lnTo>
                    <a:pt x="420" y="110"/>
                  </a:lnTo>
                  <a:lnTo>
                    <a:pt x="420" y="110"/>
                  </a:lnTo>
                  <a:lnTo>
                    <a:pt x="410" y="108"/>
                  </a:lnTo>
                  <a:lnTo>
                    <a:pt x="402" y="102"/>
                  </a:lnTo>
                  <a:lnTo>
                    <a:pt x="402" y="102"/>
                  </a:lnTo>
                  <a:lnTo>
                    <a:pt x="400" y="104"/>
                  </a:lnTo>
                  <a:lnTo>
                    <a:pt x="398" y="106"/>
                  </a:lnTo>
                  <a:lnTo>
                    <a:pt x="398" y="106"/>
                  </a:lnTo>
                  <a:lnTo>
                    <a:pt x="400" y="110"/>
                  </a:lnTo>
                  <a:lnTo>
                    <a:pt x="404" y="114"/>
                  </a:lnTo>
                  <a:lnTo>
                    <a:pt x="404" y="114"/>
                  </a:lnTo>
                  <a:lnTo>
                    <a:pt x="408" y="114"/>
                  </a:lnTo>
                  <a:lnTo>
                    <a:pt x="408" y="114"/>
                  </a:lnTo>
                  <a:lnTo>
                    <a:pt x="410" y="118"/>
                  </a:lnTo>
                  <a:lnTo>
                    <a:pt x="408" y="120"/>
                  </a:lnTo>
                  <a:lnTo>
                    <a:pt x="402" y="120"/>
                  </a:lnTo>
                  <a:lnTo>
                    <a:pt x="402" y="120"/>
                  </a:lnTo>
                  <a:lnTo>
                    <a:pt x="396" y="118"/>
                  </a:lnTo>
                  <a:lnTo>
                    <a:pt x="396" y="118"/>
                  </a:lnTo>
                  <a:lnTo>
                    <a:pt x="394" y="116"/>
                  </a:lnTo>
                  <a:lnTo>
                    <a:pt x="394" y="116"/>
                  </a:lnTo>
                  <a:lnTo>
                    <a:pt x="384" y="114"/>
                  </a:lnTo>
                  <a:lnTo>
                    <a:pt x="384" y="114"/>
                  </a:lnTo>
                  <a:lnTo>
                    <a:pt x="380" y="106"/>
                  </a:lnTo>
                  <a:lnTo>
                    <a:pt x="378" y="98"/>
                  </a:lnTo>
                  <a:lnTo>
                    <a:pt x="378" y="98"/>
                  </a:lnTo>
                  <a:lnTo>
                    <a:pt x="380" y="96"/>
                  </a:lnTo>
                  <a:lnTo>
                    <a:pt x="382" y="94"/>
                  </a:lnTo>
                  <a:lnTo>
                    <a:pt x="382" y="92"/>
                  </a:lnTo>
                  <a:lnTo>
                    <a:pt x="380" y="90"/>
                  </a:lnTo>
                  <a:lnTo>
                    <a:pt x="380" y="90"/>
                  </a:lnTo>
                  <a:lnTo>
                    <a:pt x="376" y="88"/>
                  </a:lnTo>
                  <a:lnTo>
                    <a:pt x="372" y="86"/>
                  </a:lnTo>
                  <a:lnTo>
                    <a:pt x="372" y="86"/>
                  </a:lnTo>
                  <a:lnTo>
                    <a:pt x="360" y="76"/>
                  </a:lnTo>
                  <a:lnTo>
                    <a:pt x="360" y="76"/>
                  </a:lnTo>
                  <a:lnTo>
                    <a:pt x="364" y="74"/>
                  </a:lnTo>
                  <a:lnTo>
                    <a:pt x="368" y="76"/>
                  </a:lnTo>
                  <a:lnTo>
                    <a:pt x="370" y="80"/>
                  </a:lnTo>
                  <a:lnTo>
                    <a:pt x="370" y="80"/>
                  </a:lnTo>
                  <a:lnTo>
                    <a:pt x="376" y="80"/>
                  </a:lnTo>
                  <a:lnTo>
                    <a:pt x="376" y="80"/>
                  </a:lnTo>
                  <a:lnTo>
                    <a:pt x="390" y="84"/>
                  </a:lnTo>
                  <a:lnTo>
                    <a:pt x="404" y="88"/>
                  </a:lnTo>
                  <a:lnTo>
                    <a:pt x="418" y="90"/>
                  </a:lnTo>
                  <a:lnTo>
                    <a:pt x="424" y="88"/>
                  </a:lnTo>
                  <a:lnTo>
                    <a:pt x="430" y="84"/>
                  </a:lnTo>
                  <a:lnTo>
                    <a:pt x="430" y="84"/>
                  </a:lnTo>
                  <a:lnTo>
                    <a:pt x="436" y="80"/>
                  </a:lnTo>
                  <a:lnTo>
                    <a:pt x="438" y="78"/>
                  </a:lnTo>
                  <a:lnTo>
                    <a:pt x="438" y="74"/>
                  </a:lnTo>
                  <a:lnTo>
                    <a:pt x="438" y="74"/>
                  </a:lnTo>
                  <a:lnTo>
                    <a:pt x="436" y="72"/>
                  </a:lnTo>
                  <a:lnTo>
                    <a:pt x="436" y="68"/>
                  </a:lnTo>
                  <a:lnTo>
                    <a:pt x="436" y="68"/>
                  </a:lnTo>
                  <a:lnTo>
                    <a:pt x="432" y="64"/>
                  </a:lnTo>
                  <a:lnTo>
                    <a:pt x="426" y="62"/>
                  </a:lnTo>
                  <a:lnTo>
                    <a:pt x="426" y="62"/>
                  </a:lnTo>
                  <a:lnTo>
                    <a:pt x="414" y="58"/>
                  </a:lnTo>
                  <a:lnTo>
                    <a:pt x="414" y="58"/>
                  </a:lnTo>
                  <a:lnTo>
                    <a:pt x="404" y="48"/>
                  </a:lnTo>
                  <a:lnTo>
                    <a:pt x="404" y="48"/>
                  </a:lnTo>
                  <a:lnTo>
                    <a:pt x="398" y="48"/>
                  </a:lnTo>
                  <a:lnTo>
                    <a:pt x="398" y="48"/>
                  </a:lnTo>
                  <a:lnTo>
                    <a:pt x="388" y="44"/>
                  </a:lnTo>
                  <a:lnTo>
                    <a:pt x="388" y="44"/>
                  </a:lnTo>
                  <a:lnTo>
                    <a:pt x="372" y="42"/>
                  </a:lnTo>
                  <a:lnTo>
                    <a:pt x="372" y="42"/>
                  </a:lnTo>
                  <a:lnTo>
                    <a:pt x="370" y="44"/>
                  </a:lnTo>
                  <a:lnTo>
                    <a:pt x="370" y="44"/>
                  </a:lnTo>
                  <a:lnTo>
                    <a:pt x="370" y="40"/>
                  </a:lnTo>
                  <a:lnTo>
                    <a:pt x="370" y="40"/>
                  </a:lnTo>
                  <a:lnTo>
                    <a:pt x="362" y="38"/>
                  </a:lnTo>
                  <a:lnTo>
                    <a:pt x="360" y="36"/>
                  </a:lnTo>
                  <a:lnTo>
                    <a:pt x="360" y="32"/>
                  </a:lnTo>
                  <a:lnTo>
                    <a:pt x="360" y="32"/>
                  </a:lnTo>
                  <a:lnTo>
                    <a:pt x="354" y="36"/>
                  </a:lnTo>
                  <a:lnTo>
                    <a:pt x="354" y="36"/>
                  </a:lnTo>
                  <a:lnTo>
                    <a:pt x="350" y="36"/>
                  </a:lnTo>
                  <a:lnTo>
                    <a:pt x="350" y="36"/>
                  </a:lnTo>
                  <a:lnTo>
                    <a:pt x="344" y="36"/>
                  </a:lnTo>
                  <a:lnTo>
                    <a:pt x="338" y="36"/>
                  </a:lnTo>
                  <a:lnTo>
                    <a:pt x="338" y="36"/>
                  </a:lnTo>
                  <a:lnTo>
                    <a:pt x="334" y="32"/>
                  </a:lnTo>
                  <a:lnTo>
                    <a:pt x="330" y="30"/>
                  </a:lnTo>
                  <a:lnTo>
                    <a:pt x="330" y="30"/>
                  </a:lnTo>
                  <a:lnTo>
                    <a:pt x="340" y="30"/>
                  </a:lnTo>
                  <a:lnTo>
                    <a:pt x="344" y="28"/>
                  </a:lnTo>
                  <a:lnTo>
                    <a:pt x="348" y="26"/>
                  </a:lnTo>
                  <a:lnTo>
                    <a:pt x="348" y="26"/>
                  </a:lnTo>
                  <a:lnTo>
                    <a:pt x="348" y="24"/>
                  </a:lnTo>
                  <a:lnTo>
                    <a:pt x="348" y="24"/>
                  </a:lnTo>
                  <a:lnTo>
                    <a:pt x="346" y="24"/>
                  </a:lnTo>
                  <a:lnTo>
                    <a:pt x="346" y="24"/>
                  </a:lnTo>
                  <a:lnTo>
                    <a:pt x="340" y="22"/>
                  </a:lnTo>
                  <a:lnTo>
                    <a:pt x="340" y="22"/>
                  </a:lnTo>
                  <a:lnTo>
                    <a:pt x="330" y="18"/>
                  </a:lnTo>
                  <a:lnTo>
                    <a:pt x="330" y="18"/>
                  </a:lnTo>
                  <a:lnTo>
                    <a:pt x="328" y="22"/>
                  </a:lnTo>
                  <a:lnTo>
                    <a:pt x="326" y="26"/>
                  </a:lnTo>
                  <a:lnTo>
                    <a:pt x="326" y="26"/>
                  </a:lnTo>
                  <a:lnTo>
                    <a:pt x="322" y="24"/>
                  </a:lnTo>
                  <a:lnTo>
                    <a:pt x="322" y="24"/>
                  </a:lnTo>
                  <a:lnTo>
                    <a:pt x="326" y="16"/>
                  </a:lnTo>
                  <a:lnTo>
                    <a:pt x="326" y="16"/>
                  </a:lnTo>
                  <a:lnTo>
                    <a:pt x="324" y="16"/>
                  </a:lnTo>
                  <a:lnTo>
                    <a:pt x="320" y="16"/>
                  </a:lnTo>
                  <a:lnTo>
                    <a:pt x="320" y="16"/>
                  </a:lnTo>
                  <a:lnTo>
                    <a:pt x="316" y="22"/>
                  </a:lnTo>
                  <a:lnTo>
                    <a:pt x="312" y="26"/>
                  </a:lnTo>
                  <a:lnTo>
                    <a:pt x="312" y="26"/>
                  </a:lnTo>
                  <a:lnTo>
                    <a:pt x="312" y="18"/>
                  </a:lnTo>
                  <a:lnTo>
                    <a:pt x="312" y="18"/>
                  </a:lnTo>
                  <a:lnTo>
                    <a:pt x="306" y="22"/>
                  </a:lnTo>
                  <a:lnTo>
                    <a:pt x="300" y="30"/>
                  </a:lnTo>
                  <a:lnTo>
                    <a:pt x="300" y="30"/>
                  </a:lnTo>
                  <a:lnTo>
                    <a:pt x="298" y="30"/>
                  </a:lnTo>
                  <a:lnTo>
                    <a:pt x="298" y="30"/>
                  </a:lnTo>
                  <a:lnTo>
                    <a:pt x="300" y="26"/>
                  </a:lnTo>
                  <a:lnTo>
                    <a:pt x="300" y="22"/>
                  </a:lnTo>
                  <a:lnTo>
                    <a:pt x="306" y="18"/>
                  </a:lnTo>
                  <a:lnTo>
                    <a:pt x="306" y="18"/>
                  </a:lnTo>
                  <a:lnTo>
                    <a:pt x="300" y="18"/>
                  </a:lnTo>
                  <a:lnTo>
                    <a:pt x="296" y="18"/>
                  </a:lnTo>
                  <a:lnTo>
                    <a:pt x="292" y="24"/>
                  </a:lnTo>
                  <a:lnTo>
                    <a:pt x="292" y="24"/>
                  </a:lnTo>
                  <a:lnTo>
                    <a:pt x="288" y="24"/>
                  </a:lnTo>
                  <a:lnTo>
                    <a:pt x="288" y="24"/>
                  </a:lnTo>
                  <a:lnTo>
                    <a:pt x="284" y="28"/>
                  </a:lnTo>
                  <a:lnTo>
                    <a:pt x="282" y="32"/>
                  </a:lnTo>
                  <a:lnTo>
                    <a:pt x="282" y="32"/>
                  </a:lnTo>
                  <a:lnTo>
                    <a:pt x="276" y="28"/>
                  </a:lnTo>
                  <a:lnTo>
                    <a:pt x="274" y="30"/>
                  </a:lnTo>
                  <a:lnTo>
                    <a:pt x="272" y="34"/>
                  </a:lnTo>
                  <a:lnTo>
                    <a:pt x="272" y="34"/>
                  </a:lnTo>
                  <a:lnTo>
                    <a:pt x="268" y="32"/>
                  </a:lnTo>
                  <a:lnTo>
                    <a:pt x="268" y="32"/>
                  </a:lnTo>
                  <a:lnTo>
                    <a:pt x="266" y="32"/>
                  </a:lnTo>
                  <a:lnTo>
                    <a:pt x="266" y="32"/>
                  </a:lnTo>
                  <a:lnTo>
                    <a:pt x="264" y="34"/>
                  </a:lnTo>
                  <a:lnTo>
                    <a:pt x="260" y="36"/>
                  </a:lnTo>
                  <a:lnTo>
                    <a:pt x="260" y="36"/>
                  </a:lnTo>
                  <a:lnTo>
                    <a:pt x="260" y="40"/>
                  </a:lnTo>
                  <a:lnTo>
                    <a:pt x="256" y="42"/>
                  </a:lnTo>
                  <a:lnTo>
                    <a:pt x="256" y="42"/>
                  </a:lnTo>
                  <a:lnTo>
                    <a:pt x="258" y="36"/>
                  </a:lnTo>
                  <a:lnTo>
                    <a:pt x="258" y="36"/>
                  </a:lnTo>
                  <a:lnTo>
                    <a:pt x="258" y="36"/>
                  </a:lnTo>
                  <a:lnTo>
                    <a:pt x="258" y="36"/>
                  </a:lnTo>
                  <a:lnTo>
                    <a:pt x="258" y="34"/>
                  </a:lnTo>
                  <a:lnTo>
                    <a:pt x="258" y="34"/>
                  </a:lnTo>
                  <a:lnTo>
                    <a:pt x="254" y="40"/>
                  </a:lnTo>
                  <a:lnTo>
                    <a:pt x="252" y="44"/>
                  </a:lnTo>
                  <a:lnTo>
                    <a:pt x="252" y="44"/>
                  </a:lnTo>
                  <a:lnTo>
                    <a:pt x="246" y="42"/>
                  </a:lnTo>
                  <a:lnTo>
                    <a:pt x="242" y="44"/>
                  </a:lnTo>
                  <a:lnTo>
                    <a:pt x="242" y="44"/>
                  </a:lnTo>
                  <a:lnTo>
                    <a:pt x="240" y="42"/>
                  </a:lnTo>
                  <a:lnTo>
                    <a:pt x="240" y="42"/>
                  </a:lnTo>
                  <a:lnTo>
                    <a:pt x="238" y="44"/>
                  </a:lnTo>
                  <a:lnTo>
                    <a:pt x="238" y="46"/>
                  </a:lnTo>
                  <a:lnTo>
                    <a:pt x="234" y="48"/>
                  </a:lnTo>
                  <a:lnTo>
                    <a:pt x="234" y="48"/>
                  </a:lnTo>
                  <a:lnTo>
                    <a:pt x="232" y="50"/>
                  </a:lnTo>
                  <a:lnTo>
                    <a:pt x="230" y="52"/>
                  </a:lnTo>
                  <a:lnTo>
                    <a:pt x="230" y="52"/>
                  </a:lnTo>
                  <a:lnTo>
                    <a:pt x="228" y="54"/>
                  </a:lnTo>
                  <a:lnTo>
                    <a:pt x="228" y="54"/>
                  </a:lnTo>
                  <a:lnTo>
                    <a:pt x="230" y="56"/>
                  </a:lnTo>
                  <a:lnTo>
                    <a:pt x="230" y="56"/>
                  </a:lnTo>
                  <a:lnTo>
                    <a:pt x="230" y="56"/>
                  </a:lnTo>
                  <a:lnTo>
                    <a:pt x="228" y="58"/>
                  </a:lnTo>
                  <a:lnTo>
                    <a:pt x="224" y="56"/>
                  </a:lnTo>
                  <a:lnTo>
                    <a:pt x="224" y="56"/>
                  </a:lnTo>
                  <a:lnTo>
                    <a:pt x="226" y="60"/>
                  </a:lnTo>
                  <a:lnTo>
                    <a:pt x="226" y="60"/>
                  </a:lnTo>
                  <a:lnTo>
                    <a:pt x="224" y="64"/>
                  </a:lnTo>
                  <a:lnTo>
                    <a:pt x="224" y="64"/>
                  </a:lnTo>
                  <a:lnTo>
                    <a:pt x="224" y="64"/>
                  </a:lnTo>
                  <a:lnTo>
                    <a:pt x="224" y="64"/>
                  </a:lnTo>
                  <a:lnTo>
                    <a:pt x="222" y="62"/>
                  </a:lnTo>
                  <a:lnTo>
                    <a:pt x="220" y="62"/>
                  </a:lnTo>
                  <a:lnTo>
                    <a:pt x="220" y="62"/>
                  </a:lnTo>
                  <a:lnTo>
                    <a:pt x="218" y="62"/>
                  </a:lnTo>
                  <a:lnTo>
                    <a:pt x="216" y="64"/>
                  </a:lnTo>
                  <a:lnTo>
                    <a:pt x="216" y="64"/>
                  </a:lnTo>
                  <a:lnTo>
                    <a:pt x="218" y="66"/>
                  </a:lnTo>
                  <a:lnTo>
                    <a:pt x="218" y="68"/>
                  </a:lnTo>
                  <a:lnTo>
                    <a:pt x="218" y="68"/>
                  </a:lnTo>
                  <a:lnTo>
                    <a:pt x="216" y="70"/>
                  </a:lnTo>
                  <a:lnTo>
                    <a:pt x="216" y="70"/>
                  </a:lnTo>
                  <a:lnTo>
                    <a:pt x="212" y="68"/>
                  </a:lnTo>
                  <a:lnTo>
                    <a:pt x="212" y="68"/>
                  </a:lnTo>
                  <a:lnTo>
                    <a:pt x="208" y="72"/>
                  </a:lnTo>
                  <a:lnTo>
                    <a:pt x="208" y="72"/>
                  </a:lnTo>
                  <a:lnTo>
                    <a:pt x="210" y="74"/>
                  </a:lnTo>
                  <a:lnTo>
                    <a:pt x="210" y="74"/>
                  </a:lnTo>
                  <a:lnTo>
                    <a:pt x="206" y="76"/>
                  </a:lnTo>
                  <a:lnTo>
                    <a:pt x="202" y="78"/>
                  </a:lnTo>
                  <a:lnTo>
                    <a:pt x="202" y="78"/>
                  </a:lnTo>
                  <a:lnTo>
                    <a:pt x="200" y="78"/>
                  </a:lnTo>
                  <a:lnTo>
                    <a:pt x="200" y="78"/>
                  </a:lnTo>
                  <a:lnTo>
                    <a:pt x="202" y="80"/>
                  </a:lnTo>
                  <a:lnTo>
                    <a:pt x="202" y="82"/>
                  </a:lnTo>
                  <a:lnTo>
                    <a:pt x="202" y="82"/>
                  </a:lnTo>
                  <a:lnTo>
                    <a:pt x="198" y="82"/>
                  </a:lnTo>
                  <a:lnTo>
                    <a:pt x="198" y="82"/>
                  </a:lnTo>
                  <a:lnTo>
                    <a:pt x="196" y="84"/>
                  </a:lnTo>
                  <a:lnTo>
                    <a:pt x="196" y="84"/>
                  </a:lnTo>
                  <a:lnTo>
                    <a:pt x="200" y="88"/>
                  </a:lnTo>
                  <a:lnTo>
                    <a:pt x="200" y="88"/>
                  </a:lnTo>
                  <a:lnTo>
                    <a:pt x="200" y="88"/>
                  </a:lnTo>
                  <a:lnTo>
                    <a:pt x="196" y="88"/>
                  </a:lnTo>
                  <a:lnTo>
                    <a:pt x="196" y="88"/>
                  </a:lnTo>
                  <a:lnTo>
                    <a:pt x="196" y="92"/>
                  </a:lnTo>
                  <a:lnTo>
                    <a:pt x="196" y="92"/>
                  </a:lnTo>
                  <a:lnTo>
                    <a:pt x="192" y="92"/>
                  </a:lnTo>
                  <a:lnTo>
                    <a:pt x="190" y="94"/>
                  </a:lnTo>
                  <a:lnTo>
                    <a:pt x="188" y="98"/>
                  </a:lnTo>
                  <a:lnTo>
                    <a:pt x="188" y="98"/>
                  </a:lnTo>
                  <a:lnTo>
                    <a:pt x="190" y="100"/>
                  </a:lnTo>
                  <a:lnTo>
                    <a:pt x="190" y="100"/>
                  </a:lnTo>
                  <a:lnTo>
                    <a:pt x="190" y="104"/>
                  </a:lnTo>
                  <a:lnTo>
                    <a:pt x="190" y="104"/>
                  </a:lnTo>
                  <a:lnTo>
                    <a:pt x="186" y="104"/>
                  </a:lnTo>
                  <a:lnTo>
                    <a:pt x="186" y="104"/>
                  </a:lnTo>
                  <a:lnTo>
                    <a:pt x="180" y="110"/>
                  </a:lnTo>
                  <a:lnTo>
                    <a:pt x="180" y="110"/>
                  </a:lnTo>
                  <a:lnTo>
                    <a:pt x="182" y="112"/>
                  </a:lnTo>
                  <a:lnTo>
                    <a:pt x="182" y="112"/>
                  </a:lnTo>
                  <a:lnTo>
                    <a:pt x="182" y="112"/>
                  </a:lnTo>
                  <a:lnTo>
                    <a:pt x="180" y="112"/>
                  </a:lnTo>
                  <a:lnTo>
                    <a:pt x="176" y="112"/>
                  </a:lnTo>
                  <a:lnTo>
                    <a:pt x="176" y="112"/>
                  </a:lnTo>
                  <a:lnTo>
                    <a:pt x="172" y="116"/>
                  </a:lnTo>
                  <a:lnTo>
                    <a:pt x="168" y="120"/>
                  </a:lnTo>
                  <a:lnTo>
                    <a:pt x="168" y="120"/>
                  </a:lnTo>
                  <a:lnTo>
                    <a:pt x="168" y="124"/>
                  </a:lnTo>
                  <a:lnTo>
                    <a:pt x="168" y="124"/>
                  </a:lnTo>
                  <a:lnTo>
                    <a:pt x="164" y="126"/>
                  </a:lnTo>
                  <a:lnTo>
                    <a:pt x="162" y="128"/>
                  </a:lnTo>
                  <a:lnTo>
                    <a:pt x="162" y="128"/>
                  </a:lnTo>
                  <a:lnTo>
                    <a:pt x="162" y="128"/>
                  </a:lnTo>
                  <a:lnTo>
                    <a:pt x="162" y="128"/>
                  </a:lnTo>
                  <a:lnTo>
                    <a:pt x="160" y="128"/>
                  </a:lnTo>
                  <a:lnTo>
                    <a:pt x="160" y="128"/>
                  </a:lnTo>
                  <a:lnTo>
                    <a:pt x="158" y="128"/>
                  </a:lnTo>
                  <a:lnTo>
                    <a:pt x="156" y="130"/>
                  </a:lnTo>
                  <a:lnTo>
                    <a:pt x="154" y="134"/>
                  </a:lnTo>
                  <a:lnTo>
                    <a:pt x="154" y="134"/>
                  </a:lnTo>
                  <a:lnTo>
                    <a:pt x="150" y="134"/>
                  </a:lnTo>
                  <a:lnTo>
                    <a:pt x="144" y="134"/>
                  </a:lnTo>
                  <a:lnTo>
                    <a:pt x="142" y="134"/>
                  </a:lnTo>
                  <a:lnTo>
                    <a:pt x="142" y="134"/>
                  </a:lnTo>
                  <a:lnTo>
                    <a:pt x="144" y="136"/>
                  </a:lnTo>
                  <a:lnTo>
                    <a:pt x="148" y="138"/>
                  </a:lnTo>
                  <a:lnTo>
                    <a:pt x="148" y="138"/>
                  </a:lnTo>
                  <a:lnTo>
                    <a:pt x="146" y="138"/>
                  </a:lnTo>
                  <a:lnTo>
                    <a:pt x="144" y="138"/>
                  </a:lnTo>
                  <a:lnTo>
                    <a:pt x="140" y="138"/>
                  </a:lnTo>
                  <a:lnTo>
                    <a:pt x="140" y="138"/>
                  </a:lnTo>
                  <a:lnTo>
                    <a:pt x="138" y="140"/>
                  </a:lnTo>
                  <a:lnTo>
                    <a:pt x="136" y="142"/>
                  </a:lnTo>
                  <a:lnTo>
                    <a:pt x="136" y="142"/>
                  </a:lnTo>
                  <a:lnTo>
                    <a:pt x="134" y="142"/>
                  </a:lnTo>
                  <a:lnTo>
                    <a:pt x="130" y="144"/>
                  </a:lnTo>
                  <a:lnTo>
                    <a:pt x="130" y="144"/>
                  </a:lnTo>
                  <a:lnTo>
                    <a:pt x="130" y="146"/>
                  </a:lnTo>
                  <a:lnTo>
                    <a:pt x="130" y="146"/>
                  </a:lnTo>
                  <a:lnTo>
                    <a:pt x="132" y="148"/>
                  </a:lnTo>
                  <a:lnTo>
                    <a:pt x="132" y="148"/>
                  </a:lnTo>
                  <a:lnTo>
                    <a:pt x="132" y="148"/>
                  </a:lnTo>
                  <a:lnTo>
                    <a:pt x="126" y="150"/>
                  </a:lnTo>
                  <a:lnTo>
                    <a:pt x="126" y="150"/>
                  </a:lnTo>
                  <a:lnTo>
                    <a:pt x="126" y="156"/>
                  </a:lnTo>
                  <a:lnTo>
                    <a:pt x="126" y="156"/>
                  </a:lnTo>
                  <a:lnTo>
                    <a:pt x="126" y="158"/>
                  </a:lnTo>
                  <a:lnTo>
                    <a:pt x="128" y="158"/>
                  </a:lnTo>
                  <a:lnTo>
                    <a:pt x="128" y="158"/>
                  </a:lnTo>
                  <a:lnTo>
                    <a:pt x="128" y="158"/>
                  </a:lnTo>
                  <a:lnTo>
                    <a:pt x="128" y="158"/>
                  </a:lnTo>
                  <a:lnTo>
                    <a:pt x="126" y="160"/>
                  </a:lnTo>
                  <a:lnTo>
                    <a:pt x="126" y="162"/>
                  </a:lnTo>
                  <a:lnTo>
                    <a:pt x="126" y="162"/>
                  </a:lnTo>
                  <a:lnTo>
                    <a:pt x="126" y="164"/>
                  </a:lnTo>
                  <a:lnTo>
                    <a:pt x="126" y="164"/>
                  </a:lnTo>
                  <a:lnTo>
                    <a:pt x="130" y="164"/>
                  </a:lnTo>
                  <a:lnTo>
                    <a:pt x="130" y="164"/>
                  </a:lnTo>
                  <a:lnTo>
                    <a:pt x="130" y="166"/>
                  </a:lnTo>
                  <a:lnTo>
                    <a:pt x="130" y="166"/>
                  </a:lnTo>
                  <a:lnTo>
                    <a:pt x="126" y="168"/>
                  </a:lnTo>
                  <a:lnTo>
                    <a:pt x="126" y="168"/>
                  </a:lnTo>
                  <a:lnTo>
                    <a:pt x="130" y="170"/>
                  </a:lnTo>
                  <a:lnTo>
                    <a:pt x="134" y="170"/>
                  </a:lnTo>
                  <a:lnTo>
                    <a:pt x="134" y="170"/>
                  </a:lnTo>
                  <a:lnTo>
                    <a:pt x="132" y="172"/>
                  </a:lnTo>
                  <a:lnTo>
                    <a:pt x="132" y="174"/>
                  </a:lnTo>
                  <a:lnTo>
                    <a:pt x="132" y="174"/>
                  </a:lnTo>
                  <a:lnTo>
                    <a:pt x="130" y="174"/>
                  </a:lnTo>
                  <a:lnTo>
                    <a:pt x="130" y="174"/>
                  </a:lnTo>
                  <a:lnTo>
                    <a:pt x="132" y="176"/>
                  </a:lnTo>
                  <a:lnTo>
                    <a:pt x="132" y="176"/>
                  </a:lnTo>
                  <a:lnTo>
                    <a:pt x="136" y="174"/>
                  </a:lnTo>
                  <a:lnTo>
                    <a:pt x="136" y="174"/>
                  </a:lnTo>
                  <a:lnTo>
                    <a:pt x="132" y="176"/>
                  </a:lnTo>
                  <a:lnTo>
                    <a:pt x="132" y="176"/>
                  </a:lnTo>
                  <a:lnTo>
                    <a:pt x="132" y="176"/>
                  </a:lnTo>
                  <a:lnTo>
                    <a:pt x="132" y="176"/>
                  </a:lnTo>
                  <a:lnTo>
                    <a:pt x="130" y="176"/>
                  </a:lnTo>
                  <a:lnTo>
                    <a:pt x="130" y="178"/>
                  </a:lnTo>
                  <a:lnTo>
                    <a:pt x="130" y="178"/>
                  </a:lnTo>
                  <a:lnTo>
                    <a:pt x="130" y="178"/>
                  </a:lnTo>
                  <a:lnTo>
                    <a:pt x="128" y="176"/>
                  </a:lnTo>
                  <a:lnTo>
                    <a:pt x="128" y="176"/>
                  </a:lnTo>
                  <a:lnTo>
                    <a:pt x="128" y="176"/>
                  </a:lnTo>
                  <a:lnTo>
                    <a:pt x="128" y="176"/>
                  </a:lnTo>
                  <a:lnTo>
                    <a:pt x="126" y="178"/>
                  </a:lnTo>
                  <a:lnTo>
                    <a:pt x="126" y="178"/>
                  </a:lnTo>
                  <a:lnTo>
                    <a:pt x="128" y="180"/>
                  </a:lnTo>
                  <a:lnTo>
                    <a:pt x="128" y="180"/>
                  </a:lnTo>
                  <a:lnTo>
                    <a:pt x="128" y="182"/>
                  </a:lnTo>
                  <a:lnTo>
                    <a:pt x="128" y="182"/>
                  </a:lnTo>
                  <a:lnTo>
                    <a:pt x="128" y="180"/>
                  </a:lnTo>
                  <a:lnTo>
                    <a:pt x="128" y="180"/>
                  </a:lnTo>
                  <a:lnTo>
                    <a:pt x="128" y="182"/>
                  </a:lnTo>
                  <a:lnTo>
                    <a:pt x="128" y="182"/>
                  </a:lnTo>
                  <a:lnTo>
                    <a:pt x="132" y="180"/>
                  </a:lnTo>
                  <a:lnTo>
                    <a:pt x="132" y="180"/>
                  </a:lnTo>
                  <a:lnTo>
                    <a:pt x="132" y="178"/>
                  </a:lnTo>
                  <a:lnTo>
                    <a:pt x="132" y="178"/>
                  </a:lnTo>
                  <a:lnTo>
                    <a:pt x="132" y="180"/>
                  </a:lnTo>
                  <a:lnTo>
                    <a:pt x="132" y="180"/>
                  </a:lnTo>
                  <a:lnTo>
                    <a:pt x="132" y="180"/>
                  </a:lnTo>
                  <a:lnTo>
                    <a:pt x="136" y="178"/>
                  </a:lnTo>
                  <a:lnTo>
                    <a:pt x="136" y="178"/>
                  </a:lnTo>
                  <a:lnTo>
                    <a:pt x="134" y="180"/>
                  </a:lnTo>
                  <a:lnTo>
                    <a:pt x="134" y="180"/>
                  </a:lnTo>
                  <a:lnTo>
                    <a:pt x="136" y="182"/>
                  </a:lnTo>
                  <a:lnTo>
                    <a:pt x="136" y="182"/>
                  </a:lnTo>
                  <a:lnTo>
                    <a:pt x="136" y="182"/>
                  </a:lnTo>
                  <a:lnTo>
                    <a:pt x="132" y="184"/>
                  </a:lnTo>
                  <a:lnTo>
                    <a:pt x="132" y="184"/>
                  </a:lnTo>
                  <a:lnTo>
                    <a:pt x="132" y="184"/>
                  </a:lnTo>
                  <a:lnTo>
                    <a:pt x="132" y="184"/>
                  </a:lnTo>
                  <a:lnTo>
                    <a:pt x="136" y="186"/>
                  </a:lnTo>
                  <a:lnTo>
                    <a:pt x="136" y="186"/>
                  </a:lnTo>
                  <a:lnTo>
                    <a:pt x="136" y="186"/>
                  </a:lnTo>
                  <a:lnTo>
                    <a:pt x="134" y="186"/>
                  </a:lnTo>
                  <a:lnTo>
                    <a:pt x="134" y="186"/>
                  </a:lnTo>
                  <a:lnTo>
                    <a:pt x="134" y="188"/>
                  </a:lnTo>
                  <a:lnTo>
                    <a:pt x="134" y="188"/>
                  </a:lnTo>
                  <a:lnTo>
                    <a:pt x="134" y="186"/>
                  </a:lnTo>
                  <a:lnTo>
                    <a:pt x="132" y="186"/>
                  </a:lnTo>
                  <a:lnTo>
                    <a:pt x="132" y="186"/>
                  </a:lnTo>
                  <a:lnTo>
                    <a:pt x="132" y="186"/>
                  </a:lnTo>
                  <a:lnTo>
                    <a:pt x="132" y="186"/>
                  </a:lnTo>
                  <a:lnTo>
                    <a:pt x="132" y="186"/>
                  </a:lnTo>
                  <a:lnTo>
                    <a:pt x="132" y="186"/>
                  </a:lnTo>
                  <a:lnTo>
                    <a:pt x="130" y="186"/>
                  </a:lnTo>
                  <a:lnTo>
                    <a:pt x="130" y="186"/>
                  </a:lnTo>
                  <a:lnTo>
                    <a:pt x="130" y="188"/>
                  </a:lnTo>
                  <a:lnTo>
                    <a:pt x="130" y="188"/>
                  </a:lnTo>
                  <a:lnTo>
                    <a:pt x="130" y="192"/>
                  </a:lnTo>
                  <a:lnTo>
                    <a:pt x="130" y="192"/>
                  </a:lnTo>
                  <a:lnTo>
                    <a:pt x="140" y="196"/>
                  </a:lnTo>
                  <a:lnTo>
                    <a:pt x="140" y="196"/>
                  </a:lnTo>
                  <a:lnTo>
                    <a:pt x="138" y="196"/>
                  </a:lnTo>
                  <a:lnTo>
                    <a:pt x="138" y="196"/>
                  </a:lnTo>
                  <a:lnTo>
                    <a:pt x="140" y="198"/>
                  </a:lnTo>
                  <a:lnTo>
                    <a:pt x="140" y="198"/>
                  </a:lnTo>
                  <a:lnTo>
                    <a:pt x="140" y="196"/>
                  </a:lnTo>
                  <a:lnTo>
                    <a:pt x="140" y="196"/>
                  </a:lnTo>
                  <a:lnTo>
                    <a:pt x="142" y="198"/>
                  </a:lnTo>
                  <a:lnTo>
                    <a:pt x="142" y="198"/>
                  </a:lnTo>
                  <a:lnTo>
                    <a:pt x="152" y="196"/>
                  </a:lnTo>
                  <a:lnTo>
                    <a:pt x="152" y="196"/>
                  </a:lnTo>
                  <a:lnTo>
                    <a:pt x="162" y="188"/>
                  </a:lnTo>
                  <a:lnTo>
                    <a:pt x="162" y="188"/>
                  </a:lnTo>
                  <a:lnTo>
                    <a:pt x="166" y="186"/>
                  </a:lnTo>
                  <a:lnTo>
                    <a:pt x="166" y="186"/>
                  </a:lnTo>
                  <a:lnTo>
                    <a:pt x="168" y="186"/>
                  </a:lnTo>
                  <a:lnTo>
                    <a:pt x="170" y="184"/>
                  </a:lnTo>
                  <a:lnTo>
                    <a:pt x="170" y="184"/>
                  </a:lnTo>
                  <a:lnTo>
                    <a:pt x="172" y="182"/>
                  </a:lnTo>
                  <a:lnTo>
                    <a:pt x="172" y="178"/>
                  </a:lnTo>
                  <a:lnTo>
                    <a:pt x="172" y="178"/>
                  </a:lnTo>
                  <a:lnTo>
                    <a:pt x="174" y="178"/>
                  </a:lnTo>
                  <a:lnTo>
                    <a:pt x="174" y="178"/>
                  </a:lnTo>
                  <a:lnTo>
                    <a:pt x="174" y="180"/>
                  </a:lnTo>
                  <a:lnTo>
                    <a:pt x="174" y="180"/>
                  </a:lnTo>
                  <a:lnTo>
                    <a:pt x="176" y="182"/>
                  </a:lnTo>
                  <a:lnTo>
                    <a:pt x="178" y="182"/>
                  </a:lnTo>
                  <a:lnTo>
                    <a:pt x="178" y="182"/>
                  </a:lnTo>
                  <a:lnTo>
                    <a:pt x="178" y="184"/>
                  </a:lnTo>
                  <a:lnTo>
                    <a:pt x="178" y="184"/>
                  </a:lnTo>
                  <a:lnTo>
                    <a:pt x="178" y="186"/>
                  </a:lnTo>
                  <a:lnTo>
                    <a:pt x="178" y="186"/>
                  </a:lnTo>
                  <a:lnTo>
                    <a:pt x="178" y="190"/>
                  </a:lnTo>
                  <a:lnTo>
                    <a:pt x="180" y="194"/>
                  </a:lnTo>
                  <a:lnTo>
                    <a:pt x="180" y="194"/>
                  </a:lnTo>
                  <a:lnTo>
                    <a:pt x="180" y="194"/>
                  </a:lnTo>
                  <a:lnTo>
                    <a:pt x="180" y="194"/>
                  </a:lnTo>
                  <a:lnTo>
                    <a:pt x="182" y="196"/>
                  </a:lnTo>
                  <a:lnTo>
                    <a:pt x="182" y="196"/>
                  </a:lnTo>
                  <a:lnTo>
                    <a:pt x="184" y="196"/>
                  </a:lnTo>
                  <a:lnTo>
                    <a:pt x="184" y="196"/>
                  </a:lnTo>
                  <a:lnTo>
                    <a:pt x="182" y="200"/>
                  </a:lnTo>
                  <a:lnTo>
                    <a:pt x="182" y="200"/>
                  </a:lnTo>
                  <a:lnTo>
                    <a:pt x="184" y="202"/>
                  </a:lnTo>
                  <a:lnTo>
                    <a:pt x="184" y="206"/>
                  </a:lnTo>
                  <a:lnTo>
                    <a:pt x="184" y="206"/>
                  </a:lnTo>
                  <a:lnTo>
                    <a:pt x="186" y="206"/>
                  </a:lnTo>
                  <a:lnTo>
                    <a:pt x="186" y="206"/>
                  </a:lnTo>
                  <a:lnTo>
                    <a:pt x="190" y="212"/>
                  </a:lnTo>
                  <a:lnTo>
                    <a:pt x="194" y="216"/>
                  </a:lnTo>
                  <a:lnTo>
                    <a:pt x="194" y="216"/>
                  </a:lnTo>
                  <a:lnTo>
                    <a:pt x="192" y="218"/>
                  </a:lnTo>
                  <a:lnTo>
                    <a:pt x="192" y="218"/>
                  </a:lnTo>
                  <a:lnTo>
                    <a:pt x="192" y="216"/>
                  </a:lnTo>
                  <a:lnTo>
                    <a:pt x="192" y="216"/>
                  </a:lnTo>
                  <a:lnTo>
                    <a:pt x="192" y="218"/>
                  </a:lnTo>
                  <a:lnTo>
                    <a:pt x="192" y="218"/>
                  </a:lnTo>
                  <a:lnTo>
                    <a:pt x="190" y="220"/>
                  </a:lnTo>
                  <a:lnTo>
                    <a:pt x="190" y="220"/>
                  </a:lnTo>
                  <a:lnTo>
                    <a:pt x="194" y="226"/>
                  </a:lnTo>
                  <a:lnTo>
                    <a:pt x="194" y="226"/>
                  </a:lnTo>
                  <a:lnTo>
                    <a:pt x="192" y="230"/>
                  </a:lnTo>
                  <a:lnTo>
                    <a:pt x="192" y="230"/>
                  </a:lnTo>
                  <a:lnTo>
                    <a:pt x="198" y="230"/>
                  </a:lnTo>
                  <a:lnTo>
                    <a:pt x="204" y="230"/>
                  </a:lnTo>
                  <a:lnTo>
                    <a:pt x="204" y="230"/>
                  </a:lnTo>
                  <a:lnTo>
                    <a:pt x="204" y="228"/>
                  </a:lnTo>
                  <a:lnTo>
                    <a:pt x="204" y="228"/>
                  </a:lnTo>
                  <a:lnTo>
                    <a:pt x="206" y="228"/>
                  </a:lnTo>
                  <a:lnTo>
                    <a:pt x="204" y="226"/>
                  </a:lnTo>
                  <a:lnTo>
                    <a:pt x="204" y="226"/>
                  </a:lnTo>
                  <a:lnTo>
                    <a:pt x="206" y="224"/>
                  </a:lnTo>
                  <a:lnTo>
                    <a:pt x="208" y="222"/>
                  </a:lnTo>
                  <a:lnTo>
                    <a:pt x="208" y="222"/>
                  </a:lnTo>
                  <a:lnTo>
                    <a:pt x="208" y="222"/>
                  </a:lnTo>
                  <a:lnTo>
                    <a:pt x="208" y="222"/>
                  </a:lnTo>
                  <a:lnTo>
                    <a:pt x="208" y="220"/>
                  </a:lnTo>
                  <a:lnTo>
                    <a:pt x="208" y="220"/>
                  </a:lnTo>
                  <a:lnTo>
                    <a:pt x="216" y="220"/>
                  </a:lnTo>
                  <a:lnTo>
                    <a:pt x="216" y="220"/>
                  </a:lnTo>
                  <a:lnTo>
                    <a:pt x="218" y="222"/>
                  </a:lnTo>
                  <a:lnTo>
                    <a:pt x="218" y="222"/>
                  </a:lnTo>
                  <a:lnTo>
                    <a:pt x="218" y="222"/>
                  </a:lnTo>
                  <a:lnTo>
                    <a:pt x="218" y="222"/>
                  </a:lnTo>
                  <a:lnTo>
                    <a:pt x="224" y="212"/>
                  </a:lnTo>
                  <a:lnTo>
                    <a:pt x="224" y="212"/>
                  </a:lnTo>
                  <a:lnTo>
                    <a:pt x="224" y="208"/>
                  </a:lnTo>
                  <a:lnTo>
                    <a:pt x="224" y="208"/>
                  </a:lnTo>
                  <a:lnTo>
                    <a:pt x="226" y="204"/>
                  </a:lnTo>
                  <a:lnTo>
                    <a:pt x="226" y="204"/>
                  </a:lnTo>
                  <a:lnTo>
                    <a:pt x="226" y="202"/>
                  </a:lnTo>
                  <a:lnTo>
                    <a:pt x="226" y="202"/>
                  </a:lnTo>
                  <a:lnTo>
                    <a:pt x="224" y="202"/>
                  </a:lnTo>
                  <a:lnTo>
                    <a:pt x="224" y="198"/>
                  </a:lnTo>
                  <a:lnTo>
                    <a:pt x="226" y="198"/>
                  </a:lnTo>
                  <a:lnTo>
                    <a:pt x="226" y="198"/>
                  </a:lnTo>
                  <a:lnTo>
                    <a:pt x="228" y="196"/>
                  </a:lnTo>
                  <a:lnTo>
                    <a:pt x="226" y="194"/>
                  </a:lnTo>
                  <a:lnTo>
                    <a:pt x="224" y="190"/>
                  </a:lnTo>
                  <a:lnTo>
                    <a:pt x="224" y="190"/>
                  </a:lnTo>
                  <a:lnTo>
                    <a:pt x="230" y="190"/>
                  </a:lnTo>
                  <a:lnTo>
                    <a:pt x="230" y="190"/>
                  </a:lnTo>
                  <a:lnTo>
                    <a:pt x="230" y="188"/>
                  </a:lnTo>
                  <a:lnTo>
                    <a:pt x="230" y="188"/>
                  </a:lnTo>
                  <a:lnTo>
                    <a:pt x="232" y="188"/>
                  </a:lnTo>
                  <a:lnTo>
                    <a:pt x="234" y="186"/>
                  </a:lnTo>
                  <a:lnTo>
                    <a:pt x="234" y="184"/>
                  </a:lnTo>
                  <a:lnTo>
                    <a:pt x="236" y="184"/>
                  </a:lnTo>
                  <a:lnTo>
                    <a:pt x="236" y="186"/>
                  </a:lnTo>
                  <a:lnTo>
                    <a:pt x="236" y="186"/>
                  </a:lnTo>
                  <a:lnTo>
                    <a:pt x="236" y="186"/>
                  </a:lnTo>
                  <a:lnTo>
                    <a:pt x="236" y="186"/>
                  </a:lnTo>
                  <a:lnTo>
                    <a:pt x="238" y="186"/>
                  </a:lnTo>
                  <a:lnTo>
                    <a:pt x="238" y="186"/>
                  </a:lnTo>
                  <a:lnTo>
                    <a:pt x="238" y="184"/>
                  </a:lnTo>
                  <a:lnTo>
                    <a:pt x="240" y="182"/>
                  </a:lnTo>
                  <a:lnTo>
                    <a:pt x="240" y="182"/>
                  </a:lnTo>
                  <a:lnTo>
                    <a:pt x="240" y="180"/>
                  </a:lnTo>
                  <a:lnTo>
                    <a:pt x="240" y="180"/>
                  </a:lnTo>
                  <a:lnTo>
                    <a:pt x="242" y="180"/>
                  </a:lnTo>
                  <a:lnTo>
                    <a:pt x="242" y="180"/>
                  </a:lnTo>
                  <a:lnTo>
                    <a:pt x="242" y="180"/>
                  </a:lnTo>
                  <a:lnTo>
                    <a:pt x="242" y="180"/>
                  </a:lnTo>
                  <a:lnTo>
                    <a:pt x="242" y="180"/>
                  </a:lnTo>
                  <a:lnTo>
                    <a:pt x="242" y="180"/>
                  </a:lnTo>
                  <a:lnTo>
                    <a:pt x="242" y="180"/>
                  </a:lnTo>
                  <a:lnTo>
                    <a:pt x="242" y="180"/>
                  </a:lnTo>
                  <a:lnTo>
                    <a:pt x="238" y="180"/>
                  </a:lnTo>
                  <a:lnTo>
                    <a:pt x="232" y="182"/>
                  </a:lnTo>
                  <a:lnTo>
                    <a:pt x="232" y="182"/>
                  </a:lnTo>
                  <a:lnTo>
                    <a:pt x="228" y="180"/>
                  </a:lnTo>
                  <a:lnTo>
                    <a:pt x="226" y="178"/>
                  </a:lnTo>
                  <a:lnTo>
                    <a:pt x="224" y="178"/>
                  </a:lnTo>
                  <a:lnTo>
                    <a:pt x="224" y="178"/>
                  </a:lnTo>
                  <a:lnTo>
                    <a:pt x="224" y="178"/>
                  </a:lnTo>
                  <a:lnTo>
                    <a:pt x="224" y="178"/>
                  </a:lnTo>
                  <a:lnTo>
                    <a:pt x="224" y="178"/>
                  </a:lnTo>
                  <a:lnTo>
                    <a:pt x="224" y="178"/>
                  </a:lnTo>
                  <a:lnTo>
                    <a:pt x="224" y="178"/>
                  </a:lnTo>
                  <a:lnTo>
                    <a:pt x="226" y="178"/>
                  </a:lnTo>
                  <a:lnTo>
                    <a:pt x="226" y="178"/>
                  </a:lnTo>
                  <a:lnTo>
                    <a:pt x="230" y="178"/>
                  </a:lnTo>
                  <a:lnTo>
                    <a:pt x="236" y="180"/>
                  </a:lnTo>
                  <a:lnTo>
                    <a:pt x="236" y="180"/>
                  </a:lnTo>
                  <a:lnTo>
                    <a:pt x="238" y="180"/>
                  </a:lnTo>
                  <a:lnTo>
                    <a:pt x="242" y="178"/>
                  </a:lnTo>
                  <a:lnTo>
                    <a:pt x="246" y="176"/>
                  </a:lnTo>
                  <a:lnTo>
                    <a:pt x="246" y="176"/>
                  </a:lnTo>
                  <a:lnTo>
                    <a:pt x="246" y="176"/>
                  </a:lnTo>
                  <a:lnTo>
                    <a:pt x="246" y="172"/>
                  </a:lnTo>
                  <a:lnTo>
                    <a:pt x="244" y="170"/>
                  </a:lnTo>
                  <a:lnTo>
                    <a:pt x="244" y="170"/>
                  </a:lnTo>
                  <a:lnTo>
                    <a:pt x="240" y="168"/>
                  </a:lnTo>
                  <a:lnTo>
                    <a:pt x="238" y="164"/>
                  </a:lnTo>
                  <a:lnTo>
                    <a:pt x="238" y="164"/>
                  </a:lnTo>
                  <a:lnTo>
                    <a:pt x="236" y="164"/>
                  </a:lnTo>
                  <a:lnTo>
                    <a:pt x="236" y="164"/>
                  </a:lnTo>
                  <a:lnTo>
                    <a:pt x="232" y="164"/>
                  </a:lnTo>
                  <a:lnTo>
                    <a:pt x="232" y="164"/>
                  </a:lnTo>
                  <a:lnTo>
                    <a:pt x="232" y="162"/>
                  </a:lnTo>
                  <a:lnTo>
                    <a:pt x="232" y="162"/>
                  </a:lnTo>
                  <a:lnTo>
                    <a:pt x="230" y="158"/>
                  </a:lnTo>
                  <a:lnTo>
                    <a:pt x="230" y="150"/>
                  </a:lnTo>
                  <a:lnTo>
                    <a:pt x="230" y="150"/>
                  </a:lnTo>
                  <a:lnTo>
                    <a:pt x="232" y="150"/>
                  </a:lnTo>
                  <a:lnTo>
                    <a:pt x="232" y="150"/>
                  </a:lnTo>
                  <a:lnTo>
                    <a:pt x="232" y="144"/>
                  </a:lnTo>
                  <a:lnTo>
                    <a:pt x="232" y="140"/>
                  </a:lnTo>
                  <a:lnTo>
                    <a:pt x="232" y="140"/>
                  </a:lnTo>
                  <a:lnTo>
                    <a:pt x="236" y="142"/>
                  </a:lnTo>
                  <a:lnTo>
                    <a:pt x="236" y="142"/>
                  </a:lnTo>
                  <a:lnTo>
                    <a:pt x="238" y="138"/>
                  </a:lnTo>
                  <a:lnTo>
                    <a:pt x="238" y="138"/>
                  </a:lnTo>
                  <a:lnTo>
                    <a:pt x="236" y="136"/>
                  </a:lnTo>
                  <a:lnTo>
                    <a:pt x="240" y="136"/>
                  </a:lnTo>
                  <a:lnTo>
                    <a:pt x="240" y="136"/>
                  </a:lnTo>
                  <a:lnTo>
                    <a:pt x="244" y="132"/>
                  </a:lnTo>
                  <a:lnTo>
                    <a:pt x="246" y="130"/>
                  </a:lnTo>
                  <a:lnTo>
                    <a:pt x="246" y="130"/>
                  </a:lnTo>
                  <a:lnTo>
                    <a:pt x="248" y="128"/>
                  </a:lnTo>
                  <a:lnTo>
                    <a:pt x="250" y="126"/>
                  </a:lnTo>
                  <a:lnTo>
                    <a:pt x="250" y="126"/>
                  </a:lnTo>
                  <a:lnTo>
                    <a:pt x="252" y="128"/>
                  </a:lnTo>
                  <a:lnTo>
                    <a:pt x="252" y="128"/>
                  </a:lnTo>
                  <a:lnTo>
                    <a:pt x="262" y="122"/>
                  </a:lnTo>
                  <a:lnTo>
                    <a:pt x="262" y="122"/>
                  </a:lnTo>
                  <a:lnTo>
                    <a:pt x="264" y="118"/>
                  </a:lnTo>
                  <a:lnTo>
                    <a:pt x="266" y="114"/>
                  </a:lnTo>
                  <a:lnTo>
                    <a:pt x="266" y="114"/>
                  </a:lnTo>
                  <a:lnTo>
                    <a:pt x="268" y="114"/>
                  </a:lnTo>
                  <a:lnTo>
                    <a:pt x="268" y="114"/>
                  </a:lnTo>
                  <a:lnTo>
                    <a:pt x="264" y="110"/>
                  </a:lnTo>
                  <a:lnTo>
                    <a:pt x="264" y="110"/>
                  </a:lnTo>
                  <a:lnTo>
                    <a:pt x="262" y="108"/>
                  </a:lnTo>
                  <a:lnTo>
                    <a:pt x="262" y="108"/>
                  </a:lnTo>
                  <a:lnTo>
                    <a:pt x="268" y="104"/>
                  </a:lnTo>
                  <a:lnTo>
                    <a:pt x="268" y="104"/>
                  </a:lnTo>
                  <a:lnTo>
                    <a:pt x="268" y="104"/>
                  </a:lnTo>
                  <a:lnTo>
                    <a:pt x="266" y="102"/>
                  </a:lnTo>
                  <a:lnTo>
                    <a:pt x="266" y="102"/>
                  </a:lnTo>
                  <a:lnTo>
                    <a:pt x="268" y="100"/>
                  </a:lnTo>
                  <a:lnTo>
                    <a:pt x="272" y="100"/>
                  </a:lnTo>
                  <a:lnTo>
                    <a:pt x="272" y="100"/>
                  </a:lnTo>
                  <a:lnTo>
                    <a:pt x="274" y="96"/>
                  </a:lnTo>
                  <a:lnTo>
                    <a:pt x="278" y="92"/>
                  </a:lnTo>
                  <a:lnTo>
                    <a:pt x="278" y="92"/>
                  </a:lnTo>
                  <a:lnTo>
                    <a:pt x="282" y="94"/>
                  </a:lnTo>
                  <a:lnTo>
                    <a:pt x="282" y="94"/>
                  </a:lnTo>
                  <a:lnTo>
                    <a:pt x="292" y="94"/>
                  </a:lnTo>
                  <a:lnTo>
                    <a:pt x="292" y="94"/>
                  </a:lnTo>
                  <a:lnTo>
                    <a:pt x="294" y="96"/>
                  </a:lnTo>
                  <a:lnTo>
                    <a:pt x="298" y="98"/>
                  </a:lnTo>
                  <a:lnTo>
                    <a:pt x="298" y="98"/>
                  </a:lnTo>
                  <a:lnTo>
                    <a:pt x="300" y="98"/>
                  </a:lnTo>
                  <a:lnTo>
                    <a:pt x="300" y="98"/>
                  </a:lnTo>
                  <a:lnTo>
                    <a:pt x="300" y="104"/>
                  </a:lnTo>
                  <a:lnTo>
                    <a:pt x="300" y="104"/>
                  </a:lnTo>
                  <a:lnTo>
                    <a:pt x="300" y="106"/>
                  </a:lnTo>
                  <a:lnTo>
                    <a:pt x="300" y="106"/>
                  </a:lnTo>
                  <a:lnTo>
                    <a:pt x="300" y="108"/>
                  </a:lnTo>
                  <a:lnTo>
                    <a:pt x="300" y="108"/>
                  </a:lnTo>
                  <a:lnTo>
                    <a:pt x="298" y="108"/>
                  </a:lnTo>
                  <a:lnTo>
                    <a:pt x="298" y="108"/>
                  </a:lnTo>
                  <a:lnTo>
                    <a:pt x="288" y="116"/>
                  </a:lnTo>
                  <a:lnTo>
                    <a:pt x="280" y="124"/>
                  </a:lnTo>
                  <a:lnTo>
                    <a:pt x="278" y="124"/>
                  </a:lnTo>
                  <a:lnTo>
                    <a:pt x="278" y="124"/>
                  </a:lnTo>
                  <a:lnTo>
                    <a:pt x="278" y="122"/>
                  </a:lnTo>
                  <a:lnTo>
                    <a:pt x="278" y="122"/>
                  </a:lnTo>
                  <a:lnTo>
                    <a:pt x="278" y="122"/>
                  </a:lnTo>
                  <a:lnTo>
                    <a:pt x="276" y="126"/>
                  </a:lnTo>
                  <a:lnTo>
                    <a:pt x="274" y="128"/>
                  </a:lnTo>
                  <a:lnTo>
                    <a:pt x="272" y="130"/>
                  </a:lnTo>
                  <a:lnTo>
                    <a:pt x="272" y="130"/>
                  </a:lnTo>
                  <a:lnTo>
                    <a:pt x="268" y="130"/>
                  </a:lnTo>
                  <a:lnTo>
                    <a:pt x="268" y="130"/>
                  </a:lnTo>
                  <a:lnTo>
                    <a:pt x="268" y="132"/>
                  </a:lnTo>
                  <a:lnTo>
                    <a:pt x="268" y="132"/>
                  </a:lnTo>
                  <a:lnTo>
                    <a:pt x="266" y="136"/>
                  </a:lnTo>
                  <a:lnTo>
                    <a:pt x="264" y="140"/>
                  </a:lnTo>
                  <a:lnTo>
                    <a:pt x="264" y="140"/>
                  </a:lnTo>
                  <a:lnTo>
                    <a:pt x="266" y="142"/>
                  </a:lnTo>
                  <a:lnTo>
                    <a:pt x="266" y="142"/>
                  </a:lnTo>
                  <a:lnTo>
                    <a:pt x="266" y="148"/>
                  </a:lnTo>
                  <a:lnTo>
                    <a:pt x="266" y="148"/>
                  </a:lnTo>
                  <a:lnTo>
                    <a:pt x="268" y="152"/>
                  </a:lnTo>
                  <a:lnTo>
                    <a:pt x="268" y="152"/>
                  </a:lnTo>
                  <a:lnTo>
                    <a:pt x="268" y="156"/>
                  </a:lnTo>
                  <a:lnTo>
                    <a:pt x="268" y="156"/>
                  </a:lnTo>
                  <a:lnTo>
                    <a:pt x="268" y="162"/>
                  </a:lnTo>
                  <a:lnTo>
                    <a:pt x="270" y="166"/>
                  </a:lnTo>
                  <a:lnTo>
                    <a:pt x="272" y="166"/>
                  </a:lnTo>
                  <a:lnTo>
                    <a:pt x="272" y="166"/>
                  </a:lnTo>
                  <a:lnTo>
                    <a:pt x="274" y="168"/>
                  </a:lnTo>
                  <a:lnTo>
                    <a:pt x="276" y="168"/>
                  </a:lnTo>
                  <a:lnTo>
                    <a:pt x="276" y="170"/>
                  </a:lnTo>
                  <a:lnTo>
                    <a:pt x="276" y="170"/>
                  </a:lnTo>
                  <a:lnTo>
                    <a:pt x="280" y="170"/>
                  </a:lnTo>
                  <a:lnTo>
                    <a:pt x="280" y="170"/>
                  </a:lnTo>
                  <a:lnTo>
                    <a:pt x="280" y="172"/>
                  </a:lnTo>
                  <a:lnTo>
                    <a:pt x="280" y="172"/>
                  </a:lnTo>
                  <a:lnTo>
                    <a:pt x="282" y="174"/>
                  </a:lnTo>
                  <a:lnTo>
                    <a:pt x="282" y="174"/>
                  </a:lnTo>
                  <a:lnTo>
                    <a:pt x="286" y="174"/>
                  </a:lnTo>
                  <a:lnTo>
                    <a:pt x="290" y="172"/>
                  </a:lnTo>
                  <a:lnTo>
                    <a:pt x="290" y="174"/>
                  </a:lnTo>
                  <a:lnTo>
                    <a:pt x="290" y="174"/>
                  </a:lnTo>
                  <a:lnTo>
                    <a:pt x="294" y="174"/>
                  </a:lnTo>
                  <a:lnTo>
                    <a:pt x="294" y="174"/>
                  </a:lnTo>
                  <a:lnTo>
                    <a:pt x="298" y="170"/>
                  </a:lnTo>
                  <a:lnTo>
                    <a:pt x="298" y="170"/>
                  </a:lnTo>
                  <a:lnTo>
                    <a:pt x="298" y="172"/>
                  </a:lnTo>
                  <a:lnTo>
                    <a:pt x="298" y="172"/>
                  </a:lnTo>
                  <a:lnTo>
                    <a:pt x="300" y="170"/>
                  </a:lnTo>
                  <a:lnTo>
                    <a:pt x="302" y="168"/>
                  </a:lnTo>
                  <a:lnTo>
                    <a:pt x="302" y="168"/>
                  </a:lnTo>
                  <a:lnTo>
                    <a:pt x="306" y="170"/>
                  </a:lnTo>
                  <a:lnTo>
                    <a:pt x="306" y="170"/>
                  </a:lnTo>
                  <a:lnTo>
                    <a:pt x="306" y="170"/>
                  </a:lnTo>
                  <a:lnTo>
                    <a:pt x="308" y="168"/>
                  </a:lnTo>
                  <a:lnTo>
                    <a:pt x="310" y="168"/>
                  </a:lnTo>
                  <a:lnTo>
                    <a:pt x="310" y="168"/>
                  </a:lnTo>
                  <a:lnTo>
                    <a:pt x="312" y="166"/>
                  </a:lnTo>
                  <a:lnTo>
                    <a:pt x="312" y="166"/>
                  </a:lnTo>
                  <a:lnTo>
                    <a:pt x="312" y="166"/>
                  </a:lnTo>
                  <a:lnTo>
                    <a:pt x="314" y="168"/>
                  </a:lnTo>
                  <a:lnTo>
                    <a:pt x="314" y="168"/>
                  </a:lnTo>
                  <a:lnTo>
                    <a:pt x="316" y="166"/>
                  </a:lnTo>
                  <a:lnTo>
                    <a:pt x="316" y="166"/>
                  </a:lnTo>
                  <a:lnTo>
                    <a:pt x="318" y="168"/>
                  </a:lnTo>
                  <a:lnTo>
                    <a:pt x="318" y="168"/>
                  </a:lnTo>
                  <a:lnTo>
                    <a:pt x="322" y="166"/>
                  </a:lnTo>
                  <a:lnTo>
                    <a:pt x="328" y="164"/>
                  </a:lnTo>
                  <a:lnTo>
                    <a:pt x="328" y="164"/>
                  </a:lnTo>
                  <a:lnTo>
                    <a:pt x="328" y="164"/>
                  </a:lnTo>
                  <a:lnTo>
                    <a:pt x="328" y="164"/>
                  </a:lnTo>
                  <a:lnTo>
                    <a:pt x="328" y="164"/>
                  </a:lnTo>
                  <a:lnTo>
                    <a:pt x="328" y="166"/>
                  </a:lnTo>
                  <a:lnTo>
                    <a:pt x="328" y="166"/>
                  </a:lnTo>
                  <a:lnTo>
                    <a:pt x="332" y="168"/>
                  </a:lnTo>
                  <a:lnTo>
                    <a:pt x="336" y="170"/>
                  </a:lnTo>
                  <a:lnTo>
                    <a:pt x="338" y="170"/>
                  </a:lnTo>
                  <a:lnTo>
                    <a:pt x="342" y="174"/>
                  </a:lnTo>
                  <a:lnTo>
                    <a:pt x="342" y="174"/>
                  </a:lnTo>
                  <a:lnTo>
                    <a:pt x="340" y="174"/>
                  </a:lnTo>
                  <a:lnTo>
                    <a:pt x="340" y="174"/>
                  </a:lnTo>
                  <a:lnTo>
                    <a:pt x="334" y="172"/>
                  </a:lnTo>
                  <a:lnTo>
                    <a:pt x="334" y="172"/>
                  </a:lnTo>
                  <a:lnTo>
                    <a:pt x="332" y="174"/>
                  </a:lnTo>
                  <a:lnTo>
                    <a:pt x="330" y="176"/>
                  </a:lnTo>
                  <a:lnTo>
                    <a:pt x="330" y="176"/>
                  </a:lnTo>
                  <a:lnTo>
                    <a:pt x="328" y="174"/>
                  </a:lnTo>
                  <a:lnTo>
                    <a:pt x="328" y="174"/>
                  </a:lnTo>
                  <a:lnTo>
                    <a:pt x="328" y="176"/>
                  </a:lnTo>
                  <a:lnTo>
                    <a:pt x="328" y="176"/>
                  </a:lnTo>
                  <a:lnTo>
                    <a:pt x="326" y="176"/>
                  </a:lnTo>
                  <a:lnTo>
                    <a:pt x="324" y="176"/>
                  </a:lnTo>
                  <a:lnTo>
                    <a:pt x="324" y="176"/>
                  </a:lnTo>
                  <a:lnTo>
                    <a:pt x="324" y="176"/>
                  </a:lnTo>
                  <a:lnTo>
                    <a:pt x="324" y="176"/>
                  </a:lnTo>
                  <a:lnTo>
                    <a:pt x="324" y="176"/>
                  </a:lnTo>
                  <a:lnTo>
                    <a:pt x="324" y="176"/>
                  </a:lnTo>
                  <a:lnTo>
                    <a:pt x="324" y="178"/>
                  </a:lnTo>
                  <a:lnTo>
                    <a:pt x="326" y="180"/>
                  </a:lnTo>
                  <a:lnTo>
                    <a:pt x="326" y="180"/>
                  </a:lnTo>
                  <a:lnTo>
                    <a:pt x="324" y="178"/>
                  </a:lnTo>
                  <a:lnTo>
                    <a:pt x="324" y="178"/>
                  </a:lnTo>
                  <a:lnTo>
                    <a:pt x="324" y="180"/>
                  </a:lnTo>
                  <a:lnTo>
                    <a:pt x="322" y="180"/>
                  </a:lnTo>
                  <a:lnTo>
                    <a:pt x="322" y="180"/>
                  </a:lnTo>
                  <a:lnTo>
                    <a:pt x="308" y="178"/>
                  </a:lnTo>
                  <a:lnTo>
                    <a:pt x="308" y="178"/>
                  </a:lnTo>
                  <a:lnTo>
                    <a:pt x="304" y="178"/>
                  </a:lnTo>
                  <a:lnTo>
                    <a:pt x="302" y="178"/>
                  </a:lnTo>
                  <a:lnTo>
                    <a:pt x="302" y="178"/>
                  </a:lnTo>
                  <a:lnTo>
                    <a:pt x="300" y="180"/>
                  </a:lnTo>
                  <a:lnTo>
                    <a:pt x="300" y="180"/>
                  </a:lnTo>
                  <a:lnTo>
                    <a:pt x="296" y="178"/>
                  </a:lnTo>
                  <a:lnTo>
                    <a:pt x="296" y="178"/>
                  </a:lnTo>
                  <a:lnTo>
                    <a:pt x="296" y="180"/>
                  </a:lnTo>
                  <a:lnTo>
                    <a:pt x="296" y="180"/>
                  </a:lnTo>
                  <a:lnTo>
                    <a:pt x="292" y="180"/>
                  </a:lnTo>
                  <a:lnTo>
                    <a:pt x="292" y="180"/>
                  </a:lnTo>
                  <a:lnTo>
                    <a:pt x="290" y="182"/>
                  </a:lnTo>
                  <a:lnTo>
                    <a:pt x="284" y="184"/>
                  </a:lnTo>
                  <a:lnTo>
                    <a:pt x="284" y="184"/>
                  </a:lnTo>
                  <a:lnTo>
                    <a:pt x="284" y="184"/>
                  </a:lnTo>
                  <a:lnTo>
                    <a:pt x="284" y="186"/>
                  </a:lnTo>
                  <a:lnTo>
                    <a:pt x="284" y="186"/>
                  </a:lnTo>
                  <a:lnTo>
                    <a:pt x="286" y="190"/>
                  </a:lnTo>
                  <a:lnTo>
                    <a:pt x="286" y="190"/>
                  </a:lnTo>
                  <a:lnTo>
                    <a:pt x="286" y="190"/>
                  </a:lnTo>
                  <a:lnTo>
                    <a:pt x="286" y="190"/>
                  </a:lnTo>
                  <a:lnTo>
                    <a:pt x="286" y="194"/>
                  </a:lnTo>
                  <a:lnTo>
                    <a:pt x="286" y="194"/>
                  </a:lnTo>
                  <a:lnTo>
                    <a:pt x="290" y="196"/>
                  </a:lnTo>
                  <a:lnTo>
                    <a:pt x="290" y="196"/>
                  </a:lnTo>
                  <a:lnTo>
                    <a:pt x="292" y="194"/>
                  </a:lnTo>
                  <a:lnTo>
                    <a:pt x="292" y="194"/>
                  </a:lnTo>
                  <a:lnTo>
                    <a:pt x="294" y="194"/>
                  </a:lnTo>
                  <a:lnTo>
                    <a:pt x="294" y="194"/>
                  </a:lnTo>
                  <a:lnTo>
                    <a:pt x="292" y="200"/>
                  </a:lnTo>
                  <a:lnTo>
                    <a:pt x="292" y="208"/>
                  </a:lnTo>
                  <a:lnTo>
                    <a:pt x="292" y="208"/>
                  </a:lnTo>
                  <a:lnTo>
                    <a:pt x="290" y="210"/>
                  </a:lnTo>
                  <a:lnTo>
                    <a:pt x="288" y="212"/>
                  </a:lnTo>
                  <a:lnTo>
                    <a:pt x="286" y="212"/>
                  </a:lnTo>
                  <a:lnTo>
                    <a:pt x="282" y="210"/>
                  </a:lnTo>
                  <a:lnTo>
                    <a:pt x="282" y="210"/>
                  </a:lnTo>
                  <a:lnTo>
                    <a:pt x="282" y="206"/>
                  </a:lnTo>
                  <a:lnTo>
                    <a:pt x="282" y="206"/>
                  </a:lnTo>
                  <a:lnTo>
                    <a:pt x="278" y="204"/>
                  </a:lnTo>
                  <a:lnTo>
                    <a:pt x="278" y="202"/>
                  </a:lnTo>
                  <a:lnTo>
                    <a:pt x="278" y="202"/>
                  </a:lnTo>
                  <a:lnTo>
                    <a:pt x="270" y="204"/>
                  </a:lnTo>
                  <a:lnTo>
                    <a:pt x="270" y="204"/>
                  </a:lnTo>
                  <a:lnTo>
                    <a:pt x="266" y="208"/>
                  </a:lnTo>
                  <a:lnTo>
                    <a:pt x="266" y="208"/>
                  </a:lnTo>
                  <a:lnTo>
                    <a:pt x="266" y="212"/>
                  </a:lnTo>
                  <a:lnTo>
                    <a:pt x="266" y="212"/>
                  </a:lnTo>
                  <a:lnTo>
                    <a:pt x="264" y="214"/>
                  </a:lnTo>
                  <a:lnTo>
                    <a:pt x="264" y="214"/>
                  </a:lnTo>
                  <a:lnTo>
                    <a:pt x="262" y="218"/>
                  </a:lnTo>
                  <a:lnTo>
                    <a:pt x="264" y="224"/>
                  </a:lnTo>
                  <a:lnTo>
                    <a:pt x="266" y="230"/>
                  </a:lnTo>
                  <a:lnTo>
                    <a:pt x="266" y="230"/>
                  </a:lnTo>
                  <a:lnTo>
                    <a:pt x="266" y="232"/>
                  </a:lnTo>
                  <a:lnTo>
                    <a:pt x="266" y="232"/>
                  </a:lnTo>
                  <a:lnTo>
                    <a:pt x="264" y="232"/>
                  </a:lnTo>
                  <a:lnTo>
                    <a:pt x="264" y="232"/>
                  </a:lnTo>
                  <a:lnTo>
                    <a:pt x="266" y="234"/>
                  </a:lnTo>
                  <a:lnTo>
                    <a:pt x="266" y="234"/>
                  </a:lnTo>
                  <a:lnTo>
                    <a:pt x="260" y="236"/>
                  </a:lnTo>
                  <a:lnTo>
                    <a:pt x="254" y="234"/>
                  </a:lnTo>
                  <a:lnTo>
                    <a:pt x="254" y="234"/>
                  </a:lnTo>
                  <a:lnTo>
                    <a:pt x="254" y="240"/>
                  </a:lnTo>
                  <a:lnTo>
                    <a:pt x="254" y="240"/>
                  </a:lnTo>
                  <a:lnTo>
                    <a:pt x="248" y="242"/>
                  </a:lnTo>
                  <a:lnTo>
                    <a:pt x="246" y="242"/>
                  </a:lnTo>
                  <a:lnTo>
                    <a:pt x="242" y="242"/>
                  </a:lnTo>
                  <a:lnTo>
                    <a:pt x="242" y="242"/>
                  </a:lnTo>
                  <a:lnTo>
                    <a:pt x="240" y="238"/>
                  </a:lnTo>
                  <a:lnTo>
                    <a:pt x="240" y="238"/>
                  </a:lnTo>
                  <a:lnTo>
                    <a:pt x="240" y="238"/>
                  </a:lnTo>
                  <a:lnTo>
                    <a:pt x="238" y="238"/>
                  </a:lnTo>
                  <a:lnTo>
                    <a:pt x="232" y="238"/>
                  </a:lnTo>
                  <a:lnTo>
                    <a:pt x="232" y="238"/>
                  </a:lnTo>
                  <a:lnTo>
                    <a:pt x="220" y="244"/>
                  </a:lnTo>
                  <a:lnTo>
                    <a:pt x="214" y="246"/>
                  </a:lnTo>
                  <a:lnTo>
                    <a:pt x="208" y="246"/>
                  </a:lnTo>
                  <a:lnTo>
                    <a:pt x="208" y="246"/>
                  </a:lnTo>
                  <a:lnTo>
                    <a:pt x="208" y="252"/>
                  </a:lnTo>
                  <a:lnTo>
                    <a:pt x="208" y="252"/>
                  </a:lnTo>
                  <a:lnTo>
                    <a:pt x="202" y="248"/>
                  </a:lnTo>
                  <a:lnTo>
                    <a:pt x="202" y="248"/>
                  </a:lnTo>
                  <a:lnTo>
                    <a:pt x="202" y="246"/>
                  </a:lnTo>
                  <a:lnTo>
                    <a:pt x="202" y="246"/>
                  </a:lnTo>
                  <a:lnTo>
                    <a:pt x="198" y="244"/>
                  </a:lnTo>
                  <a:lnTo>
                    <a:pt x="196" y="244"/>
                  </a:lnTo>
                  <a:lnTo>
                    <a:pt x="194" y="242"/>
                  </a:lnTo>
                  <a:lnTo>
                    <a:pt x="194" y="242"/>
                  </a:lnTo>
                  <a:lnTo>
                    <a:pt x="188" y="244"/>
                  </a:lnTo>
                  <a:lnTo>
                    <a:pt x="182" y="248"/>
                  </a:lnTo>
                  <a:lnTo>
                    <a:pt x="180" y="248"/>
                  </a:lnTo>
                  <a:lnTo>
                    <a:pt x="180" y="248"/>
                  </a:lnTo>
                  <a:lnTo>
                    <a:pt x="178" y="246"/>
                  </a:lnTo>
                  <a:lnTo>
                    <a:pt x="178" y="246"/>
                  </a:lnTo>
                  <a:lnTo>
                    <a:pt x="178" y="246"/>
                  </a:lnTo>
                  <a:lnTo>
                    <a:pt x="176" y="246"/>
                  </a:lnTo>
                  <a:lnTo>
                    <a:pt x="176" y="246"/>
                  </a:lnTo>
                  <a:lnTo>
                    <a:pt x="176" y="246"/>
                  </a:lnTo>
                  <a:lnTo>
                    <a:pt x="176" y="246"/>
                  </a:lnTo>
                  <a:lnTo>
                    <a:pt x="178" y="244"/>
                  </a:lnTo>
                  <a:lnTo>
                    <a:pt x="178" y="244"/>
                  </a:lnTo>
                  <a:lnTo>
                    <a:pt x="178" y="242"/>
                  </a:lnTo>
                  <a:lnTo>
                    <a:pt x="178" y="242"/>
                  </a:lnTo>
                  <a:lnTo>
                    <a:pt x="174" y="242"/>
                  </a:lnTo>
                  <a:lnTo>
                    <a:pt x="174" y="242"/>
                  </a:lnTo>
                  <a:lnTo>
                    <a:pt x="172" y="242"/>
                  </a:lnTo>
                  <a:lnTo>
                    <a:pt x="170" y="242"/>
                  </a:lnTo>
                  <a:lnTo>
                    <a:pt x="170" y="242"/>
                  </a:lnTo>
                  <a:lnTo>
                    <a:pt x="170" y="240"/>
                  </a:lnTo>
                  <a:lnTo>
                    <a:pt x="168" y="240"/>
                  </a:lnTo>
                  <a:lnTo>
                    <a:pt x="168" y="240"/>
                  </a:lnTo>
                  <a:lnTo>
                    <a:pt x="168" y="238"/>
                  </a:lnTo>
                  <a:lnTo>
                    <a:pt x="168" y="236"/>
                  </a:lnTo>
                  <a:lnTo>
                    <a:pt x="164" y="234"/>
                  </a:lnTo>
                  <a:lnTo>
                    <a:pt x="164" y="234"/>
                  </a:lnTo>
                  <a:lnTo>
                    <a:pt x="166" y="230"/>
                  </a:lnTo>
                  <a:lnTo>
                    <a:pt x="166" y="228"/>
                  </a:lnTo>
                  <a:lnTo>
                    <a:pt x="166" y="228"/>
                  </a:lnTo>
                  <a:lnTo>
                    <a:pt x="166" y="226"/>
                  </a:lnTo>
                  <a:lnTo>
                    <a:pt x="166" y="226"/>
                  </a:lnTo>
                  <a:lnTo>
                    <a:pt x="168" y="226"/>
                  </a:lnTo>
                  <a:lnTo>
                    <a:pt x="168" y="226"/>
                  </a:lnTo>
                  <a:lnTo>
                    <a:pt x="170" y="224"/>
                  </a:lnTo>
                  <a:lnTo>
                    <a:pt x="170" y="222"/>
                  </a:lnTo>
                  <a:lnTo>
                    <a:pt x="170" y="222"/>
                  </a:lnTo>
                  <a:lnTo>
                    <a:pt x="172" y="220"/>
                  </a:lnTo>
                  <a:lnTo>
                    <a:pt x="172" y="220"/>
                  </a:lnTo>
                  <a:lnTo>
                    <a:pt x="174" y="222"/>
                  </a:lnTo>
                  <a:lnTo>
                    <a:pt x="174" y="222"/>
                  </a:lnTo>
                  <a:lnTo>
                    <a:pt x="176" y="222"/>
                  </a:lnTo>
                  <a:lnTo>
                    <a:pt x="176" y="222"/>
                  </a:lnTo>
                  <a:lnTo>
                    <a:pt x="176" y="218"/>
                  </a:lnTo>
                  <a:lnTo>
                    <a:pt x="176" y="216"/>
                  </a:lnTo>
                  <a:lnTo>
                    <a:pt x="176" y="216"/>
                  </a:lnTo>
                  <a:lnTo>
                    <a:pt x="172" y="216"/>
                  </a:lnTo>
                  <a:lnTo>
                    <a:pt x="172" y="216"/>
                  </a:lnTo>
                  <a:lnTo>
                    <a:pt x="172" y="214"/>
                  </a:lnTo>
                  <a:lnTo>
                    <a:pt x="170" y="212"/>
                  </a:lnTo>
                  <a:lnTo>
                    <a:pt x="170" y="212"/>
                  </a:lnTo>
                  <a:lnTo>
                    <a:pt x="168" y="212"/>
                  </a:lnTo>
                  <a:lnTo>
                    <a:pt x="164" y="212"/>
                  </a:lnTo>
                  <a:lnTo>
                    <a:pt x="164" y="212"/>
                  </a:lnTo>
                  <a:lnTo>
                    <a:pt x="162" y="216"/>
                  </a:lnTo>
                  <a:lnTo>
                    <a:pt x="162" y="216"/>
                  </a:lnTo>
                  <a:lnTo>
                    <a:pt x="162" y="216"/>
                  </a:lnTo>
                  <a:lnTo>
                    <a:pt x="162" y="216"/>
                  </a:lnTo>
                  <a:lnTo>
                    <a:pt x="160" y="214"/>
                  </a:lnTo>
                  <a:lnTo>
                    <a:pt x="160" y="214"/>
                  </a:lnTo>
                  <a:lnTo>
                    <a:pt x="158" y="218"/>
                  </a:lnTo>
                  <a:lnTo>
                    <a:pt x="158" y="218"/>
                  </a:lnTo>
                  <a:lnTo>
                    <a:pt x="154" y="216"/>
                  </a:lnTo>
                  <a:lnTo>
                    <a:pt x="154" y="216"/>
                  </a:lnTo>
                  <a:lnTo>
                    <a:pt x="152" y="218"/>
                  </a:lnTo>
                  <a:lnTo>
                    <a:pt x="154" y="220"/>
                  </a:lnTo>
                  <a:lnTo>
                    <a:pt x="154" y="224"/>
                  </a:lnTo>
                  <a:lnTo>
                    <a:pt x="154" y="224"/>
                  </a:lnTo>
                  <a:lnTo>
                    <a:pt x="152" y="228"/>
                  </a:lnTo>
                  <a:lnTo>
                    <a:pt x="152" y="228"/>
                  </a:lnTo>
                  <a:lnTo>
                    <a:pt x="154" y="230"/>
                  </a:lnTo>
                  <a:lnTo>
                    <a:pt x="154" y="230"/>
                  </a:lnTo>
                  <a:lnTo>
                    <a:pt x="154" y="228"/>
                  </a:lnTo>
                  <a:lnTo>
                    <a:pt x="154" y="228"/>
                  </a:lnTo>
                  <a:lnTo>
                    <a:pt x="156" y="230"/>
                  </a:lnTo>
                  <a:lnTo>
                    <a:pt x="156" y="230"/>
                  </a:lnTo>
                  <a:lnTo>
                    <a:pt x="156" y="236"/>
                  </a:lnTo>
                  <a:lnTo>
                    <a:pt x="156" y="236"/>
                  </a:lnTo>
                  <a:lnTo>
                    <a:pt x="160" y="242"/>
                  </a:lnTo>
                  <a:lnTo>
                    <a:pt x="160" y="242"/>
                  </a:lnTo>
                  <a:lnTo>
                    <a:pt x="156" y="242"/>
                  </a:lnTo>
                  <a:lnTo>
                    <a:pt x="156" y="242"/>
                  </a:lnTo>
                  <a:lnTo>
                    <a:pt x="158" y="244"/>
                  </a:lnTo>
                  <a:lnTo>
                    <a:pt x="160" y="244"/>
                  </a:lnTo>
                  <a:lnTo>
                    <a:pt x="160" y="244"/>
                  </a:lnTo>
                  <a:lnTo>
                    <a:pt x="158" y="244"/>
                  </a:lnTo>
                  <a:lnTo>
                    <a:pt x="158" y="244"/>
                  </a:lnTo>
                  <a:lnTo>
                    <a:pt x="160" y="246"/>
                  </a:lnTo>
                  <a:lnTo>
                    <a:pt x="160" y="246"/>
                  </a:lnTo>
                  <a:lnTo>
                    <a:pt x="158" y="246"/>
                  </a:lnTo>
                  <a:lnTo>
                    <a:pt x="158" y="246"/>
                  </a:lnTo>
                  <a:lnTo>
                    <a:pt x="158" y="248"/>
                  </a:lnTo>
                  <a:lnTo>
                    <a:pt x="158" y="248"/>
                  </a:lnTo>
                  <a:lnTo>
                    <a:pt x="162" y="248"/>
                  </a:lnTo>
                  <a:lnTo>
                    <a:pt x="162" y="248"/>
                  </a:lnTo>
                  <a:lnTo>
                    <a:pt x="156" y="248"/>
                  </a:lnTo>
                  <a:lnTo>
                    <a:pt x="156" y="248"/>
                  </a:lnTo>
                  <a:lnTo>
                    <a:pt x="156" y="250"/>
                  </a:lnTo>
                  <a:lnTo>
                    <a:pt x="156" y="252"/>
                  </a:lnTo>
                  <a:lnTo>
                    <a:pt x="156" y="252"/>
                  </a:lnTo>
                  <a:lnTo>
                    <a:pt x="154" y="252"/>
                  </a:lnTo>
                  <a:lnTo>
                    <a:pt x="154" y="252"/>
                  </a:lnTo>
                  <a:lnTo>
                    <a:pt x="154" y="252"/>
                  </a:lnTo>
                  <a:lnTo>
                    <a:pt x="154" y="252"/>
                  </a:lnTo>
                  <a:lnTo>
                    <a:pt x="154" y="254"/>
                  </a:lnTo>
                  <a:lnTo>
                    <a:pt x="154" y="254"/>
                  </a:lnTo>
                  <a:lnTo>
                    <a:pt x="152" y="254"/>
                  </a:lnTo>
                  <a:lnTo>
                    <a:pt x="152" y="254"/>
                  </a:lnTo>
                  <a:lnTo>
                    <a:pt x="152" y="254"/>
                  </a:lnTo>
                  <a:lnTo>
                    <a:pt x="152" y="254"/>
                  </a:lnTo>
                  <a:lnTo>
                    <a:pt x="152" y="250"/>
                  </a:lnTo>
                  <a:lnTo>
                    <a:pt x="152" y="250"/>
                  </a:lnTo>
                  <a:lnTo>
                    <a:pt x="144" y="252"/>
                  </a:lnTo>
                  <a:lnTo>
                    <a:pt x="144" y="252"/>
                  </a:lnTo>
                  <a:lnTo>
                    <a:pt x="144" y="254"/>
                  </a:lnTo>
                  <a:lnTo>
                    <a:pt x="144" y="254"/>
                  </a:lnTo>
                  <a:lnTo>
                    <a:pt x="144" y="256"/>
                  </a:lnTo>
                  <a:lnTo>
                    <a:pt x="144" y="256"/>
                  </a:lnTo>
                  <a:lnTo>
                    <a:pt x="144" y="256"/>
                  </a:lnTo>
                  <a:lnTo>
                    <a:pt x="144" y="256"/>
                  </a:lnTo>
                  <a:lnTo>
                    <a:pt x="144" y="256"/>
                  </a:lnTo>
                  <a:lnTo>
                    <a:pt x="142" y="254"/>
                  </a:lnTo>
                  <a:lnTo>
                    <a:pt x="142" y="254"/>
                  </a:lnTo>
                  <a:lnTo>
                    <a:pt x="138" y="254"/>
                  </a:lnTo>
                  <a:lnTo>
                    <a:pt x="136" y="254"/>
                  </a:lnTo>
                  <a:lnTo>
                    <a:pt x="130" y="256"/>
                  </a:lnTo>
                  <a:lnTo>
                    <a:pt x="130" y="256"/>
                  </a:lnTo>
                  <a:lnTo>
                    <a:pt x="130" y="260"/>
                  </a:lnTo>
                  <a:lnTo>
                    <a:pt x="130" y="260"/>
                  </a:lnTo>
                  <a:lnTo>
                    <a:pt x="132" y="260"/>
                  </a:lnTo>
                  <a:lnTo>
                    <a:pt x="132" y="260"/>
                  </a:lnTo>
                  <a:lnTo>
                    <a:pt x="130" y="262"/>
                  </a:lnTo>
                  <a:lnTo>
                    <a:pt x="130" y="262"/>
                  </a:lnTo>
                  <a:lnTo>
                    <a:pt x="132" y="264"/>
                  </a:lnTo>
                  <a:lnTo>
                    <a:pt x="132" y="264"/>
                  </a:lnTo>
                  <a:lnTo>
                    <a:pt x="132" y="266"/>
                  </a:lnTo>
                  <a:lnTo>
                    <a:pt x="130" y="266"/>
                  </a:lnTo>
                  <a:lnTo>
                    <a:pt x="130" y="266"/>
                  </a:lnTo>
                  <a:lnTo>
                    <a:pt x="128" y="266"/>
                  </a:lnTo>
                  <a:lnTo>
                    <a:pt x="126" y="266"/>
                  </a:lnTo>
                  <a:lnTo>
                    <a:pt x="126" y="266"/>
                  </a:lnTo>
                  <a:lnTo>
                    <a:pt x="126" y="262"/>
                  </a:lnTo>
                  <a:lnTo>
                    <a:pt x="126" y="262"/>
                  </a:lnTo>
                  <a:lnTo>
                    <a:pt x="128" y="262"/>
                  </a:lnTo>
                  <a:lnTo>
                    <a:pt x="128" y="262"/>
                  </a:lnTo>
                  <a:lnTo>
                    <a:pt x="128" y="262"/>
                  </a:lnTo>
                  <a:lnTo>
                    <a:pt x="128" y="262"/>
                  </a:lnTo>
                  <a:lnTo>
                    <a:pt x="126" y="260"/>
                  </a:lnTo>
                  <a:lnTo>
                    <a:pt x="126" y="260"/>
                  </a:lnTo>
                  <a:lnTo>
                    <a:pt x="124" y="260"/>
                  </a:lnTo>
                  <a:lnTo>
                    <a:pt x="124" y="260"/>
                  </a:lnTo>
                  <a:lnTo>
                    <a:pt x="120" y="268"/>
                  </a:lnTo>
                  <a:lnTo>
                    <a:pt x="120" y="268"/>
                  </a:lnTo>
                  <a:lnTo>
                    <a:pt x="114" y="274"/>
                  </a:lnTo>
                  <a:lnTo>
                    <a:pt x="114" y="274"/>
                  </a:lnTo>
                  <a:lnTo>
                    <a:pt x="116" y="276"/>
                  </a:lnTo>
                  <a:lnTo>
                    <a:pt x="116" y="276"/>
                  </a:lnTo>
                  <a:lnTo>
                    <a:pt x="112" y="276"/>
                  </a:lnTo>
                  <a:lnTo>
                    <a:pt x="110" y="276"/>
                  </a:lnTo>
                  <a:lnTo>
                    <a:pt x="110" y="276"/>
                  </a:lnTo>
                  <a:lnTo>
                    <a:pt x="104" y="280"/>
                  </a:lnTo>
                  <a:lnTo>
                    <a:pt x="104" y="280"/>
                  </a:lnTo>
                  <a:lnTo>
                    <a:pt x="100" y="280"/>
                  </a:lnTo>
                  <a:lnTo>
                    <a:pt x="100" y="280"/>
                  </a:lnTo>
                  <a:lnTo>
                    <a:pt x="96" y="282"/>
                  </a:lnTo>
                  <a:lnTo>
                    <a:pt x="96" y="282"/>
                  </a:lnTo>
                  <a:lnTo>
                    <a:pt x="96" y="288"/>
                  </a:lnTo>
                  <a:lnTo>
                    <a:pt x="96" y="290"/>
                  </a:lnTo>
                  <a:lnTo>
                    <a:pt x="94" y="292"/>
                  </a:lnTo>
                  <a:lnTo>
                    <a:pt x="94" y="292"/>
                  </a:lnTo>
                  <a:lnTo>
                    <a:pt x="88" y="294"/>
                  </a:lnTo>
                  <a:lnTo>
                    <a:pt x="84" y="296"/>
                  </a:lnTo>
                  <a:lnTo>
                    <a:pt x="84" y="296"/>
                  </a:lnTo>
                  <a:lnTo>
                    <a:pt x="84" y="298"/>
                  </a:lnTo>
                  <a:lnTo>
                    <a:pt x="84" y="298"/>
                  </a:lnTo>
                  <a:lnTo>
                    <a:pt x="86" y="298"/>
                  </a:lnTo>
                  <a:lnTo>
                    <a:pt x="86" y="298"/>
                  </a:lnTo>
                  <a:lnTo>
                    <a:pt x="82" y="300"/>
                  </a:lnTo>
                  <a:lnTo>
                    <a:pt x="80" y="300"/>
                  </a:lnTo>
                  <a:lnTo>
                    <a:pt x="76" y="298"/>
                  </a:lnTo>
                  <a:lnTo>
                    <a:pt x="74" y="300"/>
                  </a:lnTo>
                  <a:lnTo>
                    <a:pt x="74" y="300"/>
                  </a:lnTo>
                  <a:lnTo>
                    <a:pt x="72" y="296"/>
                  </a:lnTo>
                  <a:lnTo>
                    <a:pt x="72" y="296"/>
                  </a:lnTo>
                  <a:lnTo>
                    <a:pt x="66" y="296"/>
                  </a:lnTo>
                  <a:lnTo>
                    <a:pt x="66" y="296"/>
                  </a:lnTo>
                  <a:lnTo>
                    <a:pt x="68" y="298"/>
                  </a:lnTo>
                  <a:lnTo>
                    <a:pt x="70" y="300"/>
                  </a:lnTo>
                  <a:lnTo>
                    <a:pt x="70" y="300"/>
                  </a:lnTo>
                  <a:lnTo>
                    <a:pt x="70" y="304"/>
                  </a:lnTo>
                  <a:lnTo>
                    <a:pt x="70" y="306"/>
                  </a:lnTo>
                  <a:lnTo>
                    <a:pt x="70" y="306"/>
                  </a:lnTo>
                  <a:lnTo>
                    <a:pt x="68" y="308"/>
                  </a:lnTo>
                  <a:lnTo>
                    <a:pt x="68" y="306"/>
                  </a:lnTo>
                  <a:lnTo>
                    <a:pt x="68" y="306"/>
                  </a:lnTo>
                  <a:lnTo>
                    <a:pt x="60" y="308"/>
                  </a:lnTo>
                  <a:lnTo>
                    <a:pt x="60" y="308"/>
                  </a:lnTo>
                  <a:lnTo>
                    <a:pt x="56" y="304"/>
                  </a:lnTo>
                  <a:lnTo>
                    <a:pt x="56" y="304"/>
                  </a:lnTo>
                  <a:lnTo>
                    <a:pt x="52" y="306"/>
                  </a:lnTo>
                  <a:lnTo>
                    <a:pt x="52" y="306"/>
                  </a:lnTo>
                  <a:lnTo>
                    <a:pt x="52" y="306"/>
                  </a:lnTo>
                  <a:lnTo>
                    <a:pt x="52" y="306"/>
                  </a:lnTo>
                  <a:lnTo>
                    <a:pt x="48" y="306"/>
                  </a:lnTo>
                  <a:lnTo>
                    <a:pt x="48" y="306"/>
                  </a:lnTo>
                  <a:lnTo>
                    <a:pt x="48" y="306"/>
                  </a:lnTo>
                  <a:lnTo>
                    <a:pt x="48" y="306"/>
                  </a:lnTo>
                  <a:lnTo>
                    <a:pt x="42" y="308"/>
                  </a:lnTo>
                  <a:lnTo>
                    <a:pt x="42" y="308"/>
                  </a:lnTo>
                  <a:lnTo>
                    <a:pt x="42" y="310"/>
                  </a:lnTo>
                  <a:lnTo>
                    <a:pt x="42" y="310"/>
                  </a:lnTo>
                  <a:lnTo>
                    <a:pt x="46" y="310"/>
                  </a:lnTo>
                  <a:lnTo>
                    <a:pt x="46" y="310"/>
                  </a:lnTo>
                  <a:lnTo>
                    <a:pt x="44" y="312"/>
                  </a:lnTo>
                  <a:lnTo>
                    <a:pt x="44" y="312"/>
                  </a:lnTo>
                  <a:lnTo>
                    <a:pt x="46" y="312"/>
                  </a:lnTo>
                  <a:lnTo>
                    <a:pt x="46" y="312"/>
                  </a:lnTo>
                  <a:lnTo>
                    <a:pt x="46" y="312"/>
                  </a:lnTo>
                  <a:lnTo>
                    <a:pt x="46" y="312"/>
                  </a:lnTo>
                  <a:lnTo>
                    <a:pt x="46" y="312"/>
                  </a:lnTo>
                  <a:lnTo>
                    <a:pt x="42" y="314"/>
                  </a:lnTo>
                  <a:lnTo>
                    <a:pt x="42" y="314"/>
                  </a:lnTo>
                  <a:lnTo>
                    <a:pt x="46" y="316"/>
                  </a:lnTo>
                  <a:lnTo>
                    <a:pt x="46" y="316"/>
                  </a:lnTo>
                  <a:lnTo>
                    <a:pt x="46" y="316"/>
                  </a:lnTo>
                  <a:lnTo>
                    <a:pt x="46" y="316"/>
                  </a:lnTo>
                  <a:lnTo>
                    <a:pt x="52" y="316"/>
                  </a:lnTo>
                  <a:lnTo>
                    <a:pt x="58" y="320"/>
                  </a:lnTo>
                  <a:lnTo>
                    <a:pt x="58" y="320"/>
                  </a:lnTo>
                  <a:lnTo>
                    <a:pt x="60" y="320"/>
                  </a:lnTo>
                  <a:lnTo>
                    <a:pt x="60" y="320"/>
                  </a:lnTo>
                  <a:lnTo>
                    <a:pt x="62" y="320"/>
                  </a:lnTo>
                  <a:lnTo>
                    <a:pt x="62" y="320"/>
                  </a:lnTo>
                  <a:lnTo>
                    <a:pt x="60" y="322"/>
                  </a:lnTo>
                  <a:lnTo>
                    <a:pt x="60" y="322"/>
                  </a:lnTo>
                  <a:lnTo>
                    <a:pt x="66" y="324"/>
                  </a:lnTo>
                  <a:lnTo>
                    <a:pt x="66" y="324"/>
                  </a:lnTo>
                  <a:lnTo>
                    <a:pt x="64" y="326"/>
                  </a:lnTo>
                  <a:lnTo>
                    <a:pt x="64" y="326"/>
                  </a:lnTo>
                  <a:lnTo>
                    <a:pt x="68" y="332"/>
                  </a:lnTo>
                  <a:lnTo>
                    <a:pt x="68" y="332"/>
                  </a:lnTo>
                  <a:lnTo>
                    <a:pt x="72" y="332"/>
                  </a:lnTo>
                  <a:lnTo>
                    <a:pt x="74" y="336"/>
                  </a:lnTo>
                  <a:lnTo>
                    <a:pt x="74" y="336"/>
                  </a:lnTo>
                  <a:lnTo>
                    <a:pt x="72" y="340"/>
                  </a:lnTo>
                  <a:lnTo>
                    <a:pt x="72" y="340"/>
                  </a:lnTo>
                  <a:lnTo>
                    <a:pt x="74" y="342"/>
                  </a:lnTo>
                  <a:lnTo>
                    <a:pt x="76" y="346"/>
                  </a:lnTo>
                  <a:lnTo>
                    <a:pt x="76" y="346"/>
                  </a:lnTo>
                  <a:lnTo>
                    <a:pt x="74" y="342"/>
                  </a:lnTo>
                  <a:lnTo>
                    <a:pt x="74" y="342"/>
                  </a:lnTo>
                  <a:lnTo>
                    <a:pt x="74" y="342"/>
                  </a:lnTo>
                  <a:lnTo>
                    <a:pt x="72" y="346"/>
                  </a:lnTo>
                  <a:lnTo>
                    <a:pt x="72" y="350"/>
                  </a:lnTo>
                  <a:lnTo>
                    <a:pt x="72" y="350"/>
                  </a:lnTo>
                  <a:lnTo>
                    <a:pt x="72" y="350"/>
                  </a:lnTo>
                  <a:lnTo>
                    <a:pt x="72" y="350"/>
                  </a:lnTo>
                  <a:lnTo>
                    <a:pt x="74" y="350"/>
                  </a:lnTo>
                  <a:lnTo>
                    <a:pt x="74" y="350"/>
                  </a:lnTo>
                  <a:lnTo>
                    <a:pt x="72" y="352"/>
                  </a:lnTo>
                  <a:lnTo>
                    <a:pt x="72" y="352"/>
                  </a:lnTo>
                  <a:lnTo>
                    <a:pt x="68" y="364"/>
                  </a:lnTo>
                  <a:lnTo>
                    <a:pt x="68" y="364"/>
                  </a:lnTo>
                  <a:lnTo>
                    <a:pt x="62" y="364"/>
                  </a:lnTo>
                  <a:lnTo>
                    <a:pt x="58" y="362"/>
                  </a:lnTo>
                  <a:lnTo>
                    <a:pt x="58" y="362"/>
                  </a:lnTo>
                  <a:lnTo>
                    <a:pt x="54" y="364"/>
                  </a:lnTo>
                  <a:lnTo>
                    <a:pt x="50" y="364"/>
                  </a:lnTo>
                  <a:lnTo>
                    <a:pt x="42" y="362"/>
                  </a:lnTo>
                  <a:lnTo>
                    <a:pt x="42" y="362"/>
                  </a:lnTo>
                  <a:lnTo>
                    <a:pt x="32" y="360"/>
                  </a:lnTo>
                  <a:lnTo>
                    <a:pt x="32" y="360"/>
                  </a:lnTo>
                  <a:lnTo>
                    <a:pt x="28" y="362"/>
                  </a:lnTo>
                  <a:lnTo>
                    <a:pt x="24" y="362"/>
                  </a:lnTo>
                  <a:lnTo>
                    <a:pt x="24" y="362"/>
                  </a:lnTo>
                  <a:lnTo>
                    <a:pt x="18" y="360"/>
                  </a:lnTo>
                  <a:lnTo>
                    <a:pt x="12" y="362"/>
                  </a:lnTo>
                  <a:lnTo>
                    <a:pt x="12" y="362"/>
                  </a:lnTo>
                  <a:lnTo>
                    <a:pt x="12" y="364"/>
                  </a:lnTo>
                  <a:lnTo>
                    <a:pt x="10" y="364"/>
                  </a:lnTo>
                  <a:lnTo>
                    <a:pt x="10" y="364"/>
                  </a:lnTo>
                  <a:lnTo>
                    <a:pt x="6" y="364"/>
                  </a:lnTo>
                  <a:lnTo>
                    <a:pt x="4" y="368"/>
                  </a:lnTo>
                  <a:lnTo>
                    <a:pt x="4" y="368"/>
                  </a:lnTo>
                  <a:lnTo>
                    <a:pt x="4" y="370"/>
                  </a:lnTo>
                  <a:lnTo>
                    <a:pt x="4" y="370"/>
                  </a:lnTo>
                  <a:lnTo>
                    <a:pt x="6" y="370"/>
                  </a:lnTo>
                  <a:lnTo>
                    <a:pt x="8" y="374"/>
                  </a:lnTo>
                  <a:lnTo>
                    <a:pt x="8" y="374"/>
                  </a:lnTo>
                  <a:lnTo>
                    <a:pt x="6" y="380"/>
                  </a:lnTo>
                  <a:lnTo>
                    <a:pt x="6" y="380"/>
                  </a:lnTo>
                  <a:lnTo>
                    <a:pt x="8" y="386"/>
                  </a:lnTo>
                  <a:lnTo>
                    <a:pt x="6" y="394"/>
                  </a:lnTo>
                  <a:lnTo>
                    <a:pt x="6" y="402"/>
                  </a:lnTo>
                  <a:lnTo>
                    <a:pt x="2" y="406"/>
                  </a:lnTo>
                  <a:lnTo>
                    <a:pt x="2" y="406"/>
                  </a:lnTo>
                  <a:lnTo>
                    <a:pt x="0" y="412"/>
                  </a:lnTo>
                  <a:lnTo>
                    <a:pt x="0" y="412"/>
                  </a:lnTo>
                  <a:lnTo>
                    <a:pt x="2" y="412"/>
                  </a:lnTo>
                  <a:lnTo>
                    <a:pt x="2" y="412"/>
                  </a:lnTo>
                  <a:lnTo>
                    <a:pt x="4" y="410"/>
                  </a:lnTo>
                  <a:lnTo>
                    <a:pt x="4" y="410"/>
                  </a:lnTo>
                  <a:lnTo>
                    <a:pt x="6" y="410"/>
                  </a:lnTo>
                  <a:lnTo>
                    <a:pt x="6" y="410"/>
                  </a:lnTo>
                  <a:lnTo>
                    <a:pt x="6" y="412"/>
                  </a:lnTo>
                  <a:lnTo>
                    <a:pt x="6" y="412"/>
                  </a:lnTo>
                  <a:lnTo>
                    <a:pt x="2" y="412"/>
                  </a:lnTo>
                  <a:lnTo>
                    <a:pt x="2" y="412"/>
                  </a:lnTo>
                  <a:lnTo>
                    <a:pt x="2" y="412"/>
                  </a:lnTo>
                  <a:lnTo>
                    <a:pt x="4" y="414"/>
                  </a:lnTo>
                  <a:lnTo>
                    <a:pt x="4" y="414"/>
                  </a:lnTo>
                  <a:lnTo>
                    <a:pt x="6" y="414"/>
                  </a:lnTo>
                  <a:lnTo>
                    <a:pt x="6" y="414"/>
                  </a:lnTo>
                  <a:lnTo>
                    <a:pt x="8" y="414"/>
                  </a:lnTo>
                  <a:lnTo>
                    <a:pt x="8" y="414"/>
                  </a:lnTo>
                  <a:lnTo>
                    <a:pt x="6" y="420"/>
                  </a:lnTo>
                  <a:lnTo>
                    <a:pt x="6" y="420"/>
                  </a:lnTo>
                  <a:lnTo>
                    <a:pt x="6" y="420"/>
                  </a:lnTo>
                  <a:lnTo>
                    <a:pt x="6" y="420"/>
                  </a:lnTo>
                  <a:lnTo>
                    <a:pt x="6" y="424"/>
                  </a:lnTo>
                  <a:lnTo>
                    <a:pt x="6" y="424"/>
                  </a:lnTo>
                  <a:lnTo>
                    <a:pt x="6" y="426"/>
                  </a:lnTo>
                  <a:lnTo>
                    <a:pt x="6" y="428"/>
                  </a:lnTo>
                  <a:lnTo>
                    <a:pt x="6" y="430"/>
                  </a:lnTo>
                  <a:lnTo>
                    <a:pt x="6" y="430"/>
                  </a:lnTo>
                  <a:lnTo>
                    <a:pt x="8" y="428"/>
                  </a:lnTo>
                  <a:lnTo>
                    <a:pt x="12" y="428"/>
                  </a:lnTo>
                  <a:lnTo>
                    <a:pt x="12" y="428"/>
                  </a:lnTo>
                  <a:lnTo>
                    <a:pt x="14" y="428"/>
                  </a:lnTo>
                  <a:lnTo>
                    <a:pt x="14" y="428"/>
                  </a:lnTo>
                  <a:lnTo>
                    <a:pt x="18" y="426"/>
                  </a:lnTo>
                  <a:lnTo>
                    <a:pt x="18" y="426"/>
                  </a:lnTo>
                  <a:lnTo>
                    <a:pt x="22" y="426"/>
                  </a:lnTo>
                  <a:lnTo>
                    <a:pt x="24" y="428"/>
                  </a:lnTo>
                  <a:lnTo>
                    <a:pt x="26" y="430"/>
                  </a:lnTo>
                  <a:lnTo>
                    <a:pt x="28" y="432"/>
                  </a:lnTo>
                  <a:lnTo>
                    <a:pt x="28" y="432"/>
                  </a:lnTo>
                  <a:lnTo>
                    <a:pt x="28" y="432"/>
                  </a:lnTo>
                  <a:lnTo>
                    <a:pt x="28" y="432"/>
                  </a:lnTo>
                  <a:lnTo>
                    <a:pt x="30" y="438"/>
                  </a:lnTo>
                  <a:lnTo>
                    <a:pt x="34" y="438"/>
                  </a:lnTo>
                  <a:lnTo>
                    <a:pt x="36" y="438"/>
                  </a:lnTo>
                  <a:lnTo>
                    <a:pt x="36" y="438"/>
                  </a:lnTo>
                  <a:lnTo>
                    <a:pt x="36" y="438"/>
                  </a:lnTo>
                  <a:lnTo>
                    <a:pt x="36" y="438"/>
                  </a:lnTo>
                  <a:lnTo>
                    <a:pt x="36" y="438"/>
                  </a:lnTo>
                  <a:lnTo>
                    <a:pt x="36" y="438"/>
                  </a:lnTo>
                  <a:lnTo>
                    <a:pt x="36" y="438"/>
                  </a:lnTo>
                  <a:lnTo>
                    <a:pt x="36" y="438"/>
                  </a:lnTo>
                  <a:lnTo>
                    <a:pt x="38" y="436"/>
                  </a:lnTo>
                  <a:lnTo>
                    <a:pt x="42" y="434"/>
                  </a:lnTo>
                  <a:lnTo>
                    <a:pt x="42" y="434"/>
                  </a:lnTo>
                  <a:lnTo>
                    <a:pt x="44" y="432"/>
                  </a:lnTo>
                  <a:lnTo>
                    <a:pt x="44" y="432"/>
                  </a:lnTo>
                  <a:lnTo>
                    <a:pt x="60" y="432"/>
                  </a:lnTo>
                  <a:lnTo>
                    <a:pt x="60" y="432"/>
                  </a:lnTo>
                  <a:lnTo>
                    <a:pt x="62" y="430"/>
                  </a:lnTo>
                  <a:lnTo>
                    <a:pt x="62" y="430"/>
                  </a:lnTo>
                  <a:lnTo>
                    <a:pt x="64" y="432"/>
                  </a:lnTo>
                  <a:lnTo>
                    <a:pt x="64" y="432"/>
                  </a:lnTo>
                  <a:lnTo>
                    <a:pt x="66" y="430"/>
                  </a:lnTo>
                  <a:lnTo>
                    <a:pt x="68" y="426"/>
                  </a:lnTo>
                  <a:lnTo>
                    <a:pt x="68" y="426"/>
                  </a:lnTo>
                  <a:lnTo>
                    <a:pt x="70" y="424"/>
                  </a:lnTo>
                  <a:lnTo>
                    <a:pt x="76" y="424"/>
                  </a:lnTo>
                  <a:lnTo>
                    <a:pt x="76" y="424"/>
                  </a:lnTo>
                  <a:lnTo>
                    <a:pt x="76" y="422"/>
                  </a:lnTo>
                  <a:lnTo>
                    <a:pt x="76" y="422"/>
                  </a:lnTo>
                  <a:lnTo>
                    <a:pt x="78" y="416"/>
                  </a:lnTo>
                  <a:lnTo>
                    <a:pt x="84" y="412"/>
                  </a:lnTo>
                  <a:lnTo>
                    <a:pt x="84" y="412"/>
                  </a:lnTo>
                  <a:lnTo>
                    <a:pt x="84" y="412"/>
                  </a:lnTo>
                  <a:lnTo>
                    <a:pt x="82" y="410"/>
                  </a:lnTo>
                  <a:lnTo>
                    <a:pt x="82" y="410"/>
                  </a:lnTo>
                  <a:lnTo>
                    <a:pt x="80" y="404"/>
                  </a:lnTo>
                  <a:lnTo>
                    <a:pt x="80" y="404"/>
                  </a:lnTo>
                  <a:lnTo>
                    <a:pt x="84" y="398"/>
                  </a:lnTo>
                  <a:lnTo>
                    <a:pt x="90" y="392"/>
                  </a:lnTo>
                  <a:lnTo>
                    <a:pt x="90" y="392"/>
                  </a:lnTo>
                  <a:lnTo>
                    <a:pt x="90" y="392"/>
                  </a:lnTo>
                  <a:lnTo>
                    <a:pt x="90" y="392"/>
                  </a:lnTo>
                  <a:lnTo>
                    <a:pt x="90" y="390"/>
                  </a:lnTo>
                  <a:lnTo>
                    <a:pt x="90" y="390"/>
                  </a:lnTo>
                  <a:lnTo>
                    <a:pt x="92" y="388"/>
                  </a:lnTo>
                  <a:lnTo>
                    <a:pt x="94" y="388"/>
                  </a:lnTo>
                  <a:lnTo>
                    <a:pt x="100" y="386"/>
                  </a:lnTo>
                  <a:lnTo>
                    <a:pt x="100" y="386"/>
                  </a:lnTo>
                  <a:lnTo>
                    <a:pt x="102" y="384"/>
                  </a:lnTo>
                  <a:lnTo>
                    <a:pt x="102" y="384"/>
                  </a:lnTo>
                  <a:lnTo>
                    <a:pt x="106" y="382"/>
                  </a:lnTo>
                  <a:lnTo>
                    <a:pt x="110" y="380"/>
                  </a:lnTo>
                  <a:lnTo>
                    <a:pt x="110" y="380"/>
                  </a:lnTo>
                  <a:lnTo>
                    <a:pt x="110" y="376"/>
                  </a:lnTo>
                  <a:lnTo>
                    <a:pt x="110" y="372"/>
                  </a:lnTo>
                  <a:lnTo>
                    <a:pt x="110" y="368"/>
                  </a:lnTo>
                  <a:lnTo>
                    <a:pt x="112" y="364"/>
                  </a:lnTo>
                  <a:lnTo>
                    <a:pt x="112" y="364"/>
                  </a:lnTo>
                  <a:lnTo>
                    <a:pt x="116" y="364"/>
                  </a:lnTo>
                  <a:lnTo>
                    <a:pt x="118" y="364"/>
                  </a:lnTo>
                  <a:lnTo>
                    <a:pt x="122" y="364"/>
                  </a:lnTo>
                  <a:lnTo>
                    <a:pt x="122" y="364"/>
                  </a:lnTo>
                  <a:lnTo>
                    <a:pt x="126" y="364"/>
                  </a:lnTo>
                  <a:lnTo>
                    <a:pt x="126" y="364"/>
                  </a:lnTo>
                  <a:lnTo>
                    <a:pt x="130" y="366"/>
                  </a:lnTo>
                  <a:lnTo>
                    <a:pt x="132" y="368"/>
                  </a:lnTo>
                  <a:lnTo>
                    <a:pt x="134" y="368"/>
                  </a:lnTo>
                  <a:lnTo>
                    <a:pt x="134" y="368"/>
                  </a:lnTo>
                  <a:lnTo>
                    <a:pt x="138" y="366"/>
                  </a:lnTo>
                  <a:lnTo>
                    <a:pt x="142" y="364"/>
                  </a:lnTo>
                  <a:lnTo>
                    <a:pt x="148" y="360"/>
                  </a:lnTo>
                  <a:lnTo>
                    <a:pt x="148" y="360"/>
                  </a:lnTo>
                  <a:lnTo>
                    <a:pt x="152" y="358"/>
                  </a:lnTo>
                  <a:lnTo>
                    <a:pt x="152" y="358"/>
                  </a:lnTo>
                  <a:lnTo>
                    <a:pt x="154" y="356"/>
                  </a:lnTo>
                  <a:lnTo>
                    <a:pt x="154" y="356"/>
                  </a:lnTo>
                  <a:lnTo>
                    <a:pt x="160" y="354"/>
                  </a:lnTo>
                  <a:lnTo>
                    <a:pt x="166" y="356"/>
                  </a:lnTo>
                  <a:lnTo>
                    <a:pt x="166" y="356"/>
                  </a:lnTo>
                  <a:lnTo>
                    <a:pt x="170" y="358"/>
                  </a:lnTo>
                  <a:lnTo>
                    <a:pt x="172" y="364"/>
                  </a:lnTo>
                  <a:lnTo>
                    <a:pt x="176" y="370"/>
                  </a:lnTo>
                  <a:lnTo>
                    <a:pt x="178" y="374"/>
                  </a:lnTo>
                  <a:lnTo>
                    <a:pt x="178" y="374"/>
                  </a:lnTo>
                  <a:lnTo>
                    <a:pt x="186" y="378"/>
                  </a:lnTo>
                  <a:lnTo>
                    <a:pt x="194" y="384"/>
                  </a:lnTo>
                  <a:lnTo>
                    <a:pt x="194" y="384"/>
                  </a:lnTo>
                  <a:lnTo>
                    <a:pt x="200" y="386"/>
                  </a:lnTo>
                  <a:lnTo>
                    <a:pt x="202" y="388"/>
                  </a:lnTo>
                  <a:lnTo>
                    <a:pt x="204" y="390"/>
                  </a:lnTo>
                  <a:lnTo>
                    <a:pt x="204" y="390"/>
                  </a:lnTo>
                  <a:lnTo>
                    <a:pt x="206" y="390"/>
                  </a:lnTo>
                  <a:lnTo>
                    <a:pt x="206" y="390"/>
                  </a:lnTo>
                  <a:lnTo>
                    <a:pt x="206" y="390"/>
                  </a:lnTo>
                  <a:lnTo>
                    <a:pt x="208" y="392"/>
                  </a:lnTo>
                  <a:lnTo>
                    <a:pt x="208" y="392"/>
                  </a:lnTo>
                  <a:lnTo>
                    <a:pt x="206" y="392"/>
                  </a:lnTo>
                  <a:lnTo>
                    <a:pt x="206" y="392"/>
                  </a:lnTo>
                  <a:lnTo>
                    <a:pt x="206" y="392"/>
                  </a:lnTo>
                  <a:lnTo>
                    <a:pt x="206" y="392"/>
                  </a:lnTo>
                  <a:lnTo>
                    <a:pt x="210" y="392"/>
                  </a:lnTo>
                  <a:lnTo>
                    <a:pt x="210" y="392"/>
                  </a:lnTo>
                  <a:lnTo>
                    <a:pt x="212" y="394"/>
                  </a:lnTo>
                  <a:lnTo>
                    <a:pt x="212" y="394"/>
                  </a:lnTo>
                  <a:lnTo>
                    <a:pt x="212" y="396"/>
                  </a:lnTo>
                  <a:lnTo>
                    <a:pt x="212" y="396"/>
                  </a:lnTo>
                  <a:lnTo>
                    <a:pt x="216" y="398"/>
                  </a:lnTo>
                  <a:lnTo>
                    <a:pt x="216" y="398"/>
                  </a:lnTo>
                  <a:lnTo>
                    <a:pt x="218" y="398"/>
                  </a:lnTo>
                  <a:lnTo>
                    <a:pt x="218" y="398"/>
                  </a:lnTo>
                  <a:lnTo>
                    <a:pt x="220" y="404"/>
                  </a:lnTo>
                  <a:lnTo>
                    <a:pt x="222" y="412"/>
                  </a:lnTo>
                  <a:lnTo>
                    <a:pt x="222" y="412"/>
                  </a:lnTo>
                  <a:lnTo>
                    <a:pt x="222" y="412"/>
                  </a:lnTo>
                  <a:lnTo>
                    <a:pt x="220" y="412"/>
                  </a:lnTo>
                  <a:lnTo>
                    <a:pt x="220" y="412"/>
                  </a:lnTo>
                  <a:lnTo>
                    <a:pt x="220" y="412"/>
                  </a:lnTo>
                  <a:lnTo>
                    <a:pt x="220" y="412"/>
                  </a:lnTo>
                  <a:lnTo>
                    <a:pt x="220" y="416"/>
                  </a:lnTo>
                  <a:lnTo>
                    <a:pt x="218" y="416"/>
                  </a:lnTo>
                  <a:lnTo>
                    <a:pt x="218" y="418"/>
                  </a:lnTo>
                  <a:lnTo>
                    <a:pt x="218" y="418"/>
                  </a:lnTo>
                  <a:lnTo>
                    <a:pt x="218" y="420"/>
                  </a:lnTo>
                  <a:lnTo>
                    <a:pt x="222" y="420"/>
                  </a:lnTo>
                  <a:lnTo>
                    <a:pt x="222" y="420"/>
                  </a:lnTo>
                  <a:lnTo>
                    <a:pt x="222" y="416"/>
                  </a:lnTo>
                  <a:lnTo>
                    <a:pt x="226" y="414"/>
                  </a:lnTo>
                  <a:lnTo>
                    <a:pt x="226" y="414"/>
                  </a:lnTo>
                  <a:lnTo>
                    <a:pt x="226" y="412"/>
                  </a:lnTo>
                  <a:lnTo>
                    <a:pt x="226" y="412"/>
                  </a:lnTo>
                  <a:lnTo>
                    <a:pt x="228" y="410"/>
                  </a:lnTo>
                  <a:lnTo>
                    <a:pt x="230" y="410"/>
                  </a:lnTo>
                  <a:lnTo>
                    <a:pt x="230" y="410"/>
                  </a:lnTo>
                  <a:lnTo>
                    <a:pt x="230" y="408"/>
                  </a:lnTo>
                  <a:lnTo>
                    <a:pt x="230" y="408"/>
                  </a:lnTo>
                  <a:lnTo>
                    <a:pt x="230" y="404"/>
                  </a:lnTo>
                  <a:lnTo>
                    <a:pt x="230" y="404"/>
                  </a:lnTo>
                  <a:lnTo>
                    <a:pt x="226" y="402"/>
                  </a:lnTo>
                  <a:lnTo>
                    <a:pt x="226" y="402"/>
                  </a:lnTo>
                  <a:lnTo>
                    <a:pt x="228" y="396"/>
                  </a:lnTo>
                  <a:lnTo>
                    <a:pt x="228" y="394"/>
                  </a:lnTo>
                  <a:lnTo>
                    <a:pt x="232" y="394"/>
                  </a:lnTo>
                  <a:lnTo>
                    <a:pt x="232" y="394"/>
                  </a:lnTo>
                  <a:lnTo>
                    <a:pt x="232" y="396"/>
                  </a:lnTo>
                  <a:lnTo>
                    <a:pt x="234" y="396"/>
                  </a:lnTo>
                  <a:lnTo>
                    <a:pt x="238" y="396"/>
                  </a:lnTo>
                  <a:lnTo>
                    <a:pt x="238" y="396"/>
                  </a:lnTo>
                  <a:lnTo>
                    <a:pt x="238" y="400"/>
                  </a:lnTo>
                  <a:lnTo>
                    <a:pt x="238" y="400"/>
                  </a:lnTo>
                  <a:lnTo>
                    <a:pt x="242" y="402"/>
                  </a:lnTo>
                  <a:lnTo>
                    <a:pt x="242" y="402"/>
                  </a:lnTo>
                  <a:lnTo>
                    <a:pt x="242" y="398"/>
                  </a:lnTo>
                  <a:lnTo>
                    <a:pt x="242" y="398"/>
                  </a:lnTo>
                  <a:lnTo>
                    <a:pt x="232" y="390"/>
                  </a:lnTo>
                  <a:lnTo>
                    <a:pt x="220" y="384"/>
                  </a:lnTo>
                  <a:lnTo>
                    <a:pt x="220" y="384"/>
                  </a:lnTo>
                  <a:lnTo>
                    <a:pt x="220" y="384"/>
                  </a:lnTo>
                  <a:lnTo>
                    <a:pt x="220" y="384"/>
                  </a:lnTo>
                  <a:lnTo>
                    <a:pt x="222" y="382"/>
                  </a:lnTo>
                  <a:lnTo>
                    <a:pt x="222" y="382"/>
                  </a:lnTo>
                  <a:lnTo>
                    <a:pt x="222" y="380"/>
                  </a:lnTo>
                  <a:lnTo>
                    <a:pt x="222" y="380"/>
                  </a:lnTo>
                  <a:lnTo>
                    <a:pt x="220" y="380"/>
                  </a:lnTo>
                  <a:lnTo>
                    <a:pt x="216" y="380"/>
                  </a:lnTo>
                  <a:lnTo>
                    <a:pt x="212" y="380"/>
                  </a:lnTo>
                  <a:lnTo>
                    <a:pt x="210" y="378"/>
                  </a:lnTo>
                  <a:lnTo>
                    <a:pt x="210" y="378"/>
                  </a:lnTo>
                  <a:lnTo>
                    <a:pt x="206" y="374"/>
                  </a:lnTo>
                  <a:lnTo>
                    <a:pt x="202" y="370"/>
                  </a:lnTo>
                  <a:lnTo>
                    <a:pt x="202" y="370"/>
                  </a:lnTo>
                  <a:lnTo>
                    <a:pt x="200" y="362"/>
                  </a:lnTo>
                  <a:lnTo>
                    <a:pt x="200" y="362"/>
                  </a:lnTo>
                  <a:lnTo>
                    <a:pt x="196" y="360"/>
                  </a:lnTo>
                  <a:lnTo>
                    <a:pt x="196" y="360"/>
                  </a:lnTo>
                  <a:lnTo>
                    <a:pt x="192" y="356"/>
                  </a:lnTo>
                  <a:lnTo>
                    <a:pt x="188" y="350"/>
                  </a:lnTo>
                  <a:lnTo>
                    <a:pt x="188" y="350"/>
                  </a:lnTo>
                  <a:lnTo>
                    <a:pt x="190" y="348"/>
                  </a:lnTo>
                  <a:lnTo>
                    <a:pt x="190" y="348"/>
                  </a:lnTo>
                  <a:lnTo>
                    <a:pt x="190" y="346"/>
                  </a:lnTo>
                  <a:lnTo>
                    <a:pt x="190" y="344"/>
                  </a:lnTo>
                  <a:lnTo>
                    <a:pt x="190" y="344"/>
                  </a:lnTo>
                  <a:lnTo>
                    <a:pt x="188" y="344"/>
                  </a:lnTo>
                  <a:lnTo>
                    <a:pt x="188" y="344"/>
                  </a:lnTo>
                  <a:lnTo>
                    <a:pt x="188" y="342"/>
                  </a:lnTo>
                  <a:lnTo>
                    <a:pt x="188" y="342"/>
                  </a:lnTo>
                  <a:lnTo>
                    <a:pt x="196" y="340"/>
                  </a:lnTo>
                  <a:lnTo>
                    <a:pt x="196" y="340"/>
                  </a:lnTo>
                  <a:lnTo>
                    <a:pt x="196" y="340"/>
                  </a:lnTo>
                  <a:lnTo>
                    <a:pt x="196" y="340"/>
                  </a:lnTo>
                  <a:lnTo>
                    <a:pt x="200" y="340"/>
                  </a:lnTo>
                  <a:lnTo>
                    <a:pt x="200" y="340"/>
                  </a:lnTo>
                  <a:lnTo>
                    <a:pt x="202" y="340"/>
                  </a:lnTo>
                  <a:lnTo>
                    <a:pt x="202" y="340"/>
                  </a:lnTo>
                  <a:lnTo>
                    <a:pt x="200" y="342"/>
                  </a:lnTo>
                  <a:lnTo>
                    <a:pt x="200" y="342"/>
                  </a:lnTo>
                  <a:lnTo>
                    <a:pt x="202" y="350"/>
                  </a:lnTo>
                  <a:lnTo>
                    <a:pt x="202" y="350"/>
                  </a:lnTo>
                  <a:lnTo>
                    <a:pt x="204" y="348"/>
                  </a:lnTo>
                  <a:lnTo>
                    <a:pt x="204" y="348"/>
                  </a:lnTo>
                  <a:lnTo>
                    <a:pt x="206" y="344"/>
                  </a:lnTo>
                  <a:lnTo>
                    <a:pt x="206" y="344"/>
                  </a:lnTo>
                  <a:lnTo>
                    <a:pt x="210" y="346"/>
                  </a:lnTo>
                  <a:lnTo>
                    <a:pt x="212" y="350"/>
                  </a:lnTo>
                  <a:lnTo>
                    <a:pt x="212" y="352"/>
                  </a:lnTo>
                  <a:lnTo>
                    <a:pt x="216" y="354"/>
                  </a:lnTo>
                  <a:lnTo>
                    <a:pt x="216" y="354"/>
                  </a:lnTo>
                  <a:lnTo>
                    <a:pt x="214" y="354"/>
                  </a:lnTo>
                  <a:lnTo>
                    <a:pt x="214" y="356"/>
                  </a:lnTo>
                  <a:lnTo>
                    <a:pt x="214" y="356"/>
                  </a:lnTo>
                  <a:lnTo>
                    <a:pt x="222" y="364"/>
                  </a:lnTo>
                  <a:lnTo>
                    <a:pt x="222" y="364"/>
                  </a:lnTo>
                  <a:lnTo>
                    <a:pt x="222" y="362"/>
                  </a:lnTo>
                  <a:lnTo>
                    <a:pt x="224" y="362"/>
                  </a:lnTo>
                  <a:lnTo>
                    <a:pt x="224" y="362"/>
                  </a:lnTo>
                  <a:lnTo>
                    <a:pt x="230" y="364"/>
                  </a:lnTo>
                  <a:lnTo>
                    <a:pt x="230" y="364"/>
                  </a:lnTo>
                  <a:lnTo>
                    <a:pt x="234" y="368"/>
                  </a:lnTo>
                  <a:lnTo>
                    <a:pt x="234" y="368"/>
                  </a:lnTo>
                  <a:lnTo>
                    <a:pt x="246" y="376"/>
                  </a:lnTo>
                  <a:lnTo>
                    <a:pt x="246" y="376"/>
                  </a:lnTo>
                  <a:lnTo>
                    <a:pt x="248" y="380"/>
                  </a:lnTo>
                  <a:lnTo>
                    <a:pt x="248" y="380"/>
                  </a:lnTo>
                  <a:lnTo>
                    <a:pt x="252" y="382"/>
                  </a:lnTo>
                  <a:lnTo>
                    <a:pt x="252" y="382"/>
                  </a:lnTo>
                  <a:lnTo>
                    <a:pt x="252" y="382"/>
                  </a:lnTo>
                  <a:lnTo>
                    <a:pt x="250" y="384"/>
                  </a:lnTo>
                  <a:lnTo>
                    <a:pt x="250" y="384"/>
                  </a:lnTo>
                  <a:lnTo>
                    <a:pt x="252" y="390"/>
                  </a:lnTo>
                  <a:lnTo>
                    <a:pt x="252" y="390"/>
                  </a:lnTo>
                  <a:lnTo>
                    <a:pt x="250" y="392"/>
                  </a:lnTo>
                  <a:lnTo>
                    <a:pt x="250" y="392"/>
                  </a:lnTo>
                  <a:lnTo>
                    <a:pt x="250" y="396"/>
                  </a:lnTo>
                  <a:lnTo>
                    <a:pt x="250" y="396"/>
                  </a:lnTo>
                  <a:lnTo>
                    <a:pt x="250" y="396"/>
                  </a:lnTo>
                  <a:lnTo>
                    <a:pt x="250" y="396"/>
                  </a:lnTo>
                  <a:lnTo>
                    <a:pt x="252" y="398"/>
                  </a:lnTo>
                  <a:lnTo>
                    <a:pt x="256" y="400"/>
                  </a:lnTo>
                  <a:lnTo>
                    <a:pt x="256" y="400"/>
                  </a:lnTo>
                  <a:lnTo>
                    <a:pt x="256" y="402"/>
                  </a:lnTo>
                  <a:lnTo>
                    <a:pt x="256" y="402"/>
                  </a:lnTo>
                  <a:lnTo>
                    <a:pt x="260" y="406"/>
                  </a:lnTo>
                  <a:lnTo>
                    <a:pt x="264" y="408"/>
                  </a:lnTo>
                  <a:lnTo>
                    <a:pt x="264" y="408"/>
                  </a:lnTo>
                  <a:lnTo>
                    <a:pt x="264" y="408"/>
                  </a:lnTo>
                  <a:lnTo>
                    <a:pt x="264" y="410"/>
                  </a:lnTo>
                  <a:lnTo>
                    <a:pt x="264" y="410"/>
                  </a:lnTo>
                  <a:lnTo>
                    <a:pt x="262" y="410"/>
                  </a:lnTo>
                  <a:lnTo>
                    <a:pt x="262" y="410"/>
                  </a:lnTo>
                  <a:lnTo>
                    <a:pt x="262" y="410"/>
                  </a:lnTo>
                  <a:lnTo>
                    <a:pt x="264" y="416"/>
                  </a:lnTo>
                  <a:lnTo>
                    <a:pt x="264" y="416"/>
                  </a:lnTo>
                  <a:lnTo>
                    <a:pt x="270" y="414"/>
                  </a:lnTo>
                  <a:lnTo>
                    <a:pt x="276" y="414"/>
                  </a:lnTo>
                  <a:lnTo>
                    <a:pt x="276" y="414"/>
                  </a:lnTo>
                  <a:lnTo>
                    <a:pt x="278" y="416"/>
                  </a:lnTo>
                  <a:lnTo>
                    <a:pt x="282" y="418"/>
                  </a:lnTo>
                  <a:lnTo>
                    <a:pt x="282" y="418"/>
                  </a:lnTo>
                  <a:lnTo>
                    <a:pt x="282" y="418"/>
                  </a:lnTo>
                  <a:lnTo>
                    <a:pt x="280" y="418"/>
                  </a:lnTo>
                  <a:lnTo>
                    <a:pt x="278" y="418"/>
                  </a:lnTo>
                  <a:lnTo>
                    <a:pt x="272" y="416"/>
                  </a:lnTo>
                  <a:lnTo>
                    <a:pt x="272" y="416"/>
                  </a:lnTo>
                  <a:lnTo>
                    <a:pt x="268" y="418"/>
                  </a:lnTo>
                  <a:lnTo>
                    <a:pt x="268" y="418"/>
                  </a:lnTo>
                  <a:lnTo>
                    <a:pt x="266" y="420"/>
                  </a:lnTo>
                  <a:lnTo>
                    <a:pt x="266" y="420"/>
                  </a:lnTo>
                  <a:lnTo>
                    <a:pt x="270" y="424"/>
                  </a:lnTo>
                  <a:lnTo>
                    <a:pt x="270" y="424"/>
                  </a:lnTo>
                  <a:lnTo>
                    <a:pt x="268" y="428"/>
                  </a:lnTo>
                  <a:lnTo>
                    <a:pt x="268" y="428"/>
                  </a:lnTo>
                  <a:lnTo>
                    <a:pt x="270" y="430"/>
                  </a:lnTo>
                  <a:lnTo>
                    <a:pt x="270" y="430"/>
                  </a:lnTo>
                  <a:lnTo>
                    <a:pt x="272" y="430"/>
                  </a:lnTo>
                  <a:lnTo>
                    <a:pt x="272" y="430"/>
                  </a:lnTo>
                  <a:lnTo>
                    <a:pt x="274" y="430"/>
                  </a:lnTo>
                  <a:lnTo>
                    <a:pt x="276" y="434"/>
                  </a:lnTo>
                  <a:lnTo>
                    <a:pt x="276" y="434"/>
                  </a:lnTo>
                  <a:lnTo>
                    <a:pt x="276" y="434"/>
                  </a:lnTo>
                  <a:lnTo>
                    <a:pt x="276" y="434"/>
                  </a:lnTo>
                  <a:lnTo>
                    <a:pt x="276" y="432"/>
                  </a:lnTo>
                  <a:lnTo>
                    <a:pt x="276" y="432"/>
                  </a:lnTo>
                  <a:lnTo>
                    <a:pt x="278" y="432"/>
                  </a:lnTo>
                  <a:lnTo>
                    <a:pt x="280" y="432"/>
                  </a:lnTo>
                  <a:lnTo>
                    <a:pt x="280" y="432"/>
                  </a:lnTo>
                  <a:lnTo>
                    <a:pt x="280" y="428"/>
                  </a:lnTo>
                  <a:lnTo>
                    <a:pt x="278" y="424"/>
                  </a:lnTo>
                  <a:lnTo>
                    <a:pt x="278" y="424"/>
                  </a:lnTo>
                  <a:lnTo>
                    <a:pt x="278" y="424"/>
                  </a:lnTo>
                  <a:lnTo>
                    <a:pt x="280" y="424"/>
                  </a:lnTo>
                  <a:lnTo>
                    <a:pt x="282" y="424"/>
                  </a:lnTo>
                  <a:lnTo>
                    <a:pt x="282" y="424"/>
                  </a:lnTo>
                  <a:lnTo>
                    <a:pt x="280" y="426"/>
                  </a:lnTo>
                  <a:lnTo>
                    <a:pt x="280" y="426"/>
                  </a:lnTo>
                  <a:lnTo>
                    <a:pt x="282" y="426"/>
                  </a:lnTo>
                  <a:lnTo>
                    <a:pt x="282" y="426"/>
                  </a:lnTo>
                  <a:lnTo>
                    <a:pt x="284" y="424"/>
                  </a:lnTo>
                  <a:lnTo>
                    <a:pt x="284" y="424"/>
                  </a:lnTo>
                  <a:lnTo>
                    <a:pt x="284" y="422"/>
                  </a:lnTo>
                  <a:lnTo>
                    <a:pt x="284" y="422"/>
                  </a:lnTo>
                  <a:lnTo>
                    <a:pt x="282" y="422"/>
                  </a:lnTo>
                  <a:lnTo>
                    <a:pt x="282" y="422"/>
                  </a:lnTo>
                  <a:lnTo>
                    <a:pt x="280" y="420"/>
                  </a:lnTo>
                  <a:lnTo>
                    <a:pt x="280" y="420"/>
                  </a:lnTo>
                  <a:lnTo>
                    <a:pt x="284" y="418"/>
                  </a:lnTo>
                  <a:lnTo>
                    <a:pt x="284" y="418"/>
                  </a:lnTo>
                  <a:lnTo>
                    <a:pt x="286" y="420"/>
                  </a:lnTo>
                  <a:lnTo>
                    <a:pt x="288" y="422"/>
                  </a:lnTo>
                  <a:lnTo>
                    <a:pt x="288" y="422"/>
                  </a:lnTo>
                  <a:lnTo>
                    <a:pt x="288" y="422"/>
                  </a:lnTo>
                  <a:lnTo>
                    <a:pt x="288" y="422"/>
                  </a:lnTo>
                  <a:lnTo>
                    <a:pt x="290" y="422"/>
                  </a:lnTo>
                  <a:lnTo>
                    <a:pt x="290" y="422"/>
                  </a:lnTo>
                  <a:lnTo>
                    <a:pt x="288" y="418"/>
                  </a:lnTo>
                  <a:lnTo>
                    <a:pt x="288" y="418"/>
                  </a:lnTo>
                  <a:lnTo>
                    <a:pt x="290" y="418"/>
                  </a:lnTo>
                  <a:lnTo>
                    <a:pt x="290" y="418"/>
                  </a:lnTo>
                  <a:lnTo>
                    <a:pt x="284" y="414"/>
                  </a:lnTo>
                  <a:lnTo>
                    <a:pt x="276" y="410"/>
                  </a:lnTo>
                  <a:lnTo>
                    <a:pt x="276" y="410"/>
                  </a:lnTo>
                  <a:lnTo>
                    <a:pt x="276" y="410"/>
                  </a:lnTo>
                  <a:lnTo>
                    <a:pt x="280" y="408"/>
                  </a:lnTo>
                  <a:lnTo>
                    <a:pt x="280" y="408"/>
                  </a:lnTo>
                  <a:lnTo>
                    <a:pt x="278" y="406"/>
                  </a:lnTo>
                  <a:lnTo>
                    <a:pt x="278" y="406"/>
                  </a:lnTo>
                  <a:lnTo>
                    <a:pt x="278" y="406"/>
                  </a:lnTo>
                  <a:lnTo>
                    <a:pt x="282" y="406"/>
                  </a:lnTo>
                  <a:lnTo>
                    <a:pt x="282" y="406"/>
                  </a:lnTo>
                  <a:lnTo>
                    <a:pt x="282" y="408"/>
                  </a:lnTo>
                  <a:lnTo>
                    <a:pt x="282" y="408"/>
                  </a:lnTo>
                  <a:lnTo>
                    <a:pt x="282" y="408"/>
                  </a:lnTo>
                  <a:lnTo>
                    <a:pt x="282" y="408"/>
                  </a:lnTo>
                  <a:lnTo>
                    <a:pt x="282" y="408"/>
                  </a:lnTo>
                  <a:lnTo>
                    <a:pt x="284" y="406"/>
                  </a:lnTo>
                  <a:lnTo>
                    <a:pt x="284" y="406"/>
                  </a:lnTo>
                  <a:lnTo>
                    <a:pt x="276" y="398"/>
                  </a:lnTo>
                  <a:lnTo>
                    <a:pt x="276" y="398"/>
                  </a:lnTo>
                  <a:lnTo>
                    <a:pt x="278" y="394"/>
                  </a:lnTo>
                  <a:lnTo>
                    <a:pt x="278" y="394"/>
                  </a:lnTo>
                  <a:lnTo>
                    <a:pt x="276" y="394"/>
                  </a:lnTo>
                  <a:lnTo>
                    <a:pt x="276" y="394"/>
                  </a:lnTo>
                  <a:lnTo>
                    <a:pt x="280" y="392"/>
                  </a:lnTo>
                  <a:lnTo>
                    <a:pt x="280" y="392"/>
                  </a:lnTo>
                  <a:lnTo>
                    <a:pt x="280" y="392"/>
                  </a:lnTo>
                  <a:lnTo>
                    <a:pt x="280" y="392"/>
                  </a:lnTo>
                  <a:lnTo>
                    <a:pt x="280" y="394"/>
                  </a:lnTo>
                  <a:lnTo>
                    <a:pt x="280" y="394"/>
                  </a:lnTo>
                  <a:lnTo>
                    <a:pt x="280" y="394"/>
                  </a:lnTo>
                  <a:lnTo>
                    <a:pt x="280" y="394"/>
                  </a:lnTo>
                  <a:lnTo>
                    <a:pt x="282" y="396"/>
                  </a:lnTo>
                  <a:lnTo>
                    <a:pt x="284" y="400"/>
                  </a:lnTo>
                  <a:lnTo>
                    <a:pt x="284" y="400"/>
                  </a:lnTo>
                  <a:lnTo>
                    <a:pt x="286" y="400"/>
                  </a:lnTo>
                  <a:lnTo>
                    <a:pt x="286" y="400"/>
                  </a:lnTo>
                  <a:lnTo>
                    <a:pt x="286" y="400"/>
                  </a:lnTo>
                  <a:lnTo>
                    <a:pt x="284" y="396"/>
                  </a:lnTo>
                  <a:lnTo>
                    <a:pt x="284" y="396"/>
                  </a:lnTo>
                  <a:lnTo>
                    <a:pt x="284" y="396"/>
                  </a:lnTo>
                  <a:lnTo>
                    <a:pt x="286" y="398"/>
                  </a:lnTo>
                  <a:lnTo>
                    <a:pt x="288" y="400"/>
                  </a:lnTo>
                  <a:lnTo>
                    <a:pt x="288" y="400"/>
                  </a:lnTo>
                  <a:lnTo>
                    <a:pt x="288" y="398"/>
                  </a:lnTo>
                  <a:lnTo>
                    <a:pt x="288" y="398"/>
                  </a:lnTo>
                  <a:lnTo>
                    <a:pt x="290" y="398"/>
                  </a:lnTo>
                  <a:lnTo>
                    <a:pt x="290" y="398"/>
                  </a:lnTo>
                  <a:lnTo>
                    <a:pt x="286" y="396"/>
                  </a:lnTo>
                  <a:lnTo>
                    <a:pt x="286" y="396"/>
                  </a:lnTo>
                  <a:lnTo>
                    <a:pt x="288" y="394"/>
                  </a:lnTo>
                  <a:lnTo>
                    <a:pt x="288" y="394"/>
                  </a:lnTo>
                  <a:lnTo>
                    <a:pt x="290" y="396"/>
                  </a:lnTo>
                  <a:lnTo>
                    <a:pt x="290" y="396"/>
                  </a:lnTo>
                  <a:lnTo>
                    <a:pt x="292" y="398"/>
                  </a:lnTo>
                  <a:lnTo>
                    <a:pt x="292" y="398"/>
                  </a:lnTo>
                  <a:lnTo>
                    <a:pt x="292" y="398"/>
                  </a:lnTo>
                  <a:lnTo>
                    <a:pt x="292" y="398"/>
                  </a:lnTo>
                  <a:lnTo>
                    <a:pt x="292" y="398"/>
                  </a:lnTo>
                  <a:lnTo>
                    <a:pt x="290" y="394"/>
                  </a:lnTo>
                  <a:lnTo>
                    <a:pt x="286" y="392"/>
                  </a:lnTo>
                  <a:lnTo>
                    <a:pt x="286" y="392"/>
                  </a:lnTo>
                  <a:lnTo>
                    <a:pt x="286" y="392"/>
                  </a:lnTo>
                  <a:lnTo>
                    <a:pt x="290" y="390"/>
                  </a:lnTo>
                  <a:lnTo>
                    <a:pt x="292" y="388"/>
                  </a:lnTo>
                  <a:lnTo>
                    <a:pt x="292" y="388"/>
                  </a:lnTo>
                  <a:lnTo>
                    <a:pt x="294" y="390"/>
                  </a:lnTo>
                  <a:lnTo>
                    <a:pt x="294" y="390"/>
                  </a:lnTo>
                  <a:lnTo>
                    <a:pt x="298" y="388"/>
                  </a:lnTo>
                  <a:lnTo>
                    <a:pt x="298" y="388"/>
                  </a:lnTo>
                  <a:lnTo>
                    <a:pt x="300" y="390"/>
                  </a:lnTo>
                  <a:lnTo>
                    <a:pt x="304" y="390"/>
                  </a:lnTo>
                  <a:lnTo>
                    <a:pt x="306" y="390"/>
                  </a:lnTo>
                  <a:lnTo>
                    <a:pt x="308" y="392"/>
                  </a:lnTo>
                  <a:lnTo>
                    <a:pt x="308" y="392"/>
                  </a:lnTo>
                  <a:lnTo>
                    <a:pt x="308" y="392"/>
                  </a:lnTo>
                  <a:lnTo>
                    <a:pt x="308" y="392"/>
                  </a:lnTo>
                  <a:lnTo>
                    <a:pt x="312" y="392"/>
                  </a:lnTo>
                  <a:lnTo>
                    <a:pt x="312" y="392"/>
                  </a:lnTo>
                  <a:lnTo>
                    <a:pt x="312" y="392"/>
                  </a:lnTo>
                  <a:lnTo>
                    <a:pt x="312" y="392"/>
                  </a:lnTo>
                  <a:lnTo>
                    <a:pt x="310" y="394"/>
                  </a:lnTo>
                  <a:lnTo>
                    <a:pt x="310" y="394"/>
                  </a:lnTo>
                  <a:lnTo>
                    <a:pt x="308" y="398"/>
                  </a:lnTo>
                  <a:lnTo>
                    <a:pt x="308" y="398"/>
                  </a:lnTo>
                  <a:lnTo>
                    <a:pt x="312" y="394"/>
                  </a:lnTo>
                  <a:lnTo>
                    <a:pt x="312" y="394"/>
                  </a:lnTo>
                  <a:lnTo>
                    <a:pt x="318" y="392"/>
                  </a:lnTo>
                  <a:lnTo>
                    <a:pt x="318" y="392"/>
                  </a:lnTo>
                  <a:lnTo>
                    <a:pt x="320" y="388"/>
                  </a:lnTo>
                  <a:lnTo>
                    <a:pt x="320" y="388"/>
                  </a:lnTo>
                  <a:lnTo>
                    <a:pt x="324" y="388"/>
                  </a:lnTo>
                  <a:lnTo>
                    <a:pt x="324" y="388"/>
                  </a:lnTo>
                  <a:lnTo>
                    <a:pt x="328" y="388"/>
                  </a:lnTo>
                  <a:lnTo>
                    <a:pt x="332" y="388"/>
                  </a:lnTo>
                  <a:lnTo>
                    <a:pt x="332" y="388"/>
                  </a:lnTo>
                  <a:lnTo>
                    <a:pt x="334" y="386"/>
                  </a:lnTo>
                  <a:lnTo>
                    <a:pt x="334" y="386"/>
                  </a:lnTo>
                  <a:lnTo>
                    <a:pt x="332" y="384"/>
                  </a:lnTo>
                  <a:lnTo>
                    <a:pt x="328" y="384"/>
                  </a:lnTo>
                  <a:lnTo>
                    <a:pt x="328" y="384"/>
                  </a:lnTo>
                  <a:lnTo>
                    <a:pt x="324" y="378"/>
                  </a:lnTo>
                  <a:lnTo>
                    <a:pt x="322" y="376"/>
                  </a:lnTo>
                  <a:lnTo>
                    <a:pt x="320" y="374"/>
                  </a:lnTo>
                  <a:lnTo>
                    <a:pt x="320" y="372"/>
                  </a:lnTo>
                  <a:lnTo>
                    <a:pt x="320" y="372"/>
                  </a:lnTo>
                  <a:lnTo>
                    <a:pt x="322" y="370"/>
                  </a:lnTo>
                  <a:lnTo>
                    <a:pt x="322" y="370"/>
                  </a:lnTo>
                  <a:lnTo>
                    <a:pt x="324" y="364"/>
                  </a:lnTo>
                  <a:lnTo>
                    <a:pt x="324" y="364"/>
                  </a:lnTo>
                  <a:lnTo>
                    <a:pt x="328" y="362"/>
                  </a:lnTo>
                  <a:lnTo>
                    <a:pt x="328" y="362"/>
                  </a:lnTo>
                  <a:lnTo>
                    <a:pt x="328" y="360"/>
                  </a:lnTo>
                  <a:lnTo>
                    <a:pt x="328" y="360"/>
                  </a:lnTo>
                  <a:lnTo>
                    <a:pt x="330" y="352"/>
                  </a:lnTo>
                  <a:lnTo>
                    <a:pt x="332" y="350"/>
                  </a:lnTo>
                  <a:lnTo>
                    <a:pt x="336" y="348"/>
                  </a:lnTo>
                  <a:lnTo>
                    <a:pt x="336" y="348"/>
                  </a:lnTo>
                  <a:lnTo>
                    <a:pt x="338" y="344"/>
                  </a:lnTo>
                  <a:lnTo>
                    <a:pt x="338" y="344"/>
                  </a:lnTo>
                  <a:lnTo>
                    <a:pt x="338" y="342"/>
                  </a:lnTo>
                  <a:lnTo>
                    <a:pt x="338" y="342"/>
                  </a:lnTo>
                  <a:lnTo>
                    <a:pt x="338" y="340"/>
                  </a:lnTo>
                  <a:lnTo>
                    <a:pt x="338" y="340"/>
                  </a:lnTo>
                  <a:lnTo>
                    <a:pt x="342" y="338"/>
                  </a:lnTo>
                  <a:lnTo>
                    <a:pt x="342" y="338"/>
                  </a:lnTo>
                  <a:lnTo>
                    <a:pt x="344" y="334"/>
                  </a:lnTo>
                  <a:lnTo>
                    <a:pt x="348" y="332"/>
                  </a:lnTo>
                  <a:lnTo>
                    <a:pt x="350" y="330"/>
                  </a:lnTo>
                  <a:lnTo>
                    <a:pt x="356" y="328"/>
                  </a:lnTo>
                  <a:lnTo>
                    <a:pt x="356" y="328"/>
                  </a:lnTo>
                  <a:lnTo>
                    <a:pt x="358" y="328"/>
                  </a:lnTo>
                  <a:lnTo>
                    <a:pt x="358" y="328"/>
                  </a:lnTo>
                  <a:lnTo>
                    <a:pt x="358" y="326"/>
                  </a:lnTo>
                  <a:lnTo>
                    <a:pt x="358" y="326"/>
                  </a:lnTo>
                  <a:lnTo>
                    <a:pt x="360" y="330"/>
                  </a:lnTo>
                  <a:lnTo>
                    <a:pt x="360" y="330"/>
                  </a:lnTo>
                  <a:lnTo>
                    <a:pt x="360" y="330"/>
                  </a:lnTo>
                  <a:lnTo>
                    <a:pt x="358" y="332"/>
                  </a:lnTo>
                  <a:lnTo>
                    <a:pt x="358" y="332"/>
                  </a:lnTo>
                  <a:lnTo>
                    <a:pt x="358" y="332"/>
                  </a:lnTo>
                  <a:lnTo>
                    <a:pt x="360" y="334"/>
                  </a:lnTo>
                  <a:lnTo>
                    <a:pt x="364" y="334"/>
                  </a:lnTo>
                  <a:lnTo>
                    <a:pt x="372" y="334"/>
                  </a:lnTo>
                  <a:lnTo>
                    <a:pt x="372" y="334"/>
                  </a:lnTo>
                  <a:lnTo>
                    <a:pt x="372" y="336"/>
                  </a:lnTo>
                  <a:lnTo>
                    <a:pt x="372" y="336"/>
                  </a:lnTo>
                  <a:lnTo>
                    <a:pt x="368" y="340"/>
                  </a:lnTo>
                  <a:lnTo>
                    <a:pt x="362" y="342"/>
                  </a:lnTo>
                  <a:lnTo>
                    <a:pt x="362" y="342"/>
                  </a:lnTo>
                  <a:lnTo>
                    <a:pt x="364" y="342"/>
                  </a:lnTo>
                  <a:lnTo>
                    <a:pt x="364" y="342"/>
                  </a:lnTo>
                  <a:lnTo>
                    <a:pt x="370" y="344"/>
                  </a:lnTo>
                  <a:lnTo>
                    <a:pt x="372" y="346"/>
                  </a:lnTo>
                  <a:lnTo>
                    <a:pt x="370" y="350"/>
                  </a:lnTo>
                  <a:lnTo>
                    <a:pt x="370" y="352"/>
                  </a:lnTo>
                  <a:lnTo>
                    <a:pt x="370" y="352"/>
                  </a:lnTo>
                  <a:lnTo>
                    <a:pt x="376" y="352"/>
                  </a:lnTo>
                  <a:lnTo>
                    <a:pt x="380" y="348"/>
                  </a:lnTo>
                  <a:lnTo>
                    <a:pt x="380" y="348"/>
                  </a:lnTo>
                  <a:lnTo>
                    <a:pt x="386" y="348"/>
                  </a:lnTo>
                  <a:lnTo>
                    <a:pt x="386" y="348"/>
                  </a:lnTo>
                  <a:lnTo>
                    <a:pt x="388" y="346"/>
                  </a:lnTo>
                  <a:lnTo>
                    <a:pt x="388" y="346"/>
                  </a:lnTo>
                  <a:lnTo>
                    <a:pt x="390" y="346"/>
                  </a:lnTo>
                  <a:lnTo>
                    <a:pt x="392" y="346"/>
                  </a:lnTo>
                  <a:lnTo>
                    <a:pt x="392" y="346"/>
                  </a:lnTo>
                  <a:lnTo>
                    <a:pt x="396" y="346"/>
                  </a:lnTo>
                  <a:lnTo>
                    <a:pt x="396" y="346"/>
                  </a:lnTo>
                  <a:lnTo>
                    <a:pt x="398" y="342"/>
                  </a:lnTo>
                  <a:lnTo>
                    <a:pt x="398" y="342"/>
                  </a:lnTo>
                  <a:lnTo>
                    <a:pt x="392" y="342"/>
                  </a:lnTo>
                  <a:lnTo>
                    <a:pt x="392" y="342"/>
                  </a:lnTo>
                  <a:lnTo>
                    <a:pt x="388" y="342"/>
                  </a:lnTo>
                  <a:lnTo>
                    <a:pt x="384" y="344"/>
                  </a:lnTo>
                  <a:lnTo>
                    <a:pt x="384" y="344"/>
                  </a:lnTo>
                  <a:lnTo>
                    <a:pt x="382" y="338"/>
                  </a:lnTo>
                  <a:lnTo>
                    <a:pt x="374" y="334"/>
                  </a:lnTo>
                  <a:lnTo>
                    <a:pt x="374" y="334"/>
                  </a:lnTo>
                  <a:lnTo>
                    <a:pt x="374" y="334"/>
                  </a:lnTo>
                  <a:lnTo>
                    <a:pt x="374" y="334"/>
                  </a:lnTo>
                  <a:lnTo>
                    <a:pt x="384" y="334"/>
                  </a:lnTo>
                  <a:lnTo>
                    <a:pt x="384" y="334"/>
                  </a:lnTo>
                  <a:lnTo>
                    <a:pt x="386" y="330"/>
                  </a:lnTo>
                  <a:lnTo>
                    <a:pt x="386" y="330"/>
                  </a:lnTo>
                  <a:lnTo>
                    <a:pt x="386" y="330"/>
                  </a:lnTo>
                  <a:lnTo>
                    <a:pt x="386" y="330"/>
                  </a:lnTo>
                  <a:lnTo>
                    <a:pt x="388" y="330"/>
                  </a:lnTo>
                  <a:lnTo>
                    <a:pt x="388" y="330"/>
                  </a:lnTo>
                  <a:lnTo>
                    <a:pt x="390" y="330"/>
                  </a:lnTo>
                  <a:lnTo>
                    <a:pt x="390" y="330"/>
                  </a:lnTo>
                  <a:lnTo>
                    <a:pt x="392" y="328"/>
                  </a:lnTo>
                  <a:lnTo>
                    <a:pt x="392" y="328"/>
                  </a:lnTo>
                  <a:lnTo>
                    <a:pt x="404" y="326"/>
                  </a:lnTo>
                  <a:lnTo>
                    <a:pt x="404" y="326"/>
                  </a:lnTo>
                  <a:lnTo>
                    <a:pt x="406" y="324"/>
                  </a:lnTo>
                  <a:lnTo>
                    <a:pt x="406" y="324"/>
                  </a:lnTo>
                  <a:lnTo>
                    <a:pt x="412" y="324"/>
                  </a:lnTo>
                  <a:lnTo>
                    <a:pt x="412" y="324"/>
                  </a:lnTo>
                  <a:lnTo>
                    <a:pt x="412" y="322"/>
                  </a:lnTo>
                  <a:lnTo>
                    <a:pt x="412" y="322"/>
                  </a:lnTo>
                  <a:lnTo>
                    <a:pt x="420" y="322"/>
                  </a:lnTo>
                  <a:lnTo>
                    <a:pt x="420" y="322"/>
                  </a:lnTo>
                  <a:lnTo>
                    <a:pt x="422" y="324"/>
                  </a:lnTo>
                  <a:lnTo>
                    <a:pt x="422" y="324"/>
                  </a:lnTo>
                  <a:lnTo>
                    <a:pt x="416" y="326"/>
                  </a:lnTo>
                  <a:lnTo>
                    <a:pt x="410" y="328"/>
                  </a:lnTo>
                  <a:lnTo>
                    <a:pt x="410" y="328"/>
                  </a:lnTo>
                  <a:lnTo>
                    <a:pt x="408" y="328"/>
                  </a:lnTo>
                  <a:lnTo>
                    <a:pt x="408" y="328"/>
                  </a:lnTo>
                  <a:lnTo>
                    <a:pt x="414" y="334"/>
                  </a:lnTo>
                  <a:lnTo>
                    <a:pt x="414" y="334"/>
                  </a:lnTo>
                  <a:lnTo>
                    <a:pt x="410" y="334"/>
                  </a:lnTo>
                  <a:lnTo>
                    <a:pt x="410" y="334"/>
                  </a:lnTo>
                  <a:lnTo>
                    <a:pt x="408" y="338"/>
                  </a:lnTo>
                  <a:lnTo>
                    <a:pt x="408" y="342"/>
                  </a:lnTo>
                  <a:lnTo>
                    <a:pt x="408" y="342"/>
                  </a:lnTo>
                  <a:lnTo>
                    <a:pt x="402" y="344"/>
                  </a:lnTo>
                  <a:lnTo>
                    <a:pt x="402" y="344"/>
                  </a:lnTo>
                  <a:lnTo>
                    <a:pt x="406" y="348"/>
                  </a:lnTo>
                  <a:lnTo>
                    <a:pt x="406" y="348"/>
                  </a:lnTo>
                  <a:lnTo>
                    <a:pt x="408" y="348"/>
                  </a:lnTo>
                  <a:lnTo>
                    <a:pt x="408" y="348"/>
                  </a:lnTo>
                  <a:lnTo>
                    <a:pt x="412" y="352"/>
                  </a:lnTo>
                  <a:lnTo>
                    <a:pt x="412" y="352"/>
                  </a:lnTo>
                  <a:lnTo>
                    <a:pt x="416" y="352"/>
                  </a:lnTo>
                  <a:lnTo>
                    <a:pt x="416" y="352"/>
                  </a:lnTo>
                  <a:lnTo>
                    <a:pt x="424" y="358"/>
                  </a:lnTo>
                  <a:lnTo>
                    <a:pt x="424" y="358"/>
                  </a:lnTo>
                  <a:lnTo>
                    <a:pt x="426" y="360"/>
                  </a:lnTo>
                  <a:lnTo>
                    <a:pt x="428" y="362"/>
                  </a:lnTo>
                  <a:lnTo>
                    <a:pt x="428" y="362"/>
                  </a:lnTo>
                  <a:lnTo>
                    <a:pt x="428" y="364"/>
                  </a:lnTo>
                  <a:lnTo>
                    <a:pt x="428" y="364"/>
                  </a:lnTo>
                  <a:lnTo>
                    <a:pt x="434" y="366"/>
                  </a:lnTo>
                  <a:lnTo>
                    <a:pt x="440" y="370"/>
                  </a:lnTo>
                  <a:lnTo>
                    <a:pt x="440" y="370"/>
                  </a:lnTo>
                  <a:lnTo>
                    <a:pt x="442" y="374"/>
                  </a:lnTo>
                  <a:lnTo>
                    <a:pt x="442" y="374"/>
                  </a:lnTo>
                  <a:lnTo>
                    <a:pt x="442" y="380"/>
                  </a:lnTo>
                  <a:lnTo>
                    <a:pt x="440" y="384"/>
                  </a:lnTo>
                  <a:lnTo>
                    <a:pt x="436" y="386"/>
                  </a:lnTo>
                  <a:lnTo>
                    <a:pt x="432" y="388"/>
                  </a:lnTo>
                  <a:lnTo>
                    <a:pt x="432" y="388"/>
                  </a:lnTo>
                  <a:lnTo>
                    <a:pt x="426" y="388"/>
                  </a:lnTo>
                  <a:lnTo>
                    <a:pt x="422" y="388"/>
                  </a:lnTo>
                  <a:lnTo>
                    <a:pt x="422" y="388"/>
                  </a:lnTo>
                  <a:lnTo>
                    <a:pt x="416" y="388"/>
                  </a:lnTo>
                  <a:lnTo>
                    <a:pt x="416" y="388"/>
                  </a:lnTo>
                  <a:lnTo>
                    <a:pt x="412" y="388"/>
                  </a:lnTo>
                  <a:lnTo>
                    <a:pt x="406" y="388"/>
                  </a:lnTo>
                  <a:lnTo>
                    <a:pt x="406" y="388"/>
                  </a:lnTo>
                  <a:lnTo>
                    <a:pt x="402" y="386"/>
                  </a:lnTo>
                  <a:lnTo>
                    <a:pt x="400" y="384"/>
                  </a:lnTo>
                  <a:lnTo>
                    <a:pt x="398" y="386"/>
                  </a:lnTo>
                  <a:lnTo>
                    <a:pt x="398" y="386"/>
                  </a:lnTo>
                  <a:lnTo>
                    <a:pt x="394" y="384"/>
                  </a:lnTo>
                  <a:lnTo>
                    <a:pt x="394" y="380"/>
                  </a:lnTo>
                  <a:lnTo>
                    <a:pt x="394" y="380"/>
                  </a:lnTo>
                  <a:lnTo>
                    <a:pt x="388" y="382"/>
                  </a:lnTo>
                  <a:lnTo>
                    <a:pt x="388" y="382"/>
                  </a:lnTo>
                  <a:lnTo>
                    <a:pt x="386" y="380"/>
                  </a:lnTo>
                  <a:lnTo>
                    <a:pt x="384" y="378"/>
                  </a:lnTo>
                  <a:lnTo>
                    <a:pt x="384" y="378"/>
                  </a:lnTo>
                  <a:lnTo>
                    <a:pt x="382" y="378"/>
                  </a:lnTo>
                  <a:lnTo>
                    <a:pt x="378" y="378"/>
                  </a:lnTo>
                  <a:lnTo>
                    <a:pt x="374" y="378"/>
                  </a:lnTo>
                  <a:lnTo>
                    <a:pt x="368" y="378"/>
                  </a:lnTo>
                  <a:lnTo>
                    <a:pt x="368" y="378"/>
                  </a:lnTo>
                  <a:lnTo>
                    <a:pt x="362" y="382"/>
                  </a:lnTo>
                  <a:lnTo>
                    <a:pt x="354" y="384"/>
                  </a:lnTo>
                  <a:lnTo>
                    <a:pt x="354" y="384"/>
                  </a:lnTo>
                  <a:lnTo>
                    <a:pt x="354" y="386"/>
                  </a:lnTo>
                  <a:lnTo>
                    <a:pt x="354" y="386"/>
                  </a:lnTo>
                  <a:lnTo>
                    <a:pt x="348" y="388"/>
                  </a:lnTo>
                  <a:lnTo>
                    <a:pt x="344" y="386"/>
                  </a:lnTo>
                  <a:lnTo>
                    <a:pt x="344" y="386"/>
                  </a:lnTo>
                  <a:lnTo>
                    <a:pt x="342" y="386"/>
                  </a:lnTo>
                  <a:lnTo>
                    <a:pt x="342" y="386"/>
                  </a:lnTo>
                  <a:lnTo>
                    <a:pt x="334" y="386"/>
                  </a:lnTo>
                  <a:lnTo>
                    <a:pt x="334" y="386"/>
                  </a:lnTo>
                  <a:lnTo>
                    <a:pt x="334" y="388"/>
                  </a:lnTo>
                  <a:lnTo>
                    <a:pt x="334" y="388"/>
                  </a:lnTo>
                  <a:lnTo>
                    <a:pt x="336" y="390"/>
                  </a:lnTo>
                  <a:lnTo>
                    <a:pt x="336" y="390"/>
                  </a:lnTo>
                  <a:lnTo>
                    <a:pt x="340" y="390"/>
                  </a:lnTo>
                  <a:lnTo>
                    <a:pt x="340" y="390"/>
                  </a:lnTo>
                  <a:lnTo>
                    <a:pt x="340" y="390"/>
                  </a:lnTo>
                  <a:lnTo>
                    <a:pt x="332" y="392"/>
                  </a:lnTo>
                  <a:lnTo>
                    <a:pt x="332" y="392"/>
                  </a:lnTo>
                  <a:lnTo>
                    <a:pt x="332" y="394"/>
                  </a:lnTo>
                  <a:lnTo>
                    <a:pt x="332" y="394"/>
                  </a:lnTo>
                  <a:lnTo>
                    <a:pt x="334" y="394"/>
                  </a:lnTo>
                  <a:lnTo>
                    <a:pt x="334" y="394"/>
                  </a:lnTo>
                  <a:lnTo>
                    <a:pt x="334" y="394"/>
                  </a:lnTo>
                  <a:lnTo>
                    <a:pt x="334" y="394"/>
                  </a:lnTo>
                  <a:lnTo>
                    <a:pt x="334" y="394"/>
                  </a:lnTo>
                  <a:lnTo>
                    <a:pt x="334" y="394"/>
                  </a:lnTo>
                  <a:lnTo>
                    <a:pt x="324" y="394"/>
                  </a:lnTo>
                  <a:lnTo>
                    <a:pt x="324" y="394"/>
                  </a:lnTo>
                  <a:lnTo>
                    <a:pt x="324" y="394"/>
                  </a:lnTo>
                  <a:lnTo>
                    <a:pt x="324" y="394"/>
                  </a:lnTo>
                  <a:lnTo>
                    <a:pt x="322" y="394"/>
                  </a:lnTo>
                  <a:lnTo>
                    <a:pt x="322" y="394"/>
                  </a:lnTo>
                  <a:lnTo>
                    <a:pt x="322" y="394"/>
                  </a:lnTo>
                  <a:lnTo>
                    <a:pt x="322" y="394"/>
                  </a:lnTo>
                  <a:lnTo>
                    <a:pt x="324" y="394"/>
                  </a:lnTo>
                  <a:lnTo>
                    <a:pt x="324" y="394"/>
                  </a:lnTo>
                  <a:lnTo>
                    <a:pt x="324" y="394"/>
                  </a:lnTo>
                  <a:lnTo>
                    <a:pt x="320" y="394"/>
                  </a:lnTo>
                  <a:lnTo>
                    <a:pt x="318" y="394"/>
                  </a:lnTo>
                  <a:lnTo>
                    <a:pt x="318" y="394"/>
                  </a:lnTo>
                  <a:lnTo>
                    <a:pt x="314" y="394"/>
                  </a:lnTo>
                  <a:lnTo>
                    <a:pt x="310" y="396"/>
                  </a:lnTo>
                  <a:lnTo>
                    <a:pt x="310" y="396"/>
                  </a:lnTo>
                  <a:lnTo>
                    <a:pt x="310" y="398"/>
                  </a:lnTo>
                  <a:lnTo>
                    <a:pt x="308" y="398"/>
                  </a:lnTo>
                  <a:lnTo>
                    <a:pt x="308" y="398"/>
                  </a:lnTo>
                  <a:lnTo>
                    <a:pt x="308" y="404"/>
                  </a:lnTo>
                  <a:lnTo>
                    <a:pt x="308" y="404"/>
                  </a:lnTo>
                  <a:lnTo>
                    <a:pt x="316" y="402"/>
                  </a:lnTo>
                  <a:lnTo>
                    <a:pt x="316" y="402"/>
                  </a:lnTo>
                  <a:lnTo>
                    <a:pt x="316" y="402"/>
                  </a:lnTo>
                  <a:lnTo>
                    <a:pt x="314" y="404"/>
                  </a:lnTo>
                  <a:lnTo>
                    <a:pt x="314" y="404"/>
                  </a:lnTo>
                  <a:lnTo>
                    <a:pt x="312" y="406"/>
                  </a:lnTo>
                  <a:lnTo>
                    <a:pt x="312" y="406"/>
                  </a:lnTo>
                  <a:lnTo>
                    <a:pt x="314" y="408"/>
                  </a:lnTo>
                  <a:lnTo>
                    <a:pt x="314" y="408"/>
                  </a:lnTo>
                  <a:lnTo>
                    <a:pt x="314" y="410"/>
                  </a:lnTo>
                  <a:lnTo>
                    <a:pt x="316" y="410"/>
                  </a:lnTo>
                  <a:lnTo>
                    <a:pt x="316" y="410"/>
                  </a:lnTo>
                  <a:lnTo>
                    <a:pt x="316" y="410"/>
                  </a:lnTo>
                  <a:lnTo>
                    <a:pt x="316" y="410"/>
                  </a:lnTo>
                  <a:lnTo>
                    <a:pt x="314" y="412"/>
                  </a:lnTo>
                  <a:lnTo>
                    <a:pt x="314" y="412"/>
                  </a:lnTo>
                  <a:lnTo>
                    <a:pt x="314" y="414"/>
                  </a:lnTo>
                  <a:lnTo>
                    <a:pt x="314" y="414"/>
                  </a:lnTo>
                  <a:lnTo>
                    <a:pt x="316" y="414"/>
                  </a:lnTo>
                  <a:lnTo>
                    <a:pt x="314" y="416"/>
                  </a:lnTo>
                  <a:lnTo>
                    <a:pt x="314" y="416"/>
                  </a:lnTo>
                  <a:lnTo>
                    <a:pt x="312" y="414"/>
                  </a:lnTo>
                  <a:lnTo>
                    <a:pt x="312" y="414"/>
                  </a:lnTo>
                  <a:lnTo>
                    <a:pt x="310" y="416"/>
                  </a:lnTo>
                  <a:lnTo>
                    <a:pt x="310" y="418"/>
                  </a:lnTo>
                  <a:lnTo>
                    <a:pt x="310" y="418"/>
                  </a:lnTo>
                  <a:lnTo>
                    <a:pt x="318" y="420"/>
                  </a:lnTo>
                  <a:lnTo>
                    <a:pt x="318" y="420"/>
                  </a:lnTo>
                  <a:lnTo>
                    <a:pt x="318" y="424"/>
                  </a:lnTo>
                  <a:lnTo>
                    <a:pt x="318" y="424"/>
                  </a:lnTo>
                  <a:lnTo>
                    <a:pt x="320" y="426"/>
                  </a:lnTo>
                  <a:lnTo>
                    <a:pt x="320" y="426"/>
                  </a:lnTo>
                  <a:lnTo>
                    <a:pt x="320" y="426"/>
                  </a:lnTo>
                  <a:lnTo>
                    <a:pt x="320" y="426"/>
                  </a:lnTo>
                  <a:lnTo>
                    <a:pt x="318" y="428"/>
                  </a:lnTo>
                  <a:lnTo>
                    <a:pt x="318" y="428"/>
                  </a:lnTo>
                  <a:lnTo>
                    <a:pt x="318" y="428"/>
                  </a:lnTo>
                  <a:lnTo>
                    <a:pt x="318" y="428"/>
                  </a:lnTo>
                  <a:lnTo>
                    <a:pt x="324" y="430"/>
                  </a:lnTo>
                  <a:lnTo>
                    <a:pt x="324" y="430"/>
                  </a:lnTo>
                  <a:lnTo>
                    <a:pt x="324" y="430"/>
                  </a:lnTo>
                  <a:lnTo>
                    <a:pt x="324" y="430"/>
                  </a:lnTo>
                  <a:lnTo>
                    <a:pt x="324" y="432"/>
                  </a:lnTo>
                  <a:lnTo>
                    <a:pt x="324" y="432"/>
                  </a:lnTo>
                  <a:lnTo>
                    <a:pt x="324" y="432"/>
                  </a:lnTo>
                  <a:lnTo>
                    <a:pt x="324" y="432"/>
                  </a:lnTo>
                  <a:lnTo>
                    <a:pt x="324" y="432"/>
                  </a:lnTo>
                  <a:lnTo>
                    <a:pt x="324" y="432"/>
                  </a:lnTo>
                  <a:lnTo>
                    <a:pt x="326" y="430"/>
                  </a:lnTo>
                  <a:lnTo>
                    <a:pt x="326" y="430"/>
                  </a:lnTo>
                  <a:lnTo>
                    <a:pt x="330" y="432"/>
                  </a:lnTo>
                  <a:lnTo>
                    <a:pt x="332" y="432"/>
                  </a:lnTo>
                  <a:lnTo>
                    <a:pt x="332" y="432"/>
                  </a:lnTo>
                  <a:lnTo>
                    <a:pt x="334" y="432"/>
                  </a:lnTo>
                  <a:lnTo>
                    <a:pt x="334" y="432"/>
                  </a:lnTo>
                  <a:lnTo>
                    <a:pt x="336" y="436"/>
                  </a:lnTo>
                  <a:lnTo>
                    <a:pt x="336" y="436"/>
                  </a:lnTo>
                  <a:lnTo>
                    <a:pt x="340" y="436"/>
                  </a:lnTo>
                  <a:lnTo>
                    <a:pt x="344" y="438"/>
                  </a:lnTo>
                  <a:lnTo>
                    <a:pt x="344" y="438"/>
                  </a:lnTo>
                  <a:lnTo>
                    <a:pt x="346" y="436"/>
                  </a:lnTo>
                  <a:lnTo>
                    <a:pt x="346" y="436"/>
                  </a:lnTo>
                  <a:lnTo>
                    <a:pt x="346" y="430"/>
                  </a:lnTo>
                  <a:lnTo>
                    <a:pt x="346" y="430"/>
                  </a:lnTo>
                  <a:lnTo>
                    <a:pt x="354" y="430"/>
                  </a:lnTo>
                  <a:lnTo>
                    <a:pt x="358" y="434"/>
                  </a:lnTo>
                  <a:lnTo>
                    <a:pt x="358" y="434"/>
                  </a:lnTo>
                  <a:lnTo>
                    <a:pt x="362" y="436"/>
                  </a:lnTo>
                  <a:lnTo>
                    <a:pt x="364" y="438"/>
                  </a:lnTo>
                  <a:lnTo>
                    <a:pt x="364" y="438"/>
                  </a:lnTo>
                  <a:lnTo>
                    <a:pt x="370" y="438"/>
                  </a:lnTo>
                  <a:lnTo>
                    <a:pt x="376" y="436"/>
                  </a:lnTo>
                  <a:lnTo>
                    <a:pt x="376" y="436"/>
                  </a:lnTo>
                  <a:lnTo>
                    <a:pt x="380" y="432"/>
                  </a:lnTo>
                  <a:lnTo>
                    <a:pt x="380" y="432"/>
                  </a:lnTo>
                  <a:lnTo>
                    <a:pt x="384" y="432"/>
                  </a:lnTo>
                  <a:lnTo>
                    <a:pt x="388" y="434"/>
                  </a:lnTo>
                  <a:lnTo>
                    <a:pt x="388" y="434"/>
                  </a:lnTo>
                  <a:lnTo>
                    <a:pt x="392" y="430"/>
                  </a:lnTo>
                  <a:lnTo>
                    <a:pt x="394" y="430"/>
                  </a:lnTo>
                  <a:lnTo>
                    <a:pt x="394" y="430"/>
                  </a:lnTo>
                  <a:lnTo>
                    <a:pt x="394" y="432"/>
                  </a:lnTo>
                  <a:lnTo>
                    <a:pt x="394" y="432"/>
                  </a:lnTo>
                  <a:lnTo>
                    <a:pt x="394" y="434"/>
                  </a:lnTo>
                  <a:lnTo>
                    <a:pt x="394" y="434"/>
                  </a:lnTo>
                  <a:lnTo>
                    <a:pt x="390" y="436"/>
                  </a:lnTo>
                  <a:lnTo>
                    <a:pt x="390" y="436"/>
                  </a:lnTo>
                  <a:lnTo>
                    <a:pt x="392" y="440"/>
                  </a:lnTo>
                  <a:lnTo>
                    <a:pt x="392" y="440"/>
                  </a:lnTo>
                  <a:lnTo>
                    <a:pt x="390" y="444"/>
                  </a:lnTo>
                  <a:lnTo>
                    <a:pt x="390" y="444"/>
                  </a:lnTo>
                  <a:lnTo>
                    <a:pt x="392" y="448"/>
                  </a:lnTo>
                  <a:lnTo>
                    <a:pt x="392" y="454"/>
                  </a:lnTo>
                  <a:lnTo>
                    <a:pt x="392" y="454"/>
                  </a:lnTo>
                  <a:lnTo>
                    <a:pt x="388" y="462"/>
                  </a:lnTo>
                  <a:lnTo>
                    <a:pt x="384" y="470"/>
                  </a:lnTo>
                  <a:lnTo>
                    <a:pt x="384" y="470"/>
                  </a:lnTo>
                  <a:lnTo>
                    <a:pt x="382" y="474"/>
                  </a:lnTo>
                  <a:lnTo>
                    <a:pt x="382" y="474"/>
                  </a:lnTo>
                  <a:lnTo>
                    <a:pt x="380" y="480"/>
                  </a:lnTo>
                  <a:lnTo>
                    <a:pt x="378" y="484"/>
                  </a:lnTo>
                  <a:lnTo>
                    <a:pt x="378" y="484"/>
                  </a:lnTo>
                  <a:lnTo>
                    <a:pt x="384" y="500"/>
                  </a:lnTo>
                  <a:lnTo>
                    <a:pt x="384" y="500"/>
                  </a:lnTo>
                  <a:lnTo>
                    <a:pt x="386" y="502"/>
                  </a:lnTo>
                  <a:lnTo>
                    <a:pt x="386" y="502"/>
                  </a:lnTo>
                  <a:lnTo>
                    <a:pt x="382" y="514"/>
                  </a:lnTo>
                  <a:lnTo>
                    <a:pt x="382" y="514"/>
                  </a:lnTo>
                  <a:lnTo>
                    <a:pt x="386" y="514"/>
                  </a:lnTo>
                  <a:lnTo>
                    <a:pt x="386" y="514"/>
                  </a:lnTo>
                  <a:lnTo>
                    <a:pt x="390" y="520"/>
                  </a:lnTo>
                  <a:lnTo>
                    <a:pt x="390" y="520"/>
                  </a:lnTo>
                  <a:lnTo>
                    <a:pt x="398" y="534"/>
                  </a:lnTo>
                  <a:lnTo>
                    <a:pt x="398" y="534"/>
                  </a:lnTo>
                  <a:lnTo>
                    <a:pt x="402" y="538"/>
                  </a:lnTo>
                  <a:lnTo>
                    <a:pt x="404" y="542"/>
                  </a:lnTo>
                  <a:lnTo>
                    <a:pt x="404" y="546"/>
                  </a:lnTo>
                  <a:lnTo>
                    <a:pt x="404" y="546"/>
                  </a:lnTo>
                  <a:lnTo>
                    <a:pt x="408" y="550"/>
                  </a:lnTo>
                  <a:lnTo>
                    <a:pt x="414" y="552"/>
                  </a:lnTo>
                  <a:lnTo>
                    <a:pt x="414" y="552"/>
                  </a:lnTo>
                  <a:lnTo>
                    <a:pt x="420" y="564"/>
                  </a:lnTo>
                  <a:lnTo>
                    <a:pt x="420" y="564"/>
                  </a:lnTo>
                  <a:lnTo>
                    <a:pt x="420" y="570"/>
                  </a:lnTo>
                  <a:lnTo>
                    <a:pt x="420" y="576"/>
                  </a:lnTo>
                  <a:lnTo>
                    <a:pt x="420" y="576"/>
                  </a:lnTo>
                  <a:lnTo>
                    <a:pt x="426" y="584"/>
                  </a:lnTo>
                  <a:lnTo>
                    <a:pt x="426" y="584"/>
                  </a:lnTo>
                  <a:lnTo>
                    <a:pt x="430" y="586"/>
                  </a:lnTo>
                  <a:lnTo>
                    <a:pt x="434" y="588"/>
                  </a:lnTo>
                  <a:lnTo>
                    <a:pt x="434" y="588"/>
                  </a:lnTo>
                  <a:lnTo>
                    <a:pt x="442" y="606"/>
                  </a:lnTo>
                  <a:lnTo>
                    <a:pt x="442" y="606"/>
                  </a:lnTo>
                  <a:lnTo>
                    <a:pt x="444" y="608"/>
                  </a:lnTo>
                  <a:lnTo>
                    <a:pt x="444" y="608"/>
                  </a:lnTo>
                  <a:lnTo>
                    <a:pt x="448" y="612"/>
                  </a:lnTo>
                  <a:lnTo>
                    <a:pt x="452" y="618"/>
                  </a:lnTo>
                  <a:lnTo>
                    <a:pt x="452" y="618"/>
                  </a:lnTo>
                  <a:lnTo>
                    <a:pt x="452" y="624"/>
                  </a:lnTo>
                  <a:lnTo>
                    <a:pt x="452" y="624"/>
                  </a:lnTo>
                  <a:lnTo>
                    <a:pt x="452" y="628"/>
                  </a:lnTo>
                  <a:lnTo>
                    <a:pt x="452" y="628"/>
                  </a:lnTo>
                  <a:lnTo>
                    <a:pt x="456" y="642"/>
                  </a:lnTo>
                  <a:lnTo>
                    <a:pt x="456" y="648"/>
                  </a:lnTo>
                  <a:lnTo>
                    <a:pt x="456" y="648"/>
                  </a:lnTo>
                  <a:lnTo>
                    <a:pt x="460" y="652"/>
                  </a:lnTo>
                  <a:lnTo>
                    <a:pt x="464" y="652"/>
                  </a:lnTo>
                  <a:lnTo>
                    <a:pt x="468" y="652"/>
                  </a:lnTo>
                  <a:lnTo>
                    <a:pt x="474" y="650"/>
                  </a:lnTo>
                  <a:lnTo>
                    <a:pt x="474" y="650"/>
                  </a:lnTo>
                  <a:lnTo>
                    <a:pt x="478" y="646"/>
                  </a:lnTo>
                  <a:lnTo>
                    <a:pt x="478" y="646"/>
                  </a:lnTo>
                  <a:lnTo>
                    <a:pt x="486" y="646"/>
                  </a:lnTo>
                  <a:lnTo>
                    <a:pt x="486" y="646"/>
                  </a:lnTo>
                  <a:lnTo>
                    <a:pt x="498" y="640"/>
                  </a:lnTo>
                  <a:lnTo>
                    <a:pt x="498" y="640"/>
                  </a:lnTo>
                  <a:lnTo>
                    <a:pt x="500" y="640"/>
                  </a:lnTo>
                  <a:lnTo>
                    <a:pt x="504" y="640"/>
                  </a:lnTo>
                  <a:lnTo>
                    <a:pt x="504" y="640"/>
                  </a:lnTo>
                  <a:lnTo>
                    <a:pt x="508" y="636"/>
                  </a:lnTo>
                  <a:lnTo>
                    <a:pt x="508" y="636"/>
                  </a:lnTo>
                  <a:lnTo>
                    <a:pt x="520" y="632"/>
                  </a:lnTo>
                  <a:lnTo>
                    <a:pt x="526" y="630"/>
                  </a:lnTo>
                  <a:lnTo>
                    <a:pt x="530" y="628"/>
                  </a:lnTo>
                  <a:lnTo>
                    <a:pt x="530" y="628"/>
                  </a:lnTo>
                  <a:lnTo>
                    <a:pt x="532" y="626"/>
                  </a:lnTo>
                  <a:lnTo>
                    <a:pt x="534" y="622"/>
                  </a:lnTo>
                  <a:lnTo>
                    <a:pt x="534" y="622"/>
                  </a:lnTo>
                  <a:lnTo>
                    <a:pt x="536" y="620"/>
                  </a:lnTo>
                  <a:lnTo>
                    <a:pt x="540" y="618"/>
                  </a:lnTo>
                  <a:lnTo>
                    <a:pt x="540" y="618"/>
                  </a:lnTo>
                  <a:lnTo>
                    <a:pt x="550" y="614"/>
                  </a:lnTo>
                  <a:lnTo>
                    <a:pt x="550" y="614"/>
                  </a:lnTo>
                  <a:lnTo>
                    <a:pt x="556" y="614"/>
                  </a:lnTo>
                  <a:lnTo>
                    <a:pt x="556" y="614"/>
                  </a:lnTo>
                  <a:lnTo>
                    <a:pt x="558" y="614"/>
                  </a:lnTo>
                  <a:lnTo>
                    <a:pt x="558" y="614"/>
                  </a:lnTo>
                  <a:lnTo>
                    <a:pt x="560" y="610"/>
                  </a:lnTo>
                  <a:lnTo>
                    <a:pt x="562" y="606"/>
                  </a:lnTo>
                  <a:lnTo>
                    <a:pt x="562" y="606"/>
                  </a:lnTo>
                  <a:lnTo>
                    <a:pt x="566" y="606"/>
                  </a:lnTo>
                  <a:lnTo>
                    <a:pt x="570" y="604"/>
                  </a:lnTo>
                  <a:lnTo>
                    <a:pt x="570" y="604"/>
                  </a:lnTo>
                  <a:lnTo>
                    <a:pt x="570" y="602"/>
                  </a:lnTo>
                  <a:lnTo>
                    <a:pt x="570" y="602"/>
                  </a:lnTo>
                  <a:lnTo>
                    <a:pt x="572" y="598"/>
                  </a:lnTo>
                  <a:lnTo>
                    <a:pt x="574" y="598"/>
                  </a:lnTo>
                  <a:lnTo>
                    <a:pt x="582" y="596"/>
                  </a:lnTo>
                  <a:lnTo>
                    <a:pt x="582" y="596"/>
                  </a:lnTo>
                  <a:lnTo>
                    <a:pt x="582" y="590"/>
                  </a:lnTo>
                  <a:lnTo>
                    <a:pt x="582" y="584"/>
                  </a:lnTo>
                  <a:lnTo>
                    <a:pt x="582" y="584"/>
                  </a:lnTo>
                  <a:lnTo>
                    <a:pt x="588" y="584"/>
                  </a:lnTo>
                  <a:lnTo>
                    <a:pt x="588" y="584"/>
                  </a:lnTo>
                  <a:lnTo>
                    <a:pt x="588" y="580"/>
                  </a:lnTo>
                  <a:lnTo>
                    <a:pt x="590" y="578"/>
                  </a:lnTo>
                  <a:lnTo>
                    <a:pt x="590" y="578"/>
                  </a:lnTo>
                  <a:lnTo>
                    <a:pt x="594" y="574"/>
                  </a:lnTo>
                  <a:lnTo>
                    <a:pt x="594" y="574"/>
                  </a:lnTo>
                  <a:lnTo>
                    <a:pt x="598" y="566"/>
                  </a:lnTo>
                  <a:lnTo>
                    <a:pt x="598" y="566"/>
                  </a:lnTo>
                  <a:lnTo>
                    <a:pt x="596" y="564"/>
                  </a:lnTo>
                  <a:lnTo>
                    <a:pt x="594" y="564"/>
                  </a:lnTo>
                  <a:lnTo>
                    <a:pt x="594" y="564"/>
                  </a:lnTo>
                  <a:lnTo>
                    <a:pt x="588" y="556"/>
                  </a:lnTo>
                  <a:lnTo>
                    <a:pt x="588" y="556"/>
                  </a:lnTo>
                  <a:lnTo>
                    <a:pt x="586" y="556"/>
                  </a:lnTo>
                  <a:lnTo>
                    <a:pt x="584" y="556"/>
                  </a:lnTo>
                  <a:lnTo>
                    <a:pt x="584" y="556"/>
                  </a:lnTo>
                  <a:lnTo>
                    <a:pt x="576" y="552"/>
                  </a:lnTo>
                  <a:lnTo>
                    <a:pt x="576" y="552"/>
                  </a:lnTo>
                  <a:lnTo>
                    <a:pt x="572" y="548"/>
                  </a:lnTo>
                  <a:lnTo>
                    <a:pt x="570" y="544"/>
                  </a:lnTo>
                  <a:lnTo>
                    <a:pt x="570" y="544"/>
                  </a:lnTo>
                  <a:lnTo>
                    <a:pt x="568" y="538"/>
                  </a:lnTo>
                  <a:lnTo>
                    <a:pt x="568" y="538"/>
                  </a:lnTo>
                  <a:lnTo>
                    <a:pt x="568" y="538"/>
                  </a:lnTo>
                  <a:lnTo>
                    <a:pt x="568" y="538"/>
                  </a:lnTo>
                  <a:lnTo>
                    <a:pt x="568" y="534"/>
                  </a:lnTo>
                  <a:lnTo>
                    <a:pt x="568" y="530"/>
                  </a:lnTo>
                  <a:lnTo>
                    <a:pt x="568" y="530"/>
                  </a:lnTo>
                  <a:lnTo>
                    <a:pt x="568" y="530"/>
                  </a:lnTo>
                  <a:lnTo>
                    <a:pt x="564" y="536"/>
                  </a:lnTo>
                  <a:lnTo>
                    <a:pt x="564" y="536"/>
                  </a:lnTo>
                  <a:lnTo>
                    <a:pt x="560" y="540"/>
                  </a:lnTo>
                  <a:lnTo>
                    <a:pt x="556" y="544"/>
                  </a:lnTo>
                  <a:lnTo>
                    <a:pt x="556" y="544"/>
                  </a:lnTo>
                  <a:lnTo>
                    <a:pt x="554" y="548"/>
                  </a:lnTo>
                  <a:lnTo>
                    <a:pt x="554" y="548"/>
                  </a:lnTo>
                  <a:lnTo>
                    <a:pt x="552" y="550"/>
                  </a:lnTo>
                  <a:lnTo>
                    <a:pt x="552" y="550"/>
                  </a:lnTo>
                  <a:lnTo>
                    <a:pt x="548" y="550"/>
                  </a:lnTo>
                  <a:lnTo>
                    <a:pt x="548" y="550"/>
                  </a:lnTo>
                  <a:lnTo>
                    <a:pt x="548" y="550"/>
                  </a:lnTo>
                  <a:lnTo>
                    <a:pt x="548" y="550"/>
                  </a:lnTo>
                  <a:lnTo>
                    <a:pt x="542" y="552"/>
                  </a:lnTo>
                  <a:lnTo>
                    <a:pt x="534" y="550"/>
                  </a:lnTo>
                  <a:lnTo>
                    <a:pt x="534" y="550"/>
                  </a:lnTo>
                  <a:lnTo>
                    <a:pt x="534" y="552"/>
                  </a:lnTo>
                  <a:lnTo>
                    <a:pt x="534" y="552"/>
                  </a:lnTo>
                  <a:lnTo>
                    <a:pt x="528" y="552"/>
                  </a:lnTo>
                  <a:lnTo>
                    <a:pt x="528" y="552"/>
                  </a:lnTo>
                  <a:lnTo>
                    <a:pt x="528" y="550"/>
                  </a:lnTo>
                  <a:lnTo>
                    <a:pt x="526" y="548"/>
                  </a:lnTo>
                  <a:lnTo>
                    <a:pt x="526" y="548"/>
                  </a:lnTo>
                  <a:lnTo>
                    <a:pt x="526" y="548"/>
                  </a:lnTo>
                  <a:lnTo>
                    <a:pt x="526" y="546"/>
                  </a:lnTo>
                  <a:lnTo>
                    <a:pt x="528" y="542"/>
                  </a:lnTo>
                  <a:lnTo>
                    <a:pt x="528" y="542"/>
                  </a:lnTo>
                  <a:lnTo>
                    <a:pt x="528" y="534"/>
                  </a:lnTo>
                  <a:lnTo>
                    <a:pt x="528" y="534"/>
                  </a:lnTo>
                  <a:lnTo>
                    <a:pt x="526" y="532"/>
                  </a:lnTo>
                  <a:lnTo>
                    <a:pt x="526" y="532"/>
                  </a:lnTo>
                  <a:lnTo>
                    <a:pt x="524" y="532"/>
                  </a:lnTo>
                  <a:lnTo>
                    <a:pt x="524" y="532"/>
                  </a:lnTo>
                  <a:lnTo>
                    <a:pt x="522" y="538"/>
                  </a:lnTo>
                  <a:lnTo>
                    <a:pt x="522" y="544"/>
                  </a:lnTo>
                  <a:lnTo>
                    <a:pt x="522" y="544"/>
                  </a:lnTo>
                  <a:lnTo>
                    <a:pt x="522" y="546"/>
                  </a:lnTo>
                  <a:lnTo>
                    <a:pt x="520" y="548"/>
                  </a:lnTo>
                  <a:lnTo>
                    <a:pt x="520" y="548"/>
                  </a:lnTo>
                  <a:lnTo>
                    <a:pt x="518" y="544"/>
                  </a:lnTo>
                  <a:lnTo>
                    <a:pt x="518" y="538"/>
                  </a:lnTo>
                  <a:lnTo>
                    <a:pt x="518" y="538"/>
                  </a:lnTo>
                  <a:lnTo>
                    <a:pt x="516" y="538"/>
                  </a:lnTo>
                  <a:lnTo>
                    <a:pt x="516" y="538"/>
                  </a:lnTo>
                  <a:lnTo>
                    <a:pt x="514" y="534"/>
                  </a:lnTo>
                  <a:lnTo>
                    <a:pt x="514" y="530"/>
                  </a:lnTo>
                  <a:lnTo>
                    <a:pt x="514" y="530"/>
                  </a:lnTo>
                  <a:lnTo>
                    <a:pt x="514" y="528"/>
                  </a:lnTo>
                  <a:lnTo>
                    <a:pt x="514" y="528"/>
                  </a:lnTo>
                  <a:lnTo>
                    <a:pt x="514" y="526"/>
                  </a:lnTo>
                  <a:lnTo>
                    <a:pt x="514" y="526"/>
                  </a:lnTo>
                  <a:lnTo>
                    <a:pt x="512" y="524"/>
                  </a:lnTo>
                  <a:lnTo>
                    <a:pt x="508" y="522"/>
                  </a:lnTo>
                  <a:lnTo>
                    <a:pt x="508" y="522"/>
                  </a:lnTo>
                  <a:lnTo>
                    <a:pt x="506" y="520"/>
                  </a:lnTo>
                  <a:lnTo>
                    <a:pt x="508" y="520"/>
                  </a:lnTo>
                  <a:lnTo>
                    <a:pt x="508" y="520"/>
                  </a:lnTo>
                  <a:lnTo>
                    <a:pt x="504" y="518"/>
                  </a:lnTo>
                  <a:lnTo>
                    <a:pt x="504" y="518"/>
                  </a:lnTo>
                  <a:lnTo>
                    <a:pt x="498" y="502"/>
                  </a:lnTo>
                  <a:lnTo>
                    <a:pt x="498" y="502"/>
                  </a:lnTo>
                  <a:lnTo>
                    <a:pt x="494" y="504"/>
                  </a:lnTo>
                  <a:lnTo>
                    <a:pt x="494" y="504"/>
                  </a:lnTo>
                  <a:lnTo>
                    <a:pt x="494" y="502"/>
                  </a:lnTo>
                  <a:lnTo>
                    <a:pt x="494" y="502"/>
                  </a:lnTo>
                  <a:lnTo>
                    <a:pt x="496" y="500"/>
                  </a:lnTo>
                  <a:lnTo>
                    <a:pt x="496" y="500"/>
                  </a:lnTo>
                  <a:lnTo>
                    <a:pt x="496" y="500"/>
                  </a:lnTo>
                  <a:lnTo>
                    <a:pt x="496" y="496"/>
                  </a:lnTo>
                  <a:lnTo>
                    <a:pt x="496" y="496"/>
                  </a:lnTo>
                  <a:lnTo>
                    <a:pt x="500" y="496"/>
                  </a:lnTo>
                  <a:lnTo>
                    <a:pt x="504" y="496"/>
                  </a:lnTo>
                  <a:lnTo>
                    <a:pt x="504" y="496"/>
                  </a:lnTo>
                  <a:lnTo>
                    <a:pt x="504" y="494"/>
                  </a:lnTo>
                  <a:lnTo>
                    <a:pt x="506" y="492"/>
                  </a:lnTo>
                  <a:lnTo>
                    <a:pt x="508" y="492"/>
                  </a:lnTo>
                  <a:lnTo>
                    <a:pt x="508" y="492"/>
                  </a:lnTo>
                  <a:lnTo>
                    <a:pt x="508" y="494"/>
                  </a:lnTo>
                  <a:lnTo>
                    <a:pt x="508" y="494"/>
                  </a:lnTo>
                  <a:lnTo>
                    <a:pt x="512" y="496"/>
                  </a:lnTo>
                  <a:lnTo>
                    <a:pt x="516" y="496"/>
                  </a:lnTo>
                  <a:lnTo>
                    <a:pt x="516" y="496"/>
                  </a:lnTo>
                  <a:lnTo>
                    <a:pt x="520" y="502"/>
                  </a:lnTo>
                  <a:lnTo>
                    <a:pt x="520" y="504"/>
                  </a:lnTo>
                  <a:lnTo>
                    <a:pt x="520" y="504"/>
                  </a:lnTo>
                  <a:lnTo>
                    <a:pt x="526" y="514"/>
                  </a:lnTo>
                  <a:lnTo>
                    <a:pt x="526" y="514"/>
                  </a:lnTo>
                  <a:lnTo>
                    <a:pt x="530" y="516"/>
                  </a:lnTo>
                  <a:lnTo>
                    <a:pt x="534" y="518"/>
                  </a:lnTo>
                  <a:lnTo>
                    <a:pt x="534" y="518"/>
                  </a:lnTo>
                  <a:lnTo>
                    <a:pt x="540" y="524"/>
                  </a:lnTo>
                  <a:lnTo>
                    <a:pt x="540" y="524"/>
                  </a:lnTo>
                  <a:lnTo>
                    <a:pt x="544" y="526"/>
                  </a:lnTo>
                  <a:lnTo>
                    <a:pt x="548" y="526"/>
                  </a:lnTo>
                  <a:lnTo>
                    <a:pt x="548" y="526"/>
                  </a:lnTo>
                  <a:lnTo>
                    <a:pt x="552" y="528"/>
                  </a:lnTo>
                  <a:lnTo>
                    <a:pt x="554" y="530"/>
                  </a:lnTo>
                  <a:lnTo>
                    <a:pt x="554" y="530"/>
                  </a:lnTo>
                  <a:lnTo>
                    <a:pt x="558" y="526"/>
                  </a:lnTo>
                  <a:lnTo>
                    <a:pt x="560" y="524"/>
                  </a:lnTo>
                  <a:lnTo>
                    <a:pt x="560" y="524"/>
                  </a:lnTo>
                  <a:lnTo>
                    <a:pt x="566" y="522"/>
                  </a:lnTo>
                  <a:lnTo>
                    <a:pt x="570" y="522"/>
                  </a:lnTo>
                  <a:lnTo>
                    <a:pt x="570" y="522"/>
                  </a:lnTo>
                  <a:lnTo>
                    <a:pt x="572" y="524"/>
                  </a:lnTo>
                  <a:lnTo>
                    <a:pt x="572" y="524"/>
                  </a:lnTo>
                  <a:lnTo>
                    <a:pt x="574" y="528"/>
                  </a:lnTo>
                  <a:lnTo>
                    <a:pt x="574" y="528"/>
                  </a:lnTo>
                  <a:lnTo>
                    <a:pt x="576" y="532"/>
                  </a:lnTo>
                  <a:lnTo>
                    <a:pt x="576" y="534"/>
                  </a:lnTo>
                  <a:lnTo>
                    <a:pt x="576" y="534"/>
                  </a:lnTo>
                  <a:lnTo>
                    <a:pt x="582" y="538"/>
                  </a:lnTo>
                  <a:lnTo>
                    <a:pt x="590" y="538"/>
                  </a:lnTo>
                  <a:lnTo>
                    <a:pt x="590" y="538"/>
                  </a:lnTo>
                  <a:lnTo>
                    <a:pt x="592" y="540"/>
                  </a:lnTo>
                  <a:lnTo>
                    <a:pt x="592" y="540"/>
                  </a:lnTo>
                  <a:lnTo>
                    <a:pt x="604" y="540"/>
                  </a:lnTo>
                  <a:lnTo>
                    <a:pt x="604" y="540"/>
                  </a:lnTo>
                  <a:lnTo>
                    <a:pt x="610" y="542"/>
                  </a:lnTo>
                  <a:lnTo>
                    <a:pt x="610" y="542"/>
                  </a:lnTo>
                  <a:lnTo>
                    <a:pt x="616" y="542"/>
                  </a:lnTo>
                  <a:lnTo>
                    <a:pt x="622" y="540"/>
                  </a:lnTo>
                  <a:lnTo>
                    <a:pt x="630" y="540"/>
                  </a:lnTo>
                  <a:lnTo>
                    <a:pt x="630" y="540"/>
                  </a:lnTo>
                  <a:lnTo>
                    <a:pt x="636" y="538"/>
                  </a:lnTo>
                  <a:lnTo>
                    <a:pt x="636" y="538"/>
                  </a:lnTo>
                  <a:lnTo>
                    <a:pt x="638" y="540"/>
                  </a:lnTo>
                  <a:lnTo>
                    <a:pt x="644" y="540"/>
                  </a:lnTo>
                  <a:lnTo>
                    <a:pt x="656" y="538"/>
                  </a:lnTo>
                  <a:lnTo>
                    <a:pt x="656" y="538"/>
                  </a:lnTo>
                  <a:lnTo>
                    <a:pt x="658" y="540"/>
                  </a:lnTo>
                  <a:lnTo>
                    <a:pt x="658" y="544"/>
                  </a:lnTo>
                  <a:lnTo>
                    <a:pt x="658" y="544"/>
                  </a:lnTo>
                  <a:lnTo>
                    <a:pt x="662" y="546"/>
                  </a:lnTo>
                  <a:lnTo>
                    <a:pt x="662" y="546"/>
                  </a:lnTo>
                  <a:lnTo>
                    <a:pt x="664" y="552"/>
                  </a:lnTo>
                  <a:lnTo>
                    <a:pt x="664" y="552"/>
                  </a:lnTo>
                  <a:lnTo>
                    <a:pt x="666" y="552"/>
                  </a:lnTo>
                  <a:lnTo>
                    <a:pt x="670" y="554"/>
                  </a:lnTo>
                  <a:lnTo>
                    <a:pt x="670" y="554"/>
                  </a:lnTo>
                  <a:lnTo>
                    <a:pt x="672" y="558"/>
                  </a:lnTo>
                  <a:lnTo>
                    <a:pt x="672" y="558"/>
                  </a:lnTo>
                  <a:lnTo>
                    <a:pt x="676" y="560"/>
                  </a:lnTo>
                  <a:lnTo>
                    <a:pt x="680" y="562"/>
                  </a:lnTo>
                  <a:lnTo>
                    <a:pt x="684" y="562"/>
                  </a:lnTo>
                  <a:lnTo>
                    <a:pt x="690" y="562"/>
                  </a:lnTo>
                  <a:lnTo>
                    <a:pt x="690" y="562"/>
                  </a:lnTo>
                  <a:lnTo>
                    <a:pt x="688" y="564"/>
                  </a:lnTo>
                  <a:lnTo>
                    <a:pt x="688" y="564"/>
                  </a:lnTo>
                  <a:lnTo>
                    <a:pt x="686" y="566"/>
                  </a:lnTo>
                  <a:lnTo>
                    <a:pt x="682" y="566"/>
                  </a:lnTo>
                  <a:lnTo>
                    <a:pt x="678" y="566"/>
                  </a:lnTo>
                  <a:lnTo>
                    <a:pt x="676" y="566"/>
                  </a:lnTo>
                  <a:lnTo>
                    <a:pt x="676" y="566"/>
                  </a:lnTo>
                  <a:lnTo>
                    <a:pt x="684" y="576"/>
                  </a:lnTo>
                  <a:lnTo>
                    <a:pt x="690" y="580"/>
                  </a:lnTo>
                  <a:lnTo>
                    <a:pt x="694" y="582"/>
                  </a:lnTo>
                  <a:lnTo>
                    <a:pt x="694" y="582"/>
                  </a:lnTo>
                  <a:lnTo>
                    <a:pt x="698" y="580"/>
                  </a:lnTo>
                  <a:lnTo>
                    <a:pt x="698" y="580"/>
                  </a:lnTo>
                  <a:lnTo>
                    <a:pt x="704" y="578"/>
                  </a:lnTo>
                  <a:lnTo>
                    <a:pt x="706" y="576"/>
                  </a:lnTo>
                  <a:lnTo>
                    <a:pt x="704" y="572"/>
                  </a:lnTo>
                  <a:lnTo>
                    <a:pt x="704" y="572"/>
                  </a:lnTo>
                  <a:lnTo>
                    <a:pt x="706" y="570"/>
                  </a:lnTo>
                  <a:lnTo>
                    <a:pt x="706" y="570"/>
                  </a:lnTo>
                  <a:lnTo>
                    <a:pt x="710" y="568"/>
                  </a:lnTo>
                  <a:lnTo>
                    <a:pt x="710" y="568"/>
                  </a:lnTo>
                  <a:lnTo>
                    <a:pt x="710" y="576"/>
                  </a:lnTo>
                  <a:lnTo>
                    <a:pt x="710" y="576"/>
                  </a:lnTo>
                  <a:lnTo>
                    <a:pt x="712" y="578"/>
                  </a:lnTo>
                  <a:lnTo>
                    <a:pt x="712" y="582"/>
                  </a:lnTo>
                  <a:lnTo>
                    <a:pt x="712" y="582"/>
                  </a:lnTo>
                  <a:lnTo>
                    <a:pt x="712" y="584"/>
                  </a:lnTo>
                  <a:lnTo>
                    <a:pt x="710" y="586"/>
                  </a:lnTo>
                  <a:lnTo>
                    <a:pt x="710" y="586"/>
                  </a:lnTo>
                  <a:lnTo>
                    <a:pt x="712" y="600"/>
                  </a:lnTo>
                  <a:lnTo>
                    <a:pt x="712" y="600"/>
                  </a:lnTo>
                  <a:lnTo>
                    <a:pt x="716" y="618"/>
                  </a:lnTo>
                  <a:lnTo>
                    <a:pt x="716" y="618"/>
                  </a:lnTo>
                  <a:lnTo>
                    <a:pt x="720" y="628"/>
                  </a:lnTo>
                  <a:lnTo>
                    <a:pt x="724" y="638"/>
                  </a:lnTo>
                  <a:lnTo>
                    <a:pt x="724" y="638"/>
                  </a:lnTo>
                  <a:lnTo>
                    <a:pt x="730" y="650"/>
                  </a:lnTo>
                  <a:lnTo>
                    <a:pt x="730" y="650"/>
                  </a:lnTo>
                  <a:lnTo>
                    <a:pt x="732" y="658"/>
                  </a:lnTo>
                  <a:lnTo>
                    <a:pt x="732" y="658"/>
                  </a:lnTo>
                  <a:lnTo>
                    <a:pt x="734" y="662"/>
                  </a:lnTo>
                  <a:lnTo>
                    <a:pt x="734" y="662"/>
                  </a:lnTo>
                  <a:lnTo>
                    <a:pt x="742" y="678"/>
                  </a:lnTo>
                  <a:lnTo>
                    <a:pt x="742" y="678"/>
                  </a:lnTo>
                  <a:lnTo>
                    <a:pt x="744" y="686"/>
                  </a:lnTo>
                  <a:lnTo>
                    <a:pt x="744" y="686"/>
                  </a:lnTo>
                  <a:lnTo>
                    <a:pt x="750" y="692"/>
                  </a:lnTo>
                  <a:lnTo>
                    <a:pt x="750" y="692"/>
                  </a:lnTo>
                  <a:lnTo>
                    <a:pt x="754" y="692"/>
                  </a:lnTo>
                  <a:lnTo>
                    <a:pt x="756" y="688"/>
                  </a:lnTo>
                  <a:lnTo>
                    <a:pt x="756" y="688"/>
                  </a:lnTo>
                  <a:lnTo>
                    <a:pt x="758" y="684"/>
                  </a:lnTo>
                  <a:lnTo>
                    <a:pt x="758" y="684"/>
                  </a:lnTo>
                  <a:lnTo>
                    <a:pt x="764" y="682"/>
                  </a:lnTo>
                  <a:lnTo>
                    <a:pt x="764" y="682"/>
                  </a:lnTo>
                  <a:lnTo>
                    <a:pt x="764" y="680"/>
                  </a:lnTo>
                  <a:lnTo>
                    <a:pt x="764" y="680"/>
                  </a:lnTo>
                  <a:lnTo>
                    <a:pt x="766" y="674"/>
                  </a:lnTo>
                  <a:lnTo>
                    <a:pt x="766" y="674"/>
                  </a:lnTo>
                  <a:lnTo>
                    <a:pt x="770" y="674"/>
                  </a:lnTo>
                  <a:lnTo>
                    <a:pt x="770" y="674"/>
                  </a:lnTo>
                  <a:lnTo>
                    <a:pt x="770" y="668"/>
                  </a:lnTo>
                  <a:lnTo>
                    <a:pt x="770" y="662"/>
                  </a:lnTo>
                  <a:lnTo>
                    <a:pt x="770" y="662"/>
                  </a:lnTo>
                  <a:lnTo>
                    <a:pt x="772" y="658"/>
                  </a:lnTo>
                  <a:lnTo>
                    <a:pt x="774" y="652"/>
                  </a:lnTo>
                  <a:lnTo>
                    <a:pt x="774" y="648"/>
                  </a:lnTo>
                  <a:lnTo>
                    <a:pt x="774" y="644"/>
                  </a:lnTo>
                  <a:lnTo>
                    <a:pt x="774" y="644"/>
                  </a:lnTo>
                  <a:lnTo>
                    <a:pt x="774" y="636"/>
                  </a:lnTo>
                  <a:lnTo>
                    <a:pt x="774" y="630"/>
                  </a:lnTo>
                  <a:lnTo>
                    <a:pt x="774" y="630"/>
                  </a:lnTo>
                  <a:lnTo>
                    <a:pt x="774" y="626"/>
                  </a:lnTo>
                  <a:lnTo>
                    <a:pt x="774" y="626"/>
                  </a:lnTo>
                  <a:lnTo>
                    <a:pt x="778" y="624"/>
                  </a:lnTo>
                  <a:lnTo>
                    <a:pt x="780" y="626"/>
                  </a:lnTo>
                  <a:lnTo>
                    <a:pt x="780" y="626"/>
                  </a:lnTo>
                  <a:lnTo>
                    <a:pt x="784" y="620"/>
                  </a:lnTo>
                  <a:lnTo>
                    <a:pt x="784" y="620"/>
                  </a:lnTo>
                  <a:lnTo>
                    <a:pt x="790" y="620"/>
                  </a:lnTo>
                  <a:lnTo>
                    <a:pt x="790" y="620"/>
                  </a:lnTo>
                  <a:lnTo>
                    <a:pt x="792" y="616"/>
                  </a:lnTo>
                  <a:lnTo>
                    <a:pt x="794" y="612"/>
                  </a:lnTo>
                  <a:lnTo>
                    <a:pt x="794" y="612"/>
                  </a:lnTo>
                  <a:lnTo>
                    <a:pt x="798" y="610"/>
                  </a:lnTo>
                  <a:lnTo>
                    <a:pt x="798" y="610"/>
                  </a:lnTo>
                  <a:lnTo>
                    <a:pt x="804" y="604"/>
                  </a:lnTo>
                  <a:lnTo>
                    <a:pt x="804" y="604"/>
                  </a:lnTo>
                  <a:lnTo>
                    <a:pt x="808" y="602"/>
                  </a:lnTo>
                  <a:lnTo>
                    <a:pt x="808" y="602"/>
                  </a:lnTo>
                  <a:lnTo>
                    <a:pt x="816" y="592"/>
                  </a:lnTo>
                  <a:lnTo>
                    <a:pt x="816" y="592"/>
                  </a:lnTo>
                  <a:lnTo>
                    <a:pt x="826" y="590"/>
                  </a:lnTo>
                  <a:lnTo>
                    <a:pt x="826" y="590"/>
                  </a:lnTo>
                  <a:lnTo>
                    <a:pt x="828" y="586"/>
                  </a:lnTo>
                  <a:lnTo>
                    <a:pt x="832" y="582"/>
                  </a:lnTo>
                  <a:lnTo>
                    <a:pt x="832" y="582"/>
                  </a:lnTo>
                  <a:lnTo>
                    <a:pt x="830" y="578"/>
                  </a:lnTo>
                  <a:lnTo>
                    <a:pt x="830" y="578"/>
                  </a:lnTo>
                  <a:lnTo>
                    <a:pt x="834" y="576"/>
                  </a:lnTo>
                  <a:lnTo>
                    <a:pt x="838" y="574"/>
                  </a:lnTo>
                  <a:lnTo>
                    <a:pt x="838" y="574"/>
                  </a:lnTo>
                  <a:lnTo>
                    <a:pt x="842" y="570"/>
                  </a:lnTo>
                  <a:lnTo>
                    <a:pt x="842" y="570"/>
                  </a:lnTo>
                  <a:lnTo>
                    <a:pt x="844" y="574"/>
                  </a:lnTo>
                  <a:lnTo>
                    <a:pt x="844" y="574"/>
                  </a:lnTo>
                  <a:lnTo>
                    <a:pt x="844" y="574"/>
                  </a:lnTo>
                  <a:lnTo>
                    <a:pt x="844" y="574"/>
                  </a:lnTo>
                  <a:lnTo>
                    <a:pt x="846" y="570"/>
                  </a:lnTo>
                  <a:lnTo>
                    <a:pt x="846" y="570"/>
                  </a:lnTo>
                  <a:lnTo>
                    <a:pt x="846" y="570"/>
                  </a:lnTo>
                  <a:lnTo>
                    <a:pt x="846" y="570"/>
                  </a:lnTo>
                  <a:lnTo>
                    <a:pt x="848" y="574"/>
                  </a:lnTo>
                  <a:lnTo>
                    <a:pt x="850" y="574"/>
                  </a:lnTo>
                  <a:lnTo>
                    <a:pt x="850" y="574"/>
                  </a:lnTo>
                  <a:lnTo>
                    <a:pt x="850" y="572"/>
                  </a:lnTo>
                  <a:lnTo>
                    <a:pt x="850" y="572"/>
                  </a:lnTo>
                  <a:lnTo>
                    <a:pt x="852" y="572"/>
                  </a:lnTo>
                  <a:lnTo>
                    <a:pt x="852" y="572"/>
                  </a:lnTo>
                  <a:lnTo>
                    <a:pt x="854" y="570"/>
                  </a:lnTo>
                  <a:lnTo>
                    <a:pt x="854" y="570"/>
                  </a:lnTo>
                  <a:lnTo>
                    <a:pt x="854" y="570"/>
                  </a:lnTo>
                  <a:lnTo>
                    <a:pt x="854" y="570"/>
                  </a:lnTo>
                  <a:lnTo>
                    <a:pt x="854" y="572"/>
                  </a:lnTo>
                  <a:lnTo>
                    <a:pt x="856" y="572"/>
                  </a:lnTo>
                  <a:lnTo>
                    <a:pt x="856" y="572"/>
                  </a:lnTo>
                  <a:lnTo>
                    <a:pt x="858" y="568"/>
                  </a:lnTo>
                  <a:lnTo>
                    <a:pt x="858" y="568"/>
                  </a:lnTo>
                  <a:lnTo>
                    <a:pt x="858" y="568"/>
                  </a:lnTo>
                  <a:lnTo>
                    <a:pt x="858" y="568"/>
                  </a:lnTo>
                  <a:lnTo>
                    <a:pt x="860" y="572"/>
                  </a:lnTo>
                  <a:lnTo>
                    <a:pt x="860" y="572"/>
                  </a:lnTo>
                  <a:lnTo>
                    <a:pt x="860" y="572"/>
                  </a:lnTo>
                  <a:lnTo>
                    <a:pt x="862" y="570"/>
                  </a:lnTo>
                  <a:lnTo>
                    <a:pt x="864" y="568"/>
                  </a:lnTo>
                  <a:lnTo>
                    <a:pt x="864" y="568"/>
                  </a:lnTo>
                  <a:lnTo>
                    <a:pt x="864" y="566"/>
                  </a:lnTo>
                  <a:lnTo>
                    <a:pt x="862" y="564"/>
                  </a:lnTo>
                  <a:lnTo>
                    <a:pt x="862" y="564"/>
                  </a:lnTo>
                  <a:lnTo>
                    <a:pt x="864" y="562"/>
                  </a:lnTo>
                  <a:lnTo>
                    <a:pt x="864" y="562"/>
                  </a:lnTo>
                  <a:lnTo>
                    <a:pt x="864" y="560"/>
                  </a:lnTo>
                  <a:lnTo>
                    <a:pt x="864" y="560"/>
                  </a:lnTo>
                  <a:lnTo>
                    <a:pt x="866" y="564"/>
                  </a:lnTo>
                  <a:lnTo>
                    <a:pt x="866" y="564"/>
                  </a:lnTo>
                  <a:lnTo>
                    <a:pt x="870" y="564"/>
                  </a:lnTo>
                  <a:lnTo>
                    <a:pt x="870" y="564"/>
                  </a:lnTo>
                  <a:lnTo>
                    <a:pt x="874" y="568"/>
                  </a:lnTo>
                  <a:lnTo>
                    <a:pt x="876" y="574"/>
                  </a:lnTo>
                  <a:lnTo>
                    <a:pt x="878" y="580"/>
                  </a:lnTo>
                  <a:lnTo>
                    <a:pt x="880" y="582"/>
                  </a:lnTo>
                  <a:lnTo>
                    <a:pt x="882" y="584"/>
                  </a:lnTo>
                  <a:lnTo>
                    <a:pt x="882" y="584"/>
                  </a:lnTo>
                  <a:lnTo>
                    <a:pt x="884" y="584"/>
                  </a:lnTo>
                  <a:lnTo>
                    <a:pt x="884" y="586"/>
                  </a:lnTo>
                  <a:lnTo>
                    <a:pt x="884" y="586"/>
                  </a:lnTo>
                  <a:lnTo>
                    <a:pt x="888" y="588"/>
                  </a:lnTo>
                  <a:lnTo>
                    <a:pt x="888" y="588"/>
                  </a:lnTo>
                  <a:lnTo>
                    <a:pt x="890" y="590"/>
                  </a:lnTo>
                  <a:lnTo>
                    <a:pt x="892" y="594"/>
                  </a:lnTo>
                  <a:lnTo>
                    <a:pt x="892" y="594"/>
                  </a:lnTo>
                  <a:lnTo>
                    <a:pt x="892" y="594"/>
                  </a:lnTo>
                  <a:lnTo>
                    <a:pt x="888" y="594"/>
                  </a:lnTo>
                  <a:lnTo>
                    <a:pt x="888" y="594"/>
                  </a:lnTo>
                  <a:lnTo>
                    <a:pt x="892" y="596"/>
                  </a:lnTo>
                  <a:lnTo>
                    <a:pt x="892" y="596"/>
                  </a:lnTo>
                  <a:lnTo>
                    <a:pt x="892" y="596"/>
                  </a:lnTo>
                  <a:lnTo>
                    <a:pt x="892" y="596"/>
                  </a:lnTo>
                  <a:lnTo>
                    <a:pt x="892" y="594"/>
                  </a:lnTo>
                  <a:lnTo>
                    <a:pt x="892" y="594"/>
                  </a:lnTo>
                  <a:lnTo>
                    <a:pt x="896" y="602"/>
                  </a:lnTo>
                  <a:lnTo>
                    <a:pt x="898" y="612"/>
                  </a:lnTo>
                  <a:lnTo>
                    <a:pt x="898" y="612"/>
                  </a:lnTo>
                  <a:lnTo>
                    <a:pt x="896" y="618"/>
                  </a:lnTo>
                  <a:lnTo>
                    <a:pt x="894" y="622"/>
                  </a:lnTo>
                  <a:lnTo>
                    <a:pt x="894" y="622"/>
                  </a:lnTo>
                  <a:lnTo>
                    <a:pt x="896" y="624"/>
                  </a:lnTo>
                  <a:lnTo>
                    <a:pt x="896" y="624"/>
                  </a:lnTo>
                  <a:lnTo>
                    <a:pt x="900" y="622"/>
                  </a:lnTo>
                  <a:lnTo>
                    <a:pt x="900" y="622"/>
                  </a:lnTo>
                  <a:lnTo>
                    <a:pt x="900" y="624"/>
                  </a:lnTo>
                  <a:lnTo>
                    <a:pt x="900" y="624"/>
                  </a:lnTo>
                  <a:lnTo>
                    <a:pt x="900" y="624"/>
                  </a:lnTo>
                  <a:lnTo>
                    <a:pt x="900" y="624"/>
                  </a:lnTo>
                  <a:lnTo>
                    <a:pt x="900" y="624"/>
                  </a:lnTo>
                  <a:lnTo>
                    <a:pt x="904" y="624"/>
                  </a:lnTo>
                  <a:lnTo>
                    <a:pt x="904" y="624"/>
                  </a:lnTo>
                  <a:lnTo>
                    <a:pt x="904" y="624"/>
                  </a:lnTo>
                  <a:lnTo>
                    <a:pt x="904" y="626"/>
                  </a:lnTo>
                  <a:lnTo>
                    <a:pt x="906" y="624"/>
                  </a:lnTo>
                  <a:lnTo>
                    <a:pt x="908" y="622"/>
                  </a:lnTo>
                  <a:lnTo>
                    <a:pt x="908" y="622"/>
                  </a:lnTo>
                  <a:lnTo>
                    <a:pt x="914" y="618"/>
                  </a:lnTo>
                  <a:lnTo>
                    <a:pt x="916" y="616"/>
                  </a:lnTo>
                  <a:lnTo>
                    <a:pt x="916" y="612"/>
                  </a:lnTo>
                  <a:lnTo>
                    <a:pt x="918" y="612"/>
                  </a:lnTo>
                  <a:lnTo>
                    <a:pt x="918" y="612"/>
                  </a:lnTo>
                  <a:lnTo>
                    <a:pt x="920" y="616"/>
                  </a:lnTo>
                  <a:lnTo>
                    <a:pt x="922" y="618"/>
                  </a:lnTo>
                  <a:lnTo>
                    <a:pt x="924" y="620"/>
                  </a:lnTo>
                  <a:lnTo>
                    <a:pt x="924" y="620"/>
                  </a:lnTo>
                  <a:lnTo>
                    <a:pt x="926" y="636"/>
                  </a:lnTo>
                  <a:lnTo>
                    <a:pt x="926" y="636"/>
                  </a:lnTo>
                  <a:lnTo>
                    <a:pt x="932" y="648"/>
                  </a:lnTo>
                  <a:lnTo>
                    <a:pt x="932" y="648"/>
                  </a:lnTo>
                  <a:lnTo>
                    <a:pt x="932" y="654"/>
                  </a:lnTo>
                  <a:lnTo>
                    <a:pt x="932" y="662"/>
                  </a:lnTo>
                  <a:lnTo>
                    <a:pt x="932" y="662"/>
                  </a:lnTo>
                  <a:lnTo>
                    <a:pt x="934" y="662"/>
                  </a:lnTo>
                  <a:lnTo>
                    <a:pt x="934" y="662"/>
                  </a:lnTo>
                  <a:lnTo>
                    <a:pt x="932" y="668"/>
                  </a:lnTo>
                  <a:lnTo>
                    <a:pt x="930" y="674"/>
                  </a:lnTo>
                  <a:lnTo>
                    <a:pt x="930" y="674"/>
                  </a:lnTo>
                  <a:lnTo>
                    <a:pt x="932" y="674"/>
                  </a:lnTo>
                  <a:lnTo>
                    <a:pt x="932" y="674"/>
                  </a:lnTo>
                  <a:lnTo>
                    <a:pt x="930" y="682"/>
                  </a:lnTo>
                  <a:lnTo>
                    <a:pt x="928" y="688"/>
                  </a:lnTo>
                  <a:lnTo>
                    <a:pt x="930" y="692"/>
                  </a:lnTo>
                  <a:lnTo>
                    <a:pt x="930" y="692"/>
                  </a:lnTo>
                  <a:lnTo>
                    <a:pt x="932" y="690"/>
                  </a:lnTo>
                  <a:lnTo>
                    <a:pt x="932" y="690"/>
                  </a:lnTo>
                  <a:lnTo>
                    <a:pt x="936" y="694"/>
                  </a:lnTo>
                  <a:lnTo>
                    <a:pt x="938" y="698"/>
                  </a:lnTo>
                  <a:lnTo>
                    <a:pt x="938" y="698"/>
                  </a:lnTo>
                  <a:lnTo>
                    <a:pt x="940" y="698"/>
                  </a:lnTo>
                  <a:lnTo>
                    <a:pt x="940" y="698"/>
                  </a:lnTo>
                  <a:lnTo>
                    <a:pt x="942" y="704"/>
                  </a:lnTo>
                  <a:lnTo>
                    <a:pt x="942" y="704"/>
                  </a:lnTo>
                  <a:lnTo>
                    <a:pt x="942" y="704"/>
                  </a:lnTo>
                  <a:lnTo>
                    <a:pt x="942" y="704"/>
                  </a:lnTo>
                  <a:lnTo>
                    <a:pt x="944" y="706"/>
                  </a:lnTo>
                  <a:lnTo>
                    <a:pt x="946" y="706"/>
                  </a:lnTo>
                  <a:lnTo>
                    <a:pt x="946" y="706"/>
                  </a:lnTo>
                  <a:lnTo>
                    <a:pt x="946" y="706"/>
                  </a:lnTo>
                  <a:lnTo>
                    <a:pt x="946" y="706"/>
                  </a:lnTo>
                  <a:lnTo>
                    <a:pt x="946" y="712"/>
                  </a:lnTo>
                  <a:lnTo>
                    <a:pt x="948" y="718"/>
                  </a:lnTo>
                  <a:lnTo>
                    <a:pt x="948" y="718"/>
                  </a:lnTo>
                  <a:lnTo>
                    <a:pt x="950" y="722"/>
                  </a:lnTo>
                  <a:lnTo>
                    <a:pt x="950" y="722"/>
                  </a:lnTo>
                  <a:lnTo>
                    <a:pt x="950" y="726"/>
                  </a:lnTo>
                  <a:lnTo>
                    <a:pt x="950" y="728"/>
                  </a:lnTo>
                  <a:lnTo>
                    <a:pt x="950" y="728"/>
                  </a:lnTo>
                  <a:lnTo>
                    <a:pt x="950" y="728"/>
                  </a:lnTo>
                  <a:lnTo>
                    <a:pt x="950" y="728"/>
                  </a:lnTo>
                  <a:lnTo>
                    <a:pt x="954" y="702"/>
                  </a:lnTo>
                  <a:lnTo>
                    <a:pt x="954" y="702"/>
                  </a:lnTo>
                  <a:lnTo>
                    <a:pt x="950" y="702"/>
                  </a:lnTo>
                  <a:lnTo>
                    <a:pt x="948" y="698"/>
                  </a:lnTo>
                  <a:lnTo>
                    <a:pt x="946" y="688"/>
                  </a:lnTo>
                  <a:lnTo>
                    <a:pt x="946" y="688"/>
                  </a:lnTo>
                  <a:close/>
                  <a:moveTo>
                    <a:pt x="312" y="384"/>
                  </a:moveTo>
                  <a:lnTo>
                    <a:pt x="312" y="384"/>
                  </a:lnTo>
                  <a:lnTo>
                    <a:pt x="310" y="382"/>
                  </a:lnTo>
                  <a:lnTo>
                    <a:pt x="310" y="382"/>
                  </a:lnTo>
                  <a:lnTo>
                    <a:pt x="310" y="382"/>
                  </a:lnTo>
                  <a:lnTo>
                    <a:pt x="310" y="382"/>
                  </a:lnTo>
                  <a:lnTo>
                    <a:pt x="312" y="382"/>
                  </a:lnTo>
                  <a:lnTo>
                    <a:pt x="312" y="382"/>
                  </a:lnTo>
                  <a:lnTo>
                    <a:pt x="312" y="384"/>
                  </a:lnTo>
                  <a:lnTo>
                    <a:pt x="312" y="384"/>
                  </a:lnTo>
                  <a:lnTo>
                    <a:pt x="312" y="384"/>
                  </a:lnTo>
                  <a:lnTo>
                    <a:pt x="312" y="384"/>
                  </a:lnTo>
                  <a:close/>
                  <a:moveTo>
                    <a:pt x="554" y="390"/>
                  </a:moveTo>
                  <a:lnTo>
                    <a:pt x="554" y="390"/>
                  </a:lnTo>
                  <a:lnTo>
                    <a:pt x="552" y="388"/>
                  </a:lnTo>
                  <a:lnTo>
                    <a:pt x="552" y="388"/>
                  </a:lnTo>
                  <a:lnTo>
                    <a:pt x="552" y="390"/>
                  </a:lnTo>
                  <a:lnTo>
                    <a:pt x="552" y="390"/>
                  </a:lnTo>
                  <a:lnTo>
                    <a:pt x="550" y="390"/>
                  </a:lnTo>
                  <a:lnTo>
                    <a:pt x="550" y="390"/>
                  </a:lnTo>
                  <a:lnTo>
                    <a:pt x="548" y="392"/>
                  </a:lnTo>
                  <a:lnTo>
                    <a:pt x="548" y="392"/>
                  </a:lnTo>
                  <a:lnTo>
                    <a:pt x="546" y="392"/>
                  </a:lnTo>
                  <a:lnTo>
                    <a:pt x="546" y="392"/>
                  </a:lnTo>
                  <a:lnTo>
                    <a:pt x="546" y="390"/>
                  </a:lnTo>
                  <a:lnTo>
                    <a:pt x="546" y="390"/>
                  </a:lnTo>
                  <a:lnTo>
                    <a:pt x="546" y="388"/>
                  </a:lnTo>
                  <a:lnTo>
                    <a:pt x="546" y="388"/>
                  </a:lnTo>
                  <a:lnTo>
                    <a:pt x="544" y="390"/>
                  </a:lnTo>
                  <a:lnTo>
                    <a:pt x="544" y="390"/>
                  </a:lnTo>
                  <a:lnTo>
                    <a:pt x="542" y="390"/>
                  </a:lnTo>
                  <a:lnTo>
                    <a:pt x="542" y="390"/>
                  </a:lnTo>
                  <a:lnTo>
                    <a:pt x="540" y="386"/>
                  </a:lnTo>
                  <a:lnTo>
                    <a:pt x="540" y="386"/>
                  </a:lnTo>
                  <a:lnTo>
                    <a:pt x="538" y="392"/>
                  </a:lnTo>
                  <a:lnTo>
                    <a:pt x="540" y="398"/>
                  </a:lnTo>
                  <a:lnTo>
                    <a:pt x="540" y="398"/>
                  </a:lnTo>
                  <a:lnTo>
                    <a:pt x="546" y="398"/>
                  </a:lnTo>
                  <a:lnTo>
                    <a:pt x="546" y="398"/>
                  </a:lnTo>
                  <a:lnTo>
                    <a:pt x="544" y="400"/>
                  </a:lnTo>
                  <a:lnTo>
                    <a:pt x="544" y="400"/>
                  </a:lnTo>
                  <a:lnTo>
                    <a:pt x="544" y="400"/>
                  </a:lnTo>
                  <a:lnTo>
                    <a:pt x="544" y="400"/>
                  </a:lnTo>
                  <a:lnTo>
                    <a:pt x="546" y="402"/>
                  </a:lnTo>
                  <a:lnTo>
                    <a:pt x="546" y="402"/>
                  </a:lnTo>
                  <a:lnTo>
                    <a:pt x="546" y="402"/>
                  </a:lnTo>
                  <a:lnTo>
                    <a:pt x="542" y="402"/>
                  </a:lnTo>
                  <a:lnTo>
                    <a:pt x="542" y="402"/>
                  </a:lnTo>
                  <a:lnTo>
                    <a:pt x="542" y="404"/>
                  </a:lnTo>
                  <a:lnTo>
                    <a:pt x="542" y="404"/>
                  </a:lnTo>
                  <a:lnTo>
                    <a:pt x="542" y="404"/>
                  </a:lnTo>
                  <a:lnTo>
                    <a:pt x="546" y="404"/>
                  </a:lnTo>
                  <a:lnTo>
                    <a:pt x="546" y="404"/>
                  </a:lnTo>
                  <a:lnTo>
                    <a:pt x="548" y="408"/>
                  </a:lnTo>
                  <a:lnTo>
                    <a:pt x="548" y="408"/>
                  </a:lnTo>
                  <a:lnTo>
                    <a:pt x="548" y="414"/>
                  </a:lnTo>
                  <a:lnTo>
                    <a:pt x="548" y="414"/>
                  </a:lnTo>
                  <a:lnTo>
                    <a:pt x="548" y="418"/>
                  </a:lnTo>
                  <a:lnTo>
                    <a:pt x="548" y="418"/>
                  </a:lnTo>
                  <a:lnTo>
                    <a:pt x="548" y="424"/>
                  </a:lnTo>
                  <a:lnTo>
                    <a:pt x="548" y="428"/>
                  </a:lnTo>
                  <a:lnTo>
                    <a:pt x="548" y="430"/>
                  </a:lnTo>
                  <a:lnTo>
                    <a:pt x="548" y="430"/>
                  </a:lnTo>
                  <a:lnTo>
                    <a:pt x="544" y="432"/>
                  </a:lnTo>
                  <a:lnTo>
                    <a:pt x="540" y="432"/>
                  </a:lnTo>
                  <a:lnTo>
                    <a:pt x="540" y="432"/>
                  </a:lnTo>
                  <a:lnTo>
                    <a:pt x="532" y="432"/>
                  </a:lnTo>
                  <a:lnTo>
                    <a:pt x="524" y="432"/>
                  </a:lnTo>
                  <a:lnTo>
                    <a:pt x="518" y="430"/>
                  </a:lnTo>
                  <a:lnTo>
                    <a:pt x="514" y="426"/>
                  </a:lnTo>
                  <a:lnTo>
                    <a:pt x="514" y="426"/>
                  </a:lnTo>
                  <a:lnTo>
                    <a:pt x="504" y="422"/>
                  </a:lnTo>
                  <a:lnTo>
                    <a:pt x="504" y="422"/>
                  </a:lnTo>
                  <a:lnTo>
                    <a:pt x="504" y="418"/>
                  </a:lnTo>
                  <a:lnTo>
                    <a:pt x="504" y="414"/>
                  </a:lnTo>
                  <a:lnTo>
                    <a:pt x="506" y="406"/>
                  </a:lnTo>
                  <a:lnTo>
                    <a:pt x="506" y="406"/>
                  </a:lnTo>
                  <a:lnTo>
                    <a:pt x="506" y="406"/>
                  </a:lnTo>
                  <a:lnTo>
                    <a:pt x="506" y="406"/>
                  </a:lnTo>
                  <a:lnTo>
                    <a:pt x="506" y="408"/>
                  </a:lnTo>
                  <a:lnTo>
                    <a:pt x="506" y="408"/>
                  </a:lnTo>
                  <a:lnTo>
                    <a:pt x="508" y="408"/>
                  </a:lnTo>
                  <a:lnTo>
                    <a:pt x="508" y="408"/>
                  </a:lnTo>
                  <a:lnTo>
                    <a:pt x="508" y="406"/>
                  </a:lnTo>
                  <a:lnTo>
                    <a:pt x="508" y="406"/>
                  </a:lnTo>
                  <a:lnTo>
                    <a:pt x="510" y="404"/>
                  </a:lnTo>
                  <a:lnTo>
                    <a:pt x="510" y="404"/>
                  </a:lnTo>
                  <a:lnTo>
                    <a:pt x="510" y="400"/>
                  </a:lnTo>
                  <a:lnTo>
                    <a:pt x="510" y="396"/>
                  </a:lnTo>
                  <a:lnTo>
                    <a:pt x="512" y="394"/>
                  </a:lnTo>
                  <a:lnTo>
                    <a:pt x="518" y="396"/>
                  </a:lnTo>
                  <a:lnTo>
                    <a:pt x="518" y="396"/>
                  </a:lnTo>
                  <a:lnTo>
                    <a:pt x="518" y="396"/>
                  </a:lnTo>
                  <a:lnTo>
                    <a:pt x="518" y="394"/>
                  </a:lnTo>
                  <a:lnTo>
                    <a:pt x="518" y="394"/>
                  </a:lnTo>
                  <a:lnTo>
                    <a:pt x="516" y="392"/>
                  </a:lnTo>
                  <a:lnTo>
                    <a:pt x="514" y="392"/>
                  </a:lnTo>
                  <a:lnTo>
                    <a:pt x="512" y="392"/>
                  </a:lnTo>
                  <a:lnTo>
                    <a:pt x="510" y="390"/>
                  </a:lnTo>
                  <a:lnTo>
                    <a:pt x="510" y="390"/>
                  </a:lnTo>
                  <a:lnTo>
                    <a:pt x="508" y="388"/>
                  </a:lnTo>
                  <a:lnTo>
                    <a:pt x="508" y="388"/>
                  </a:lnTo>
                  <a:lnTo>
                    <a:pt x="506" y="384"/>
                  </a:lnTo>
                  <a:lnTo>
                    <a:pt x="506" y="384"/>
                  </a:lnTo>
                  <a:lnTo>
                    <a:pt x="502" y="378"/>
                  </a:lnTo>
                  <a:lnTo>
                    <a:pt x="502" y="378"/>
                  </a:lnTo>
                  <a:lnTo>
                    <a:pt x="500" y="378"/>
                  </a:lnTo>
                  <a:lnTo>
                    <a:pt x="500" y="378"/>
                  </a:lnTo>
                  <a:lnTo>
                    <a:pt x="496" y="370"/>
                  </a:lnTo>
                  <a:lnTo>
                    <a:pt x="496" y="370"/>
                  </a:lnTo>
                  <a:lnTo>
                    <a:pt x="494" y="370"/>
                  </a:lnTo>
                  <a:lnTo>
                    <a:pt x="494" y="370"/>
                  </a:lnTo>
                  <a:lnTo>
                    <a:pt x="494" y="368"/>
                  </a:lnTo>
                  <a:lnTo>
                    <a:pt x="494" y="368"/>
                  </a:lnTo>
                  <a:lnTo>
                    <a:pt x="494" y="368"/>
                  </a:lnTo>
                  <a:lnTo>
                    <a:pt x="492" y="362"/>
                  </a:lnTo>
                  <a:lnTo>
                    <a:pt x="494" y="358"/>
                  </a:lnTo>
                  <a:lnTo>
                    <a:pt x="494" y="358"/>
                  </a:lnTo>
                  <a:lnTo>
                    <a:pt x="494" y="358"/>
                  </a:lnTo>
                  <a:lnTo>
                    <a:pt x="494" y="358"/>
                  </a:lnTo>
                  <a:lnTo>
                    <a:pt x="492" y="360"/>
                  </a:lnTo>
                  <a:lnTo>
                    <a:pt x="492" y="360"/>
                  </a:lnTo>
                  <a:lnTo>
                    <a:pt x="492" y="360"/>
                  </a:lnTo>
                  <a:lnTo>
                    <a:pt x="492" y="356"/>
                  </a:lnTo>
                  <a:lnTo>
                    <a:pt x="488" y="352"/>
                  </a:lnTo>
                  <a:lnTo>
                    <a:pt x="488" y="352"/>
                  </a:lnTo>
                  <a:lnTo>
                    <a:pt x="486" y="352"/>
                  </a:lnTo>
                  <a:lnTo>
                    <a:pt x="486" y="350"/>
                  </a:lnTo>
                  <a:lnTo>
                    <a:pt x="486" y="350"/>
                  </a:lnTo>
                  <a:lnTo>
                    <a:pt x="488" y="348"/>
                  </a:lnTo>
                  <a:lnTo>
                    <a:pt x="490" y="346"/>
                  </a:lnTo>
                  <a:lnTo>
                    <a:pt x="490" y="346"/>
                  </a:lnTo>
                  <a:lnTo>
                    <a:pt x="494" y="338"/>
                  </a:lnTo>
                  <a:lnTo>
                    <a:pt x="494" y="338"/>
                  </a:lnTo>
                  <a:lnTo>
                    <a:pt x="494" y="338"/>
                  </a:lnTo>
                  <a:lnTo>
                    <a:pt x="494" y="338"/>
                  </a:lnTo>
                  <a:lnTo>
                    <a:pt x="498" y="338"/>
                  </a:lnTo>
                  <a:lnTo>
                    <a:pt x="502" y="336"/>
                  </a:lnTo>
                  <a:lnTo>
                    <a:pt x="502" y="336"/>
                  </a:lnTo>
                  <a:lnTo>
                    <a:pt x="504" y="336"/>
                  </a:lnTo>
                  <a:lnTo>
                    <a:pt x="504" y="336"/>
                  </a:lnTo>
                  <a:lnTo>
                    <a:pt x="504" y="334"/>
                  </a:lnTo>
                  <a:lnTo>
                    <a:pt x="504" y="334"/>
                  </a:lnTo>
                  <a:lnTo>
                    <a:pt x="508" y="332"/>
                  </a:lnTo>
                  <a:lnTo>
                    <a:pt x="510" y="330"/>
                  </a:lnTo>
                  <a:lnTo>
                    <a:pt x="510" y="330"/>
                  </a:lnTo>
                  <a:lnTo>
                    <a:pt x="514" y="330"/>
                  </a:lnTo>
                  <a:lnTo>
                    <a:pt x="514" y="330"/>
                  </a:lnTo>
                  <a:lnTo>
                    <a:pt x="520" y="326"/>
                  </a:lnTo>
                  <a:lnTo>
                    <a:pt x="522" y="324"/>
                  </a:lnTo>
                  <a:lnTo>
                    <a:pt x="526" y="324"/>
                  </a:lnTo>
                  <a:lnTo>
                    <a:pt x="526" y="324"/>
                  </a:lnTo>
                  <a:lnTo>
                    <a:pt x="530" y="324"/>
                  </a:lnTo>
                  <a:lnTo>
                    <a:pt x="532" y="326"/>
                  </a:lnTo>
                  <a:lnTo>
                    <a:pt x="532" y="326"/>
                  </a:lnTo>
                  <a:lnTo>
                    <a:pt x="534" y="326"/>
                  </a:lnTo>
                  <a:lnTo>
                    <a:pt x="536" y="324"/>
                  </a:lnTo>
                  <a:lnTo>
                    <a:pt x="536" y="324"/>
                  </a:lnTo>
                  <a:lnTo>
                    <a:pt x="540" y="326"/>
                  </a:lnTo>
                  <a:lnTo>
                    <a:pt x="540" y="326"/>
                  </a:lnTo>
                  <a:lnTo>
                    <a:pt x="542" y="328"/>
                  </a:lnTo>
                  <a:lnTo>
                    <a:pt x="542" y="328"/>
                  </a:lnTo>
                  <a:lnTo>
                    <a:pt x="540" y="330"/>
                  </a:lnTo>
                  <a:lnTo>
                    <a:pt x="540" y="330"/>
                  </a:lnTo>
                  <a:lnTo>
                    <a:pt x="542" y="334"/>
                  </a:lnTo>
                  <a:lnTo>
                    <a:pt x="538" y="340"/>
                  </a:lnTo>
                  <a:lnTo>
                    <a:pt x="538" y="340"/>
                  </a:lnTo>
                  <a:lnTo>
                    <a:pt x="540" y="342"/>
                  </a:lnTo>
                  <a:lnTo>
                    <a:pt x="542" y="342"/>
                  </a:lnTo>
                  <a:lnTo>
                    <a:pt x="542" y="342"/>
                  </a:lnTo>
                  <a:lnTo>
                    <a:pt x="542" y="342"/>
                  </a:lnTo>
                  <a:lnTo>
                    <a:pt x="542" y="342"/>
                  </a:lnTo>
                  <a:lnTo>
                    <a:pt x="530" y="342"/>
                  </a:lnTo>
                  <a:lnTo>
                    <a:pt x="530" y="342"/>
                  </a:lnTo>
                  <a:lnTo>
                    <a:pt x="526" y="342"/>
                  </a:lnTo>
                  <a:lnTo>
                    <a:pt x="526" y="342"/>
                  </a:lnTo>
                  <a:lnTo>
                    <a:pt x="526" y="344"/>
                  </a:lnTo>
                  <a:lnTo>
                    <a:pt x="526" y="344"/>
                  </a:lnTo>
                  <a:lnTo>
                    <a:pt x="524" y="348"/>
                  </a:lnTo>
                  <a:lnTo>
                    <a:pt x="524" y="348"/>
                  </a:lnTo>
                  <a:lnTo>
                    <a:pt x="526" y="350"/>
                  </a:lnTo>
                  <a:lnTo>
                    <a:pt x="526" y="350"/>
                  </a:lnTo>
                  <a:lnTo>
                    <a:pt x="528" y="350"/>
                  </a:lnTo>
                  <a:lnTo>
                    <a:pt x="528" y="350"/>
                  </a:lnTo>
                  <a:lnTo>
                    <a:pt x="522" y="350"/>
                  </a:lnTo>
                  <a:lnTo>
                    <a:pt x="518" y="350"/>
                  </a:lnTo>
                  <a:lnTo>
                    <a:pt x="518" y="350"/>
                  </a:lnTo>
                  <a:lnTo>
                    <a:pt x="516" y="350"/>
                  </a:lnTo>
                  <a:lnTo>
                    <a:pt x="516" y="352"/>
                  </a:lnTo>
                  <a:lnTo>
                    <a:pt x="516" y="352"/>
                  </a:lnTo>
                  <a:lnTo>
                    <a:pt x="522" y="354"/>
                  </a:lnTo>
                  <a:lnTo>
                    <a:pt x="522" y="354"/>
                  </a:lnTo>
                  <a:lnTo>
                    <a:pt x="524" y="360"/>
                  </a:lnTo>
                  <a:lnTo>
                    <a:pt x="526" y="366"/>
                  </a:lnTo>
                  <a:lnTo>
                    <a:pt x="528" y="366"/>
                  </a:lnTo>
                  <a:lnTo>
                    <a:pt x="528" y="366"/>
                  </a:lnTo>
                  <a:lnTo>
                    <a:pt x="532" y="368"/>
                  </a:lnTo>
                  <a:lnTo>
                    <a:pt x="532" y="368"/>
                  </a:lnTo>
                  <a:lnTo>
                    <a:pt x="536" y="368"/>
                  </a:lnTo>
                  <a:lnTo>
                    <a:pt x="538" y="370"/>
                  </a:lnTo>
                  <a:lnTo>
                    <a:pt x="538" y="370"/>
                  </a:lnTo>
                  <a:lnTo>
                    <a:pt x="536" y="376"/>
                  </a:lnTo>
                  <a:lnTo>
                    <a:pt x="536" y="376"/>
                  </a:lnTo>
                  <a:lnTo>
                    <a:pt x="536" y="380"/>
                  </a:lnTo>
                  <a:lnTo>
                    <a:pt x="536" y="380"/>
                  </a:lnTo>
                  <a:lnTo>
                    <a:pt x="538" y="380"/>
                  </a:lnTo>
                  <a:lnTo>
                    <a:pt x="538" y="380"/>
                  </a:lnTo>
                  <a:lnTo>
                    <a:pt x="536" y="382"/>
                  </a:lnTo>
                  <a:lnTo>
                    <a:pt x="536" y="382"/>
                  </a:lnTo>
                  <a:lnTo>
                    <a:pt x="540" y="386"/>
                  </a:lnTo>
                  <a:lnTo>
                    <a:pt x="540" y="386"/>
                  </a:lnTo>
                  <a:lnTo>
                    <a:pt x="540" y="386"/>
                  </a:lnTo>
                  <a:lnTo>
                    <a:pt x="540" y="378"/>
                  </a:lnTo>
                  <a:lnTo>
                    <a:pt x="540" y="378"/>
                  </a:lnTo>
                  <a:lnTo>
                    <a:pt x="548" y="376"/>
                  </a:lnTo>
                  <a:lnTo>
                    <a:pt x="548" y="376"/>
                  </a:lnTo>
                  <a:lnTo>
                    <a:pt x="550" y="382"/>
                  </a:lnTo>
                  <a:lnTo>
                    <a:pt x="550" y="382"/>
                  </a:lnTo>
                  <a:lnTo>
                    <a:pt x="552" y="384"/>
                  </a:lnTo>
                  <a:lnTo>
                    <a:pt x="556" y="388"/>
                  </a:lnTo>
                  <a:lnTo>
                    <a:pt x="556" y="388"/>
                  </a:lnTo>
                  <a:lnTo>
                    <a:pt x="554" y="390"/>
                  </a:lnTo>
                  <a:lnTo>
                    <a:pt x="554" y="39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16" name="Freeform 202"/>
            <p:cNvSpPr/>
            <p:nvPr/>
          </p:nvSpPr>
          <p:spPr bwMode="auto">
            <a:xfrm>
              <a:off x="1584325" y="1143000"/>
              <a:ext cx="939800" cy="1031875"/>
            </a:xfrm>
            <a:custGeom>
              <a:avLst/>
              <a:gdLst/>
              <a:ahLst/>
              <a:cxnLst>
                <a:cxn ang="0">
                  <a:pos x="568" y="238"/>
                </a:cxn>
                <a:cxn ang="0">
                  <a:pos x="532" y="246"/>
                </a:cxn>
                <a:cxn ang="0">
                  <a:pos x="524" y="228"/>
                </a:cxn>
                <a:cxn ang="0">
                  <a:pos x="498" y="206"/>
                </a:cxn>
                <a:cxn ang="0">
                  <a:pos x="478" y="176"/>
                </a:cxn>
                <a:cxn ang="0">
                  <a:pos x="456" y="128"/>
                </a:cxn>
                <a:cxn ang="0">
                  <a:pos x="430" y="74"/>
                </a:cxn>
                <a:cxn ang="0">
                  <a:pos x="452" y="76"/>
                </a:cxn>
                <a:cxn ang="0">
                  <a:pos x="424" y="56"/>
                </a:cxn>
                <a:cxn ang="0">
                  <a:pos x="390" y="58"/>
                </a:cxn>
                <a:cxn ang="0">
                  <a:pos x="346" y="44"/>
                </a:cxn>
                <a:cxn ang="0">
                  <a:pos x="314" y="68"/>
                </a:cxn>
                <a:cxn ang="0">
                  <a:pos x="280" y="48"/>
                </a:cxn>
                <a:cxn ang="0">
                  <a:pos x="246" y="36"/>
                </a:cxn>
                <a:cxn ang="0">
                  <a:pos x="242" y="10"/>
                </a:cxn>
                <a:cxn ang="0">
                  <a:pos x="232" y="0"/>
                </a:cxn>
                <a:cxn ang="0">
                  <a:pos x="202" y="4"/>
                </a:cxn>
                <a:cxn ang="0">
                  <a:pos x="174" y="6"/>
                </a:cxn>
                <a:cxn ang="0">
                  <a:pos x="140" y="16"/>
                </a:cxn>
                <a:cxn ang="0">
                  <a:pos x="102" y="14"/>
                </a:cxn>
                <a:cxn ang="0">
                  <a:pos x="70" y="52"/>
                </a:cxn>
                <a:cxn ang="0">
                  <a:pos x="40" y="90"/>
                </a:cxn>
                <a:cxn ang="0">
                  <a:pos x="22" y="120"/>
                </a:cxn>
                <a:cxn ang="0">
                  <a:pos x="6" y="154"/>
                </a:cxn>
                <a:cxn ang="0">
                  <a:pos x="6" y="204"/>
                </a:cxn>
                <a:cxn ang="0">
                  <a:pos x="6" y="220"/>
                </a:cxn>
                <a:cxn ang="0">
                  <a:pos x="20" y="234"/>
                </a:cxn>
                <a:cxn ang="0">
                  <a:pos x="24" y="246"/>
                </a:cxn>
                <a:cxn ang="0">
                  <a:pos x="40" y="262"/>
                </a:cxn>
                <a:cxn ang="0">
                  <a:pos x="54" y="280"/>
                </a:cxn>
                <a:cxn ang="0">
                  <a:pos x="106" y="292"/>
                </a:cxn>
                <a:cxn ang="0">
                  <a:pos x="150" y="288"/>
                </a:cxn>
                <a:cxn ang="0">
                  <a:pos x="194" y="286"/>
                </a:cxn>
                <a:cxn ang="0">
                  <a:pos x="212" y="298"/>
                </a:cxn>
                <a:cxn ang="0">
                  <a:pos x="234" y="302"/>
                </a:cxn>
                <a:cxn ang="0">
                  <a:pos x="236" y="318"/>
                </a:cxn>
                <a:cxn ang="0">
                  <a:pos x="236" y="336"/>
                </a:cxn>
                <a:cxn ang="0">
                  <a:pos x="230" y="352"/>
                </a:cxn>
                <a:cxn ang="0">
                  <a:pos x="252" y="376"/>
                </a:cxn>
                <a:cxn ang="0">
                  <a:pos x="266" y="412"/>
                </a:cxn>
                <a:cxn ang="0">
                  <a:pos x="262" y="446"/>
                </a:cxn>
                <a:cxn ang="0">
                  <a:pos x="256" y="498"/>
                </a:cxn>
                <a:cxn ang="0">
                  <a:pos x="278" y="556"/>
                </a:cxn>
                <a:cxn ang="0">
                  <a:pos x="298" y="600"/>
                </a:cxn>
                <a:cxn ang="0">
                  <a:pos x="308" y="644"/>
                </a:cxn>
                <a:cxn ang="0">
                  <a:pos x="316" y="644"/>
                </a:cxn>
                <a:cxn ang="0">
                  <a:pos x="340" y="642"/>
                </a:cxn>
                <a:cxn ang="0">
                  <a:pos x="370" y="642"/>
                </a:cxn>
                <a:cxn ang="0">
                  <a:pos x="426" y="594"/>
                </a:cxn>
                <a:cxn ang="0">
                  <a:pos x="432" y="566"/>
                </a:cxn>
                <a:cxn ang="0">
                  <a:pos x="454" y="546"/>
                </a:cxn>
                <a:cxn ang="0">
                  <a:pos x="452" y="518"/>
                </a:cxn>
                <a:cxn ang="0">
                  <a:pos x="496" y="476"/>
                </a:cxn>
                <a:cxn ang="0">
                  <a:pos x="498" y="448"/>
                </a:cxn>
                <a:cxn ang="0">
                  <a:pos x="490" y="414"/>
                </a:cxn>
                <a:cxn ang="0">
                  <a:pos x="488" y="378"/>
                </a:cxn>
                <a:cxn ang="0">
                  <a:pos x="504" y="354"/>
                </a:cxn>
                <a:cxn ang="0">
                  <a:pos x="556" y="304"/>
                </a:cxn>
                <a:cxn ang="0">
                  <a:pos x="584" y="264"/>
                </a:cxn>
              </a:cxnLst>
              <a:rect l="0" t="0" r="r" b="b"/>
              <a:pathLst>
                <a:path w="592" h="650">
                  <a:moveTo>
                    <a:pt x="592" y="236"/>
                  </a:moveTo>
                  <a:lnTo>
                    <a:pt x="592" y="236"/>
                  </a:lnTo>
                  <a:lnTo>
                    <a:pt x="592" y="234"/>
                  </a:lnTo>
                  <a:lnTo>
                    <a:pt x="592" y="234"/>
                  </a:lnTo>
                  <a:lnTo>
                    <a:pt x="588" y="232"/>
                  </a:lnTo>
                  <a:lnTo>
                    <a:pt x="588" y="232"/>
                  </a:lnTo>
                  <a:lnTo>
                    <a:pt x="582" y="236"/>
                  </a:lnTo>
                  <a:lnTo>
                    <a:pt x="576" y="238"/>
                  </a:lnTo>
                  <a:lnTo>
                    <a:pt x="576" y="238"/>
                  </a:lnTo>
                  <a:lnTo>
                    <a:pt x="570" y="238"/>
                  </a:lnTo>
                  <a:lnTo>
                    <a:pt x="570" y="238"/>
                  </a:lnTo>
                  <a:lnTo>
                    <a:pt x="568" y="238"/>
                  </a:lnTo>
                  <a:lnTo>
                    <a:pt x="564" y="240"/>
                  </a:lnTo>
                  <a:lnTo>
                    <a:pt x="564" y="240"/>
                  </a:lnTo>
                  <a:lnTo>
                    <a:pt x="560" y="240"/>
                  </a:lnTo>
                  <a:lnTo>
                    <a:pt x="558" y="240"/>
                  </a:lnTo>
                  <a:lnTo>
                    <a:pt x="558" y="240"/>
                  </a:lnTo>
                  <a:lnTo>
                    <a:pt x="552" y="244"/>
                  </a:lnTo>
                  <a:lnTo>
                    <a:pt x="552" y="244"/>
                  </a:lnTo>
                  <a:lnTo>
                    <a:pt x="550" y="244"/>
                  </a:lnTo>
                  <a:lnTo>
                    <a:pt x="546" y="242"/>
                  </a:lnTo>
                  <a:lnTo>
                    <a:pt x="546" y="242"/>
                  </a:lnTo>
                  <a:lnTo>
                    <a:pt x="538" y="246"/>
                  </a:lnTo>
                  <a:lnTo>
                    <a:pt x="532" y="246"/>
                  </a:lnTo>
                  <a:lnTo>
                    <a:pt x="532" y="246"/>
                  </a:lnTo>
                  <a:lnTo>
                    <a:pt x="528" y="242"/>
                  </a:lnTo>
                  <a:lnTo>
                    <a:pt x="524" y="236"/>
                  </a:lnTo>
                  <a:lnTo>
                    <a:pt x="524" y="236"/>
                  </a:lnTo>
                  <a:lnTo>
                    <a:pt x="518" y="236"/>
                  </a:lnTo>
                  <a:lnTo>
                    <a:pt x="518" y="236"/>
                  </a:lnTo>
                  <a:lnTo>
                    <a:pt x="518" y="236"/>
                  </a:lnTo>
                  <a:lnTo>
                    <a:pt x="518" y="236"/>
                  </a:lnTo>
                  <a:lnTo>
                    <a:pt x="518" y="236"/>
                  </a:lnTo>
                  <a:lnTo>
                    <a:pt x="526" y="232"/>
                  </a:lnTo>
                  <a:lnTo>
                    <a:pt x="526" y="232"/>
                  </a:lnTo>
                  <a:lnTo>
                    <a:pt x="524" y="228"/>
                  </a:lnTo>
                  <a:lnTo>
                    <a:pt x="522" y="226"/>
                  </a:lnTo>
                  <a:lnTo>
                    <a:pt x="516" y="222"/>
                  </a:lnTo>
                  <a:lnTo>
                    <a:pt x="516" y="222"/>
                  </a:lnTo>
                  <a:lnTo>
                    <a:pt x="516" y="220"/>
                  </a:lnTo>
                  <a:lnTo>
                    <a:pt x="514" y="216"/>
                  </a:lnTo>
                  <a:lnTo>
                    <a:pt x="514" y="216"/>
                  </a:lnTo>
                  <a:lnTo>
                    <a:pt x="510" y="216"/>
                  </a:lnTo>
                  <a:lnTo>
                    <a:pt x="510" y="216"/>
                  </a:lnTo>
                  <a:lnTo>
                    <a:pt x="502" y="208"/>
                  </a:lnTo>
                  <a:lnTo>
                    <a:pt x="502" y="208"/>
                  </a:lnTo>
                  <a:lnTo>
                    <a:pt x="498" y="206"/>
                  </a:lnTo>
                  <a:lnTo>
                    <a:pt x="498" y="206"/>
                  </a:lnTo>
                  <a:lnTo>
                    <a:pt x="494" y="202"/>
                  </a:lnTo>
                  <a:lnTo>
                    <a:pt x="494" y="202"/>
                  </a:lnTo>
                  <a:lnTo>
                    <a:pt x="494" y="206"/>
                  </a:lnTo>
                  <a:lnTo>
                    <a:pt x="494" y="206"/>
                  </a:lnTo>
                  <a:lnTo>
                    <a:pt x="494" y="206"/>
                  </a:lnTo>
                  <a:lnTo>
                    <a:pt x="494" y="206"/>
                  </a:lnTo>
                  <a:lnTo>
                    <a:pt x="490" y="200"/>
                  </a:lnTo>
                  <a:lnTo>
                    <a:pt x="488" y="194"/>
                  </a:lnTo>
                  <a:lnTo>
                    <a:pt x="484" y="180"/>
                  </a:lnTo>
                  <a:lnTo>
                    <a:pt x="484" y="180"/>
                  </a:lnTo>
                  <a:lnTo>
                    <a:pt x="482" y="178"/>
                  </a:lnTo>
                  <a:lnTo>
                    <a:pt x="478" y="176"/>
                  </a:lnTo>
                  <a:lnTo>
                    <a:pt x="474" y="172"/>
                  </a:lnTo>
                  <a:lnTo>
                    <a:pt x="474" y="172"/>
                  </a:lnTo>
                  <a:lnTo>
                    <a:pt x="472" y="168"/>
                  </a:lnTo>
                  <a:lnTo>
                    <a:pt x="472" y="162"/>
                  </a:lnTo>
                  <a:lnTo>
                    <a:pt x="470" y="150"/>
                  </a:lnTo>
                  <a:lnTo>
                    <a:pt x="470" y="150"/>
                  </a:lnTo>
                  <a:lnTo>
                    <a:pt x="468" y="144"/>
                  </a:lnTo>
                  <a:lnTo>
                    <a:pt x="464" y="138"/>
                  </a:lnTo>
                  <a:lnTo>
                    <a:pt x="464" y="138"/>
                  </a:lnTo>
                  <a:lnTo>
                    <a:pt x="458" y="136"/>
                  </a:lnTo>
                  <a:lnTo>
                    <a:pt x="458" y="136"/>
                  </a:lnTo>
                  <a:lnTo>
                    <a:pt x="456" y="128"/>
                  </a:lnTo>
                  <a:lnTo>
                    <a:pt x="456" y="128"/>
                  </a:lnTo>
                  <a:lnTo>
                    <a:pt x="458" y="126"/>
                  </a:lnTo>
                  <a:lnTo>
                    <a:pt x="458" y="126"/>
                  </a:lnTo>
                  <a:lnTo>
                    <a:pt x="454" y="122"/>
                  </a:lnTo>
                  <a:lnTo>
                    <a:pt x="454" y="122"/>
                  </a:lnTo>
                  <a:lnTo>
                    <a:pt x="442" y="102"/>
                  </a:lnTo>
                  <a:lnTo>
                    <a:pt x="442" y="102"/>
                  </a:lnTo>
                  <a:lnTo>
                    <a:pt x="438" y="90"/>
                  </a:lnTo>
                  <a:lnTo>
                    <a:pt x="438" y="90"/>
                  </a:lnTo>
                  <a:lnTo>
                    <a:pt x="432" y="82"/>
                  </a:lnTo>
                  <a:lnTo>
                    <a:pt x="430" y="78"/>
                  </a:lnTo>
                  <a:lnTo>
                    <a:pt x="430" y="74"/>
                  </a:lnTo>
                  <a:lnTo>
                    <a:pt x="430" y="74"/>
                  </a:lnTo>
                  <a:lnTo>
                    <a:pt x="432" y="72"/>
                  </a:lnTo>
                  <a:lnTo>
                    <a:pt x="432" y="72"/>
                  </a:lnTo>
                  <a:lnTo>
                    <a:pt x="436" y="82"/>
                  </a:lnTo>
                  <a:lnTo>
                    <a:pt x="444" y="90"/>
                  </a:lnTo>
                  <a:lnTo>
                    <a:pt x="444" y="90"/>
                  </a:lnTo>
                  <a:lnTo>
                    <a:pt x="446" y="90"/>
                  </a:lnTo>
                  <a:lnTo>
                    <a:pt x="446" y="90"/>
                  </a:lnTo>
                  <a:lnTo>
                    <a:pt x="448" y="82"/>
                  </a:lnTo>
                  <a:lnTo>
                    <a:pt x="450" y="78"/>
                  </a:lnTo>
                  <a:lnTo>
                    <a:pt x="452" y="76"/>
                  </a:lnTo>
                  <a:lnTo>
                    <a:pt x="452" y="76"/>
                  </a:lnTo>
                  <a:lnTo>
                    <a:pt x="444" y="58"/>
                  </a:lnTo>
                  <a:lnTo>
                    <a:pt x="444" y="58"/>
                  </a:lnTo>
                  <a:lnTo>
                    <a:pt x="440" y="60"/>
                  </a:lnTo>
                  <a:lnTo>
                    <a:pt x="438" y="60"/>
                  </a:lnTo>
                  <a:lnTo>
                    <a:pt x="434" y="60"/>
                  </a:lnTo>
                  <a:lnTo>
                    <a:pt x="434" y="60"/>
                  </a:lnTo>
                  <a:lnTo>
                    <a:pt x="430" y="60"/>
                  </a:lnTo>
                  <a:lnTo>
                    <a:pt x="426" y="60"/>
                  </a:lnTo>
                  <a:lnTo>
                    <a:pt x="426" y="60"/>
                  </a:lnTo>
                  <a:lnTo>
                    <a:pt x="424" y="58"/>
                  </a:lnTo>
                  <a:lnTo>
                    <a:pt x="424" y="56"/>
                  </a:lnTo>
                  <a:lnTo>
                    <a:pt x="424" y="56"/>
                  </a:lnTo>
                  <a:lnTo>
                    <a:pt x="414" y="56"/>
                  </a:lnTo>
                  <a:lnTo>
                    <a:pt x="406" y="60"/>
                  </a:lnTo>
                  <a:lnTo>
                    <a:pt x="406" y="60"/>
                  </a:lnTo>
                  <a:lnTo>
                    <a:pt x="402" y="62"/>
                  </a:lnTo>
                  <a:lnTo>
                    <a:pt x="402" y="62"/>
                  </a:lnTo>
                  <a:lnTo>
                    <a:pt x="400" y="62"/>
                  </a:lnTo>
                  <a:lnTo>
                    <a:pt x="396" y="60"/>
                  </a:lnTo>
                  <a:lnTo>
                    <a:pt x="396" y="60"/>
                  </a:lnTo>
                  <a:lnTo>
                    <a:pt x="390" y="60"/>
                  </a:lnTo>
                  <a:lnTo>
                    <a:pt x="390" y="60"/>
                  </a:lnTo>
                  <a:lnTo>
                    <a:pt x="390" y="58"/>
                  </a:lnTo>
                  <a:lnTo>
                    <a:pt x="390" y="58"/>
                  </a:lnTo>
                  <a:lnTo>
                    <a:pt x="376" y="56"/>
                  </a:lnTo>
                  <a:lnTo>
                    <a:pt x="368" y="56"/>
                  </a:lnTo>
                  <a:lnTo>
                    <a:pt x="368" y="56"/>
                  </a:lnTo>
                  <a:lnTo>
                    <a:pt x="366" y="54"/>
                  </a:lnTo>
                  <a:lnTo>
                    <a:pt x="364" y="52"/>
                  </a:lnTo>
                  <a:lnTo>
                    <a:pt x="360" y="52"/>
                  </a:lnTo>
                  <a:lnTo>
                    <a:pt x="360" y="52"/>
                  </a:lnTo>
                  <a:lnTo>
                    <a:pt x="350" y="50"/>
                  </a:lnTo>
                  <a:lnTo>
                    <a:pt x="350" y="50"/>
                  </a:lnTo>
                  <a:lnTo>
                    <a:pt x="348" y="48"/>
                  </a:lnTo>
                  <a:lnTo>
                    <a:pt x="346" y="44"/>
                  </a:lnTo>
                  <a:lnTo>
                    <a:pt x="346" y="44"/>
                  </a:lnTo>
                  <a:lnTo>
                    <a:pt x="340" y="44"/>
                  </a:lnTo>
                  <a:lnTo>
                    <a:pt x="332" y="44"/>
                  </a:lnTo>
                  <a:lnTo>
                    <a:pt x="326" y="48"/>
                  </a:lnTo>
                  <a:lnTo>
                    <a:pt x="324" y="50"/>
                  </a:lnTo>
                  <a:lnTo>
                    <a:pt x="324" y="50"/>
                  </a:lnTo>
                  <a:lnTo>
                    <a:pt x="322" y="56"/>
                  </a:lnTo>
                  <a:lnTo>
                    <a:pt x="322" y="60"/>
                  </a:lnTo>
                  <a:lnTo>
                    <a:pt x="322" y="62"/>
                  </a:lnTo>
                  <a:lnTo>
                    <a:pt x="318" y="66"/>
                  </a:lnTo>
                  <a:lnTo>
                    <a:pt x="318" y="66"/>
                  </a:lnTo>
                  <a:lnTo>
                    <a:pt x="316" y="68"/>
                  </a:lnTo>
                  <a:lnTo>
                    <a:pt x="314" y="68"/>
                  </a:lnTo>
                  <a:lnTo>
                    <a:pt x="314" y="68"/>
                  </a:lnTo>
                  <a:lnTo>
                    <a:pt x="308" y="66"/>
                  </a:lnTo>
                  <a:lnTo>
                    <a:pt x="302" y="62"/>
                  </a:lnTo>
                  <a:lnTo>
                    <a:pt x="302" y="62"/>
                  </a:lnTo>
                  <a:lnTo>
                    <a:pt x="294" y="60"/>
                  </a:lnTo>
                  <a:lnTo>
                    <a:pt x="286" y="58"/>
                  </a:lnTo>
                  <a:lnTo>
                    <a:pt x="286" y="58"/>
                  </a:lnTo>
                  <a:lnTo>
                    <a:pt x="284" y="56"/>
                  </a:lnTo>
                  <a:lnTo>
                    <a:pt x="284" y="52"/>
                  </a:lnTo>
                  <a:lnTo>
                    <a:pt x="282" y="50"/>
                  </a:lnTo>
                  <a:lnTo>
                    <a:pt x="280" y="48"/>
                  </a:lnTo>
                  <a:lnTo>
                    <a:pt x="280" y="48"/>
                  </a:lnTo>
                  <a:lnTo>
                    <a:pt x="276" y="46"/>
                  </a:lnTo>
                  <a:lnTo>
                    <a:pt x="276" y="46"/>
                  </a:lnTo>
                  <a:lnTo>
                    <a:pt x="272" y="44"/>
                  </a:lnTo>
                  <a:lnTo>
                    <a:pt x="272" y="44"/>
                  </a:lnTo>
                  <a:lnTo>
                    <a:pt x="266" y="44"/>
                  </a:lnTo>
                  <a:lnTo>
                    <a:pt x="266" y="44"/>
                  </a:lnTo>
                  <a:lnTo>
                    <a:pt x="258" y="44"/>
                  </a:lnTo>
                  <a:lnTo>
                    <a:pt x="258" y="44"/>
                  </a:lnTo>
                  <a:lnTo>
                    <a:pt x="248" y="40"/>
                  </a:lnTo>
                  <a:lnTo>
                    <a:pt x="248" y="40"/>
                  </a:lnTo>
                  <a:lnTo>
                    <a:pt x="246" y="36"/>
                  </a:lnTo>
                  <a:lnTo>
                    <a:pt x="246" y="36"/>
                  </a:lnTo>
                  <a:lnTo>
                    <a:pt x="242" y="36"/>
                  </a:lnTo>
                  <a:lnTo>
                    <a:pt x="242" y="36"/>
                  </a:lnTo>
                  <a:lnTo>
                    <a:pt x="240" y="34"/>
                  </a:lnTo>
                  <a:lnTo>
                    <a:pt x="236" y="30"/>
                  </a:lnTo>
                  <a:lnTo>
                    <a:pt x="236" y="30"/>
                  </a:lnTo>
                  <a:lnTo>
                    <a:pt x="242" y="26"/>
                  </a:lnTo>
                  <a:lnTo>
                    <a:pt x="246" y="20"/>
                  </a:lnTo>
                  <a:lnTo>
                    <a:pt x="246" y="20"/>
                  </a:lnTo>
                  <a:lnTo>
                    <a:pt x="246" y="16"/>
                  </a:lnTo>
                  <a:lnTo>
                    <a:pt x="246" y="16"/>
                  </a:lnTo>
                  <a:lnTo>
                    <a:pt x="242" y="12"/>
                  </a:lnTo>
                  <a:lnTo>
                    <a:pt x="242" y="10"/>
                  </a:lnTo>
                  <a:lnTo>
                    <a:pt x="244" y="6"/>
                  </a:lnTo>
                  <a:lnTo>
                    <a:pt x="246" y="2"/>
                  </a:lnTo>
                  <a:lnTo>
                    <a:pt x="246" y="2"/>
                  </a:lnTo>
                  <a:lnTo>
                    <a:pt x="240" y="6"/>
                  </a:lnTo>
                  <a:lnTo>
                    <a:pt x="240" y="6"/>
                  </a:lnTo>
                  <a:lnTo>
                    <a:pt x="240" y="6"/>
                  </a:lnTo>
                  <a:lnTo>
                    <a:pt x="240" y="6"/>
                  </a:lnTo>
                  <a:lnTo>
                    <a:pt x="238" y="2"/>
                  </a:lnTo>
                  <a:lnTo>
                    <a:pt x="238" y="2"/>
                  </a:lnTo>
                  <a:lnTo>
                    <a:pt x="234" y="0"/>
                  </a:lnTo>
                  <a:lnTo>
                    <a:pt x="234" y="0"/>
                  </a:lnTo>
                  <a:lnTo>
                    <a:pt x="232" y="0"/>
                  </a:lnTo>
                  <a:lnTo>
                    <a:pt x="232" y="0"/>
                  </a:lnTo>
                  <a:lnTo>
                    <a:pt x="226" y="4"/>
                  </a:lnTo>
                  <a:lnTo>
                    <a:pt x="222" y="4"/>
                  </a:lnTo>
                  <a:lnTo>
                    <a:pt x="218" y="4"/>
                  </a:lnTo>
                  <a:lnTo>
                    <a:pt x="218" y="4"/>
                  </a:lnTo>
                  <a:lnTo>
                    <a:pt x="214" y="2"/>
                  </a:lnTo>
                  <a:lnTo>
                    <a:pt x="214" y="2"/>
                  </a:lnTo>
                  <a:lnTo>
                    <a:pt x="210" y="4"/>
                  </a:lnTo>
                  <a:lnTo>
                    <a:pt x="210" y="4"/>
                  </a:lnTo>
                  <a:lnTo>
                    <a:pt x="206" y="2"/>
                  </a:lnTo>
                  <a:lnTo>
                    <a:pt x="206" y="2"/>
                  </a:lnTo>
                  <a:lnTo>
                    <a:pt x="202" y="4"/>
                  </a:lnTo>
                  <a:lnTo>
                    <a:pt x="198" y="6"/>
                  </a:lnTo>
                  <a:lnTo>
                    <a:pt x="198" y="6"/>
                  </a:lnTo>
                  <a:lnTo>
                    <a:pt x="194" y="6"/>
                  </a:lnTo>
                  <a:lnTo>
                    <a:pt x="190" y="4"/>
                  </a:lnTo>
                  <a:lnTo>
                    <a:pt x="186" y="4"/>
                  </a:lnTo>
                  <a:lnTo>
                    <a:pt x="182" y="4"/>
                  </a:lnTo>
                  <a:lnTo>
                    <a:pt x="182" y="4"/>
                  </a:lnTo>
                  <a:lnTo>
                    <a:pt x="180" y="6"/>
                  </a:lnTo>
                  <a:lnTo>
                    <a:pt x="180" y="6"/>
                  </a:lnTo>
                  <a:lnTo>
                    <a:pt x="176" y="6"/>
                  </a:lnTo>
                  <a:lnTo>
                    <a:pt x="174" y="6"/>
                  </a:lnTo>
                  <a:lnTo>
                    <a:pt x="174" y="6"/>
                  </a:lnTo>
                  <a:lnTo>
                    <a:pt x="170" y="8"/>
                  </a:lnTo>
                  <a:lnTo>
                    <a:pt x="170" y="8"/>
                  </a:lnTo>
                  <a:lnTo>
                    <a:pt x="164" y="8"/>
                  </a:lnTo>
                  <a:lnTo>
                    <a:pt x="158" y="8"/>
                  </a:lnTo>
                  <a:lnTo>
                    <a:pt x="158" y="8"/>
                  </a:lnTo>
                  <a:lnTo>
                    <a:pt x="154" y="12"/>
                  </a:lnTo>
                  <a:lnTo>
                    <a:pt x="150" y="14"/>
                  </a:lnTo>
                  <a:lnTo>
                    <a:pt x="150" y="14"/>
                  </a:lnTo>
                  <a:lnTo>
                    <a:pt x="146" y="14"/>
                  </a:lnTo>
                  <a:lnTo>
                    <a:pt x="146" y="14"/>
                  </a:lnTo>
                  <a:lnTo>
                    <a:pt x="140" y="16"/>
                  </a:lnTo>
                  <a:lnTo>
                    <a:pt x="140" y="16"/>
                  </a:lnTo>
                  <a:lnTo>
                    <a:pt x="138" y="20"/>
                  </a:lnTo>
                  <a:lnTo>
                    <a:pt x="134" y="22"/>
                  </a:lnTo>
                  <a:lnTo>
                    <a:pt x="134" y="22"/>
                  </a:lnTo>
                  <a:lnTo>
                    <a:pt x="128" y="22"/>
                  </a:lnTo>
                  <a:lnTo>
                    <a:pt x="124" y="18"/>
                  </a:lnTo>
                  <a:lnTo>
                    <a:pt x="124" y="18"/>
                  </a:lnTo>
                  <a:lnTo>
                    <a:pt x="120" y="20"/>
                  </a:lnTo>
                  <a:lnTo>
                    <a:pt x="110" y="20"/>
                  </a:lnTo>
                  <a:lnTo>
                    <a:pt x="110" y="20"/>
                  </a:lnTo>
                  <a:lnTo>
                    <a:pt x="106" y="18"/>
                  </a:lnTo>
                  <a:lnTo>
                    <a:pt x="102" y="14"/>
                  </a:lnTo>
                  <a:lnTo>
                    <a:pt x="102" y="14"/>
                  </a:lnTo>
                  <a:lnTo>
                    <a:pt x="100" y="14"/>
                  </a:lnTo>
                  <a:lnTo>
                    <a:pt x="100" y="14"/>
                  </a:lnTo>
                  <a:lnTo>
                    <a:pt x="96" y="22"/>
                  </a:lnTo>
                  <a:lnTo>
                    <a:pt x="92" y="30"/>
                  </a:lnTo>
                  <a:lnTo>
                    <a:pt x="92" y="30"/>
                  </a:lnTo>
                  <a:lnTo>
                    <a:pt x="90" y="34"/>
                  </a:lnTo>
                  <a:lnTo>
                    <a:pt x="86" y="36"/>
                  </a:lnTo>
                  <a:lnTo>
                    <a:pt x="78" y="38"/>
                  </a:lnTo>
                  <a:lnTo>
                    <a:pt x="78" y="38"/>
                  </a:lnTo>
                  <a:lnTo>
                    <a:pt x="70" y="46"/>
                  </a:lnTo>
                  <a:lnTo>
                    <a:pt x="70" y="46"/>
                  </a:lnTo>
                  <a:lnTo>
                    <a:pt x="70" y="52"/>
                  </a:lnTo>
                  <a:lnTo>
                    <a:pt x="70" y="52"/>
                  </a:lnTo>
                  <a:lnTo>
                    <a:pt x="66" y="58"/>
                  </a:lnTo>
                  <a:lnTo>
                    <a:pt x="66" y="58"/>
                  </a:lnTo>
                  <a:lnTo>
                    <a:pt x="66" y="62"/>
                  </a:lnTo>
                  <a:lnTo>
                    <a:pt x="66" y="66"/>
                  </a:lnTo>
                  <a:lnTo>
                    <a:pt x="68" y="68"/>
                  </a:lnTo>
                  <a:lnTo>
                    <a:pt x="66" y="74"/>
                  </a:lnTo>
                  <a:lnTo>
                    <a:pt x="66" y="74"/>
                  </a:lnTo>
                  <a:lnTo>
                    <a:pt x="58" y="82"/>
                  </a:lnTo>
                  <a:lnTo>
                    <a:pt x="48" y="88"/>
                  </a:lnTo>
                  <a:lnTo>
                    <a:pt x="48" y="88"/>
                  </a:lnTo>
                  <a:lnTo>
                    <a:pt x="40" y="90"/>
                  </a:lnTo>
                  <a:lnTo>
                    <a:pt x="40" y="90"/>
                  </a:lnTo>
                  <a:lnTo>
                    <a:pt x="38" y="92"/>
                  </a:lnTo>
                  <a:lnTo>
                    <a:pt x="36" y="96"/>
                  </a:lnTo>
                  <a:lnTo>
                    <a:pt x="34" y="102"/>
                  </a:lnTo>
                  <a:lnTo>
                    <a:pt x="34" y="102"/>
                  </a:lnTo>
                  <a:lnTo>
                    <a:pt x="30" y="104"/>
                  </a:lnTo>
                  <a:lnTo>
                    <a:pt x="26" y="106"/>
                  </a:lnTo>
                  <a:lnTo>
                    <a:pt x="26" y="106"/>
                  </a:lnTo>
                  <a:lnTo>
                    <a:pt x="22" y="116"/>
                  </a:lnTo>
                  <a:lnTo>
                    <a:pt x="22" y="116"/>
                  </a:lnTo>
                  <a:lnTo>
                    <a:pt x="22" y="120"/>
                  </a:lnTo>
                  <a:lnTo>
                    <a:pt x="22" y="120"/>
                  </a:lnTo>
                  <a:lnTo>
                    <a:pt x="20" y="122"/>
                  </a:lnTo>
                  <a:lnTo>
                    <a:pt x="16" y="126"/>
                  </a:lnTo>
                  <a:lnTo>
                    <a:pt x="16" y="126"/>
                  </a:lnTo>
                  <a:lnTo>
                    <a:pt x="10" y="140"/>
                  </a:lnTo>
                  <a:lnTo>
                    <a:pt x="10" y="140"/>
                  </a:lnTo>
                  <a:lnTo>
                    <a:pt x="6" y="144"/>
                  </a:lnTo>
                  <a:lnTo>
                    <a:pt x="6" y="144"/>
                  </a:lnTo>
                  <a:lnTo>
                    <a:pt x="4" y="148"/>
                  </a:lnTo>
                  <a:lnTo>
                    <a:pt x="4" y="156"/>
                  </a:lnTo>
                  <a:lnTo>
                    <a:pt x="4" y="156"/>
                  </a:lnTo>
                  <a:lnTo>
                    <a:pt x="6" y="154"/>
                  </a:lnTo>
                  <a:lnTo>
                    <a:pt x="6" y="154"/>
                  </a:lnTo>
                  <a:lnTo>
                    <a:pt x="8" y="156"/>
                  </a:lnTo>
                  <a:lnTo>
                    <a:pt x="10" y="160"/>
                  </a:lnTo>
                  <a:lnTo>
                    <a:pt x="10" y="164"/>
                  </a:lnTo>
                  <a:lnTo>
                    <a:pt x="8" y="168"/>
                  </a:lnTo>
                  <a:lnTo>
                    <a:pt x="8" y="168"/>
                  </a:lnTo>
                  <a:lnTo>
                    <a:pt x="12" y="172"/>
                  </a:lnTo>
                  <a:lnTo>
                    <a:pt x="12" y="178"/>
                  </a:lnTo>
                  <a:lnTo>
                    <a:pt x="10" y="190"/>
                  </a:lnTo>
                  <a:lnTo>
                    <a:pt x="10" y="190"/>
                  </a:lnTo>
                  <a:lnTo>
                    <a:pt x="8" y="196"/>
                  </a:lnTo>
                  <a:lnTo>
                    <a:pt x="8" y="196"/>
                  </a:lnTo>
                  <a:lnTo>
                    <a:pt x="6" y="204"/>
                  </a:lnTo>
                  <a:lnTo>
                    <a:pt x="0" y="208"/>
                  </a:lnTo>
                  <a:lnTo>
                    <a:pt x="0" y="208"/>
                  </a:lnTo>
                  <a:lnTo>
                    <a:pt x="0" y="208"/>
                  </a:lnTo>
                  <a:lnTo>
                    <a:pt x="0" y="208"/>
                  </a:lnTo>
                  <a:lnTo>
                    <a:pt x="4" y="210"/>
                  </a:lnTo>
                  <a:lnTo>
                    <a:pt x="6" y="212"/>
                  </a:lnTo>
                  <a:lnTo>
                    <a:pt x="8" y="218"/>
                  </a:lnTo>
                  <a:lnTo>
                    <a:pt x="8" y="218"/>
                  </a:lnTo>
                  <a:lnTo>
                    <a:pt x="8" y="220"/>
                  </a:lnTo>
                  <a:lnTo>
                    <a:pt x="8" y="220"/>
                  </a:lnTo>
                  <a:lnTo>
                    <a:pt x="6" y="220"/>
                  </a:lnTo>
                  <a:lnTo>
                    <a:pt x="6" y="220"/>
                  </a:lnTo>
                  <a:lnTo>
                    <a:pt x="6" y="224"/>
                  </a:lnTo>
                  <a:lnTo>
                    <a:pt x="6" y="228"/>
                  </a:lnTo>
                  <a:lnTo>
                    <a:pt x="6" y="228"/>
                  </a:lnTo>
                  <a:lnTo>
                    <a:pt x="8" y="230"/>
                  </a:lnTo>
                  <a:lnTo>
                    <a:pt x="10" y="230"/>
                  </a:lnTo>
                  <a:lnTo>
                    <a:pt x="10" y="230"/>
                  </a:lnTo>
                  <a:lnTo>
                    <a:pt x="10" y="232"/>
                  </a:lnTo>
                  <a:lnTo>
                    <a:pt x="10" y="232"/>
                  </a:lnTo>
                  <a:lnTo>
                    <a:pt x="14" y="234"/>
                  </a:lnTo>
                  <a:lnTo>
                    <a:pt x="14" y="234"/>
                  </a:lnTo>
                  <a:lnTo>
                    <a:pt x="18" y="234"/>
                  </a:lnTo>
                  <a:lnTo>
                    <a:pt x="20" y="234"/>
                  </a:lnTo>
                  <a:lnTo>
                    <a:pt x="20" y="234"/>
                  </a:lnTo>
                  <a:lnTo>
                    <a:pt x="18" y="236"/>
                  </a:lnTo>
                  <a:lnTo>
                    <a:pt x="18" y="238"/>
                  </a:lnTo>
                  <a:lnTo>
                    <a:pt x="18" y="238"/>
                  </a:lnTo>
                  <a:lnTo>
                    <a:pt x="20" y="240"/>
                  </a:lnTo>
                  <a:lnTo>
                    <a:pt x="20" y="240"/>
                  </a:lnTo>
                  <a:lnTo>
                    <a:pt x="20" y="242"/>
                  </a:lnTo>
                  <a:lnTo>
                    <a:pt x="20" y="242"/>
                  </a:lnTo>
                  <a:lnTo>
                    <a:pt x="24" y="242"/>
                  </a:lnTo>
                  <a:lnTo>
                    <a:pt x="24" y="242"/>
                  </a:lnTo>
                  <a:lnTo>
                    <a:pt x="24" y="246"/>
                  </a:lnTo>
                  <a:lnTo>
                    <a:pt x="24" y="246"/>
                  </a:lnTo>
                  <a:lnTo>
                    <a:pt x="28" y="248"/>
                  </a:lnTo>
                  <a:lnTo>
                    <a:pt x="32" y="250"/>
                  </a:lnTo>
                  <a:lnTo>
                    <a:pt x="32" y="250"/>
                  </a:lnTo>
                  <a:lnTo>
                    <a:pt x="32" y="254"/>
                  </a:lnTo>
                  <a:lnTo>
                    <a:pt x="32" y="254"/>
                  </a:lnTo>
                  <a:lnTo>
                    <a:pt x="36" y="256"/>
                  </a:lnTo>
                  <a:lnTo>
                    <a:pt x="38" y="258"/>
                  </a:lnTo>
                  <a:lnTo>
                    <a:pt x="38" y="260"/>
                  </a:lnTo>
                  <a:lnTo>
                    <a:pt x="38" y="260"/>
                  </a:lnTo>
                  <a:lnTo>
                    <a:pt x="38" y="262"/>
                  </a:lnTo>
                  <a:lnTo>
                    <a:pt x="38" y="262"/>
                  </a:lnTo>
                  <a:lnTo>
                    <a:pt x="40" y="262"/>
                  </a:lnTo>
                  <a:lnTo>
                    <a:pt x="40" y="262"/>
                  </a:lnTo>
                  <a:lnTo>
                    <a:pt x="38" y="264"/>
                  </a:lnTo>
                  <a:lnTo>
                    <a:pt x="36" y="264"/>
                  </a:lnTo>
                  <a:lnTo>
                    <a:pt x="36" y="264"/>
                  </a:lnTo>
                  <a:lnTo>
                    <a:pt x="40" y="268"/>
                  </a:lnTo>
                  <a:lnTo>
                    <a:pt x="44" y="270"/>
                  </a:lnTo>
                  <a:lnTo>
                    <a:pt x="44" y="270"/>
                  </a:lnTo>
                  <a:lnTo>
                    <a:pt x="44" y="272"/>
                  </a:lnTo>
                  <a:lnTo>
                    <a:pt x="44" y="272"/>
                  </a:lnTo>
                  <a:lnTo>
                    <a:pt x="50" y="276"/>
                  </a:lnTo>
                  <a:lnTo>
                    <a:pt x="54" y="280"/>
                  </a:lnTo>
                  <a:lnTo>
                    <a:pt x="54" y="280"/>
                  </a:lnTo>
                  <a:lnTo>
                    <a:pt x="62" y="284"/>
                  </a:lnTo>
                  <a:lnTo>
                    <a:pt x="62" y="284"/>
                  </a:lnTo>
                  <a:lnTo>
                    <a:pt x="68" y="288"/>
                  </a:lnTo>
                  <a:lnTo>
                    <a:pt x="76" y="294"/>
                  </a:lnTo>
                  <a:lnTo>
                    <a:pt x="76" y="294"/>
                  </a:lnTo>
                  <a:lnTo>
                    <a:pt x="80" y="296"/>
                  </a:lnTo>
                  <a:lnTo>
                    <a:pt x="86" y="298"/>
                  </a:lnTo>
                  <a:lnTo>
                    <a:pt x="86" y="298"/>
                  </a:lnTo>
                  <a:lnTo>
                    <a:pt x="96" y="294"/>
                  </a:lnTo>
                  <a:lnTo>
                    <a:pt x="96" y="294"/>
                  </a:lnTo>
                  <a:lnTo>
                    <a:pt x="106" y="292"/>
                  </a:lnTo>
                  <a:lnTo>
                    <a:pt x="106" y="292"/>
                  </a:lnTo>
                  <a:lnTo>
                    <a:pt x="110" y="290"/>
                  </a:lnTo>
                  <a:lnTo>
                    <a:pt x="118" y="290"/>
                  </a:lnTo>
                  <a:lnTo>
                    <a:pt x="118" y="290"/>
                  </a:lnTo>
                  <a:lnTo>
                    <a:pt x="120" y="292"/>
                  </a:lnTo>
                  <a:lnTo>
                    <a:pt x="124" y="292"/>
                  </a:lnTo>
                  <a:lnTo>
                    <a:pt x="124" y="292"/>
                  </a:lnTo>
                  <a:lnTo>
                    <a:pt x="124" y="290"/>
                  </a:lnTo>
                  <a:lnTo>
                    <a:pt x="124" y="290"/>
                  </a:lnTo>
                  <a:lnTo>
                    <a:pt x="132" y="296"/>
                  </a:lnTo>
                  <a:lnTo>
                    <a:pt x="132" y="296"/>
                  </a:lnTo>
                  <a:lnTo>
                    <a:pt x="150" y="288"/>
                  </a:lnTo>
                  <a:lnTo>
                    <a:pt x="150" y="288"/>
                  </a:lnTo>
                  <a:lnTo>
                    <a:pt x="158" y="286"/>
                  </a:lnTo>
                  <a:lnTo>
                    <a:pt x="158" y="286"/>
                  </a:lnTo>
                  <a:lnTo>
                    <a:pt x="160" y="284"/>
                  </a:lnTo>
                  <a:lnTo>
                    <a:pt x="162" y="282"/>
                  </a:lnTo>
                  <a:lnTo>
                    <a:pt x="162" y="282"/>
                  </a:lnTo>
                  <a:lnTo>
                    <a:pt x="182" y="282"/>
                  </a:lnTo>
                  <a:lnTo>
                    <a:pt x="182" y="282"/>
                  </a:lnTo>
                  <a:lnTo>
                    <a:pt x="184" y="280"/>
                  </a:lnTo>
                  <a:lnTo>
                    <a:pt x="184" y="280"/>
                  </a:lnTo>
                  <a:lnTo>
                    <a:pt x="188" y="282"/>
                  </a:lnTo>
                  <a:lnTo>
                    <a:pt x="194" y="286"/>
                  </a:lnTo>
                  <a:lnTo>
                    <a:pt x="194" y="286"/>
                  </a:lnTo>
                  <a:lnTo>
                    <a:pt x="194" y="288"/>
                  </a:lnTo>
                  <a:lnTo>
                    <a:pt x="194" y="288"/>
                  </a:lnTo>
                  <a:lnTo>
                    <a:pt x="196" y="288"/>
                  </a:lnTo>
                  <a:lnTo>
                    <a:pt x="196" y="288"/>
                  </a:lnTo>
                  <a:lnTo>
                    <a:pt x="198" y="288"/>
                  </a:lnTo>
                  <a:lnTo>
                    <a:pt x="198" y="288"/>
                  </a:lnTo>
                  <a:lnTo>
                    <a:pt x="196" y="292"/>
                  </a:lnTo>
                  <a:lnTo>
                    <a:pt x="196" y="292"/>
                  </a:lnTo>
                  <a:lnTo>
                    <a:pt x="198" y="296"/>
                  </a:lnTo>
                  <a:lnTo>
                    <a:pt x="202" y="298"/>
                  </a:lnTo>
                  <a:lnTo>
                    <a:pt x="208" y="300"/>
                  </a:lnTo>
                  <a:lnTo>
                    <a:pt x="212" y="298"/>
                  </a:lnTo>
                  <a:lnTo>
                    <a:pt x="212" y="298"/>
                  </a:lnTo>
                  <a:lnTo>
                    <a:pt x="216" y="298"/>
                  </a:lnTo>
                  <a:lnTo>
                    <a:pt x="222" y="296"/>
                  </a:lnTo>
                  <a:lnTo>
                    <a:pt x="222" y="296"/>
                  </a:lnTo>
                  <a:lnTo>
                    <a:pt x="222" y="296"/>
                  </a:lnTo>
                  <a:lnTo>
                    <a:pt x="222" y="296"/>
                  </a:lnTo>
                  <a:lnTo>
                    <a:pt x="224" y="296"/>
                  </a:lnTo>
                  <a:lnTo>
                    <a:pt x="228" y="296"/>
                  </a:lnTo>
                  <a:lnTo>
                    <a:pt x="228" y="296"/>
                  </a:lnTo>
                  <a:lnTo>
                    <a:pt x="228" y="300"/>
                  </a:lnTo>
                  <a:lnTo>
                    <a:pt x="234" y="302"/>
                  </a:lnTo>
                  <a:lnTo>
                    <a:pt x="234" y="302"/>
                  </a:lnTo>
                  <a:lnTo>
                    <a:pt x="234" y="302"/>
                  </a:lnTo>
                  <a:lnTo>
                    <a:pt x="234" y="302"/>
                  </a:lnTo>
                  <a:lnTo>
                    <a:pt x="234" y="304"/>
                  </a:lnTo>
                  <a:lnTo>
                    <a:pt x="234" y="304"/>
                  </a:lnTo>
                  <a:lnTo>
                    <a:pt x="234" y="304"/>
                  </a:lnTo>
                  <a:lnTo>
                    <a:pt x="234" y="304"/>
                  </a:lnTo>
                  <a:lnTo>
                    <a:pt x="236" y="312"/>
                  </a:lnTo>
                  <a:lnTo>
                    <a:pt x="236" y="312"/>
                  </a:lnTo>
                  <a:lnTo>
                    <a:pt x="236" y="316"/>
                  </a:lnTo>
                  <a:lnTo>
                    <a:pt x="236" y="316"/>
                  </a:lnTo>
                  <a:lnTo>
                    <a:pt x="236" y="318"/>
                  </a:lnTo>
                  <a:lnTo>
                    <a:pt x="236" y="318"/>
                  </a:lnTo>
                  <a:lnTo>
                    <a:pt x="234" y="322"/>
                  </a:lnTo>
                  <a:lnTo>
                    <a:pt x="232" y="326"/>
                  </a:lnTo>
                  <a:lnTo>
                    <a:pt x="232" y="326"/>
                  </a:lnTo>
                  <a:lnTo>
                    <a:pt x="232" y="326"/>
                  </a:lnTo>
                  <a:lnTo>
                    <a:pt x="232" y="326"/>
                  </a:lnTo>
                  <a:lnTo>
                    <a:pt x="234" y="326"/>
                  </a:lnTo>
                  <a:lnTo>
                    <a:pt x="234" y="326"/>
                  </a:lnTo>
                  <a:lnTo>
                    <a:pt x="232" y="330"/>
                  </a:lnTo>
                  <a:lnTo>
                    <a:pt x="232" y="332"/>
                  </a:lnTo>
                  <a:lnTo>
                    <a:pt x="232" y="332"/>
                  </a:lnTo>
                  <a:lnTo>
                    <a:pt x="236" y="336"/>
                  </a:lnTo>
                  <a:lnTo>
                    <a:pt x="236" y="336"/>
                  </a:lnTo>
                  <a:lnTo>
                    <a:pt x="236" y="336"/>
                  </a:lnTo>
                  <a:lnTo>
                    <a:pt x="232" y="336"/>
                  </a:lnTo>
                  <a:lnTo>
                    <a:pt x="232" y="336"/>
                  </a:lnTo>
                  <a:lnTo>
                    <a:pt x="230" y="340"/>
                  </a:lnTo>
                  <a:lnTo>
                    <a:pt x="226" y="344"/>
                  </a:lnTo>
                  <a:lnTo>
                    <a:pt x="226" y="344"/>
                  </a:lnTo>
                  <a:lnTo>
                    <a:pt x="228" y="348"/>
                  </a:lnTo>
                  <a:lnTo>
                    <a:pt x="228" y="348"/>
                  </a:lnTo>
                  <a:lnTo>
                    <a:pt x="232" y="350"/>
                  </a:lnTo>
                  <a:lnTo>
                    <a:pt x="232" y="350"/>
                  </a:lnTo>
                  <a:lnTo>
                    <a:pt x="230" y="352"/>
                  </a:lnTo>
                  <a:lnTo>
                    <a:pt x="230" y="352"/>
                  </a:lnTo>
                  <a:lnTo>
                    <a:pt x="230" y="352"/>
                  </a:lnTo>
                  <a:lnTo>
                    <a:pt x="230" y="352"/>
                  </a:lnTo>
                  <a:lnTo>
                    <a:pt x="234" y="358"/>
                  </a:lnTo>
                  <a:lnTo>
                    <a:pt x="234" y="358"/>
                  </a:lnTo>
                  <a:lnTo>
                    <a:pt x="236" y="358"/>
                  </a:lnTo>
                  <a:lnTo>
                    <a:pt x="236" y="358"/>
                  </a:lnTo>
                  <a:lnTo>
                    <a:pt x="236" y="360"/>
                  </a:lnTo>
                  <a:lnTo>
                    <a:pt x="236" y="360"/>
                  </a:lnTo>
                  <a:lnTo>
                    <a:pt x="242" y="366"/>
                  </a:lnTo>
                  <a:lnTo>
                    <a:pt x="242" y="366"/>
                  </a:lnTo>
                  <a:lnTo>
                    <a:pt x="252" y="376"/>
                  </a:lnTo>
                  <a:lnTo>
                    <a:pt x="252" y="376"/>
                  </a:lnTo>
                  <a:lnTo>
                    <a:pt x="256" y="382"/>
                  </a:lnTo>
                  <a:lnTo>
                    <a:pt x="256" y="382"/>
                  </a:lnTo>
                  <a:lnTo>
                    <a:pt x="256" y="386"/>
                  </a:lnTo>
                  <a:lnTo>
                    <a:pt x="256" y="390"/>
                  </a:lnTo>
                  <a:lnTo>
                    <a:pt x="256" y="390"/>
                  </a:lnTo>
                  <a:lnTo>
                    <a:pt x="260" y="396"/>
                  </a:lnTo>
                  <a:lnTo>
                    <a:pt x="260" y="396"/>
                  </a:lnTo>
                  <a:lnTo>
                    <a:pt x="262" y="402"/>
                  </a:lnTo>
                  <a:lnTo>
                    <a:pt x="262" y="402"/>
                  </a:lnTo>
                  <a:lnTo>
                    <a:pt x="266" y="406"/>
                  </a:lnTo>
                  <a:lnTo>
                    <a:pt x="266" y="408"/>
                  </a:lnTo>
                  <a:lnTo>
                    <a:pt x="266" y="412"/>
                  </a:lnTo>
                  <a:lnTo>
                    <a:pt x="266" y="412"/>
                  </a:lnTo>
                  <a:lnTo>
                    <a:pt x="264" y="416"/>
                  </a:lnTo>
                  <a:lnTo>
                    <a:pt x="264" y="420"/>
                  </a:lnTo>
                  <a:lnTo>
                    <a:pt x="268" y="428"/>
                  </a:lnTo>
                  <a:lnTo>
                    <a:pt x="268" y="428"/>
                  </a:lnTo>
                  <a:lnTo>
                    <a:pt x="270" y="436"/>
                  </a:lnTo>
                  <a:lnTo>
                    <a:pt x="270" y="436"/>
                  </a:lnTo>
                  <a:lnTo>
                    <a:pt x="268" y="442"/>
                  </a:lnTo>
                  <a:lnTo>
                    <a:pt x="266" y="446"/>
                  </a:lnTo>
                  <a:lnTo>
                    <a:pt x="266" y="446"/>
                  </a:lnTo>
                  <a:lnTo>
                    <a:pt x="262" y="446"/>
                  </a:lnTo>
                  <a:lnTo>
                    <a:pt x="262" y="446"/>
                  </a:lnTo>
                  <a:lnTo>
                    <a:pt x="262" y="450"/>
                  </a:lnTo>
                  <a:lnTo>
                    <a:pt x="262" y="450"/>
                  </a:lnTo>
                  <a:lnTo>
                    <a:pt x="258" y="454"/>
                  </a:lnTo>
                  <a:lnTo>
                    <a:pt x="258" y="454"/>
                  </a:lnTo>
                  <a:lnTo>
                    <a:pt x="256" y="464"/>
                  </a:lnTo>
                  <a:lnTo>
                    <a:pt x="254" y="470"/>
                  </a:lnTo>
                  <a:lnTo>
                    <a:pt x="252" y="474"/>
                  </a:lnTo>
                  <a:lnTo>
                    <a:pt x="252" y="474"/>
                  </a:lnTo>
                  <a:lnTo>
                    <a:pt x="252" y="484"/>
                  </a:lnTo>
                  <a:lnTo>
                    <a:pt x="252" y="494"/>
                  </a:lnTo>
                  <a:lnTo>
                    <a:pt x="252" y="494"/>
                  </a:lnTo>
                  <a:lnTo>
                    <a:pt x="256" y="498"/>
                  </a:lnTo>
                  <a:lnTo>
                    <a:pt x="258" y="502"/>
                  </a:lnTo>
                  <a:lnTo>
                    <a:pt x="258" y="502"/>
                  </a:lnTo>
                  <a:lnTo>
                    <a:pt x="268" y="522"/>
                  </a:lnTo>
                  <a:lnTo>
                    <a:pt x="268" y="522"/>
                  </a:lnTo>
                  <a:lnTo>
                    <a:pt x="274" y="530"/>
                  </a:lnTo>
                  <a:lnTo>
                    <a:pt x="276" y="534"/>
                  </a:lnTo>
                  <a:lnTo>
                    <a:pt x="274" y="538"/>
                  </a:lnTo>
                  <a:lnTo>
                    <a:pt x="274" y="538"/>
                  </a:lnTo>
                  <a:lnTo>
                    <a:pt x="276" y="550"/>
                  </a:lnTo>
                  <a:lnTo>
                    <a:pt x="276" y="550"/>
                  </a:lnTo>
                  <a:lnTo>
                    <a:pt x="278" y="556"/>
                  </a:lnTo>
                  <a:lnTo>
                    <a:pt x="278" y="556"/>
                  </a:lnTo>
                  <a:lnTo>
                    <a:pt x="278" y="558"/>
                  </a:lnTo>
                  <a:lnTo>
                    <a:pt x="278" y="562"/>
                  </a:lnTo>
                  <a:lnTo>
                    <a:pt x="278" y="562"/>
                  </a:lnTo>
                  <a:lnTo>
                    <a:pt x="280" y="568"/>
                  </a:lnTo>
                  <a:lnTo>
                    <a:pt x="280" y="568"/>
                  </a:lnTo>
                  <a:lnTo>
                    <a:pt x="280" y="570"/>
                  </a:lnTo>
                  <a:lnTo>
                    <a:pt x="280" y="570"/>
                  </a:lnTo>
                  <a:lnTo>
                    <a:pt x="284" y="580"/>
                  </a:lnTo>
                  <a:lnTo>
                    <a:pt x="284" y="580"/>
                  </a:lnTo>
                  <a:lnTo>
                    <a:pt x="294" y="592"/>
                  </a:lnTo>
                  <a:lnTo>
                    <a:pt x="294" y="592"/>
                  </a:lnTo>
                  <a:lnTo>
                    <a:pt x="298" y="600"/>
                  </a:lnTo>
                  <a:lnTo>
                    <a:pt x="302" y="610"/>
                  </a:lnTo>
                  <a:lnTo>
                    <a:pt x="302" y="610"/>
                  </a:lnTo>
                  <a:lnTo>
                    <a:pt x="306" y="618"/>
                  </a:lnTo>
                  <a:lnTo>
                    <a:pt x="308" y="624"/>
                  </a:lnTo>
                  <a:lnTo>
                    <a:pt x="308" y="630"/>
                  </a:lnTo>
                  <a:lnTo>
                    <a:pt x="308" y="630"/>
                  </a:lnTo>
                  <a:lnTo>
                    <a:pt x="304" y="630"/>
                  </a:lnTo>
                  <a:lnTo>
                    <a:pt x="304" y="630"/>
                  </a:lnTo>
                  <a:lnTo>
                    <a:pt x="306" y="634"/>
                  </a:lnTo>
                  <a:lnTo>
                    <a:pt x="310" y="638"/>
                  </a:lnTo>
                  <a:lnTo>
                    <a:pt x="310" y="638"/>
                  </a:lnTo>
                  <a:lnTo>
                    <a:pt x="308" y="644"/>
                  </a:lnTo>
                  <a:lnTo>
                    <a:pt x="308" y="644"/>
                  </a:lnTo>
                  <a:lnTo>
                    <a:pt x="308" y="644"/>
                  </a:lnTo>
                  <a:lnTo>
                    <a:pt x="308" y="644"/>
                  </a:lnTo>
                  <a:lnTo>
                    <a:pt x="310" y="644"/>
                  </a:lnTo>
                  <a:lnTo>
                    <a:pt x="310" y="644"/>
                  </a:lnTo>
                  <a:lnTo>
                    <a:pt x="310" y="644"/>
                  </a:lnTo>
                  <a:lnTo>
                    <a:pt x="310" y="644"/>
                  </a:lnTo>
                  <a:lnTo>
                    <a:pt x="312" y="642"/>
                  </a:lnTo>
                  <a:lnTo>
                    <a:pt x="312" y="642"/>
                  </a:lnTo>
                  <a:lnTo>
                    <a:pt x="312" y="644"/>
                  </a:lnTo>
                  <a:lnTo>
                    <a:pt x="312" y="644"/>
                  </a:lnTo>
                  <a:lnTo>
                    <a:pt x="316" y="644"/>
                  </a:lnTo>
                  <a:lnTo>
                    <a:pt x="316" y="644"/>
                  </a:lnTo>
                  <a:lnTo>
                    <a:pt x="316" y="648"/>
                  </a:lnTo>
                  <a:lnTo>
                    <a:pt x="316" y="648"/>
                  </a:lnTo>
                  <a:lnTo>
                    <a:pt x="322" y="650"/>
                  </a:lnTo>
                  <a:lnTo>
                    <a:pt x="322" y="650"/>
                  </a:lnTo>
                  <a:lnTo>
                    <a:pt x="324" y="648"/>
                  </a:lnTo>
                  <a:lnTo>
                    <a:pt x="326" y="646"/>
                  </a:lnTo>
                  <a:lnTo>
                    <a:pt x="326" y="646"/>
                  </a:lnTo>
                  <a:lnTo>
                    <a:pt x="332" y="646"/>
                  </a:lnTo>
                  <a:lnTo>
                    <a:pt x="338" y="646"/>
                  </a:lnTo>
                  <a:lnTo>
                    <a:pt x="338" y="646"/>
                  </a:lnTo>
                  <a:lnTo>
                    <a:pt x="340" y="642"/>
                  </a:lnTo>
                  <a:lnTo>
                    <a:pt x="340" y="642"/>
                  </a:lnTo>
                  <a:lnTo>
                    <a:pt x="346" y="642"/>
                  </a:lnTo>
                  <a:lnTo>
                    <a:pt x="350" y="642"/>
                  </a:lnTo>
                  <a:lnTo>
                    <a:pt x="350" y="642"/>
                  </a:lnTo>
                  <a:lnTo>
                    <a:pt x="352" y="642"/>
                  </a:lnTo>
                  <a:lnTo>
                    <a:pt x="352" y="642"/>
                  </a:lnTo>
                  <a:lnTo>
                    <a:pt x="358" y="642"/>
                  </a:lnTo>
                  <a:lnTo>
                    <a:pt x="362" y="644"/>
                  </a:lnTo>
                  <a:lnTo>
                    <a:pt x="362" y="644"/>
                  </a:lnTo>
                  <a:lnTo>
                    <a:pt x="366" y="642"/>
                  </a:lnTo>
                  <a:lnTo>
                    <a:pt x="366" y="642"/>
                  </a:lnTo>
                  <a:lnTo>
                    <a:pt x="370" y="642"/>
                  </a:lnTo>
                  <a:lnTo>
                    <a:pt x="370" y="642"/>
                  </a:lnTo>
                  <a:lnTo>
                    <a:pt x="372" y="640"/>
                  </a:lnTo>
                  <a:lnTo>
                    <a:pt x="372" y="640"/>
                  </a:lnTo>
                  <a:lnTo>
                    <a:pt x="376" y="640"/>
                  </a:lnTo>
                  <a:lnTo>
                    <a:pt x="382" y="638"/>
                  </a:lnTo>
                  <a:lnTo>
                    <a:pt x="382" y="638"/>
                  </a:lnTo>
                  <a:lnTo>
                    <a:pt x="390" y="632"/>
                  </a:lnTo>
                  <a:lnTo>
                    <a:pt x="390" y="632"/>
                  </a:lnTo>
                  <a:lnTo>
                    <a:pt x="406" y="616"/>
                  </a:lnTo>
                  <a:lnTo>
                    <a:pt x="420" y="598"/>
                  </a:lnTo>
                  <a:lnTo>
                    <a:pt x="420" y="598"/>
                  </a:lnTo>
                  <a:lnTo>
                    <a:pt x="426" y="594"/>
                  </a:lnTo>
                  <a:lnTo>
                    <a:pt x="430" y="590"/>
                  </a:lnTo>
                  <a:lnTo>
                    <a:pt x="430" y="590"/>
                  </a:lnTo>
                  <a:lnTo>
                    <a:pt x="430" y="586"/>
                  </a:lnTo>
                  <a:lnTo>
                    <a:pt x="428" y="584"/>
                  </a:lnTo>
                  <a:lnTo>
                    <a:pt x="428" y="584"/>
                  </a:lnTo>
                  <a:lnTo>
                    <a:pt x="432" y="582"/>
                  </a:lnTo>
                  <a:lnTo>
                    <a:pt x="432" y="582"/>
                  </a:lnTo>
                  <a:lnTo>
                    <a:pt x="434" y="576"/>
                  </a:lnTo>
                  <a:lnTo>
                    <a:pt x="434" y="568"/>
                  </a:lnTo>
                  <a:lnTo>
                    <a:pt x="434" y="568"/>
                  </a:lnTo>
                  <a:lnTo>
                    <a:pt x="432" y="566"/>
                  </a:lnTo>
                  <a:lnTo>
                    <a:pt x="432" y="566"/>
                  </a:lnTo>
                  <a:lnTo>
                    <a:pt x="430" y="566"/>
                  </a:lnTo>
                  <a:lnTo>
                    <a:pt x="430" y="566"/>
                  </a:lnTo>
                  <a:lnTo>
                    <a:pt x="434" y="562"/>
                  </a:lnTo>
                  <a:lnTo>
                    <a:pt x="438" y="558"/>
                  </a:lnTo>
                  <a:lnTo>
                    <a:pt x="438" y="558"/>
                  </a:lnTo>
                  <a:lnTo>
                    <a:pt x="448" y="554"/>
                  </a:lnTo>
                  <a:lnTo>
                    <a:pt x="454" y="552"/>
                  </a:lnTo>
                  <a:lnTo>
                    <a:pt x="456" y="548"/>
                  </a:lnTo>
                  <a:lnTo>
                    <a:pt x="456" y="548"/>
                  </a:lnTo>
                  <a:lnTo>
                    <a:pt x="456" y="546"/>
                  </a:lnTo>
                  <a:lnTo>
                    <a:pt x="454" y="546"/>
                  </a:lnTo>
                  <a:lnTo>
                    <a:pt x="454" y="546"/>
                  </a:lnTo>
                  <a:lnTo>
                    <a:pt x="454" y="544"/>
                  </a:lnTo>
                  <a:lnTo>
                    <a:pt x="454" y="544"/>
                  </a:lnTo>
                  <a:lnTo>
                    <a:pt x="456" y="542"/>
                  </a:lnTo>
                  <a:lnTo>
                    <a:pt x="456" y="542"/>
                  </a:lnTo>
                  <a:lnTo>
                    <a:pt x="456" y="530"/>
                  </a:lnTo>
                  <a:lnTo>
                    <a:pt x="456" y="530"/>
                  </a:lnTo>
                  <a:lnTo>
                    <a:pt x="454" y="530"/>
                  </a:lnTo>
                  <a:lnTo>
                    <a:pt x="454" y="530"/>
                  </a:lnTo>
                  <a:lnTo>
                    <a:pt x="452" y="526"/>
                  </a:lnTo>
                  <a:lnTo>
                    <a:pt x="452" y="520"/>
                  </a:lnTo>
                  <a:lnTo>
                    <a:pt x="452" y="520"/>
                  </a:lnTo>
                  <a:lnTo>
                    <a:pt x="452" y="518"/>
                  </a:lnTo>
                  <a:lnTo>
                    <a:pt x="450" y="516"/>
                  </a:lnTo>
                  <a:lnTo>
                    <a:pt x="450" y="510"/>
                  </a:lnTo>
                  <a:lnTo>
                    <a:pt x="450" y="510"/>
                  </a:lnTo>
                  <a:lnTo>
                    <a:pt x="460" y="502"/>
                  </a:lnTo>
                  <a:lnTo>
                    <a:pt x="460" y="502"/>
                  </a:lnTo>
                  <a:lnTo>
                    <a:pt x="466" y="496"/>
                  </a:lnTo>
                  <a:lnTo>
                    <a:pt x="472" y="490"/>
                  </a:lnTo>
                  <a:lnTo>
                    <a:pt x="472" y="490"/>
                  </a:lnTo>
                  <a:lnTo>
                    <a:pt x="482" y="486"/>
                  </a:lnTo>
                  <a:lnTo>
                    <a:pt x="490" y="482"/>
                  </a:lnTo>
                  <a:lnTo>
                    <a:pt x="490" y="482"/>
                  </a:lnTo>
                  <a:lnTo>
                    <a:pt x="496" y="476"/>
                  </a:lnTo>
                  <a:lnTo>
                    <a:pt x="500" y="470"/>
                  </a:lnTo>
                  <a:lnTo>
                    <a:pt x="500" y="470"/>
                  </a:lnTo>
                  <a:lnTo>
                    <a:pt x="500" y="468"/>
                  </a:lnTo>
                  <a:lnTo>
                    <a:pt x="500" y="468"/>
                  </a:lnTo>
                  <a:lnTo>
                    <a:pt x="502" y="464"/>
                  </a:lnTo>
                  <a:lnTo>
                    <a:pt x="502" y="464"/>
                  </a:lnTo>
                  <a:lnTo>
                    <a:pt x="502" y="462"/>
                  </a:lnTo>
                  <a:lnTo>
                    <a:pt x="502" y="462"/>
                  </a:lnTo>
                  <a:lnTo>
                    <a:pt x="500" y="462"/>
                  </a:lnTo>
                  <a:lnTo>
                    <a:pt x="500" y="462"/>
                  </a:lnTo>
                  <a:lnTo>
                    <a:pt x="500" y="454"/>
                  </a:lnTo>
                  <a:lnTo>
                    <a:pt x="498" y="448"/>
                  </a:lnTo>
                  <a:lnTo>
                    <a:pt x="498" y="448"/>
                  </a:lnTo>
                  <a:lnTo>
                    <a:pt x="500" y="446"/>
                  </a:lnTo>
                  <a:lnTo>
                    <a:pt x="500" y="446"/>
                  </a:lnTo>
                  <a:lnTo>
                    <a:pt x="500" y="440"/>
                  </a:lnTo>
                  <a:lnTo>
                    <a:pt x="498" y="434"/>
                  </a:lnTo>
                  <a:lnTo>
                    <a:pt x="498" y="434"/>
                  </a:lnTo>
                  <a:lnTo>
                    <a:pt x="500" y="430"/>
                  </a:lnTo>
                  <a:lnTo>
                    <a:pt x="500" y="430"/>
                  </a:lnTo>
                  <a:lnTo>
                    <a:pt x="496" y="426"/>
                  </a:lnTo>
                  <a:lnTo>
                    <a:pt x="492" y="422"/>
                  </a:lnTo>
                  <a:lnTo>
                    <a:pt x="492" y="422"/>
                  </a:lnTo>
                  <a:lnTo>
                    <a:pt x="490" y="414"/>
                  </a:lnTo>
                  <a:lnTo>
                    <a:pt x="490" y="406"/>
                  </a:lnTo>
                  <a:lnTo>
                    <a:pt x="490" y="406"/>
                  </a:lnTo>
                  <a:lnTo>
                    <a:pt x="488" y="404"/>
                  </a:lnTo>
                  <a:lnTo>
                    <a:pt x="488" y="404"/>
                  </a:lnTo>
                  <a:lnTo>
                    <a:pt x="492" y="396"/>
                  </a:lnTo>
                  <a:lnTo>
                    <a:pt x="492" y="396"/>
                  </a:lnTo>
                  <a:lnTo>
                    <a:pt x="488" y="394"/>
                  </a:lnTo>
                  <a:lnTo>
                    <a:pt x="486" y="390"/>
                  </a:lnTo>
                  <a:lnTo>
                    <a:pt x="486" y="390"/>
                  </a:lnTo>
                  <a:lnTo>
                    <a:pt x="486" y="384"/>
                  </a:lnTo>
                  <a:lnTo>
                    <a:pt x="488" y="378"/>
                  </a:lnTo>
                  <a:lnTo>
                    <a:pt x="488" y="378"/>
                  </a:lnTo>
                  <a:lnTo>
                    <a:pt x="492" y="376"/>
                  </a:lnTo>
                  <a:lnTo>
                    <a:pt x="492" y="376"/>
                  </a:lnTo>
                  <a:lnTo>
                    <a:pt x="492" y="374"/>
                  </a:lnTo>
                  <a:lnTo>
                    <a:pt x="492" y="370"/>
                  </a:lnTo>
                  <a:lnTo>
                    <a:pt x="492" y="370"/>
                  </a:lnTo>
                  <a:lnTo>
                    <a:pt x="496" y="366"/>
                  </a:lnTo>
                  <a:lnTo>
                    <a:pt x="496" y="364"/>
                  </a:lnTo>
                  <a:lnTo>
                    <a:pt x="498" y="360"/>
                  </a:lnTo>
                  <a:lnTo>
                    <a:pt x="498" y="360"/>
                  </a:lnTo>
                  <a:lnTo>
                    <a:pt x="502" y="358"/>
                  </a:lnTo>
                  <a:lnTo>
                    <a:pt x="502" y="356"/>
                  </a:lnTo>
                  <a:lnTo>
                    <a:pt x="504" y="354"/>
                  </a:lnTo>
                  <a:lnTo>
                    <a:pt x="504" y="354"/>
                  </a:lnTo>
                  <a:lnTo>
                    <a:pt x="506" y="354"/>
                  </a:lnTo>
                  <a:lnTo>
                    <a:pt x="508" y="352"/>
                  </a:lnTo>
                  <a:lnTo>
                    <a:pt x="508" y="352"/>
                  </a:lnTo>
                  <a:lnTo>
                    <a:pt x="508" y="350"/>
                  </a:lnTo>
                  <a:lnTo>
                    <a:pt x="508" y="350"/>
                  </a:lnTo>
                  <a:lnTo>
                    <a:pt x="528" y="330"/>
                  </a:lnTo>
                  <a:lnTo>
                    <a:pt x="528" y="330"/>
                  </a:lnTo>
                  <a:lnTo>
                    <a:pt x="550" y="314"/>
                  </a:lnTo>
                  <a:lnTo>
                    <a:pt x="550" y="314"/>
                  </a:lnTo>
                  <a:lnTo>
                    <a:pt x="556" y="304"/>
                  </a:lnTo>
                  <a:lnTo>
                    <a:pt x="556" y="304"/>
                  </a:lnTo>
                  <a:lnTo>
                    <a:pt x="566" y="296"/>
                  </a:lnTo>
                  <a:lnTo>
                    <a:pt x="570" y="290"/>
                  </a:lnTo>
                  <a:lnTo>
                    <a:pt x="572" y="284"/>
                  </a:lnTo>
                  <a:lnTo>
                    <a:pt x="572" y="284"/>
                  </a:lnTo>
                  <a:lnTo>
                    <a:pt x="574" y="280"/>
                  </a:lnTo>
                  <a:lnTo>
                    <a:pt x="574" y="280"/>
                  </a:lnTo>
                  <a:lnTo>
                    <a:pt x="580" y="270"/>
                  </a:lnTo>
                  <a:lnTo>
                    <a:pt x="580" y="270"/>
                  </a:lnTo>
                  <a:lnTo>
                    <a:pt x="580" y="268"/>
                  </a:lnTo>
                  <a:lnTo>
                    <a:pt x="580" y="268"/>
                  </a:lnTo>
                  <a:lnTo>
                    <a:pt x="584" y="264"/>
                  </a:lnTo>
                  <a:lnTo>
                    <a:pt x="584" y="264"/>
                  </a:lnTo>
                  <a:lnTo>
                    <a:pt x="588" y="256"/>
                  </a:lnTo>
                  <a:lnTo>
                    <a:pt x="588" y="256"/>
                  </a:lnTo>
                  <a:lnTo>
                    <a:pt x="588" y="248"/>
                  </a:lnTo>
                  <a:lnTo>
                    <a:pt x="588" y="248"/>
                  </a:lnTo>
                  <a:lnTo>
                    <a:pt x="590" y="246"/>
                  </a:lnTo>
                  <a:lnTo>
                    <a:pt x="590" y="244"/>
                  </a:lnTo>
                  <a:lnTo>
                    <a:pt x="590" y="244"/>
                  </a:lnTo>
                  <a:lnTo>
                    <a:pt x="590" y="238"/>
                  </a:lnTo>
                  <a:lnTo>
                    <a:pt x="590" y="238"/>
                  </a:lnTo>
                  <a:lnTo>
                    <a:pt x="592" y="236"/>
                  </a:lnTo>
                  <a:lnTo>
                    <a:pt x="592" y="23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17" name="Freeform 203"/>
            <p:cNvSpPr/>
            <p:nvPr/>
          </p:nvSpPr>
          <p:spPr bwMode="auto">
            <a:xfrm>
              <a:off x="2416175" y="1844675"/>
              <a:ext cx="98425" cy="190500"/>
            </a:xfrm>
            <a:custGeom>
              <a:avLst/>
              <a:gdLst/>
              <a:ahLst/>
              <a:cxnLst>
                <a:cxn ang="0">
                  <a:pos x="60" y="22"/>
                </a:cxn>
                <a:cxn ang="0">
                  <a:pos x="56" y="6"/>
                </a:cxn>
                <a:cxn ang="0">
                  <a:pos x="54" y="4"/>
                </a:cxn>
                <a:cxn ang="0">
                  <a:pos x="52" y="2"/>
                </a:cxn>
                <a:cxn ang="0">
                  <a:pos x="48" y="2"/>
                </a:cxn>
                <a:cxn ang="0">
                  <a:pos x="48" y="6"/>
                </a:cxn>
                <a:cxn ang="0">
                  <a:pos x="46" y="10"/>
                </a:cxn>
                <a:cxn ang="0">
                  <a:pos x="44" y="14"/>
                </a:cxn>
                <a:cxn ang="0">
                  <a:pos x="42" y="12"/>
                </a:cxn>
                <a:cxn ang="0">
                  <a:pos x="40" y="12"/>
                </a:cxn>
                <a:cxn ang="0">
                  <a:pos x="40" y="16"/>
                </a:cxn>
                <a:cxn ang="0">
                  <a:pos x="40" y="18"/>
                </a:cxn>
                <a:cxn ang="0">
                  <a:pos x="38" y="18"/>
                </a:cxn>
                <a:cxn ang="0">
                  <a:pos x="38" y="18"/>
                </a:cxn>
                <a:cxn ang="0">
                  <a:pos x="38" y="22"/>
                </a:cxn>
                <a:cxn ang="0">
                  <a:pos x="36" y="24"/>
                </a:cxn>
                <a:cxn ang="0">
                  <a:pos x="36" y="22"/>
                </a:cxn>
                <a:cxn ang="0">
                  <a:pos x="36" y="22"/>
                </a:cxn>
                <a:cxn ang="0">
                  <a:pos x="32" y="26"/>
                </a:cxn>
                <a:cxn ang="0">
                  <a:pos x="34" y="28"/>
                </a:cxn>
                <a:cxn ang="0">
                  <a:pos x="32" y="28"/>
                </a:cxn>
                <a:cxn ang="0">
                  <a:pos x="30" y="28"/>
                </a:cxn>
                <a:cxn ang="0">
                  <a:pos x="26" y="30"/>
                </a:cxn>
                <a:cxn ang="0">
                  <a:pos x="26" y="32"/>
                </a:cxn>
                <a:cxn ang="0">
                  <a:pos x="20" y="32"/>
                </a:cxn>
                <a:cxn ang="0">
                  <a:pos x="20" y="34"/>
                </a:cxn>
                <a:cxn ang="0">
                  <a:pos x="16" y="34"/>
                </a:cxn>
                <a:cxn ang="0">
                  <a:pos x="14" y="36"/>
                </a:cxn>
                <a:cxn ang="0">
                  <a:pos x="10" y="36"/>
                </a:cxn>
                <a:cxn ang="0">
                  <a:pos x="8" y="42"/>
                </a:cxn>
                <a:cxn ang="0">
                  <a:pos x="6" y="46"/>
                </a:cxn>
                <a:cxn ang="0">
                  <a:pos x="10" y="58"/>
                </a:cxn>
                <a:cxn ang="0">
                  <a:pos x="8" y="60"/>
                </a:cxn>
                <a:cxn ang="0">
                  <a:pos x="10" y="64"/>
                </a:cxn>
                <a:cxn ang="0">
                  <a:pos x="10" y="68"/>
                </a:cxn>
                <a:cxn ang="0">
                  <a:pos x="4" y="80"/>
                </a:cxn>
                <a:cxn ang="0">
                  <a:pos x="2" y="82"/>
                </a:cxn>
                <a:cxn ang="0">
                  <a:pos x="0" y="86"/>
                </a:cxn>
                <a:cxn ang="0">
                  <a:pos x="0" y="90"/>
                </a:cxn>
                <a:cxn ang="0">
                  <a:pos x="4" y="100"/>
                </a:cxn>
                <a:cxn ang="0">
                  <a:pos x="4" y="104"/>
                </a:cxn>
                <a:cxn ang="0">
                  <a:pos x="6" y="110"/>
                </a:cxn>
                <a:cxn ang="0">
                  <a:pos x="6" y="114"/>
                </a:cxn>
                <a:cxn ang="0">
                  <a:pos x="8" y="116"/>
                </a:cxn>
                <a:cxn ang="0">
                  <a:pos x="14" y="118"/>
                </a:cxn>
                <a:cxn ang="0">
                  <a:pos x="16" y="120"/>
                </a:cxn>
                <a:cxn ang="0">
                  <a:pos x="24" y="116"/>
                </a:cxn>
                <a:cxn ang="0">
                  <a:pos x="30" y="116"/>
                </a:cxn>
                <a:cxn ang="0">
                  <a:pos x="34" y="112"/>
                </a:cxn>
                <a:cxn ang="0">
                  <a:pos x="38" y="96"/>
                </a:cxn>
                <a:cxn ang="0">
                  <a:pos x="52" y="54"/>
                </a:cxn>
                <a:cxn ang="0">
                  <a:pos x="52" y="44"/>
                </a:cxn>
                <a:cxn ang="0">
                  <a:pos x="54" y="40"/>
                </a:cxn>
                <a:cxn ang="0">
                  <a:pos x="56" y="36"/>
                </a:cxn>
                <a:cxn ang="0">
                  <a:pos x="54" y="28"/>
                </a:cxn>
                <a:cxn ang="0">
                  <a:pos x="54" y="28"/>
                </a:cxn>
                <a:cxn ang="0">
                  <a:pos x="56" y="28"/>
                </a:cxn>
                <a:cxn ang="0">
                  <a:pos x="58" y="32"/>
                </a:cxn>
                <a:cxn ang="0">
                  <a:pos x="60" y="30"/>
                </a:cxn>
                <a:cxn ang="0">
                  <a:pos x="62" y="26"/>
                </a:cxn>
                <a:cxn ang="0">
                  <a:pos x="60" y="22"/>
                </a:cxn>
              </a:cxnLst>
              <a:rect l="0" t="0" r="r" b="b"/>
              <a:pathLst>
                <a:path w="62" h="120">
                  <a:moveTo>
                    <a:pt x="60" y="22"/>
                  </a:moveTo>
                  <a:lnTo>
                    <a:pt x="60" y="22"/>
                  </a:lnTo>
                  <a:lnTo>
                    <a:pt x="58" y="14"/>
                  </a:lnTo>
                  <a:lnTo>
                    <a:pt x="56" y="6"/>
                  </a:lnTo>
                  <a:lnTo>
                    <a:pt x="56" y="6"/>
                  </a:lnTo>
                  <a:lnTo>
                    <a:pt x="54" y="4"/>
                  </a:lnTo>
                  <a:lnTo>
                    <a:pt x="52" y="2"/>
                  </a:lnTo>
                  <a:lnTo>
                    <a:pt x="52" y="2"/>
                  </a:lnTo>
                  <a:lnTo>
                    <a:pt x="50" y="0"/>
                  </a:lnTo>
                  <a:lnTo>
                    <a:pt x="48" y="2"/>
                  </a:lnTo>
                  <a:lnTo>
                    <a:pt x="48" y="2"/>
                  </a:lnTo>
                  <a:lnTo>
                    <a:pt x="48" y="6"/>
                  </a:lnTo>
                  <a:lnTo>
                    <a:pt x="46" y="10"/>
                  </a:lnTo>
                  <a:lnTo>
                    <a:pt x="46" y="10"/>
                  </a:lnTo>
                  <a:lnTo>
                    <a:pt x="44" y="12"/>
                  </a:lnTo>
                  <a:lnTo>
                    <a:pt x="44" y="14"/>
                  </a:lnTo>
                  <a:lnTo>
                    <a:pt x="44" y="14"/>
                  </a:lnTo>
                  <a:lnTo>
                    <a:pt x="42" y="12"/>
                  </a:lnTo>
                  <a:lnTo>
                    <a:pt x="42" y="12"/>
                  </a:lnTo>
                  <a:lnTo>
                    <a:pt x="40" y="12"/>
                  </a:lnTo>
                  <a:lnTo>
                    <a:pt x="40" y="12"/>
                  </a:lnTo>
                  <a:lnTo>
                    <a:pt x="40" y="16"/>
                  </a:lnTo>
                  <a:lnTo>
                    <a:pt x="40" y="16"/>
                  </a:lnTo>
                  <a:lnTo>
                    <a:pt x="40" y="18"/>
                  </a:lnTo>
                  <a:lnTo>
                    <a:pt x="40" y="18"/>
                  </a:lnTo>
                  <a:lnTo>
                    <a:pt x="38" y="18"/>
                  </a:lnTo>
                  <a:lnTo>
                    <a:pt x="38" y="18"/>
                  </a:lnTo>
                  <a:lnTo>
                    <a:pt x="38" y="18"/>
                  </a:lnTo>
                  <a:lnTo>
                    <a:pt x="38" y="18"/>
                  </a:lnTo>
                  <a:lnTo>
                    <a:pt x="38" y="22"/>
                  </a:lnTo>
                  <a:lnTo>
                    <a:pt x="38" y="22"/>
                  </a:lnTo>
                  <a:lnTo>
                    <a:pt x="36" y="24"/>
                  </a:lnTo>
                  <a:lnTo>
                    <a:pt x="36" y="24"/>
                  </a:lnTo>
                  <a:lnTo>
                    <a:pt x="36" y="22"/>
                  </a:lnTo>
                  <a:lnTo>
                    <a:pt x="36" y="22"/>
                  </a:lnTo>
                  <a:lnTo>
                    <a:pt x="36" y="22"/>
                  </a:lnTo>
                  <a:lnTo>
                    <a:pt x="32" y="26"/>
                  </a:lnTo>
                  <a:lnTo>
                    <a:pt x="32" y="26"/>
                  </a:lnTo>
                  <a:lnTo>
                    <a:pt x="34" y="28"/>
                  </a:lnTo>
                  <a:lnTo>
                    <a:pt x="34" y="28"/>
                  </a:lnTo>
                  <a:lnTo>
                    <a:pt x="32" y="28"/>
                  </a:lnTo>
                  <a:lnTo>
                    <a:pt x="32" y="28"/>
                  </a:lnTo>
                  <a:lnTo>
                    <a:pt x="30" y="28"/>
                  </a:lnTo>
                  <a:lnTo>
                    <a:pt x="30" y="28"/>
                  </a:lnTo>
                  <a:lnTo>
                    <a:pt x="26" y="30"/>
                  </a:lnTo>
                  <a:lnTo>
                    <a:pt x="26" y="30"/>
                  </a:lnTo>
                  <a:lnTo>
                    <a:pt x="26" y="32"/>
                  </a:lnTo>
                  <a:lnTo>
                    <a:pt x="26" y="32"/>
                  </a:lnTo>
                  <a:lnTo>
                    <a:pt x="24" y="32"/>
                  </a:lnTo>
                  <a:lnTo>
                    <a:pt x="20" y="32"/>
                  </a:lnTo>
                  <a:lnTo>
                    <a:pt x="20" y="32"/>
                  </a:lnTo>
                  <a:lnTo>
                    <a:pt x="20" y="34"/>
                  </a:lnTo>
                  <a:lnTo>
                    <a:pt x="20" y="34"/>
                  </a:lnTo>
                  <a:lnTo>
                    <a:pt x="16" y="34"/>
                  </a:lnTo>
                  <a:lnTo>
                    <a:pt x="16" y="34"/>
                  </a:lnTo>
                  <a:lnTo>
                    <a:pt x="14" y="36"/>
                  </a:lnTo>
                  <a:lnTo>
                    <a:pt x="14" y="36"/>
                  </a:lnTo>
                  <a:lnTo>
                    <a:pt x="10" y="36"/>
                  </a:lnTo>
                  <a:lnTo>
                    <a:pt x="10" y="36"/>
                  </a:lnTo>
                  <a:lnTo>
                    <a:pt x="8" y="42"/>
                  </a:lnTo>
                  <a:lnTo>
                    <a:pt x="6" y="46"/>
                  </a:lnTo>
                  <a:lnTo>
                    <a:pt x="6" y="46"/>
                  </a:lnTo>
                  <a:lnTo>
                    <a:pt x="6" y="52"/>
                  </a:lnTo>
                  <a:lnTo>
                    <a:pt x="10" y="58"/>
                  </a:lnTo>
                  <a:lnTo>
                    <a:pt x="10" y="58"/>
                  </a:lnTo>
                  <a:lnTo>
                    <a:pt x="8" y="60"/>
                  </a:lnTo>
                  <a:lnTo>
                    <a:pt x="8" y="60"/>
                  </a:lnTo>
                  <a:lnTo>
                    <a:pt x="10" y="64"/>
                  </a:lnTo>
                  <a:lnTo>
                    <a:pt x="10" y="64"/>
                  </a:lnTo>
                  <a:lnTo>
                    <a:pt x="10" y="68"/>
                  </a:lnTo>
                  <a:lnTo>
                    <a:pt x="8" y="74"/>
                  </a:lnTo>
                  <a:lnTo>
                    <a:pt x="4" y="80"/>
                  </a:lnTo>
                  <a:lnTo>
                    <a:pt x="4" y="80"/>
                  </a:lnTo>
                  <a:lnTo>
                    <a:pt x="2" y="82"/>
                  </a:lnTo>
                  <a:lnTo>
                    <a:pt x="2" y="82"/>
                  </a:lnTo>
                  <a:lnTo>
                    <a:pt x="0" y="86"/>
                  </a:lnTo>
                  <a:lnTo>
                    <a:pt x="0" y="90"/>
                  </a:lnTo>
                  <a:lnTo>
                    <a:pt x="0" y="90"/>
                  </a:lnTo>
                  <a:lnTo>
                    <a:pt x="4" y="100"/>
                  </a:lnTo>
                  <a:lnTo>
                    <a:pt x="4" y="100"/>
                  </a:lnTo>
                  <a:lnTo>
                    <a:pt x="4" y="104"/>
                  </a:lnTo>
                  <a:lnTo>
                    <a:pt x="4" y="104"/>
                  </a:lnTo>
                  <a:lnTo>
                    <a:pt x="4" y="108"/>
                  </a:lnTo>
                  <a:lnTo>
                    <a:pt x="6" y="110"/>
                  </a:lnTo>
                  <a:lnTo>
                    <a:pt x="6" y="110"/>
                  </a:lnTo>
                  <a:lnTo>
                    <a:pt x="6" y="114"/>
                  </a:lnTo>
                  <a:lnTo>
                    <a:pt x="6" y="114"/>
                  </a:lnTo>
                  <a:lnTo>
                    <a:pt x="8" y="116"/>
                  </a:lnTo>
                  <a:lnTo>
                    <a:pt x="12" y="116"/>
                  </a:lnTo>
                  <a:lnTo>
                    <a:pt x="14" y="118"/>
                  </a:lnTo>
                  <a:lnTo>
                    <a:pt x="16" y="120"/>
                  </a:lnTo>
                  <a:lnTo>
                    <a:pt x="16" y="120"/>
                  </a:lnTo>
                  <a:lnTo>
                    <a:pt x="20" y="118"/>
                  </a:lnTo>
                  <a:lnTo>
                    <a:pt x="24" y="116"/>
                  </a:lnTo>
                  <a:lnTo>
                    <a:pt x="24" y="116"/>
                  </a:lnTo>
                  <a:lnTo>
                    <a:pt x="30" y="116"/>
                  </a:lnTo>
                  <a:lnTo>
                    <a:pt x="30" y="116"/>
                  </a:lnTo>
                  <a:lnTo>
                    <a:pt x="34" y="112"/>
                  </a:lnTo>
                  <a:lnTo>
                    <a:pt x="36" y="106"/>
                  </a:lnTo>
                  <a:lnTo>
                    <a:pt x="38" y="96"/>
                  </a:lnTo>
                  <a:lnTo>
                    <a:pt x="38" y="96"/>
                  </a:lnTo>
                  <a:lnTo>
                    <a:pt x="52" y="54"/>
                  </a:lnTo>
                  <a:lnTo>
                    <a:pt x="52" y="54"/>
                  </a:lnTo>
                  <a:lnTo>
                    <a:pt x="52" y="44"/>
                  </a:lnTo>
                  <a:lnTo>
                    <a:pt x="52" y="44"/>
                  </a:lnTo>
                  <a:lnTo>
                    <a:pt x="54" y="40"/>
                  </a:lnTo>
                  <a:lnTo>
                    <a:pt x="56" y="36"/>
                  </a:lnTo>
                  <a:lnTo>
                    <a:pt x="56" y="36"/>
                  </a:lnTo>
                  <a:lnTo>
                    <a:pt x="54" y="34"/>
                  </a:lnTo>
                  <a:lnTo>
                    <a:pt x="54" y="28"/>
                  </a:lnTo>
                  <a:lnTo>
                    <a:pt x="54" y="28"/>
                  </a:lnTo>
                  <a:lnTo>
                    <a:pt x="54" y="28"/>
                  </a:lnTo>
                  <a:lnTo>
                    <a:pt x="54" y="28"/>
                  </a:lnTo>
                  <a:lnTo>
                    <a:pt x="56" y="28"/>
                  </a:lnTo>
                  <a:lnTo>
                    <a:pt x="56" y="28"/>
                  </a:lnTo>
                  <a:lnTo>
                    <a:pt x="58" y="32"/>
                  </a:lnTo>
                  <a:lnTo>
                    <a:pt x="58" y="32"/>
                  </a:lnTo>
                  <a:lnTo>
                    <a:pt x="60" y="30"/>
                  </a:lnTo>
                  <a:lnTo>
                    <a:pt x="62" y="26"/>
                  </a:lnTo>
                  <a:lnTo>
                    <a:pt x="62" y="26"/>
                  </a:lnTo>
                  <a:lnTo>
                    <a:pt x="60" y="22"/>
                  </a:lnTo>
                  <a:lnTo>
                    <a:pt x="60" y="2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18" name="Freeform 204"/>
            <p:cNvSpPr/>
            <p:nvPr/>
          </p:nvSpPr>
          <p:spPr bwMode="auto">
            <a:xfrm>
              <a:off x="1936750" y="1625600"/>
              <a:ext cx="9525" cy="9525"/>
            </a:xfrm>
            <a:custGeom>
              <a:avLst/>
              <a:gdLst/>
              <a:ahLst/>
              <a:cxnLst>
                <a:cxn ang="0">
                  <a:pos x="6" y="2"/>
                </a:cxn>
                <a:cxn ang="0">
                  <a:pos x="6" y="2"/>
                </a:cxn>
                <a:cxn ang="0">
                  <a:pos x="2" y="0"/>
                </a:cxn>
                <a:cxn ang="0">
                  <a:pos x="2" y="0"/>
                </a:cxn>
                <a:cxn ang="0">
                  <a:pos x="0" y="4"/>
                </a:cxn>
                <a:cxn ang="0">
                  <a:pos x="0" y="6"/>
                </a:cxn>
                <a:cxn ang="0">
                  <a:pos x="0" y="6"/>
                </a:cxn>
                <a:cxn ang="0">
                  <a:pos x="2" y="6"/>
                </a:cxn>
                <a:cxn ang="0">
                  <a:pos x="2" y="6"/>
                </a:cxn>
                <a:cxn ang="0">
                  <a:pos x="4" y="4"/>
                </a:cxn>
                <a:cxn ang="0">
                  <a:pos x="6" y="2"/>
                </a:cxn>
                <a:cxn ang="0">
                  <a:pos x="6" y="2"/>
                </a:cxn>
              </a:cxnLst>
              <a:rect l="0" t="0" r="r" b="b"/>
              <a:pathLst>
                <a:path w="6" h="6">
                  <a:moveTo>
                    <a:pt x="6" y="2"/>
                  </a:moveTo>
                  <a:lnTo>
                    <a:pt x="6" y="2"/>
                  </a:lnTo>
                  <a:lnTo>
                    <a:pt x="2" y="0"/>
                  </a:lnTo>
                  <a:lnTo>
                    <a:pt x="2" y="0"/>
                  </a:lnTo>
                  <a:lnTo>
                    <a:pt x="0" y="4"/>
                  </a:lnTo>
                  <a:lnTo>
                    <a:pt x="0" y="6"/>
                  </a:lnTo>
                  <a:lnTo>
                    <a:pt x="0" y="6"/>
                  </a:lnTo>
                  <a:lnTo>
                    <a:pt x="2" y="6"/>
                  </a:lnTo>
                  <a:lnTo>
                    <a:pt x="2" y="6"/>
                  </a:lnTo>
                  <a:lnTo>
                    <a:pt x="4" y="4"/>
                  </a:lnTo>
                  <a:lnTo>
                    <a:pt x="6" y="2"/>
                  </a:lnTo>
                  <a:lnTo>
                    <a:pt x="6"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19" name="Freeform 205"/>
            <p:cNvSpPr/>
            <p:nvPr/>
          </p:nvSpPr>
          <p:spPr bwMode="auto">
            <a:xfrm>
              <a:off x="1746250" y="825500"/>
              <a:ext cx="3175" cy="6350"/>
            </a:xfrm>
            <a:custGeom>
              <a:avLst/>
              <a:gdLst/>
              <a:ahLst/>
              <a:cxnLst>
                <a:cxn ang="0">
                  <a:pos x="0" y="0"/>
                </a:cxn>
                <a:cxn ang="0">
                  <a:pos x="0" y="0"/>
                </a:cxn>
                <a:cxn ang="0">
                  <a:pos x="0" y="4"/>
                </a:cxn>
                <a:cxn ang="0">
                  <a:pos x="0" y="4"/>
                </a:cxn>
                <a:cxn ang="0">
                  <a:pos x="0" y="4"/>
                </a:cxn>
                <a:cxn ang="0">
                  <a:pos x="0" y="4"/>
                </a:cxn>
                <a:cxn ang="0">
                  <a:pos x="2" y="2"/>
                </a:cxn>
                <a:cxn ang="0">
                  <a:pos x="2" y="2"/>
                </a:cxn>
                <a:cxn ang="0">
                  <a:pos x="2" y="0"/>
                </a:cxn>
                <a:cxn ang="0">
                  <a:pos x="2" y="0"/>
                </a:cxn>
                <a:cxn ang="0">
                  <a:pos x="0" y="0"/>
                </a:cxn>
                <a:cxn ang="0">
                  <a:pos x="0" y="0"/>
                </a:cxn>
              </a:cxnLst>
              <a:rect l="0" t="0" r="r" b="b"/>
              <a:pathLst>
                <a:path w="2" h="4">
                  <a:moveTo>
                    <a:pt x="0" y="0"/>
                  </a:moveTo>
                  <a:lnTo>
                    <a:pt x="0" y="0"/>
                  </a:lnTo>
                  <a:lnTo>
                    <a:pt x="0" y="4"/>
                  </a:lnTo>
                  <a:lnTo>
                    <a:pt x="0" y="4"/>
                  </a:lnTo>
                  <a:lnTo>
                    <a:pt x="0" y="4"/>
                  </a:lnTo>
                  <a:lnTo>
                    <a:pt x="0" y="4"/>
                  </a:lnTo>
                  <a:lnTo>
                    <a:pt x="2" y="2"/>
                  </a:lnTo>
                  <a:lnTo>
                    <a:pt x="2" y="2"/>
                  </a:lnTo>
                  <a:lnTo>
                    <a:pt x="2" y="0"/>
                  </a:lnTo>
                  <a:lnTo>
                    <a:pt x="2"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20" name="Freeform 207"/>
            <p:cNvSpPr/>
            <p:nvPr/>
          </p:nvSpPr>
          <p:spPr bwMode="auto">
            <a:xfrm>
              <a:off x="2832100" y="523875"/>
              <a:ext cx="12700" cy="12700"/>
            </a:xfrm>
            <a:custGeom>
              <a:avLst/>
              <a:gdLst/>
              <a:ahLst/>
              <a:cxnLst>
                <a:cxn ang="0">
                  <a:pos x="8" y="8"/>
                </a:cxn>
                <a:cxn ang="0">
                  <a:pos x="8" y="8"/>
                </a:cxn>
                <a:cxn ang="0">
                  <a:pos x="0" y="0"/>
                </a:cxn>
                <a:cxn ang="0">
                  <a:pos x="0" y="0"/>
                </a:cxn>
                <a:cxn ang="0">
                  <a:pos x="2" y="8"/>
                </a:cxn>
                <a:cxn ang="0">
                  <a:pos x="2" y="8"/>
                </a:cxn>
                <a:cxn ang="0">
                  <a:pos x="8" y="8"/>
                </a:cxn>
                <a:cxn ang="0">
                  <a:pos x="8" y="8"/>
                </a:cxn>
              </a:cxnLst>
              <a:rect l="0" t="0" r="r" b="b"/>
              <a:pathLst>
                <a:path w="8" h="8">
                  <a:moveTo>
                    <a:pt x="8" y="8"/>
                  </a:moveTo>
                  <a:lnTo>
                    <a:pt x="8" y="8"/>
                  </a:lnTo>
                  <a:lnTo>
                    <a:pt x="0" y="0"/>
                  </a:lnTo>
                  <a:lnTo>
                    <a:pt x="0" y="0"/>
                  </a:lnTo>
                  <a:lnTo>
                    <a:pt x="2" y="8"/>
                  </a:lnTo>
                  <a:lnTo>
                    <a:pt x="2" y="8"/>
                  </a:lnTo>
                  <a:lnTo>
                    <a:pt x="8" y="8"/>
                  </a:lnTo>
                  <a:lnTo>
                    <a:pt x="8" y="8"/>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21" name="Freeform 208"/>
            <p:cNvSpPr/>
            <p:nvPr/>
          </p:nvSpPr>
          <p:spPr bwMode="auto">
            <a:xfrm>
              <a:off x="2914650" y="1543050"/>
              <a:ext cx="28575" cy="50800"/>
            </a:xfrm>
            <a:custGeom>
              <a:avLst/>
              <a:gdLst/>
              <a:ahLst/>
              <a:cxnLst>
                <a:cxn ang="0">
                  <a:pos x="14" y="16"/>
                </a:cxn>
                <a:cxn ang="0">
                  <a:pos x="14" y="16"/>
                </a:cxn>
                <a:cxn ang="0">
                  <a:pos x="14" y="12"/>
                </a:cxn>
                <a:cxn ang="0">
                  <a:pos x="12" y="12"/>
                </a:cxn>
                <a:cxn ang="0">
                  <a:pos x="12" y="12"/>
                </a:cxn>
                <a:cxn ang="0">
                  <a:pos x="8" y="4"/>
                </a:cxn>
                <a:cxn ang="0">
                  <a:pos x="4" y="0"/>
                </a:cxn>
                <a:cxn ang="0">
                  <a:pos x="4" y="0"/>
                </a:cxn>
                <a:cxn ang="0">
                  <a:pos x="4" y="2"/>
                </a:cxn>
                <a:cxn ang="0">
                  <a:pos x="2" y="6"/>
                </a:cxn>
                <a:cxn ang="0">
                  <a:pos x="2" y="6"/>
                </a:cxn>
                <a:cxn ang="0">
                  <a:pos x="2" y="6"/>
                </a:cxn>
                <a:cxn ang="0">
                  <a:pos x="0" y="6"/>
                </a:cxn>
                <a:cxn ang="0">
                  <a:pos x="0" y="6"/>
                </a:cxn>
                <a:cxn ang="0">
                  <a:pos x="0" y="8"/>
                </a:cxn>
                <a:cxn ang="0">
                  <a:pos x="0" y="8"/>
                </a:cxn>
                <a:cxn ang="0">
                  <a:pos x="0" y="10"/>
                </a:cxn>
                <a:cxn ang="0">
                  <a:pos x="0" y="10"/>
                </a:cxn>
                <a:cxn ang="0">
                  <a:pos x="0" y="12"/>
                </a:cxn>
                <a:cxn ang="0">
                  <a:pos x="0" y="14"/>
                </a:cxn>
                <a:cxn ang="0">
                  <a:pos x="0" y="22"/>
                </a:cxn>
                <a:cxn ang="0">
                  <a:pos x="0" y="22"/>
                </a:cxn>
                <a:cxn ang="0">
                  <a:pos x="2" y="28"/>
                </a:cxn>
                <a:cxn ang="0">
                  <a:pos x="6" y="32"/>
                </a:cxn>
                <a:cxn ang="0">
                  <a:pos x="6" y="32"/>
                </a:cxn>
                <a:cxn ang="0">
                  <a:pos x="10" y="32"/>
                </a:cxn>
                <a:cxn ang="0">
                  <a:pos x="14" y="30"/>
                </a:cxn>
                <a:cxn ang="0">
                  <a:pos x="18" y="26"/>
                </a:cxn>
                <a:cxn ang="0">
                  <a:pos x="18" y="22"/>
                </a:cxn>
                <a:cxn ang="0">
                  <a:pos x="18" y="22"/>
                </a:cxn>
                <a:cxn ang="0">
                  <a:pos x="16" y="18"/>
                </a:cxn>
                <a:cxn ang="0">
                  <a:pos x="14" y="16"/>
                </a:cxn>
                <a:cxn ang="0">
                  <a:pos x="14" y="16"/>
                </a:cxn>
              </a:cxnLst>
              <a:rect l="0" t="0" r="r" b="b"/>
              <a:pathLst>
                <a:path w="18" h="32">
                  <a:moveTo>
                    <a:pt x="14" y="16"/>
                  </a:moveTo>
                  <a:lnTo>
                    <a:pt x="14" y="16"/>
                  </a:lnTo>
                  <a:lnTo>
                    <a:pt x="14" y="12"/>
                  </a:lnTo>
                  <a:lnTo>
                    <a:pt x="12" y="12"/>
                  </a:lnTo>
                  <a:lnTo>
                    <a:pt x="12" y="12"/>
                  </a:lnTo>
                  <a:lnTo>
                    <a:pt x="8" y="4"/>
                  </a:lnTo>
                  <a:lnTo>
                    <a:pt x="4" y="0"/>
                  </a:lnTo>
                  <a:lnTo>
                    <a:pt x="4" y="0"/>
                  </a:lnTo>
                  <a:lnTo>
                    <a:pt x="4" y="2"/>
                  </a:lnTo>
                  <a:lnTo>
                    <a:pt x="2" y="6"/>
                  </a:lnTo>
                  <a:lnTo>
                    <a:pt x="2" y="6"/>
                  </a:lnTo>
                  <a:lnTo>
                    <a:pt x="2" y="6"/>
                  </a:lnTo>
                  <a:lnTo>
                    <a:pt x="0" y="6"/>
                  </a:lnTo>
                  <a:lnTo>
                    <a:pt x="0" y="6"/>
                  </a:lnTo>
                  <a:lnTo>
                    <a:pt x="0" y="8"/>
                  </a:lnTo>
                  <a:lnTo>
                    <a:pt x="0" y="8"/>
                  </a:lnTo>
                  <a:lnTo>
                    <a:pt x="0" y="10"/>
                  </a:lnTo>
                  <a:lnTo>
                    <a:pt x="0" y="10"/>
                  </a:lnTo>
                  <a:lnTo>
                    <a:pt x="0" y="12"/>
                  </a:lnTo>
                  <a:lnTo>
                    <a:pt x="0" y="14"/>
                  </a:lnTo>
                  <a:lnTo>
                    <a:pt x="0" y="22"/>
                  </a:lnTo>
                  <a:lnTo>
                    <a:pt x="0" y="22"/>
                  </a:lnTo>
                  <a:lnTo>
                    <a:pt x="2" y="28"/>
                  </a:lnTo>
                  <a:lnTo>
                    <a:pt x="6" y="32"/>
                  </a:lnTo>
                  <a:lnTo>
                    <a:pt x="6" y="32"/>
                  </a:lnTo>
                  <a:lnTo>
                    <a:pt x="10" y="32"/>
                  </a:lnTo>
                  <a:lnTo>
                    <a:pt x="14" y="30"/>
                  </a:lnTo>
                  <a:lnTo>
                    <a:pt x="18" y="26"/>
                  </a:lnTo>
                  <a:lnTo>
                    <a:pt x="18" y="22"/>
                  </a:lnTo>
                  <a:lnTo>
                    <a:pt x="18" y="22"/>
                  </a:lnTo>
                  <a:lnTo>
                    <a:pt x="16" y="18"/>
                  </a:lnTo>
                  <a:lnTo>
                    <a:pt x="14" y="16"/>
                  </a:lnTo>
                  <a:lnTo>
                    <a:pt x="14" y="1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22" name="Freeform 209"/>
            <p:cNvSpPr/>
            <p:nvPr/>
          </p:nvSpPr>
          <p:spPr bwMode="auto">
            <a:xfrm>
              <a:off x="2047875" y="74930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23" name="Freeform 210"/>
            <p:cNvSpPr>
              <a:spLocks noEditPoints="1"/>
            </p:cNvSpPr>
            <p:nvPr/>
          </p:nvSpPr>
          <p:spPr bwMode="auto">
            <a:xfrm>
              <a:off x="1155700" y="330200"/>
              <a:ext cx="419100" cy="460375"/>
            </a:xfrm>
            <a:custGeom>
              <a:avLst/>
              <a:gdLst/>
              <a:ahLst/>
              <a:cxnLst>
                <a:cxn ang="0">
                  <a:pos x="28" y="142"/>
                </a:cxn>
                <a:cxn ang="0">
                  <a:pos x="32" y="150"/>
                </a:cxn>
                <a:cxn ang="0">
                  <a:pos x="24" y="160"/>
                </a:cxn>
                <a:cxn ang="0">
                  <a:pos x="22" y="164"/>
                </a:cxn>
                <a:cxn ang="0">
                  <a:pos x="6" y="170"/>
                </a:cxn>
                <a:cxn ang="0">
                  <a:pos x="14" y="174"/>
                </a:cxn>
                <a:cxn ang="0">
                  <a:pos x="12" y="176"/>
                </a:cxn>
                <a:cxn ang="0">
                  <a:pos x="12" y="182"/>
                </a:cxn>
                <a:cxn ang="0">
                  <a:pos x="6" y="196"/>
                </a:cxn>
                <a:cxn ang="0">
                  <a:pos x="26" y="188"/>
                </a:cxn>
                <a:cxn ang="0">
                  <a:pos x="6" y="202"/>
                </a:cxn>
                <a:cxn ang="0">
                  <a:pos x="18" y="210"/>
                </a:cxn>
                <a:cxn ang="0">
                  <a:pos x="22" y="220"/>
                </a:cxn>
                <a:cxn ang="0">
                  <a:pos x="28" y="226"/>
                </a:cxn>
                <a:cxn ang="0">
                  <a:pos x="44" y="228"/>
                </a:cxn>
                <a:cxn ang="0">
                  <a:pos x="24" y="234"/>
                </a:cxn>
                <a:cxn ang="0">
                  <a:pos x="22" y="238"/>
                </a:cxn>
                <a:cxn ang="0">
                  <a:pos x="38" y="250"/>
                </a:cxn>
                <a:cxn ang="0">
                  <a:pos x="50" y="262"/>
                </a:cxn>
                <a:cxn ang="0">
                  <a:pos x="52" y="270"/>
                </a:cxn>
                <a:cxn ang="0">
                  <a:pos x="66" y="278"/>
                </a:cxn>
                <a:cxn ang="0">
                  <a:pos x="80" y="280"/>
                </a:cxn>
                <a:cxn ang="0">
                  <a:pos x="94" y="274"/>
                </a:cxn>
                <a:cxn ang="0">
                  <a:pos x="96" y="284"/>
                </a:cxn>
                <a:cxn ang="0">
                  <a:pos x="106" y="284"/>
                </a:cxn>
                <a:cxn ang="0">
                  <a:pos x="130" y="284"/>
                </a:cxn>
                <a:cxn ang="0">
                  <a:pos x="126" y="274"/>
                </a:cxn>
                <a:cxn ang="0">
                  <a:pos x="134" y="260"/>
                </a:cxn>
                <a:cxn ang="0">
                  <a:pos x="126" y="244"/>
                </a:cxn>
                <a:cxn ang="0">
                  <a:pos x="134" y="234"/>
                </a:cxn>
                <a:cxn ang="0">
                  <a:pos x="136" y="226"/>
                </a:cxn>
                <a:cxn ang="0">
                  <a:pos x="136" y="216"/>
                </a:cxn>
                <a:cxn ang="0">
                  <a:pos x="142" y="204"/>
                </a:cxn>
                <a:cxn ang="0">
                  <a:pos x="148" y="194"/>
                </a:cxn>
                <a:cxn ang="0">
                  <a:pos x="158" y="184"/>
                </a:cxn>
                <a:cxn ang="0">
                  <a:pos x="166" y="188"/>
                </a:cxn>
                <a:cxn ang="0">
                  <a:pos x="180" y="180"/>
                </a:cxn>
                <a:cxn ang="0">
                  <a:pos x="194" y="160"/>
                </a:cxn>
                <a:cxn ang="0">
                  <a:pos x="198" y="138"/>
                </a:cxn>
                <a:cxn ang="0">
                  <a:pos x="214" y="132"/>
                </a:cxn>
                <a:cxn ang="0">
                  <a:pos x="238" y="120"/>
                </a:cxn>
                <a:cxn ang="0">
                  <a:pos x="248" y="102"/>
                </a:cxn>
                <a:cxn ang="0">
                  <a:pos x="256" y="90"/>
                </a:cxn>
                <a:cxn ang="0">
                  <a:pos x="236" y="88"/>
                </a:cxn>
                <a:cxn ang="0">
                  <a:pos x="220" y="98"/>
                </a:cxn>
                <a:cxn ang="0">
                  <a:pos x="206" y="96"/>
                </a:cxn>
                <a:cxn ang="0">
                  <a:pos x="210" y="78"/>
                </a:cxn>
                <a:cxn ang="0">
                  <a:pos x="200" y="72"/>
                </a:cxn>
                <a:cxn ang="0">
                  <a:pos x="254" y="80"/>
                </a:cxn>
                <a:cxn ang="0">
                  <a:pos x="256" y="72"/>
                </a:cxn>
                <a:cxn ang="0">
                  <a:pos x="246" y="64"/>
                </a:cxn>
                <a:cxn ang="0">
                  <a:pos x="218" y="58"/>
                </a:cxn>
                <a:cxn ang="0">
                  <a:pos x="204" y="58"/>
                </a:cxn>
                <a:cxn ang="0">
                  <a:pos x="192" y="56"/>
                </a:cxn>
                <a:cxn ang="0">
                  <a:pos x="204" y="42"/>
                </a:cxn>
                <a:cxn ang="0">
                  <a:pos x="210" y="38"/>
                </a:cxn>
                <a:cxn ang="0">
                  <a:pos x="216" y="28"/>
                </a:cxn>
                <a:cxn ang="0">
                  <a:pos x="212" y="22"/>
                </a:cxn>
                <a:cxn ang="0">
                  <a:pos x="208" y="14"/>
                </a:cxn>
                <a:cxn ang="0">
                  <a:pos x="200" y="8"/>
                </a:cxn>
                <a:cxn ang="0">
                  <a:pos x="204" y="0"/>
                </a:cxn>
                <a:cxn ang="0">
                  <a:pos x="28" y="128"/>
                </a:cxn>
                <a:cxn ang="0">
                  <a:pos x="16" y="128"/>
                </a:cxn>
              </a:cxnLst>
              <a:rect l="0" t="0" r="r" b="b"/>
              <a:pathLst>
                <a:path w="264" h="290">
                  <a:moveTo>
                    <a:pt x="20" y="138"/>
                  </a:moveTo>
                  <a:lnTo>
                    <a:pt x="20" y="138"/>
                  </a:lnTo>
                  <a:lnTo>
                    <a:pt x="22" y="138"/>
                  </a:lnTo>
                  <a:lnTo>
                    <a:pt x="22" y="138"/>
                  </a:lnTo>
                  <a:lnTo>
                    <a:pt x="24" y="138"/>
                  </a:lnTo>
                  <a:lnTo>
                    <a:pt x="24" y="138"/>
                  </a:lnTo>
                  <a:lnTo>
                    <a:pt x="26" y="138"/>
                  </a:lnTo>
                  <a:lnTo>
                    <a:pt x="26" y="138"/>
                  </a:lnTo>
                  <a:lnTo>
                    <a:pt x="26" y="138"/>
                  </a:lnTo>
                  <a:lnTo>
                    <a:pt x="26" y="138"/>
                  </a:lnTo>
                  <a:lnTo>
                    <a:pt x="24" y="138"/>
                  </a:lnTo>
                  <a:lnTo>
                    <a:pt x="24" y="138"/>
                  </a:lnTo>
                  <a:lnTo>
                    <a:pt x="24" y="138"/>
                  </a:lnTo>
                  <a:lnTo>
                    <a:pt x="24" y="138"/>
                  </a:lnTo>
                  <a:lnTo>
                    <a:pt x="30" y="136"/>
                  </a:lnTo>
                  <a:lnTo>
                    <a:pt x="30" y="136"/>
                  </a:lnTo>
                  <a:lnTo>
                    <a:pt x="32" y="136"/>
                  </a:lnTo>
                  <a:lnTo>
                    <a:pt x="32" y="136"/>
                  </a:lnTo>
                  <a:lnTo>
                    <a:pt x="30" y="138"/>
                  </a:lnTo>
                  <a:lnTo>
                    <a:pt x="30" y="138"/>
                  </a:lnTo>
                  <a:lnTo>
                    <a:pt x="30" y="140"/>
                  </a:lnTo>
                  <a:lnTo>
                    <a:pt x="30" y="140"/>
                  </a:lnTo>
                  <a:lnTo>
                    <a:pt x="28" y="142"/>
                  </a:lnTo>
                  <a:lnTo>
                    <a:pt x="28" y="142"/>
                  </a:lnTo>
                  <a:lnTo>
                    <a:pt x="30" y="144"/>
                  </a:lnTo>
                  <a:lnTo>
                    <a:pt x="30" y="144"/>
                  </a:lnTo>
                  <a:lnTo>
                    <a:pt x="28" y="144"/>
                  </a:lnTo>
                  <a:lnTo>
                    <a:pt x="28" y="144"/>
                  </a:lnTo>
                  <a:lnTo>
                    <a:pt x="28" y="146"/>
                  </a:lnTo>
                  <a:lnTo>
                    <a:pt x="28" y="146"/>
                  </a:lnTo>
                  <a:lnTo>
                    <a:pt x="28" y="146"/>
                  </a:lnTo>
                  <a:lnTo>
                    <a:pt x="28" y="146"/>
                  </a:lnTo>
                  <a:lnTo>
                    <a:pt x="30" y="146"/>
                  </a:lnTo>
                  <a:lnTo>
                    <a:pt x="30" y="146"/>
                  </a:lnTo>
                  <a:lnTo>
                    <a:pt x="28" y="146"/>
                  </a:lnTo>
                  <a:lnTo>
                    <a:pt x="28" y="146"/>
                  </a:lnTo>
                  <a:lnTo>
                    <a:pt x="28" y="148"/>
                  </a:lnTo>
                  <a:lnTo>
                    <a:pt x="28" y="148"/>
                  </a:lnTo>
                  <a:lnTo>
                    <a:pt x="26" y="150"/>
                  </a:lnTo>
                  <a:lnTo>
                    <a:pt x="26" y="150"/>
                  </a:lnTo>
                  <a:lnTo>
                    <a:pt x="26" y="150"/>
                  </a:lnTo>
                  <a:lnTo>
                    <a:pt x="26" y="150"/>
                  </a:lnTo>
                  <a:lnTo>
                    <a:pt x="30" y="148"/>
                  </a:lnTo>
                  <a:lnTo>
                    <a:pt x="30" y="148"/>
                  </a:lnTo>
                  <a:lnTo>
                    <a:pt x="32" y="150"/>
                  </a:lnTo>
                  <a:lnTo>
                    <a:pt x="32" y="150"/>
                  </a:lnTo>
                  <a:lnTo>
                    <a:pt x="32" y="150"/>
                  </a:lnTo>
                  <a:lnTo>
                    <a:pt x="32" y="150"/>
                  </a:lnTo>
                  <a:lnTo>
                    <a:pt x="32" y="150"/>
                  </a:lnTo>
                  <a:lnTo>
                    <a:pt x="32" y="150"/>
                  </a:lnTo>
                  <a:lnTo>
                    <a:pt x="32" y="150"/>
                  </a:lnTo>
                  <a:lnTo>
                    <a:pt x="32" y="150"/>
                  </a:lnTo>
                  <a:lnTo>
                    <a:pt x="30" y="152"/>
                  </a:lnTo>
                  <a:lnTo>
                    <a:pt x="28" y="152"/>
                  </a:lnTo>
                  <a:lnTo>
                    <a:pt x="28" y="152"/>
                  </a:lnTo>
                  <a:lnTo>
                    <a:pt x="26" y="154"/>
                  </a:lnTo>
                  <a:lnTo>
                    <a:pt x="26" y="154"/>
                  </a:lnTo>
                  <a:lnTo>
                    <a:pt x="26" y="154"/>
                  </a:lnTo>
                  <a:lnTo>
                    <a:pt x="26" y="154"/>
                  </a:lnTo>
                  <a:lnTo>
                    <a:pt x="24" y="156"/>
                  </a:lnTo>
                  <a:lnTo>
                    <a:pt x="24" y="156"/>
                  </a:lnTo>
                  <a:lnTo>
                    <a:pt x="24" y="158"/>
                  </a:lnTo>
                  <a:lnTo>
                    <a:pt x="24" y="158"/>
                  </a:lnTo>
                  <a:lnTo>
                    <a:pt x="28" y="156"/>
                  </a:lnTo>
                  <a:lnTo>
                    <a:pt x="28" y="156"/>
                  </a:lnTo>
                  <a:lnTo>
                    <a:pt x="28" y="158"/>
                  </a:lnTo>
                  <a:lnTo>
                    <a:pt x="28" y="160"/>
                  </a:lnTo>
                  <a:lnTo>
                    <a:pt x="28" y="160"/>
                  </a:lnTo>
                  <a:lnTo>
                    <a:pt x="24" y="160"/>
                  </a:lnTo>
                  <a:lnTo>
                    <a:pt x="24" y="160"/>
                  </a:lnTo>
                  <a:lnTo>
                    <a:pt x="18" y="162"/>
                  </a:lnTo>
                  <a:lnTo>
                    <a:pt x="18" y="162"/>
                  </a:lnTo>
                  <a:lnTo>
                    <a:pt x="14" y="162"/>
                  </a:lnTo>
                  <a:lnTo>
                    <a:pt x="14" y="162"/>
                  </a:lnTo>
                  <a:lnTo>
                    <a:pt x="10" y="164"/>
                  </a:lnTo>
                  <a:lnTo>
                    <a:pt x="6" y="166"/>
                  </a:lnTo>
                  <a:lnTo>
                    <a:pt x="6" y="166"/>
                  </a:lnTo>
                  <a:lnTo>
                    <a:pt x="8" y="166"/>
                  </a:lnTo>
                  <a:lnTo>
                    <a:pt x="8" y="166"/>
                  </a:lnTo>
                  <a:lnTo>
                    <a:pt x="12" y="166"/>
                  </a:lnTo>
                  <a:lnTo>
                    <a:pt x="12" y="166"/>
                  </a:lnTo>
                  <a:lnTo>
                    <a:pt x="14" y="166"/>
                  </a:lnTo>
                  <a:lnTo>
                    <a:pt x="14" y="166"/>
                  </a:lnTo>
                  <a:lnTo>
                    <a:pt x="20" y="166"/>
                  </a:lnTo>
                  <a:lnTo>
                    <a:pt x="20" y="166"/>
                  </a:lnTo>
                  <a:lnTo>
                    <a:pt x="22" y="166"/>
                  </a:lnTo>
                  <a:lnTo>
                    <a:pt x="22" y="166"/>
                  </a:lnTo>
                  <a:lnTo>
                    <a:pt x="22" y="166"/>
                  </a:lnTo>
                  <a:lnTo>
                    <a:pt x="22" y="166"/>
                  </a:lnTo>
                  <a:lnTo>
                    <a:pt x="22" y="164"/>
                  </a:lnTo>
                  <a:lnTo>
                    <a:pt x="22" y="164"/>
                  </a:lnTo>
                  <a:lnTo>
                    <a:pt x="22" y="164"/>
                  </a:lnTo>
                  <a:lnTo>
                    <a:pt x="22" y="164"/>
                  </a:lnTo>
                  <a:lnTo>
                    <a:pt x="24" y="164"/>
                  </a:lnTo>
                  <a:lnTo>
                    <a:pt x="26" y="164"/>
                  </a:lnTo>
                  <a:lnTo>
                    <a:pt x="26" y="164"/>
                  </a:lnTo>
                  <a:lnTo>
                    <a:pt x="24" y="166"/>
                  </a:lnTo>
                  <a:lnTo>
                    <a:pt x="24" y="166"/>
                  </a:lnTo>
                  <a:lnTo>
                    <a:pt x="24" y="166"/>
                  </a:lnTo>
                  <a:lnTo>
                    <a:pt x="26" y="168"/>
                  </a:lnTo>
                  <a:lnTo>
                    <a:pt x="30" y="170"/>
                  </a:lnTo>
                  <a:lnTo>
                    <a:pt x="30" y="170"/>
                  </a:lnTo>
                  <a:lnTo>
                    <a:pt x="30" y="170"/>
                  </a:lnTo>
                  <a:lnTo>
                    <a:pt x="30" y="170"/>
                  </a:lnTo>
                  <a:lnTo>
                    <a:pt x="22" y="170"/>
                  </a:lnTo>
                  <a:lnTo>
                    <a:pt x="22" y="170"/>
                  </a:lnTo>
                  <a:lnTo>
                    <a:pt x="18" y="170"/>
                  </a:lnTo>
                  <a:lnTo>
                    <a:pt x="18" y="170"/>
                  </a:lnTo>
                  <a:lnTo>
                    <a:pt x="14" y="170"/>
                  </a:lnTo>
                  <a:lnTo>
                    <a:pt x="14" y="170"/>
                  </a:lnTo>
                  <a:lnTo>
                    <a:pt x="8" y="168"/>
                  </a:lnTo>
                  <a:lnTo>
                    <a:pt x="8" y="168"/>
                  </a:lnTo>
                  <a:lnTo>
                    <a:pt x="8" y="168"/>
                  </a:lnTo>
                  <a:lnTo>
                    <a:pt x="8" y="168"/>
                  </a:lnTo>
                  <a:lnTo>
                    <a:pt x="6" y="170"/>
                  </a:lnTo>
                  <a:lnTo>
                    <a:pt x="6" y="170"/>
                  </a:lnTo>
                  <a:lnTo>
                    <a:pt x="12" y="170"/>
                  </a:lnTo>
                  <a:lnTo>
                    <a:pt x="12" y="170"/>
                  </a:lnTo>
                  <a:lnTo>
                    <a:pt x="14" y="172"/>
                  </a:lnTo>
                  <a:lnTo>
                    <a:pt x="14" y="172"/>
                  </a:lnTo>
                  <a:lnTo>
                    <a:pt x="6" y="170"/>
                  </a:lnTo>
                  <a:lnTo>
                    <a:pt x="6" y="170"/>
                  </a:lnTo>
                  <a:lnTo>
                    <a:pt x="4" y="172"/>
                  </a:lnTo>
                  <a:lnTo>
                    <a:pt x="2" y="176"/>
                  </a:lnTo>
                  <a:lnTo>
                    <a:pt x="2" y="176"/>
                  </a:lnTo>
                  <a:lnTo>
                    <a:pt x="0" y="178"/>
                  </a:lnTo>
                  <a:lnTo>
                    <a:pt x="0" y="178"/>
                  </a:lnTo>
                  <a:lnTo>
                    <a:pt x="0" y="178"/>
                  </a:lnTo>
                  <a:lnTo>
                    <a:pt x="0" y="178"/>
                  </a:lnTo>
                  <a:lnTo>
                    <a:pt x="4" y="178"/>
                  </a:lnTo>
                  <a:lnTo>
                    <a:pt x="6" y="176"/>
                  </a:lnTo>
                  <a:lnTo>
                    <a:pt x="6" y="176"/>
                  </a:lnTo>
                  <a:lnTo>
                    <a:pt x="10" y="174"/>
                  </a:lnTo>
                  <a:lnTo>
                    <a:pt x="10" y="174"/>
                  </a:lnTo>
                  <a:lnTo>
                    <a:pt x="16" y="172"/>
                  </a:lnTo>
                  <a:lnTo>
                    <a:pt x="16" y="172"/>
                  </a:lnTo>
                  <a:lnTo>
                    <a:pt x="14" y="174"/>
                  </a:lnTo>
                  <a:lnTo>
                    <a:pt x="14" y="174"/>
                  </a:lnTo>
                  <a:lnTo>
                    <a:pt x="16" y="174"/>
                  </a:lnTo>
                  <a:lnTo>
                    <a:pt x="20" y="174"/>
                  </a:lnTo>
                  <a:lnTo>
                    <a:pt x="20" y="174"/>
                  </a:lnTo>
                  <a:lnTo>
                    <a:pt x="20" y="174"/>
                  </a:lnTo>
                  <a:lnTo>
                    <a:pt x="20" y="174"/>
                  </a:lnTo>
                  <a:lnTo>
                    <a:pt x="22" y="172"/>
                  </a:lnTo>
                  <a:lnTo>
                    <a:pt x="22" y="172"/>
                  </a:lnTo>
                  <a:lnTo>
                    <a:pt x="22" y="172"/>
                  </a:lnTo>
                  <a:lnTo>
                    <a:pt x="22" y="172"/>
                  </a:lnTo>
                  <a:lnTo>
                    <a:pt x="22" y="172"/>
                  </a:lnTo>
                  <a:lnTo>
                    <a:pt x="28" y="172"/>
                  </a:lnTo>
                  <a:lnTo>
                    <a:pt x="28" y="172"/>
                  </a:lnTo>
                  <a:lnTo>
                    <a:pt x="28" y="172"/>
                  </a:lnTo>
                  <a:lnTo>
                    <a:pt x="28" y="172"/>
                  </a:lnTo>
                  <a:lnTo>
                    <a:pt x="26" y="172"/>
                  </a:lnTo>
                  <a:lnTo>
                    <a:pt x="24" y="174"/>
                  </a:lnTo>
                  <a:lnTo>
                    <a:pt x="24" y="174"/>
                  </a:lnTo>
                  <a:lnTo>
                    <a:pt x="26" y="176"/>
                  </a:lnTo>
                  <a:lnTo>
                    <a:pt x="26" y="176"/>
                  </a:lnTo>
                  <a:lnTo>
                    <a:pt x="18" y="176"/>
                  </a:lnTo>
                  <a:lnTo>
                    <a:pt x="18" y="176"/>
                  </a:lnTo>
                  <a:lnTo>
                    <a:pt x="12" y="176"/>
                  </a:lnTo>
                  <a:lnTo>
                    <a:pt x="12" y="176"/>
                  </a:lnTo>
                  <a:lnTo>
                    <a:pt x="8" y="176"/>
                  </a:lnTo>
                  <a:lnTo>
                    <a:pt x="8" y="176"/>
                  </a:lnTo>
                  <a:lnTo>
                    <a:pt x="4" y="180"/>
                  </a:lnTo>
                  <a:lnTo>
                    <a:pt x="4" y="180"/>
                  </a:lnTo>
                  <a:lnTo>
                    <a:pt x="2" y="180"/>
                  </a:lnTo>
                  <a:lnTo>
                    <a:pt x="2" y="180"/>
                  </a:lnTo>
                  <a:lnTo>
                    <a:pt x="0" y="182"/>
                  </a:lnTo>
                  <a:lnTo>
                    <a:pt x="0" y="182"/>
                  </a:lnTo>
                  <a:lnTo>
                    <a:pt x="6" y="182"/>
                  </a:lnTo>
                  <a:lnTo>
                    <a:pt x="14" y="180"/>
                  </a:lnTo>
                  <a:lnTo>
                    <a:pt x="14" y="180"/>
                  </a:lnTo>
                  <a:lnTo>
                    <a:pt x="16" y="180"/>
                  </a:lnTo>
                  <a:lnTo>
                    <a:pt x="16" y="180"/>
                  </a:lnTo>
                  <a:lnTo>
                    <a:pt x="18" y="180"/>
                  </a:lnTo>
                  <a:lnTo>
                    <a:pt x="18" y="180"/>
                  </a:lnTo>
                  <a:lnTo>
                    <a:pt x="22" y="180"/>
                  </a:lnTo>
                  <a:lnTo>
                    <a:pt x="22" y="180"/>
                  </a:lnTo>
                  <a:lnTo>
                    <a:pt x="24" y="182"/>
                  </a:lnTo>
                  <a:lnTo>
                    <a:pt x="26" y="184"/>
                  </a:lnTo>
                  <a:lnTo>
                    <a:pt x="26" y="184"/>
                  </a:lnTo>
                  <a:lnTo>
                    <a:pt x="22" y="184"/>
                  </a:lnTo>
                  <a:lnTo>
                    <a:pt x="22" y="184"/>
                  </a:lnTo>
                  <a:lnTo>
                    <a:pt x="12" y="182"/>
                  </a:lnTo>
                  <a:lnTo>
                    <a:pt x="4" y="184"/>
                  </a:lnTo>
                  <a:lnTo>
                    <a:pt x="4" y="184"/>
                  </a:lnTo>
                  <a:lnTo>
                    <a:pt x="0" y="186"/>
                  </a:lnTo>
                  <a:lnTo>
                    <a:pt x="0" y="186"/>
                  </a:lnTo>
                  <a:lnTo>
                    <a:pt x="4" y="186"/>
                  </a:lnTo>
                  <a:lnTo>
                    <a:pt x="4" y="186"/>
                  </a:lnTo>
                  <a:lnTo>
                    <a:pt x="4" y="188"/>
                  </a:lnTo>
                  <a:lnTo>
                    <a:pt x="4" y="188"/>
                  </a:lnTo>
                  <a:lnTo>
                    <a:pt x="10" y="190"/>
                  </a:lnTo>
                  <a:lnTo>
                    <a:pt x="10" y="190"/>
                  </a:lnTo>
                  <a:lnTo>
                    <a:pt x="12" y="188"/>
                  </a:lnTo>
                  <a:lnTo>
                    <a:pt x="12" y="188"/>
                  </a:lnTo>
                  <a:lnTo>
                    <a:pt x="14" y="190"/>
                  </a:lnTo>
                  <a:lnTo>
                    <a:pt x="14" y="190"/>
                  </a:lnTo>
                  <a:lnTo>
                    <a:pt x="14" y="190"/>
                  </a:lnTo>
                  <a:lnTo>
                    <a:pt x="10" y="192"/>
                  </a:lnTo>
                  <a:lnTo>
                    <a:pt x="4" y="194"/>
                  </a:lnTo>
                  <a:lnTo>
                    <a:pt x="4" y="194"/>
                  </a:lnTo>
                  <a:lnTo>
                    <a:pt x="4" y="194"/>
                  </a:lnTo>
                  <a:lnTo>
                    <a:pt x="4" y="194"/>
                  </a:lnTo>
                  <a:lnTo>
                    <a:pt x="10" y="194"/>
                  </a:lnTo>
                  <a:lnTo>
                    <a:pt x="10" y="194"/>
                  </a:lnTo>
                  <a:lnTo>
                    <a:pt x="6" y="196"/>
                  </a:lnTo>
                  <a:lnTo>
                    <a:pt x="6" y="196"/>
                  </a:lnTo>
                  <a:lnTo>
                    <a:pt x="2" y="196"/>
                  </a:lnTo>
                  <a:lnTo>
                    <a:pt x="2" y="196"/>
                  </a:lnTo>
                  <a:lnTo>
                    <a:pt x="0" y="198"/>
                  </a:lnTo>
                  <a:lnTo>
                    <a:pt x="2" y="200"/>
                  </a:lnTo>
                  <a:lnTo>
                    <a:pt x="2" y="200"/>
                  </a:lnTo>
                  <a:lnTo>
                    <a:pt x="4" y="200"/>
                  </a:lnTo>
                  <a:lnTo>
                    <a:pt x="4" y="200"/>
                  </a:lnTo>
                  <a:lnTo>
                    <a:pt x="2" y="200"/>
                  </a:lnTo>
                  <a:lnTo>
                    <a:pt x="2" y="200"/>
                  </a:lnTo>
                  <a:lnTo>
                    <a:pt x="2" y="202"/>
                  </a:lnTo>
                  <a:lnTo>
                    <a:pt x="4" y="202"/>
                  </a:lnTo>
                  <a:lnTo>
                    <a:pt x="4" y="202"/>
                  </a:lnTo>
                  <a:lnTo>
                    <a:pt x="8" y="200"/>
                  </a:lnTo>
                  <a:lnTo>
                    <a:pt x="8" y="200"/>
                  </a:lnTo>
                  <a:lnTo>
                    <a:pt x="14" y="194"/>
                  </a:lnTo>
                  <a:lnTo>
                    <a:pt x="14" y="194"/>
                  </a:lnTo>
                  <a:lnTo>
                    <a:pt x="16" y="194"/>
                  </a:lnTo>
                  <a:lnTo>
                    <a:pt x="16" y="194"/>
                  </a:lnTo>
                  <a:lnTo>
                    <a:pt x="20" y="190"/>
                  </a:lnTo>
                  <a:lnTo>
                    <a:pt x="20" y="190"/>
                  </a:lnTo>
                  <a:lnTo>
                    <a:pt x="26" y="188"/>
                  </a:lnTo>
                  <a:lnTo>
                    <a:pt x="26" y="188"/>
                  </a:lnTo>
                  <a:lnTo>
                    <a:pt x="28" y="186"/>
                  </a:lnTo>
                  <a:lnTo>
                    <a:pt x="28" y="186"/>
                  </a:lnTo>
                  <a:lnTo>
                    <a:pt x="32" y="186"/>
                  </a:lnTo>
                  <a:lnTo>
                    <a:pt x="32" y="186"/>
                  </a:lnTo>
                  <a:lnTo>
                    <a:pt x="34" y="186"/>
                  </a:lnTo>
                  <a:lnTo>
                    <a:pt x="34" y="186"/>
                  </a:lnTo>
                  <a:lnTo>
                    <a:pt x="36" y="186"/>
                  </a:lnTo>
                  <a:lnTo>
                    <a:pt x="36" y="186"/>
                  </a:lnTo>
                  <a:lnTo>
                    <a:pt x="34" y="188"/>
                  </a:lnTo>
                  <a:lnTo>
                    <a:pt x="34" y="188"/>
                  </a:lnTo>
                  <a:lnTo>
                    <a:pt x="30" y="188"/>
                  </a:lnTo>
                  <a:lnTo>
                    <a:pt x="26" y="190"/>
                  </a:lnTo>
                  <a:lnTo>
                    <a:pt x="26" y="190"/>
                  </a:lnTo>
                  <a:lnTo>
                    <a:pt x="20" y="192"/>
                  </a:lnTo>
                  <a:lnTo>
                    <a:pt x="20" y="192"/>
                  </a:lnTo>
                  <a:lnTo>
                    <a:pt x="20" y="192"/>
                  </a:lnTo>
                  <a:lnTo>
                    <a:pt x="20" y="192"/>
                  </a:lnTo>
                  <a:lnTo>
                    <a:pt x="18" y="194"/>
                  </a:lnTo>
                  <a:lnTo>
                    <a:pt x="18" y="194"/>
                  </a:lnTo>
                  <a:lnTo>
                    <a:pt x="18" y="196"/>
                  </a:lnTo>
                  <a:lnTo>
                    <a:pt x="18" y="196"/>
                  </a:lnTo>
                  <a:lnTo>
                    <a:pt x="12" y="198"/>
                  </a:lnTo>
                  <a:lnTo>
                    <a:pt x="6" y="202"/>
                  </a:lnTo>
                  <a:lnTo>
                    <a:pt x="6" y="202"/>
                  </a:lnTo>
                  <a:lnTo>
                    <a:pt x="2" y="204"/>
                  </a:lnTo>
                  <a:lnTo>
                    <a:pt x="2" y="204"/>
                  </a:lnTo>
                  <a:lnTo>
                    <a:pt x="4" y="206"/>
                  </a:lnTo>
                  <a:lnTo>
                    <a:pt x="4" y="206"/>
                  </a:lnTo>
                  <a:lnTo>
                    <a:pt x="6" y="206"/>
                  </a:lnTo>
                  <a:lnTo>
                    <a:pt x="10" y="204"/>
                  </a:lnTo>
                  <a:lnTo>
                    <a:pt x="10" y="204"/>
                  </a:lnTo>
                  <a:lnTo>
                    <a:pt x="8" y="206"/>
                  </a:lnTo>
                  <a:lnTo>
                    <a:pt x="4" y="208"/>
                  </a:lnTo>
                  <a:lnTo>
                    <a:pt x="4" y="208"/>
                  </a:lnTo>
                  <a:lnTo>
                    <a:pt x="4" y="208"/>
                  </a:lnTo>
                  <a:lnTo>
                    <a:pt x="4" y="208"/>
                  </a:lnTo>
                  <a:lnTo>
                    <a:pt x="8" y="208"/>
                  </a:lnTo>
                  <a:lnTo>
                    <a:pt x="10" y="208"/>
                  </a:lnTo>
                  <a:lnTo>
                    <a:pt x="10" y="208"/>
                  </a:lnTo>
                  <a:lnTo>
                    <a:pt x="12" y="208"/>
                  </a:lnTo>
                  <a:lnTo>
                    <a:pt x="12" y="210"/>
                  </a:lnTo>
                  <a:lnTo>
                    <a:pt x="12" y="212"/>
                  </a:lnTo>
                  <a:lnTo>
                    <a:pt x="12" y="212"/>
                  </a:lnTo>
                  <a:lnTo>
                    <a:pt x="12" y="212"/>
                  </a:lnTo>
                  <a:lnTo>
                    <a:pt x="12" y="212"/>
                  </a:lnTo>
                  <a:lnTo>
                    <a:pt x="18" y="210"/>
                  </a:lnTo>
                  <a:lnTo>
                    <a:pt x="18" y="210"/>
                  </a:lnTo>
                  <a:lnTo>
                    <a:pt x="18" y="210"/>
                  </a:lnTo>
                  <a:lnTo>
                    <a:pt x="18" y="210"/>
                  </a:lnTo>
                  <a:lnTo>
                    <a:pt x="18" y="210"/>
                  </a:lnTo>
                  <a:lnTo>
                    <a:pt x="18" y="210"/>
                  </a:lnTo>
                  <a:lnTo>
                    <a:pt x="18" y="210"/>
                  </a:lnTo>
                  <a:lnTo>
                    <a:pt x="18" y="210"/>
                  </a:lnTo>
                  <a:lnTo>
                    <a:pt x="14" y="212"/>
                  </a:lnTo>
                  <a:lnTo>
                    <a:pt x="12" y="214"/>
                  </a:lnTo>
                  <a:lnTo>
                    <a:pt x="12" y="214"/>
                  </a:lnTo>
                  <a:lnTo>
                    <a:pt x="14" y="216"/>
                  </a:lnTo>
                  <a:lnTo>
                    <a:pt x="14" y="216"/>
                  </a:lnTo>
                  <a:lnTo>
                    <a:pt x="16" y="214"/>
                  </a:lnTo>
                  <a:lnTo>
                    <a:pt x="16" y="214"/>
                  </a:lnTo>
                  <a:lnTo>
                    <a:pt x="18" y="216"/>
                  </a:lnTo>
                  <a:lnTo>
                    <a:pt x="16" y="218"/>
                  </a:lnTo>
                  <a:lnTo>
                    <a:pt x="16" y="218"/>
                  </a:lnTo>
                  <a:lnTo>
                    <a:pt x="16" y="218"/>
                  </a:lnTo>
                  <a:lnTo>
                    <a:pt x="16" y="218"/>
                  </a:lnTo>
                  <a:lnTo>
                    <a:pt x="18" y="218"/>
                  </a:lnTo>
                  <a:lnTo>
                    <a:pt x="20" y="218"/>
                  </a:lnTo>
                  <a:lnTo>
                    <a:pt x="20" y="218"/>
                  </a:lnTo>
                  <a:lnTo>
                    <a:pt x="22" y="220"/>
                  </a:lnTo>
                  <a:lnTo>
                    <a:pt x="22" y="220"/>
                  </a:lnTo>
                  <a:lnTo>
                    <a:pt x="18" y="222"/>
                  </a:lnTo>
                  <a:lnTo>
                    <a:pt x="18" y="224"/>
                  </a:lnTo>
                  <a:lnTo>
                    <a:pt x="18" y="228"/>
                  </a:lnTo>
                  <a:lnTo>
                    <a:pt x="18" y="228"/>
                  </a:lnTo>
                  <a:lnTo>
                    <a:pt x="16" y="230"/>
                  </a:lnTo>
                  <a:lnTo>
                    <a:pt x="16" y="232"/>
                  </a:lnTo>
                  <a:lnTo>
                    <a:pt x="16" y="232"/>
                  </a:lnTo>
                  <a:lnTo>
                    <a:pt x="18" y="232"/>
                  </a:lnTo>
                  <a:lnTo>
                    <a:pt x="18" y="232"/>
                  </a:lnTo>
                  <a:lnTo>
                    <a:pt x="20" y="230"/>
                  </a:lnTo>
                  <a:lnTo>
                    <a:pt x="20" y="230"/>
                  </a:lnTo>
                  <a:lnTo>
                    <a:pt x="24" y="226"/>
                  </a:lnTo>
                  <a:lnTo>
                    <a:pt x="24" y="226"/>
                  </a:lnTo>
                  <a:lnTo>
                    <a:pt x="24" y="224"/>
                  </a:lnTo>
                  <a:lnTo>
                    <a:pt x="24" y="224"/>
                  </a:lnTo>
                  <a:lnTo>
                    <a:pt x="24" y="222"/>
                  </a:lnTo>
                  <a:lnTo>
                    <a:pt x="24" y="222"/>
                  </a:lnTo>
                  <a:lnTo>
                    <a:pt x="26" y="222"/>
                  </a:lnTo>
                  <a:lnTo>
                    <a:pt x="26" y="222"/>
                  </a:lnTo>
                  <a:lnTo>
                    <a:pt x="28" y="226"/>
                  </a:lnTo>
                  <a:lnTo>
                    <a:pt x="28" y="226"/>
                  </a:lnTo>
                  <a:lnTo>
                    <a:pt x="28" y="226"/>
                  </a:lnTo>
                  <a:lnTo>
                    <a:pt x="28" y="226"/>
                  </a:lnTo>
                  <a:lnTo>
                    <a:pt x="28" y="224"/>
                  </a:lnTo>
                  <a:lnTo>
                    <a:pt x="28" y="224"/>
                  </a:lnTo>
                  <a:lnTo>
                    <a:pt x="28" y="220"/>
                  </a:lnTo>
                  <a:lnTo>
                    <a:pt x="28" y="220"/>
                  </a:lnTo>
                  <a:lnTo>
                    <a:pt x="30" y="216"/>
                  </a:lnTo>
                  <a:lnTo>
                    <a:pt x="30" y="216"/>
                  </a:lnTo>
                  <a:lnTo>
                    <a:pt x="30" y="216"/>
                  </a:lnTo>
                  <a:lnTo>
                    <a:pt x="30" y="216"/>
                  </a:lnTo>
                  <a:lnTo>
                    <a:pt x="32" y="218"/>
                  </a:lnTo>
                  <a:lnTo>
                    <a:pt x="32" y="218"/>
                  </a:lnTo>
                  <a:lnTo>
                    <a:pt x="32" y="218"/>
                  </a:lnTo>
                  <a:lnTo>
                    <a:pt x="32" y="218"/>
                  </a:lnTo>
                  <a:lnTo>
                    <a:pt x="34" y="222"/>
                  </a:lnTo>
                  <a:lnTo>
                    <a:pt x="34" y="222"/>
                  </a:lnTo>
                  <a:lnTo>
                    <a:pt x="38" y="220"/>
                  </a:lnTo>
                  <a:lnTo>
                    <a:pt x="38" y="220"/>
                  </a:lnTo>
                  <a:lnTo>
                    <a:pt x="40" y="226"/>
                  </a:lnTo>
                  <a:lnTo>
                    <a:pt x="40" y="226"/>
                  </a:lnTo>
                  <a:lnTo>
                    <a:pt x="42" y="226"/>
                  </a:lnTo>
                  <a:lnTo>
                    <a:pt x="42" y="226"/>
                  </a:lnTo>
                  <a:lnTo>
                    <a:pt x="44" y="228"/>
                  </a:lnTo>
                  <a:lnTo>
                    <a:pt x="44" y="228"/>
                  </a:lnTo>
                  <a:lnTo>
                    <a:pt x="44" y="228"/>
                  </a:lnTo>
                  <a:lnTo>
                    <a:pt x="44" y="228"/>
                  </a:lnTo>
                  <a:lnTo>
                    <a:pt x="40" y="228"/>
                  </a:lnTo>
                  <a:lnTo>
                    <a:pt x="36" y="226"/>
                  </a:lnTo>
                  <a:lnTo>
                    <a:pt x="36" y="226"/>
                  </a:lnTo>
                  <a:lnTo>
                    <a:pt x="36" y="224"/>
                  </a:lnTo>
                  <a:lnTo>
                    <a:pt x="34" y="224"/>
                  </a:lnTo>
                  <a:lnTo>
                    <a:pt x="34" y="224"/>
                  </a:lnTo>
                  <a:lnTo>
                    <a:pt x="32" y="224"/>
                  </a:lnTo>
                  <a:lnTo>
                    <a:pt x="30" y="226"/>
                  </a:lnTo>
                  <a:lnTo>
                    <a:pt x="30" y="226"/>
                  </a:lnTo>
                  <a:lnTo>
                    <a:pt x="30" y="226"/>
                  </a:lnTo>
                  <a:lnTo>
                    <a:pt x="30" y="226"/>
                  </a:lnTo>
                  <a:lnTo>
                    <a:pt x="32" y="226"/>
                  </a:lnTo>
                  <a:lnTo>
                    <a:pt x="32" y="226"/>
                  </a:lnTo>
                  <a:lnTo>
                    <a:pt x="32" y="226"/>
                  </a:lnTo>
                  <a:lnTo>
                    <a:pt x="30" y="228"/>
                  </a:lnTo>
                  <a:lnTo>
                    <a:pt x="30" y="228"/>
                  </a:lnTo>
                  <a:lnTo>
                    <a:pt x="24" y="232"/>
                  </a:lnTo>
                  <a:lnTo>
                    <a:pt x="24" y="232"/>
                  </a:lnTo>
                  <a:lnTo>
                    <a:pt x="20" y="232"/>
                  </a:lnTo>
                  <a:lnTo>
                    <a:pt x="20" y="232"/>
                  </a:lnTo>
                  <a:lnTo>
                    <a:pt x="24" y="234"/>
                  </a:lnTo>
                  <a:lnTo>
                    <a:pt x="26" y="232"/>
                  </a:lnTo>
                  <a:lnTo>
                    <a:pt x="26" y="232"/>
                  </a:lnTo>
                  <a:lnTo>
                    <a:pt x="34" y="230"/>
                  </a:lnTo>
                  <a:lnTo>
                    <a:pt x="34" y="230"/>
                  </a:lnTo>
                  <a:lnTo>
                    <a:pt x="36" y="228"/>
                  </a:lnTo>
                  <a:lnTo>
                    <a:pt x="36" y="228"/>
                  </a:lnTo>
                  <a:lnTo>
                    <a:pt x="38" y="230"/>
                  </a:lnTo>
                  <a:lnTo>
                    <a:pt x="38" y="230"/>
                  </a:lnTo>
                  <a:lnTo>
                    <a:pt x="34" y="232"/>
                  </a:lnTo>
                  <a:lnTo>
                    <a:pt x="34" y="232"/>
                  </a:lnTo>
                  <a:lnTo>
                    <a:pt x="26" y="234"/>
                  </a:lnTo>
                  <a:lnTo>
                    <a:pt x="26" y="234"/>
                  </a:lnTo>
                  <a:lnTo>
                    <a:pt x="22" y="234"/>
                  </a:lnTo>
                  <a:lnTo>
                    <a:pt x="22" y="234"/>
                  </a:lnTo>
                  <a:lnTo>
                    <a:pt x="24" y="238"/>
                  </a:lnTo>
                  <a:lnTo>
                    <a:pt x="24" y="238"/>
                  </a:lnTo>
                  <a:lnTo>
                    <a:pt x="26" y="238"/>
                  </a:lnTo>
                  <a:lnTo>
                    <a:pt x="26" y="238"/>
                  </a:lnTo>
                  <a:lnTo>
                    <a:pt x="26" y="238"/>
                  </a:lnTo>
                  <a:lnTo>
                    <a:pt x="26" y="238"/>
                  </a:lnTo>
                  <a:lnTo>
                    <a:pt x="22" y="238"/>
                  </a:lnTo>
                  <a:lnTo>
                    <a:pt x="22" y="238"/>
                  </a:lnTo>
                  <a:lnTo>
                    <a:pt x="22" y="238"/>
                  </a:lnTo>
                  <a:lnTo>
                    <a:pt x="22" y="238"/>
                  </a:lnTo>
                  <a:lnTo>
                    <a:pt x="24" y="240"/>
                  </a:lnTo>
                  <a:lnTo>
                    <a:pt x="24" y="242"/>
                  </a:lnTo>
                  <a:lnTo>
                    <a:pt x="24" y="242"/>
                  </a:lnTo>
                  <a:lnTo>
                    <a:pt x="28" y="242"/>
                  </a:lnTo>
                  <a:lnTo>
                    <a:pt x="30" y="240"/>
                  </a:lnTo>
                  <a:lnTo>
                    <a:pt x="30" y="240"/>
                  </a:lnTo>
                  <a:lnTo>
                    <a:pt x="34" y="240"/>
                  </a:lnTo>
                  <a:lnTo>
                    <a:pt x="34" y="240"/>
                  </a:lnTo>
                  <a:lnTo>
                    <a:pt x="28" y="244"/>
                  </a:lnTo>
                  <a:lnTo>
                    <a:pt x="28" y="244"/>
                  </a:lnTo>
                  <a:lnTo>
                    <a:pt x="28" y="246"/>
                  </a:lnTo>
                  <a:lnTo>
                    <a:pt x="28" y="246"/>
                  </a:lnTo>
                  <a:lnTo>
                    <a:pt x="32" y="244"/>
                  </a:lnTo>
                  <a:lnTo>
                    <a:pt x="32" y="244"/>
                  </a:lnTo>
                  <a:lnTo>
                    <a:pt x="36" y="244"/>
                  </a:lnTo>
                  <a:lnTo>
                    <a:pt x="36" y="246"/>
                  </a:lnTo>
                  <a:lnTo>
                    <a:pt x="36" y="246"/>
                  </a:lnTo>
                  <a:lnTo>
                    <a:pt x="34" y="248"/>
                  </a:lnTo>
                  <a:lnTo>
                    <a:pt x="34" y="250"/>
                  </a:lnTo>
                  <a:lnTo>
                    <a:pt x="34" y="250"/>
                  </a:lnTo>
                  <a:lnTo>
                    <a:pt x="34" y="250"/>
                  </a:lnTo>
                  <a:lnTo>
                    <a:pt x="38" y="250"/>
                  </a:lnTo>
                  <a:lnTo>
                    <a:pt x="38" y="250"/>
                  </a:lnTo>
                  <a:lnTo>
                    <a:pt x="38" y="250"/>
                  </a:lnTo>
                  <a:lnTo>
                    <a:pt x="38" y="250"/>
                  </a:lnTo>
                  <a:lnTo>
                    <a:pt x="36" y="252"/>
                  </a:lnTo>
                  <a:lnTo>
                    <a:pt x="36" y="252"/>
                  </a:lnTo>
                  <a:lnTo>
                    <a:pt x="36" y="252"/>
                  </a:lnTo>
                  <a:lnTo>
                    <a:pt x="36" y="252"/>
                  </a:lnTo>
                  <a:lnTo>
                    <a:pt x="36" y="252"/>
                  </a:lnTo>
                  <a:lnTo>
                    <a:pt x="40" y="250"/>
                  </a:lnTo>
                  <a:lnTo>
                    <a:pt x="42" y="248"/>
                  </a:lnTo>
                  <a:lnTo>
                    <a:pt x="42" y="248"/>
                  </a:lnTo>
                  <a:lnTo>
                    <a:pt x="44" y="248"/>
                  </a:lnTo>
                  <a:lnTo>
                    <a:pt x="44" y="248"/>
                  </a:lnTo>
                  <a:lnTo>
                    <a:pt x="42" y="252"/>
                  </a:lnTo>
                  <a:lnTo>
                    <a:pt x="42" y="252"/>
                  </a:lnTo>
                  <a:lnTo>
                    <a:pt x="38" y="258"/>
                  </a:lnTo>
                  <a:lnTo>
                    <a:pt x="38" y="258"/>
                  </a:lnTo>
                  <a:lnTo>
                    <a:pt x="38" y="260"/>
                  </a:lnTo>
                  <a:lnTo>
                    <a:pt x="40" y="260"/>
                  </a:lnTo>
                  <a:lnTo>
                    <a:pt x="40" y="260"/>
                  </a:lnTo>
                  <a:lnTo>
                    <a:pt x="46" y="260"/>
                  </a:lnTo>
                  <a:lnTo>
                    <a:pt x="46" y="260"/>
                  </a:lnTo>
                  <a:lnTo>
                    <a:pt x="50" y="262"/>
                  </a:lnTo>
                  <a:lnTo>
                    <a:pt x="50" y="262"/>
                  </a:lnTo>
                  <a:lnTo>
                    <a:pt x="50" y="262"/>
                  </a:lnTo>
                  <a:lnTo>
                    <a:pt x="50" y="262"/>
                  </a:lnTo>
                  <a:lnTo>
                    <a:pt x="48" y="264"/>
                  </a:lnTo>
                  <a:lnTo>
                    <a:pt x="48" y="264"/>
                  </a:lnTo>
                  <a:lnTo>
                    <a:pt x="48" y="264"/>
                  </a:lnTo>
                  <a:lnTo>
                    <a:pt x="48" y="264"/>
                  </a:lnTo>
                  <a:lnTo>
                    <a:pt x="50" y="266"/>
                  </a:lnTo>
                  <a:lnTo>
                    <a:pt x="50" y="266"/>
                  </a:lnTo>
                  <a:lnTo>
                    <a:pt x="52" y="264"/>
                  </a:lnTo>
                  <a:lnTo>
                    <a:pt x="52" y="264"/>
                  </a:lnTo>
                  <a:lnTo>
                    <a:pt x="52" y="264"/>
                  </a:lnTo>
                  <a:lnTo>
                    <a:pt x="52" y="264"/>
                  </a:lnTo>
                  <a:lnTo>
                    <a:pt x="52" y="266"/>
                  </a:lnTo>
                  <a:lnTo>
                    <a:pt x="52" y="266"/>
                  </a:lnTo>
                  <a:lnTo>
                    <a:pt x="50" y="266"/>
                  </a:lnTo>
                  <a:lnTo>
                    <a:pt x="48" y="268"/>
                  </a:lnTo>
                  <a:lnTo>
                    <a:pt x="48" y="268"/>
                  </a:lnTo>
                  <a:lnTo>
                    <a:pt x="56" y="266"/>
                  </a:lnTo>
                  <a:lnTo>
                    <a:pt x="56" y="266"/>
                  </a:lnTo>
                  <a:lnTo>
                    <a:pt x="54" y="268"/>
                  </a:lnTo>
                  <a:lnTo>
                    <a:pt x="52" y="270"/>
                  </a:lnTo>
                  <a:lnTo>
                    <a:pt x="52" y="270"/>
                  </a:lnTo>
                  <a:lnTo>
                    <a:pt x="54" y="272"/>
                  </a:lnTo>
                  <a:lnTo>
                    <a:pt x="54" y="272"/>
                  </a:lnTo>
                  <a:lnTo>
                    <a:pt x="50" y="272"/>
                  </a:lnTo>
                  <a:lnTo>
                    <a:pt x="50" y="272"/>
                  </a:lnTo>
                  <a:lnTo>
                    <a:pt x="52" y="274"/>
                  </a:lnTo>
                  <a:lnTo>
                    <a:pt x="56" y="274"/>
                  </a:lnTo>
                  <a:lnTo>
                    <a:pt x="56" y="274"/>
                  </a:lnTo>
                  <a:lnTo>
                    <a:pt x="56" y="272"/>
                  </a:lnTo>
                  <a:lnTo>
                    <a:pt x="56" y="272"/>
                  </a:lnTo>
                  <a:lnTo>
                    <a:pt x="58" y="272"/>
                  </a:lnTo>
                  <a:lnTo>
                    <a:pt x="58" y="272"/>
                  </a:lnTo>
                  <a:lnTo>
                    <a:pt x="60" y="272"/>
                  </a:lnTo>
                  <a:lnTo>
                    <a:pt x="62" y="272"/>
                  </a:lnTo>
                  <a:lnTo>
                    <a:pt x="62" y="272"/>
                  </a:lnTo>
                  <a:lnTo>
                    <a:pt x="62" y="272"/>
                  </a:lnTo>
                  <a:lnTo>
                    <a:pt x="62" y="272"/>
                  </a:lnTo>
                  <a:lnTo>
                    <a:pt x="58" y="274"/>
                  </a:lnTo>
                  <a:lnTo>
                    <a:pt x="58" y="274"/>
                  </a:lnTo>
                  <a:lnTo>
                    <a:pt x="62" y="274"/>
                  </a:lnTo>
                  <a:lnTo>
                    <a:pt x="66" y="276"/>
                  </a:lnTo>
                  <a:lnTo>
                    <a:pt x="66" y="276"/>
                  </a:lnTo>
                  <a:lnTo>
                    <a:pt x="66" y="276"/>
                  </a:lnTo>
                  <a:lnTo>
                    <a:pt x="66" y="278"/>
                  </a:lnTo>
                  <a:lnTo>
                    <a:pt x="66" y="278"/>
                  </a:lnTo>
                  <a:lnTo>
                    <a:pt x="66" y="278"/>
                  </a:lnTo>
                  <a:lnTo>
                    <a:pt x="66" y="278"/>
                  </a:lnTo>
                  <a:lnTo>
                    <a:pt x="70" y="276"/>
                  </a:lnTo>
                  <a:lnTo>
                    <a:pt x="70" y="276"/>
                  </a:lnTo>
                  <a:lnTo>
                    <a:pt x="70" y="276"/>
                  </a:lnTo>
                  <a:lnTo>
                    <a:pt x="70" y="276"/>
                  </a:lnTo>
                  <a:lnTo>
                    <a:pt x="72" y="280"/>
                  </a:lnTo>
                  <a:lnTo>
                    <a:pt x="72" y="280"/>
                  </a:lnTo>
                  <a:lnTo>
                    <a:pt x="70" y="280"/>
                  </a:lnTo>
                  <a:lnTo>
                    <a:pt x="68" y="282"/>
                  </a:lnTo>
                  <a:lnTo>
                    <a:pt x="68" y="282"/>
                  </a:lnTo>
                  <a:lnTo>
                    <a:pt x="70" y="282"/>
                  </a:lnTo>
                  <a:lnTo>
                    <a:pt x="76" y="282"/>
                  </a:lnTo>
                  <a:lnTo>
                    <a:pt x="76" y="282"/>
                  </a:lnTo>
                  <a:lnTo>
                    <a:pt x="76" y="280"/>
                  </a:lnTo>
                  <a:lnTo>
                    <a:pt x="76" y="280"/>
                  </a:lnTo>
                  <a:lnTo>
                    <a:pt x="76" y="280"/>
                  </a:lnTo>
                  <a:lnTo>
                    <a:pt x="76" y="280"/>
                  </a:lnTo>
                  <a:lnTo>
                    <a:pt x="78" y="280"/>
                  </a:lnTo>
                  <a:lnTo>
                    <a:pt x="78" y="280"/>
                  </a:lnTo>
                  <a:lnTo>
                    <a:pt x="80" y="280"/>
                  </a:lnTo>
                  <a:lnTo>
                    <a:pt x="80" y="280"/>
                  </a:lnTo>
                  <a:lnTo>
                    <a:pt x="80" y="280"/>
                  </a:lnTo>
                  <a:lnTo>
                    <a:pt x="80" y="280"/>
                  </a:lnTo>
                  <a:lnTo>
                    <a:pt x="80" y="280"/>
                  </a:lnTo>
                  <a:lnTo>
                    <a:pt x="80" y="280"/>
                  </a:lnTo>
                  <a:lnTo>
                    <a:pt x="80" y="280"/>
                  </a:lnTo>
                  <a:lnTo>
                    <a:pt x="80" y="280"/>
                  </a:lnTo>
                  <a:lnTo>
                    <a:pt x="80" y="280"/>
                  </a:lnTo>
                  <a:lnTo>
                    <a:pt x="80" y="280"/>
                  </a:lnTo>
                  <a:lnTo>
                    <a:pt x="82" y="280"/>
                  </a:lnTo>
                  <a:lnTo>
                    <a:pt x="82" y="280"/>
                  </a:lnTo>
                  <a:lnTo>
                    <a:pt x="86" y="278"/>
                  </a:lnTo>
                  <a:lnTo>
                    <a:pt x="86" y="278"/>
                  </a:lnTo>
                  <a:lnTo>
                    <a:pt x="88" y="278"/>
                  </a:lnTo>
                  <a:lnTo>
                    <a:pt x="88" y="276"/>
                  </a:lnTo>
                  <a:lnTo>
                    <a:pt x="88" y="276"/>
                  </a:lnTo>
                  <a:lnTo>
                    <a:pt x="90" y="276"/>
                  </a:lnTo>
                  <a:lnTo>
                    <a:pt x="92" y="274"/>
                  </a:lnTo>
                  <a:lnTo>
                    <a:pt x="92" y="274"/>
                  </a:lnTo>
                  <a:lnTo>
                    <a:pt x="90" y="274"/>
                  </a:lnTo>
                  <a:lnTo>
                    <a:pt x="92" y="272"/>
                  </a:lnTo>
                  <a:lnTo>
                    <a:pt x="92" y="272"/>
                  </a:lnTo>
                  <a:lnTo>
                    <a:pt x="94" y="274"/>
                  </a:lnTo>
                  <a:lnTo>
                    <a:pt x="94" y="274"/>
                  </a:lnTo>
                  <a:lnTo>
                    <a:pt x="96" y="274"/>
                  </a:lnTo>
                  <a:lnTo>
                    <a:pt x="96" y="274"/>
                  </a:lnTo>
                  <a:lnTo>
                    <a:pt x="92" y="278"/>
                  </a:lnTo>
                  <a:lnTo>
                    <a:pt x="92" y="278"/>
                  </a:lnTo>
                  <a:lnTo>
                    <a:pt x="94" y="276"/>
                  </a:lnTo>
                  <a:lnTo>
                    <a:pt x="94" y="276"/>
                  </a:lnTo>
                  <a:lnTo>
                    <a:pt x="96" y="276"/>
                  </a:lnTo>
                  <a:lnTo>
                    <a:pt x="96" y="276"/>
                  </a:lnTo>
                  <a:lnTo>
                    <a:pt x="98" y="274"/>
                  </a:lnTo>
                  <a:lnTo>
                    <a:pt x="98" y="274"/>
                  </a:lnTo>
                  <a:lnTo>
                    <a:pt x="100" y="276"/>
                  </a:lnTo>
                  <a:lnTo>
                    <a:pt x="100" y="276"/>
                  </a:lnTo>
                  <a:lnTo>
                    <a:pt x="100" y="278"/>
                  </a:lnTo>
                  <a:lnTo>
                    <a:pt x="100" y="278"/>
                  </a:lnTo>
                  <a:lnTo>
                    <a:pt x="98" y="280"/>
                  </a:lnTo>
                  <a:lnTo>
                    <a:pt x="98" y="280"/>
                  </a:lnTo>
                  <a:lnTo>
                    <a:pt x="98" y="282"/>
                  </a:lnTo>
                  <a:lnTo>
                    <a:pt x="98" y="282"/>
                  </a:lnTo>
                  <a:lnTo>
                    <a:pt x="94" y="284"/>
                  </a:lnTo>
                  <a:lnTo>
                    <a:pt x="94" y="284"/>
                  </a:lnTo>
                  <a:lnTo>
                    <a:pt x="94" y="284"/>
                  </a:lnTo>
                  <a:lnTo>
                    <a:pt x="94" y="284"/>
                  </a:lnTo>
                  <a:lnTo>
                    <a:pt x="96" y="284"/>
                  </a:lnTo>
                  <a:lnTo>
                    <a:pt x="96" y="284"/>
                  </a:lnTo>
                  <a:lnTo>
                    <a:pt x="98" y="284"/>
                  </a:lnTo>
                  <a:lnTo>
                    <a:pt x="98" y="284"/>
                  </a:lnTo>
                  <a:lnTo>
                    <a:pt x="98" y="284"/>
                  </a:lnTo>
                  <a:lnTo>
                    <a:pt x="98" y="284"/>
                  </a:lnTo>
                  <a:lnTo>
                    <a:pt x="100" y="282"/>
                  </a:lnTo>
                  <a:lnTo>
                    <a:pt x="100" y="280"/>
                  </a:lnTo>
                  <a:lnTo>
                    <a:pt x="100" y="280"/>
                  </a:lnTo>
                  <a:lnTo>
                    <a:pt x="102" y="280"/>
                  </a:lnTo>
                  <a:lnTo>
                    <a:pt x="104" y="282"/>
                  </a:lnTo>
                  <a:lnTo>
                    <a:pt x="104" y="282"/>
                  </a:lnTo>
                  <a:lnTo>
                    <a:pt x="102" y="284"/>
                  </a:lnTo>
                  <a:lnTo>
                    <a:pt x="102" y="286"/>
                  </a:lnTo>
                  <a:lnTo>
                    <a:pt x="102" y="286"/>
                  </a:lnTo>
                  <a:lnTo>
                    <a:pt x="104" y="284"/>
                  </a:lnTo>
                  <a:lnTo>
                    <a:pt x="106" y="282"/>
                  </a:lnTo>
                  <a:lnTo>
                    <a:pt x="106" y="282"/>
                  </a:lnTo>
                  <a:lnTo>
                    <a:pt x="108" y="282"/>
                  </a:lnTo>
                  <a:lnTo>
                    <a:pt x="108" y="282"/>
                  </a:lnTo>
                  <a:lnTo>
                    <a:pt x="106" y="286"/>
                  </a:lnTo>
                  <a:lnTo>
                    <a:pt x="106" y="286"/>
                  </a:lnTo>
                  <a:lnTo>
                    <a:pt x="106" y="284"/>
                  </a:lnTo>
                  <a:lnTo>
                    <a:pt x="106" y="284"/>
                  </a:lnTo>
                  <a:lnTo>
                    <a:pt x="106" y="286"/>
                  </a:lnTo>
                  <a:lnTo>
                    <a:pt x="106" y="288"/>
                  </a:lnTo>
                  <a:lnTo>
                    <a:pt x="104" y="288"/>
                  </a:lnTo>
                  <a:lnTo>
                    <a:pt x="104" y="290"/>
                  </a:lnTo>
                  <a:lnTo>
                    <a:pt x="104" y="290"/>
                  </a:lnTo>
                  <a:lnTo>
                    <a:pt x="110" y="290"/>
                  </a:lnTo>
                  <a:lnTo>
                    <a:pt x="110" y="290"/>
                  </a:lnTo>
                  <a:lnTo>
                    <a:pt x="112" y="290"/>
                  </a:lnTo>
                  <a:lnTo>
                    <a:pt x="112" y="290"/>
                  </a:lnTo>
                  <a:lnTo>
                    <a:pt x="112" y="290"/>
                  </a:lnTo>
                  <a:lnTo>
                    <a:pt x="112" y="290"/>
                  </a:lnTo>
                  <a:lnTo>
                    <a:pt x="114" y="288"/>
                  </a:lnTo>
                  <a:lnTo>
                    <a:pt x="116" y="286"/>
                  </a:lnTo>
                  <a:lnTo>
                    <a:pt x="116" y="286"/>
                  </a:lnTo>
                  <a:lnTo>
                    <a:pt x="122" y="288"/>
                  </a:lnTo>
                  <a:lnTo>
                    <a:pt x="122" y="288"/>
                  </a:lnTo>
                  <a:lnTo>
                    <a:pt x="126" y="286"/>
                  </a:lnTo>
                  <a:lnTo>
                    <a:pt x="126" y="286"/>
                  </a:lnTo>
                  <a:lnTo>
                    <a:pt x="130" y="286"/>
                  </a:lnTo>
                  <a:lnTo>
                    <a:pt x="130" y="286"/>
                  </a:lnTo>
                  <a:lnTo>
                    <a:pt x="130" y="286"/>
                  </a:lnTo>
                  <a:lnTo>
                    <a:pt x="130" y="286"/>
                  </a:lnTo>
                  <a:lnTo>
                    <a:pt x="130" y="284"/>
                  </a:lnTo>
                  <a:lnTo>
                    <a:pt x="128" y="284"/>
                  </a:lnTo>
                  <a:lnTo>
                    <a:pt x="128" y="282"/>
                  </a:lnTo>
                  <a:lnTo>
                    <a:pt x="128" y="282"/>
                  </a:lnTo>
                  <a:lnTo>
                    <a:pt x="126" y="284"/>
                  </a:lnTo>
                  <a:lnTo>
                    <a:pt x="126" y="284"/>
                  </a:lnTo>
                  <a:lnTo>
                    <a:pt x="122" y="284"/>
                  </a:lnTo>
                  <a:lnTo>
                    <a:pt x="120" y="282"/>
                  </a:lnTo>
                  <a:lnTo>
                    <a:pt x="120" y="282"/>
                  </a:lnTo>
                  <a:lnTo>
                    <a:pt x="128" y="280"/>
                  </a:lnTo>
                  <a:lnTo>
                    <a:pt x="132" y="276"/>
                  </a:lnTo>
                  <a:lnTo>
                    <a:pt x="132" y="276"/>
                  </a:lnTo>
                  <a:lnTo>
                    <a:pt x="130" y="276"/>
                  </a:lnTo>
                  <a:lnTo>
                    <a:pt x="130" y="276"/>
                  </a:lnTo>
                  <a:lnTo>
                    <a:pt x="128" y="278"/>
                  </a:lnTo>
                  <a:lnTo>
                    <a:pt x="128" y="278"/>
                  </a:lnTo>
                  <a:lnTo>
                    <a:pt x="126" y="278"/>
                  </a:lnTo>
                  <a:lnTo>
                    <a:pt x="124" y="276"/>
                  </a:lnTo>
                  <a:lnTo>
                    <a:pt x="124" y="276"/>
                  </a:lnTo>
                  <a:lnTo>
                    <a:pt x="128" y="276"/>
                  </a:lnTo>
                  <a:lnTo>
                    <a:pt x="128" y="276"/>
                  </a:lnTo>
                  <a:lnTo>
                    <a:pt x="126" y="274"/>
                  </a:lnTo>
                  <a:lnTo>
                    <a:pt x="126" y="274"/>
                  </a:lnTo>
                  <a:lnTo>
                    <a:pt x="126" y="274"/>
                  </a:lnTo>
                  <a:lnTo>
                    <a:pt x="126" y="274"/>
                  </a:lnTo>
                  <a:lnTo>
                    <a:pt x="130" y="274"/>
                  </a:lnTo>
                  <a:lnTo>
                    <a:pt x="130" y="274"/>
                  </a:lnTo>
                  <a:lnTo>
                    <a:pt x="130" y="272"/>
                  </a:lnTo>
                  <a:lnTo>
                    <a:pt x="130" y="270"/>
                  </a:lnTo>
                  <a:lnTo>
                    <a:pt x="130" y="270"/>
                  </a:lnTo>
                  <a:lnTo>
                    <a:pt x="130" y="270"/>
                  </a:lnTo>
                  <a:lnTo>
                    <a:pt x="130" y="270"/>
                  </a:lnTo>
                  <a:lnTo>
                    <a:pt x="128" y="270"/>
                  </a:lnTo>
                  <a:lnTo>
                    <a:pt x="124" y="268"/>
                  </a:lnTo>
                  <a:lnTo>
                    <a:pt x="124" y="268"/>
                  </a:lnTo>
                  <a:lnTo>
                    <a:pt x="126" y="268"/>
                  </a:lnTo>
                  <a:lnTo>
                    <a:pt x="126" y="268"/>
                  </a:lnTo>
                  <a:lnTo>
                    <a:pt x="128" y="266"/>
                  </a:lnTo>
                  <a:lnTo>
                    <a:pt x="130" y="266"/>
                  </a:lnTo>
                  <a:lnTo>
                    <a:pt x="130" y="266"/>
                  </a:lnTo>
                  <a:lnTo>
                    <a:pt x="132" y="266"/>
                  </a:lnTo>
                  <a:lnTo>
                    <a:pt x="132" y="266"/>
                  </a:lnTo>
                  <a:lnTo>
                    <a:pt x="132" y="262"/>
                  </a:lnTo>
                  <a:lnTo>
                    <a:pt x="132" y="262"/>
                  </a:lnTo>
                  <a:lnTo>
                    <a:pt x="134" y="260"/>
                  </a:lnTo>
                  <a:lnTo>
                    <a:pt x="134" y="260"/>
                  </a:lnTo>
                  <a:lnTo>
                    <a:pt x="134" y="260"/>
                  </a:lnTo>
                  <a:lnTo>
                    <a:pt x="134" y="260"/>
                  </a:lnTo>
                  <a:lnTo>
                    <a:pt x="130" y="260"/>
                  </a:lnTo>
                  <a:lnTo>
                    <a:pt x="130" y="260"/>
                  </a:lnTo>
                  <a:lnTo>
                    <a:pt x="130" y="260"/>
                  </a:lnTo>
                  <a:lnTo>
                    <a:pt x="134" y="258"/>
                  </a:lnTo>
                  <a:lnTo>
                    <a:pt x="136" y="256"/>
                  </a:lnTo>
                  <a:lnTo>
                    <a:pt x="136" y="256"/>
                  </a:lnTo>
                  <a:lnTo>
                    <a:pt x="134" y="254"/>
                  </a:lnTo>
                  <a:lnTo>
                    <a:pt x="132" y="252"/>
                  </a:lnTo>
                  <a:lnTo>
                    <a:pt x="132" y="252"/>
                  </a:lnTo>
                  <a:lnTo>
                    <a:pt x="128" y="250"/>
                  </a:lnTo>
                  <a:lnTo>
                    <a:pt x="124" y="248"/>
                  </a:lnTo>
                  <a:lnTo>
                    <a:pt x="124" y="248"/>
                  </a:lnTo>
                  <a:lnTo>
                    <a:pt x="128" y="248"/>
                  </a:lnTo>
                  <a:lnTo>
                    <a:pt x="132" y="250"/>
                  </a:lnTo>
                  <a:lnTo>
                    <a:pt x="132" y="250"/>
                  </a:lnTo>
                  <a:lnTo>
                    <a:pt x="132" y="250"/>
                  </a:lnTo>
                  <a:lnTo>
                    <a:pt x="132" y="250"/>
                  </a:lnTo>
                  <a:lnTo>
                    <a:pt x="132" y="248"/>
                  </a:lnTo>
                  <a:lnTo>
                    <a:pt x="132" y="248"/>
                  </a:lnTo>
                  <a:lnTo>
                    <a:pt x="128" y="248"/>
                  </a:lnTo>
                  <a:lnTo>
                    <a:pt x="128" y="248"/>
                  </a:lnTo>
                  <a:lnTo>
                    <a:pt x="126" y="244"/>
                  </a:lnTo>
                  <a:lnTo>
                    <a:pt x="126" y="244"/>
                  </a:lnTo>
                  <a:lnTo>
                    <a:pt x="130" y="242"/>
                  </a:lnTo>
                  <a:lnTo>
                    <a:pt x="130" y="242"/>
                  </a:lnTo>
                  <a:lnTo>
                    <a:pt x="134" y="240"/>
                  </a:lnTo>
                  <a:lnTo>
                    <a:pt x="134" y="240"/>
                  </a:lnTo>
                  <a:lnTo>
                    <a:pt x="134" y="240"/>
                  </a:lnTo>
                  <a:lnTo>
                    <a:pt x="134" y="240"/>
                  </a:lnTo>
                  <a:lnTo>
                    <a:pt x="134" y="238"/>
                  </a:lnTo>
                  <a:lnTo>
                    <a:pt x="134" y="238"/>
                  </a:lnTo>
                  <a:lnTo>
                    <a:pt x="132" y="238"/>
                  </a:lnTo>
                  <a:lnTo>
                    <a:pt x="132" y="236"/>
                  </a:lnTo>
                  <a:lnTo>
                    <a:pt x="132" y="236"/>
                  </a:lnTo>
                  <a:lnTo>
                    <a:pt x="132" y="236"/>
                  </a:lnTo>
                  <a:lnTo>
                    <a:pt x="132" y="236"/>
                  </a:lnTo>
                  <a:lnTo>
                    <a:pt x="138" y="236"/>
                  </a:lnTo>
                  <a:lnTo>
                    <a:pt x="138" y="236"/>
                  </a:lnTo>
                  <a:lnTo>
                    <a:pt x="138" y="236"/>
                  </a:lnTo>
                  <a:lnTo>
                    <a:pt x="138" y="236"/>
                  </a:lnTo>
                  <a:lnTo>
                    <a:pt x="138" y="236"/>
                  </a:lnTo>
                  <a:lnTo>
                    <a:pt x="138" y="236"/>
                  </a:lnTo>
                  <a:lnTo>
                    <a:pt x="136" y="234"/>
                  </a:lnTo>
                  <a:lnTo>
                    <a:pt x="134" y="234"/>
                  </a:lnTo>
                  <a:lnTo>
                    <a:pt x="134" y="234"/>
                  </a:lnTo>
                  <a:lnTo>
                    <a:pt x="134" y="234"/>
                  </a:lnTo>
                  <a:lnTo>
                    <a:pt x="134" y="234"/>
                  </a:lnTo>
                  <a:lnTo>
                    <a:pt x="138" y="234"/>
                  </a:lnTo>
                  <a:lnTo>
                    <a:pt x="138" y="234"/>
                  </a:lnTo>
                  <a:lnTo>
                    <a:pt x="138" y="232"/>
                  </a:lnTo>
                  <a:lnTo>
                    <a:pt x="138" y="232"/>
                  </a:lnTo>
                  <a:lnTo>
                    <a:pt x="136" y="232"/>
                  </a:lnTo>
                  <a:lnTo>
                    <a:pt x="136" y="232"/>
                  </a:lnTo>
                  <a:lnTo>
                    <a:pt x="136" y="230"/>
                  </a:lnTo>
                  <a:lnTo>
                    <a:pt x="136" y="230"/>
                  </a:lnTo>
                  <a:lnTo>
                    <a:pt x="140" y="230"/>
                  </a:lnTo>
                  <a:lnTo>
                    <a:pt x="140" y="230"/>
                  </a:lnTo>
                  <a:lnTo>
                    <a:pt x="140" y="228"/>
                  </a:lnTo>
                  <a:lnTo>
                    <a:pt x="140" y="228"/>
                  </a:lnTo>
                  <a:lnTo>
                    <a:pt x="144" y="228"/>
                  </a:lnTo>
                  <a:lnTo>
                    <a:pt x="144" y="228"/>
                  </a:lnTo>
                  <a:lnTo>
                    <a:pt x="144" y="226"/>
                  </a:lnTo>
                  <a:lnTo>
                    <a:pt x="144" y="226"/>
                  </a:lnTo>
                  <a:lnTo>
                    <a:pt x="140" y="226"/>
                  </a:lnTo>
                  <a:lnTo>
                    <a:pt x="138" y="226"/>
                  </a:lnTo>
                  <a:lnTo>
                    <a:pt x="138" y="226"/>
                  </a:lnTo>
                  <a:lnTo>
                    <a:pt x="136" y="226"/>
                  </a:lnTo>
                  <a:lnTo>
                    <a:pt x="136" y="226"/>
                  </a:lnTo>
                  <a:lnTo>
                    <a:pt x="134" y="224"/>
                  </a:lnTo>
                  <a:lnTo>
                    <a:pt x="134" y="224"/>
                  </a:lnTo>
                  <a:lnTo>
                    <a:pt x="134" y="224"/>
                  </a:lnTo>
                  <a:lnTo>
                    <a:pt x="134" y="224"/>
                  </a:lnTo>
                  <a:lnTo>
                    <a:pt x="138" y="226"/>
                  </a:lnTo>
                  <a:lnTo>
                    <a:pt x="138" y="226"/>
                  </a:lnTo>
                  <a:lnTo>
                    <a:pt x="142" y="226"/>
                  </a:lnTo>
                  <a:lnTo>
                    <a:pt x="142" y="226"/>
                  </a:lnTo>
                  <a:lnTo>
                    <a:pt x="144" y="224"/>
                  </a:lnTo>
                  <a:lnTo>
                    <a:pt x="144" y="224"/>
                  </a:lnTo>
                  <a:lnTo>
                    <a:pt x="144" y="224"/>
                  </a:lnTo>
                  <a:lnTo>
                    <a:pt x="142" y="222"/>
                  </a:lnTo>
                  <a:lnTo>
                    <a:pt x="142" y="222"/>
                  </a:lnTo>
                  <a:lnTo>
                    <a:pt x="140" y="220"/>
                  </a:lnTo>
                  <a:lnTo>
                    <a:pt x="140" y="220"/>
                  </a:lnTo>
                  <a:lnTo>
                    <a:pt x="140" y="220"/>
                  </a:lnTo>
                  <a:lnTo>
                    <a:pt x="140" y="220"/>
                  </a:lnTo>
                  <a:lnTo>
                    <a:pt x="138" y="220"/>
                  </a:lnTo>
                  <a:lnTo>
                    <a:pt x="138" y="220"/>
                  </a:lnTo>
                  <a:lnTo>
                    <a:pt x="132" y="218"/>
                  </a:lnTo>
                  <a:lnTo>
                    <a:pt x="132" y="218"/>
                  </a:lnTo>
                  <a:lnTo>
                    <a:pt x="136" y="216"/>
                  </a:lnTo>
                  <a:lnTo>
                    <a:pt x="136" y="216"/>
                  </a:lnTo>
                  <a:lnTo>
                    <a:pt x="140" y="214"/>
                  </a:lnTo>
                  <a:lnTo>
                    <a:pt x="140" y="214"/>
                  </a:lnTo>
                  <a:lnTo>
                    <a:pt x="144" y="214"/>
                  </a:lnTo>
                  <a:lnTo>
                    <a:pt x="144" y="214"/>
                  </a:lnTo>
                  <a:lnTo>
                    <a:pt x="142" y="212"/>
                  </a:lnTo>
                  <a:lnTo>
                    <a:pt x="142" y="212"/>
                  </a:lnTo>
                  <a:lnTo>
                    <a:pt x="144" y="212"/>
                  </a:lnTo>
                  <a:lnTo>
                    <a:pt x="144" y="210"/>
                  </a:lnTo>
                  <a:lnTo>
                    <a:pt x="144" y="210"/>
                  </a:lnTo>
                  <a:lnTo>
                    <a:pt x="142" y="210"/>
                  </a:lnTo>
                  <a:lnTo>
                    <a:pt x="142" y="210"/>
                  </a:lnTo>
                  <a:lnTo>
                    <a:pt x="142" y="208"/>
                  </a:lnTo>
                  <a:lnTo>
                    <a:pt x="142" y="208"/>
                  </a:lnTo>
                  <a:lnTo>
                    <a:pt x="140" y="208"/>
                  </a:lnTo>
                  <a:lnTo>
                    <a:pt x="140" y="208"/>
                  </a:lnTo>
                  <a:lnTo>
                    <a:pt x="136" y="206"/>
                  </a:lnTo>
                  <a:lnTo>
                    <a:pt x="134" y="206"/>
                  </a:lnTo>
                  <a:lnTo>
                    <a:pt x="134" y="204"/>
                  </a:lnTo>
                  <a:lnTo>
                    <a:pt x="134" y="204"/>
                  </a:lnTo>
                  <a:lnTo>
                    <a:pt x="132" y="204"/>
                  </a:lnTo>
                  <a:lnTo>
                    <a:pt x="132" y="204"/>
                  </a:lnTo>
                  <a:lnTo>
                    <a:pt x="138" y="202"/>
                  </a:lnTo>
                  <a:lnTo>
                    <a:pt x="142" y="204"/>
                  </a:lnTo>
                  <a:lnTo>
                    <a:pt x="142" y="204"/>
                  </a:lnTo>
                  <a:lnTo>
                    <a:pt x="144" y="202"/>
                  </a:lnTo>
                  <a:lnTo>
                    <a:pt x="144" y="202"/>
                  </a:lnTo>
                  <a:lnTo>
                    <a:pt x="146" y="200"/>
                  </a:lnTo>
                  <a:lnTo>
                    <a:pt x="146" y="198"/>
                  </a:lnTo>
                  <a:lnTo>
                    <a:pt x="146" y="198"/>
                  </a:lnTo>
                  <a:lnTo>
                    <a:pt x="146" y="198"/>
                  </a:lnTo>
                  <a:lnTo>
                    <a:pt x="140" y="196"/>
                  </a:lnTo>
                  <a:lnTo>
                    <a:pt x="140" y="196"/>
                  </a:lnTo>
                  <a:lnTo>
                    <a:pt x="140" y="196"/>
                  </a:lnTo>
                  <a:lnTo>
                    <a:pt x="140" y="196"/>
                  </a:lnTo>
                  <a:lnTo>
                    <a:pt x="140" y="196"/>
                  </a:lnTo>
                  <a:lnTo>
                    <a:pt x="144" y="196"/>
                  </a:lnTo>
                  <a:lnTo>
                    <a:pt x="144" y="192"/>
                  </a:lnTo>
                  <a:lnTo>
                    <a:pt x="144" y="192"/>
                  </a:lnTo>
                  <a:lnTo>
                    <a:pt x="146" y="192"/>
                  </a:lnTo>
                  <a:lnTo>
                    <a:pt x="146" y="192"/>
                  </a:lnTo>
                  <a:lnTo>
                    <a:pt x="146" y="192"/>
                  </a:lnTo>
                  <a:lnTo>
                    <a:pt x="146" y="192"/>
                  </a:lnTo>
                  <a:lnTo>
                    <a:pt x="148" y="194"/>
                  </a:lnTo>
                  <a:lnTo>
                    <a:pt x="148" y="194"/>
                  </a:lnTo>
                  <a:lnTo>
                    <a:pt x="148" y="194"/>
                  </a:lnTo>
                  <a:lnTo>
                    <a:pt x="148" y="194"/>
                  </a:lnTo>
                  <a:lnTo>
                    <a:pt x="148" y="194"/>
                  </a:lnTo>
                  <a:lnTo>
                    <a:pt x="148" y="194"/>
                  </a:lnTo>
                  <a:lnTo>
                    <a:pt x="148" y="190"/>
                  </a:lnTo>
                  <a:lnTo>
                    <a:pt x="148" y="190"/>
                  </a:lnTo>
                  <a:lnTo>
                    <a:pt x="148" y="190"/>
                  </a:lnTo>
                  <a:lnTo>
                    <a:pt x="148" y="190"/>
                  </a:lnTo>
                  <a:lnTo>
                    <a:pt x="150" y="192"/>
                  </a:lnTo>
                  <a:lnTo>
                    <a:pt x="150" y="192"/>
                  </a:lnTo>
                  <a:lnTo>
                    <a:pt x="150" y="192"/>
                  </a:lnTo>
                  <a:lnTo>
                    <a:pt x="150" y="192"/>
                  </a:lnTo>
                  <a:lnTo>
                    <a:pt x="152" y="192"/>
                  </a:lnTo>
                  <a:lnTo>
                    <a:pt x="152" y="192"/>
                  </a:lnTo>
                  <a:lnTo>
                    <a:pt x="156" y="192"/>
                  </a:lnTo>
                  <a:lnTo>
                    <a:pt x="156" y="192"/>
                  </a:lnTo>
                  <a:lnTo>
                    <a:pt x="158" y="190"/>
                  </a:lnTo>
                  <a:lnTo>
                    <a:pt x="158" y="190"/>
                  </a:lnTo>
                  <a:lnTo>
                    <a:pt x="158" y="190"/>
                  </a:lnTo>
                  <a:lnTo>
                    <a:pt x="158" y="190"/>
                  </a:lnTo>
                  <a:lnTo>
                    <a:pt x="160" y="188"/>
                  </a:lnTo>
                  <a:lnTo>
                    <a:pt x="158" y="186"/>
                  </a:lnTo>
                  <a:lnTo>
                    <a:pt x="156" y="184"/>
                  </a:lnTo>
                  <a:lnTo>
                    <a:pt x="156" y="184"/>
                  </a:lnTo>
                  <a:lnTo>
                    <a:pt x="158" y="184"/>
                  </a:lnTo>
                  <a:lnTo>
                    <a:pt x="158" y="184"/>
                  </a:lnTo>
                  <a:lnTo>
                    <a:pt x="160" y="180"/>
                  </a:lnTo>
                  <a:lnTo>
                    <a:pt x="160" y="180"/>
                  </a:lnTo>
                  <a:lnTo>
                    <a:pt x="160" y="180"/>
                  </a:lnTo>
                  <a:lnTo>
                    <a:pt x="160" y="180"/>
                  </a:lnTo>
                  <a:lnTo>
                    <a:pt x="160" y="180"/>
                  </a:lnTo>
                  <a:lnTo>
                    <a:pt x="160" y="180"/>
                  </a:lnTo>
                  <a:lnTo>
                    <a:pt x="160" y="178"/>
                  </a:lnTo>
                  <a:lnTo>
                    <a:pt x="160" y="178"/>
                  </a:lnTo>
                  <a:lnTo>
                    <a:pt x="160" y="178"/>
                  </a:lnTo>
                  <a:lnTo>
                    <a:pt x="162" y="178"/>
                  </a:lnTo>
                  <a:lnTo>
                    <a:pt x="166" y="176"/>
                  </a:lnTo>
                  <a:lnTo>
                    <a:pt x="166" y="176"/>
                  </a:lnTo>
                  <a:lnTo>
                    <a:pt x="164" y="182"/>
                  </a:lnTo>
                  <a:lnTo>
                    <a:pt x="164" y="182"/>
                  </a:lnTo>
                  <a:lnTo>
                    <a:pt x="162" y="184"/>
                  </a:lnTo>
                  <a:lnTo>
                    <a:pt x="162" y="184"/>
                  </a:lnTo>
                  <a:lnTo>
                    <a:pt x="162" y="186"/>
                  </a:lnTo>
                  <a:lnTo>
                    <a:pt x="162" y="186"/>
                  </a:lnTo>
                  <a:lnTo>
                    <a:pt x="162" y="186"/>
                  </a:lnTo>
                  <a:lnTo>
                    <a:pt x="162" y="188"/>
                  </a:lnTo>
                  <a:lnTo>
                    <a:pt x="162" y="188"/>
                  </a:lnTo>
                  <a:lnTo>
                    <a:pt x="166" y="188"/>
                  </a:lnTo>
                  <a:lnTo>
                    <a:pt x="166" y="188"/>
                  </a:lnTo>
                  <a:lnTo>
                    <a:pt x="166" y="188"/>
                  </a:lnTo>
                  <a:lnTo>
                    <a:pt x="166" y="188"/>
                  </a:lnTo>
                  <a:lnTo>
                    <a:pt x="166" y="186"/>
                  </a:lnTo>
                  <a:lnTo>
                    <a:pt x="166" y="186"/>
                  </a:lnTo>
                  <a:lnTo>
                    <a:pt x="168" y="184"/>
                  </a:lnTo>
                  <a:lnTo>
                    <a:pt x="170" y="182"/>
                  </a:lnTo>
                  <a:lnTo>
                    <a:pt x="170" y="182"/>
                  </a:lnTo>
                  <a:lnTo>
                    <a:pt x="170" y="182"/>
                  </a:lnTo>
                  <a:lnTo>
                    <a:pt x="170" y="182"/>
                  </a:lnTo>
                  <a:lnTo>
                    <a:pt x="172" y="184"/>
                  </a:lnTo>
                  <a:lnTo>
                    <a:pt x="172" y="184"/>
                  </a:lnTo>
                  <a:lnTo>
                    <a:pt x="172" y="184"/>
                  </a:lnTo>
                  <a:lnTo>
                    <a:pt x="172" y="184"/>
                  </a:lnTo>
                  <a:lnTo>
                    <a:pt x="174" y="180"/>
                  </a:lnTo>
                  <a:lnTo>
                    <a:pt x="174" y="180"/>
                  </a:lnTo>
                  <a:lnTo>
                    <a:pt x="174" y="180"/>
                  </a:lnTo>
                  <a:lnTo>
                    <a:pt x="174" y="180"/>
                  </a:lnTo>
                  <a:lnTo>
                    <a:pt x="174" y="180"/>
                  </a:lnTo>
                  <a:lnTo>
                    <a:pt x="174" y="180"/>
                  </a:lnTo>
                  <a:lnTo>
                    <a:pt x="178" y="180"/>
                  </a:lnTo>
                  <a:lnTo>
                    <a:pt x="180" y="180"/>
                  </a:lnTo>
                  <a:lnTo>
                    <a:pt x="180" y="180"/>
                  </a:lnTo>
                  <a:lnTo>
                    <a:pt x="180" y="176"/>
                  </a:lnTo>
                  <a:lnTo>
                    <a:pt x="180" y="176"/>
                  </a:lnTo>
                  <a:lnTo>
                    <a:pt x="182" y="174"/>
                  </a:lnTo>
                  <a:lnTo>
                    <a:pt x="182" y="174"/>
                  </a:lnTo>
                  <a:lnTo>
                    <a:pt x="180" y="174"/>
                  </a:lnTo>
                  <a:lnTo>
                    <a:pt x="178" y="172"/>
                  </a:lnTo>
                  <a:lnTo>
                    <a:pt x="178" y="172"/>
                  </a:lnTo>
                  <a:lnTo>
                    <a:pt x="182" y="172"/>
                  </a:lnTo>
                  <a:lnTo>
                    <a:pt x="186" y="172"/>
                  </a:lnTo>
                  <a:lnTo>
                    <a:pt x="186" y="172"/>
                  </a:lnTo>
                  <a:lnTo>
                    <a:pt x="188" y="172"/>
                  </a:lnTo>
                  <a:lnTo>
                    <a:pt x="188" y="172"/>
                  </a:lnTo>
                  <a:lnTo>
                    <a:pt x="190" y="172"/>
                  </a:lnTo>
                  <a:lnTo>
                    <a:pt x="190" y="170"/>
                  </a:lnTo>
                  <a:lnTo>
                    <a:pt x="190" y="170"/>
                  </a:lnTo>
                  <a:lnTo>
                    <a:pt x="194" y="166"/>
                  </a:lnTo>
                  <a:lnTo>
                    <a:pt x="194" y="166"/>
                  </a:lnTo>
                  <a:lnTo>
                    <a:pt x="194" y="162"/>
                  </a:lnTo>
                  <a:lnTo>
                    <a:pt x="194" y="162"/>
                  </a:lnTo>
                  <a:lnTo>
                    <a:pt x="194" y="160"/>
                  </a:lnTo>
                  <a:lnTo>
                    <a:pt x="194" y="160"/>
                  </a:lnTo>
                  <a:lnTo>
                    <a:pt x="194" y="160"/>
                  </a:lnTo>
                  <a:lnTo>
                    <a:pt x="194" y="160"/>
                  </a:lnTo>
                  <a:lnTo>
                    <a:pt x="196" y="156"/>
                  </a:lnTo>
                  <a:lnTo>
                    <a:pt x="196" y="156"/>
                  </a:lnTo>
                  <a:lnTo>
                    <a:pt x="194" y="156"/>
                  </a:lnTo>
                  <a:lnTo>
                    <a:pt x="194" y="156"/>
                  </a:lnTo>
                  <a:lnTo>
                    <a:pt x="194" y="152"/>
                  </a:lnTo>
                  <a:lnTo>
                    <a:pt x="194" y="152"/>
                  </a:lnTo>
                  <a:lnTo>
                    <a:pt x="196" y="150"/>
                  </a:lnTo>
                  <a:lnTo>
                    <a:pt x="196" y="150"/>
                  </a:lnTo>
                  <a:lnTo>
                    <a:pt x="196" y="148"/>
                  </a:lnTo>
                  <a:lnTo>
                    <a:pt x="196" y="146"/>
                  </a:lnTo>
                  <a:lnTo>
                    <a:pt x="196" y="146"/>
                  </a:lnTo>
                  <a:lnTo>
                    <a:pt x="200" y="144"/>
                  </a:lnTo>
                  <a:lnTo>
                    <a:pt x="200" y="144"/>
                  </a:lnTo>
                  <a:lnTo>
                    <a:pt x="200" y="142"/>
                  </a:lnTo>
                  <a:lnTo>
                    <a:pt x="200" y="142"/>
                  </a:lnTo>
                  <a:lnTo>
                    <a:pt x="202" y="140"/>
                  </a:lnTo>
                  <a:lnTo>
                    <a:pt x="202" y="140"/>
                  </a:lnTo>
                  <a:lnTo>
                    <a:pt x="202" y="138"/>
                  </a:lnTo>
                  <a:lnTo>
                    <a:pt x="202" y="138"/>
                  </a:lnTo>
                  <a:lnTo>
                    <a:pt x="198" y="138"/>
                  </a:lnTo>
                  <a:lnTo>
                    <a:pt x="198" y="138"/>
                  </a:lnTo>
                  <a:lnTo>
                    <a:pt x="198" y="138"/>
                  </a:lnTo>
                  <a:lnTo>
                    <a:pt x="198" y="138"/>
                  </a:lnTo>
                  <a:lnTo>
                    <a:pt x="200" y="138"/>
                  </a:lnTo>
                  <a:lnTo>
                    <a:pt x="200" y="138"/>
                  </a:lnTo>
                  <a:lnTo>
                    <a:pt x="200" y="136"/>
                  </a:lnTo>
                  <a:lnTo>
                    <a:pt x="198" y="136"/>
                  </a:lnTo>
                  <a:lnTo>
                    <a:pt x="194" y="134"/>
                  </a:lnTo>
                  <a:lnTo>
                    <a:pt x="194" y="134"/>
                  </a:lnTo>
                  <a:lnTo>
                    <a:pt x="196" y="132"/>
                  </a:lnTo>
                  <a:lnTo>
                    <a:pt x="196" y="132"/>
                  </a:lnTo>
                  <a:lnTo>
                    <a:pt x="196" y="132"/>
                  </a:lnTo>
                  <a:lnTo>
                    <a:pt x="196" y="132"/>
                  </a:lnTo>
                  <a:lnTo>
                    <a:pt x="198" y="134"/>
                  </a:lnTo>
                  <a:lnTo>
                    <a:pt x="202" y="136"/>
                  </a:lnTo>
                  <a:lnTo>
                    <a:pt x="202" y="136"/>
                  </a:lnTo>
                  <a:lnTo>
                    <a:pt x="206" y="136"/>
                  </a:lnTo>
                  <a:lnTo>
                    <a:pt x="206" y="136"/>
                  </a:lnTo>
                  <a:lnTo>
                    <a:pt x="210" y="136"/>
                  </a:lnTo>
                  <a:lnTo>
                    <a:pt x="210" y="136"/>
                  </a:lnTo>
                  <a:lnTo>
                    <a:pt x="216" y="136"/>
                  </a:lnTo>
                  <a:lnTo>
                    <a:pt x="216" y="136"/>
                  </a:lnTo>
                  <a:lnTo>
                    <a:pt x="214" y="134"/>
                  </a:lnTo>
                  <a:lnTo>
                    <a:pt x="212" y="132"/>
                  </a:lnTo>
                  <a:lnTo>
                    <a:pt x="212" y="132"/>
                  </a:lnTo>
                  <a:lnTo>
                    <a:pt x="214" y="132"/>
                  </a:lnTo>
                  <a:lnTo>
                    <a:pt x="216" y="134"/>
                  </a:lnTo>
                  <a:lnTo>
                    <a:pt x="216" y="134"/>
                  </a:lnTo>
                  <a:lnTo>
                    <a:pt x="220" y="132"/>
                  </a:lnTo>
                  <a:lnTo>
                    <a:pt x="220" y="132"/>
                  </a:lnTo>
                  <a:lnTo>
                    <a:pt x="218" y="130"/>
                  </a:lnTo>
                  <a:lnTo>
                    <a:pt x="218" y="128"/>
                  </a:lnTo>
                  <a:lnTo>
                    <a:pt x="218" y="128"/>
                  </a:lnTo>
                  <a:lnTo>
                    <a:pt x="218" y="128"/>
                  </a:lnTo>
                  <a:lnTo>
                    <a:pt x="218" y="128"/>
                  </a:lnTo>
                  <a:lnTo>
                    <a:pt x="220" y="130"/>
                  </a:lnTo>
                  <a:lnTo>
                    <a:pt x="222" y="130"/>
                  </a:lnTo>
                  <a:lnTo>
                    <a:pt x="222" y="130"/>
                  </a:lnTo>
                  <a:lnTo>
                    <a:pt x="224" y="128"/>
                  </a:lnTo>
                  <a:lnTo>
                    <a:pt x="224" y="126"/>
                  </a:lnTo>
                  <a:lnTo>
                    <a:pt x="224" y="126"/>
                  </a:lnTo>
                  <a:lnTo>
                    <a:pt x="230" y="126"/>
                  </a:lnTo>
                  <a:lnTo>
                    <a:pt x="230" y="126"/>
                  </a:lnTo>
                  <a:lnTo>
                    <a:pt x="232" y="122"/>
                  </a:lnTo>
                  <a:lnTo>
                    <a:pt x="232" y="122"/>
                  </a:lnTo>
                  <a:lnTo>
                    <a:pt x="236" y="122"/>
                  </a:lnTo>
                  <a:lnTo>
                    <a:pt x="236" y="122"/>
                  </a:lnTo>
                  <a:lnTo>
                    <a:pt x="238" y="120"/>
                  </a:lnTo>
                  <a:lnTo>
                    <a:pt x="238" y="120"/>
                  </a:lnTo>
                  <a:lnTo>
                    <a:pt x="240" y="118"/>
                  </a:lnTo>
                  <a:lnTo>
                    <a:pt x="242" y="116"/>
                  </a:lnTo>
                  <a:lnTo>
                    <a:pt x="242" y="116"/>
                  </a:lnTo>
                  <a:lnTo>
                    <a:pt x="244" y="116"/>
                  </a:lnTo>
                  <a:lnTo>
                    <a:pt x="244" y="116"/>
                  </a:lnTo>
                  <a:lnTo>
                    <a:pt x="244" y="114"/>
                  </a:lnTo>
                  <a:lnTo>
                    <a:pt x="244" y="114"/>
                  </a:lnTo>
                  <a:lnTo>
                    <a:pt x="246" y="114"/>
                  </a:lnTo>
                  <a:lnTo>
                    <a:pt x="246" y="114"/>
                  </a:lnTo>
                  <a:lnTo>
                    <a:pt x="246" y="114"/>
                  </a:lnTo>
                  <a:lnTo>
                    <a:pt x="246" y="112"/>
                  </a:lnTo>
                  <a:lnTo>
                    <a:pt x="246" y="112"/>
                  </a:lnTo>
                  <a:lnTo>
                    <a:pt x="248" y="112"/>
                  </a:lnTo>
                  <a:lnTo>
                    <a:pt x="248" y="112"/>
                  </a:lnTo>
                  <a:lnTo>
                    <a:pt x="248" y="110"/>
                  </a:lnTo>
                  <a:lnTo>
                    <a:pt x="248" y="110"/>
                  </a:lnTo>
                  <a:lnTo>
                    <a:pt x="248" y="110"/>
                  </a:lnTo>
                  <a:lnTo>
                    <a:pt x="248" y="110"/>
                  </a:lnTo>
                  <a:lnTo>
                    <a:pt x="248" y="106"/>
                  </a:lnTo>
                  <a:lnTo>
                    <a:pt x="248" y="106"/>
                  </a:lnTo>
                  <a:lnTo>
                    <a:pt x="250" y="104"/>
                  </a:lnTo>
                  <a:lnTo>
                    <a:pt x="250" y="104"/>
                  </a:lnTo>
                  <a:lnTo>
                    <a:pt x="248" y="102"/>
                  </a:lnTo>
                  <a:lnTo>
                    <a:pt x="248" y="102"/>
                  </a:lnTo>
                  <a:lnTo>
                    <a:pt x="252" y="102"/>
                  </a:lnTo>
                  <a:lnTo>
                    <a:pt x="254" y="100"/>
                  </a:lnTo>
                  <a:lnTo>
                    <a:pt x="254" y="100"/>
                  </a:lnTo>
                  <a:lnTo>
                    <a:pt x="252" y="98"/>
                  </a:lnTo>
                  <a:lnTo>
                    <a:pt x="252" y="98"/>
                  </a:lnTo>
                  <a:lnTo>
                    <a:pt x="252" y="98"/>
                  </a:lnTo>
                  <a:lnTo>
                    <a:pt x="256" y="98"/>
                  </a:lnTo>
                  <a:lnTo>
                    <a:pt x="256" y="98"/>
                  </a:lnTo>
                  <a:lnTo>
                    <a:pt x="256" y="98"/>
                  </a:lnTo>
                  <a:lnTo>
                    <a:pt x="256" y="98"/>
                  </a:lnTo>
                  <a:lnTo>
                    <a:pt x="252" y="96"/>
                  </a:lnTo>
                  <a:lnTo>
                    <a:pt x="252" y="96"/>
                  </a:lnTo>
                  <a:lnTo>
                    <a:pt x="252" y="94"/>
                  </a:lnTo>
                  <a:lnTo>
                    <a:pt x="254" y="92"/>
                  </a:lnTo>
                  <a:lnTo>
                    <a:pt x="258" y="90"/>
                  </a:lnTo>
                  <a:lnTo>
                    <a:pt x="258" y="90"/>
                  </a:lnTo>
                  <a:lnTo>
                    <a:pt x="258" y="90"/>
                  </a:lnTo>
                  <a:lnTo>
                    <a:pt x="258" y="90"/>
                  </a:lnTo>
                  <a:lnTo>
                    <a:pt x="256" y="90"/>
                  </a:lnTo>
                  <a:lnTo>
                    <a:pt x="256" y="90"/>
                  </a:lnTo>
                  <a:lnTo>
                    <a:pt x="256" y="90"/>
                  </a:lnTo>
                  <a:lnTo>
                    <a:pt x="256" y="90"/>
                  </a:lnTo>
                  <a:lnTo>
                    <a:pt x="260" y="90"/>
                  </a:lnTo>
                  <a:lnTo>
                    <a:pt x="260" y="90"/>
                  </a:lnTo>
                  <a:lnTo>
                    <a:pt x="260" y="88"/>
                  </a:lnTo>
                  <a:lnTo>
                    <a:pt x="260" y="88"/>
                  </a:lnTo>
                  <a:lnTo>
                    <a:pt x="258" y="88"/>
                  </a:lnTo>
                  <a:lnTo>
                    <a:pt x="258" y="88"/>
                  </a:lnTo>
                  <a:lnTo>
                    <a:pt x="260" y="86"/>
                  </a:lnTo>
                  <a:lnTo>
                    <a:pt x="262" y="84"/>
                  </a:lnTo>
                  <a:lnTo>
                    <a:pt x="262" y="84"/>
                  </a:lnTo>
                  <a:lnTo>
                    <a:pt x="264" y="84"/>
                  </a:lnTo>
                  <a:lnTo>
                    <a:pt x="264" y="84"/>
                  </a:lnTo>
                  <a:lnTo>
                    <a:pt x="262" y="80"/>
                  </a:lnTo>
                  <a:lnTo>
                    <a:pt x="262" y="80"/>
                  </a:lnTo>
                  <a:lnTo>
                    <a:pt x="260" y="82"/>
                  </a:lnTo>
                  <a:lnTo>
                    <a:pt x="260" y="82"/>
                  </a:lnTo>
                  <a:lnTo>
                    <a:pt x="256" y="86"/>
                  </a:lnTo>
                  <a:lnTo>
                    <a:pt x="256" y="86"/>
                  </a:lnTo>
                  <a:lnTo>
                    <a:pt x="250" y="86"/>
                  </a:lnTo>
                  <a:lnTo>
                    <a:pt x="250" y="86"/>
                  </a:lnTo>
                  <a:lnTo>
                    <a:pt x="244" y="86"/>
                  </a:lnTo>
                  <a:lnTo>
                    <a:pt x="244" y="86"/>
                  </a:lnTo>
                  <a:lnTo>
                    <a:pt x="240" y="88"/>
                  </a:lnTo>
                  <a:lnTo>
                    <a:pt x="236" y="88"/>
                  </a:lnTo>
                  <a:lnTo>
                    <a:pt x="236" y="88"/>
                  </a:lnTo>
                  <a:lnTo>
                    <a:pt x="236" y="86"/>
                  </a:lnTo>
                  <a:lnTo>
                    <a:pt x="236" y="86"/>
                  </a:lnTo>
                  <a:lnTo>
                    <a:pt x="236" y="88"/>
                  </a:lnTo>
                  <a:lnTo>
                    <a:pt x="236" y="88"/>
                  </a:lnTo>
                  <a:lnTo>
                    <a:pt x="230" y="92"/>
                  </a:lnTo>
                  <a:lnTo>
                    <a:pt x="230" y="92"/>
                  </a:lnTo>
                  <a:lnTo>
                    <a:pt x="226" y="96"/>
                  </a:lnTo>
                  <a:lnTo>
                    <a:pt x="226" y="96"/>
                  </a:lnTo>
                  <a:lnTo>
                    <a:pt x="224" y="100"/>
                  </a:lnTo>
                  <a:lnTo>
                    <a:pt x="224" y="100"/>
                  </a:lnTo>
                  <a:lnTo>
                    <a:pt x="218" y="100"/>
                  </a:lnTo>
                  <a:lnTo>
                    <a:pt x="218" y="100"/>
                  </a:lnTo>
                  <a:lnTo>
                    <a:pt x="218" y="100"/>
                  </a:lnTo>
                  <a:lnTo>
                    <a:pt x="218" y="100"/>
                  </a:lnTo>
                  <a:lnTo>
                    <a:pt x="216" y="100"/>
                  </a:lnTo>
                  <a:lnTo>
                    <a:pt x="214" y="100"/>
                  </a:lnTo>
                  <a:lnTo>
                    <a:pt x="214" y="100"/>
                  </a:lnTo>
                  <a:lnTo>
                    <a:pt x="214" y="100"/>
                  </a:lnTo>
                  <a:lnTo>
                    <a:pt x="214" y="100"/>
                  </a:lnTo>
                  <a:lnTo>
                    <a:pt x="218" y="98"/>
                  </a:lnTo>
                  <a:lnTo>
                    <a:pt x="218" y="98"/>
                  </a:lnTo>
                  <a:lnTo>
                    <a:pt x="220" y="98"/>
                  </a:lnTo>
                  <a:lnTo>
                    <a:pt x="220" y="98"/>
                  </a:lnTo>
                  <a:lnTo>
                    <a:pt x="222" y="96"/>
                  </a:lnTo>
                  <a:lnTo>
                    <a:pt x="222" y="94"/>
                  </a:lnTo>
                  <a:lnTo>
                    <a:pt x="222" y="94"/>
                  </a:lnTo>
                  <a:lnTo>
                    <a:pt x="228" y="92"/>
                  </a:lnTo>
                  <a:lnTo>
                    <a:pt x="228" y="92"/>
                  </a:lnTo>
                  <a:lnTo>
                    <a:pt x="226" y="90"/>
                  </a:lnTo>
                  <a:lnTo>
                    <a:pt x="226" y="90"/>
                  </a:lnTo>
                  <a:lnTo>
                    <a:pt x="224" y="90"/>
                  </a:lnTo>
                  <a:lnTo>
                    <a:pt x="220" y="92"/>
                  </a:lnTo>
                  <a:lnTo>
                    <a:pt x="220" y="92"/>
                  </a:lnTo>
                  <a:lnTo>
                    <a:pt x="216" y="94"/>
                  </a:lnTo>
                  <a:lnTo>
                    <a:pt x="212" y="96"/>
                  </a:lnTo>
                  <a:lnTo>
                    <a:pt x="212" y="96"/>
                  </a:lnTo>
                  <a:lnTo>
                    <a:pt x="210" y="94"/>
                  </a:lnTo>
                  <a:lnTo>
                    <a:pt x="210" y="94"/>
                  </a:lnTo>
                  <a:lnTo>
                    <a:pt x="206" y="98"/>
                  </a:lnTo>
                  <a:lnTo>
                    <a:pt x="206" y="98"/>
                  </a:lnTo>
                  <a:lnTo>
                    <a:pt x="206" y="98"/>
                  </a:lnTo>
                  <a:lnTo>
                    <a:pt x="206" y="98"/>
                  </a:lnTo>
                  <a:lnTo>
                    <a:pt x="206" y="98"/>
                  </a:lnTo>
                  <a:lnTo>
                    <a:pt x="206" y="98"/>
                  </a:lnTo>
                  <a:lnTo>
                    <a:pt x="206" y="96"/>
                  </a:lnTo>
                  <a:lnTo>
                    <a:pt x="208" y="94"/>
                  </a:lnTo>
                  <a:lnTo>
                    <a:pt x="210" y="90"/>
                  </a:lnTo>
                  <a:lnTo>
                    <a:pt x="210" y="88"/>
                  </a:lnTo>
                  <a:lnTo>
                    <a:pt x="210" y="88"/>
                  </a:lnTo>
                  <a:lnTo>
                    <a:pt x="206" y="86"/>
                  </a:lnTo>
                  <a:lnTo>
                    <a:pt x="206" y="86"/>
                  </a:lnTo>
                  <a:lnTo>
                    <a:pt x="216" y="84"/>
                  </a:lnTo>
                  <a:lnTo>
                    <a:pt x="216" y="84"/>
                  </a:lnTo>
                  <a:lnTo>
                    <a:pt x="216" y="84"/>
                  </a:lnTo>
                  <a:lnTo>
                    <a:pt x="216" y="84"/>
                  </a:lnTo>
                  <a:lnTo>
                    <a:pt x="220" y="82"/>
                  </a:lnTo>
                  <a:lnTo>
                    <a:pt x="220" y="82"/>
                  </a:lnTo>
                  <a:lnTo>
                    <a:pt x="224" y="76"/>
                  </a:lnTo>
                  <a:lnTo>
                    <a:pt x="224" y="76"/>
                  </a:lnTo>
                  <a:lnTo>
                    <a:pt x="224" y="74"/>
                  </a:lnTo>
                  <a:lnTo>
                    <a:pt x="224" y="74"/>
                  </a:lnTo>
                  <a:lnTo>
                    <a:pt x="222" y="74"/>
                  </a:lnTo>
                  <a:lnTo>
                    <a:pt x="222" y="74"/>
                  </a:lnTo>
                  <a:lnTo>
                    <a:pt x="218" y="74"/>
                  </a:lnTo>
                  <a:lnTo>
                    <a:pt x="216" y="74"/>
                  </a:lnTo>
                  <a:lnTo>
                    <a:pt x="216" y="74"/>
                  </a:lnTo>
                  <a:lnTo>
                    <a:pt x="212" y="76"/>
                  </a:lnTo>
                  <a:lnTo>
                    <a:pt x="210" y="78"/>
                  </a:lnTo>
                  <a:lnTo>
                    <a:pt x="210" y="78"/>
                  </a:lnTo>
                  <a:lnTo>
                    <a:pt x="206" y="76"/>
                  </a:lnTo>
                  <a:lnTo>
                    <a:pt x="206" y="76"/>
                  </a:lnTo>
                  <a:lnTo>
                    <a:pt x="202" y="78"/>
                  </a:lnTo>
                  <a:lnTo>
                    <a:pt x="202" y="78"/>
                  </a:lnTo>
                  <a:lnTo>
                    <a:pt x="202" y="78"/>
                  </a:lnTo>
                  <a:lnTo>
                    <a:pt x="202" y="78"/>
                  </a:lnTo>
                  <a:lnTo>
                    <a:pt x="202" y="78"/>
                  </a:lnTo>
                  <a:lnTo>
                    <a:pt x="202" y="78"/>
                  </a:lnTo>
                  <a:lnTo>
                    <a:pt x="206" y="74"/>
                  </a:lnTo>
                  <a:lnTo>
                    <a:pt x="206" y="74"/>
                  </a:lnTo>
                  <a:lnTo>
                    <a:pt x="204" y="74"/>
                  </a:lnTo>
                  <a:lnTo>
                    <a:pt x="200" y="72"/>
                  </a:lnTo>
                  <a:lnTo>
                    <a:pt x="200" y="72"/>
                  </a:lnTo>
                  <a:lnTo>
                    <a:pt x="198" y="74"/>
                  </a:lnTo>
                  <a:lnTo>
                    <a:pt x="198" y="74"/>
                  </a:lnTo>
                  <a:lnTo>
                    <a:pt x="196" y="72"/>
                  </a:lnTo>
                  <a:lnTo>
                    <a:pt x="194" y="70"/>
                  </a:lnTo>
                  <a:lnTo>
                    <a:pt x="194" y="70"/>
                  </a:lnTo>
                  <a:lnTo>
                    <a:pt x="196" y="72"/>
                  </a:lnTo>
                  <a:lnTo>
                    <a:pt x="196" y="72"/>
                  </a:lnTo>
                  <a:lnTo>
                    <a:pt x="200" y="72"/>
                  </a:lnTo>
                  <a:lnTo>
                    <a:pt x="200" y="72"/>
                  </a:lnTo>
                  <a:lnTo>
                    <a:pt x="212" y="74"/>
                  </a:lnTo>
                  <a:lnTo>
                    <a:pt x="212" y="74"/>
                  </a:lnTo>
                  <a:lnTo>
                    <a:pt x="216" y="74"/>
                  </a:lnTo>
                  <a:lnTo>
                    <a:pt x="220" y="72"/>
                  </a:lnTo>
                  <a:lnTo>
                    <a:pt x="220" y="72"/>
                  </a:lnTo>
                  <a:lnTo>
                    <a:pt x="228" y="74"/>
                  </a:lnTo>
                  <a:lnTo>
                    <a:pt x="228" y="74"/>
                  </a:lnTo>
                  <a:lnTo>
                    <a:pt x="230" y="72"/>
                  </a:lnTo>
                  <a:lnTo>
                    <a:pt x="230" y="72"/>
                  </a:lnTo>
                  <a:lnTo>
                    <a:pt x="234" y="74"/>
                  </a:lnTo>
                  <a:lnTo>
                    <a:pt x="234" y="74"/>
                  </a:lnTo>
                  <a:lnTo>
                    <a:pt x="236" y="74"/>
                  </a:lnTo>
                  <a:lnTo>
                    <a:pt x="236" y="74"/>
                  </a:lnTo>
                  <a:lnTo>
                    <a:pt x="238" y="76"/>
                  </a:lnTo>
                  <a:lnTo>
                    <a:pt x="238" y="76"/>
                  </a:lnTo>
                  <a:lnTo>
                    <a:pt x="238" y="76"/>
                  </a:lnTo>
                  <a:lnTo>
                    <a:pt x="238" y="76"/>
                  </a:lnTo>
                  <a:lnTo>
                    <a:pt x="240" y="78"/>
                  </a:lnTo>
                  <a:lnTo>
                    <a:pt x="240" y="78"/>
                  </a:lnTo>
                  <a:lnTo>
                    <a:pt x="246" y="80"/>
                  </a:lnTo>
                  <a:lnTo>
                    <a:pt x="246" y="80"/>
                  </a:lnTo>
                  <a:lnTo>
                    <a:pt x="250" y="80"/>
                  </a:lnTo>
                  <a:lnTo>
                    <a:pt x="254" y="80"/>
                  </a:lnTo>
                  <a:lnTo>
                    <a:pt x="254" y="80"/>
                  </a:lnTo>
                  <a:lnTo>
                    <a:pt x="254" y="78"/>
                  </a:lnTo>
                  <a:lnTo>
                    <a:pt x="254" y="78"/>
                  </a:lnTo>
                  <a:lnTo>
                    <a:pt x="254" y="76"/>
                  </a:lnTo>
                  <a:lnTo>
                    <a:pt x="252" y="74"/>
                  </a:lnTo>
                  <a:lnTo>
                    <a:pt x="252" y="74"/>
                  </a:lnTo>
                  <a:lnTo>
                    <a:pt x="252" y="74"/>
                  </a:lnTo>
                  <a:lnTo>
                    <a:pt x="252" y="74"/>
                  </a:lnTo>
                  <a:lnTo>
                    <a:pt x="258" y="78"/>
                  </a:lnTo>
                  <a:lnTo>
                    <a:pt x="258" y="78"/>
                  </a:lnTo>
                  <a:lnTo>
                    <a:pt x="260" y="78"/>
                  </a:lnTo>
                  <a:lnTo>
                    <a:pt x="260" y="78"/>
                  </a:lnTo>
                  <a:lnTo>
                    <a:pt x="262" y="76"/>
                  </a:lnTo>
                  <a:lnTo>
                    <a:pt x="262" y="76"/>
                  </a:lnTo>
                  <a:lnTo>
                    <a:pt x="262" y="76"/>
                  </a:lnTo>
                  <a:lnTo>
                    <a:pt x="262" y="74"/>
                  </a:lnTo>
                  <a:lnTo>
                    <a:pt x="258" y="72"/>
                  </a:lnTo>
                  <a:lnTo>
                    <a:pt x="258" y="72"/>
                  </a:lnTo>
                  <a:lnTo>
                    <a:pt x="258" y="72"/>
                  </a:lnTo>
                  <a:lnTo>
                    <a:pt x="258" y="72"/>
                  </a:lnTo>
                  <a:lnTo>
                    <a:pt x="258" y="72"/>
                  </a:lnTo>
                  <a:lnTo>
                    <a:pt x="258" y="72"/>
                  </a:lnTo>
                  <a:lnTo>
                    <a:pt x="256" y="72"/>
                  </a:lnTo>
                  <a:lnTo>
                    <a:pt x="256" y="72"/>
                  </a:lnTo>
                  <a:lnTo>
                    <a:pt x="256" y="70"/>
                  </a:lnTo>
                  <a:lnTo>
                    <a:pt x="254" y="70"/>
                  </a:lnTo>
                  <a:lnTo>
                    <a:pt x="254" y="70"/>
                  </a:lnTo>
                  <a:lnTo>
                    <a:pt x="254" y="68"/>
                  </a:lnTo>
                  <a:lnTo>
                    <a:pt x="254" y="68"/>
                  </a:lnTo>
                  <a:lnTo>
                    <a:pt x="254" y="68"/>
                  </a:lnTo>
                  <a:lnTo>
                    <a:pt x="254" y="68"/>
                  </a:lnTo>
                  <a:lnTo>
                    <a:pt x="254" y="68"/>
                  </a:lnTo>
                  <a:lnTo>
                    <a:pt x="254" y="68"/>
                  </a:lnTo>
                  <a:lnTo>
                    <a:pt x="252" y="64"/>
                  </a:lnTo>
                  <a:lnTo>
                    <a:pt x="248" y="62"/>
                  </a:lnTo>
                  <a:lnTo>
                    <a:pt x="248" y="62"/>
                  </a:lnTo>
                  <a:lnTo>
                    <a:pt x="248" y="62"/>
                  </a:lnTo>
                  <a:lnTo>
                    <a:pt x="248" y="62"/>
                  </a:lnTo>
                  <a:lnTo>
                    <a:pt x="246" y="66"/>
                  </a:lnTo>
                  <a:lnTo>
                    <a:pt x="246" y="66"/>
                  </a:lnTo>
                  <a:lnTo>
                    <a:pt x="246" y="66"/>
                  </a:lnTo>
                  <a:lnTo>
                    <a:pt x="246" y="66"/>
                  </a:lnTo>
                  <a:lnTo>
                    <a:pt x="246" y="66"/>
                  </a:lnTo>
                  <a:lnTo>
                    <a:pt x="246" y="66"/>
                  </a:lnTo>
                  <a:lnTo>
                    <a:pt x="246" y="64"/>
                  </a:lnTo>
                  <a:lnTo>
                    <a:pt x="246" y="64"/>
                  </a:lnTo>
                  <a:lnTo>
                    <a:pt x="244" y="60"/>
                  </a:lnTo>
                  <a:lnTo>
                    <a:pt x="244" y="60"/>
                  </a:lnTo>
                  <a:lnTo>
                    <a:pt x="242" y="62"/>
                  </a:lnTo>
                  <a:lnTo>
                    <a:pt x="242" y="62"/>
                  </a:lnTo>
                  <a:lnTo>
                    <a:pt x="242" y="62"/>
                  </a:lnTo>
                  <a:lnTo>
                    <a:pt x="242" y="62"/>
                  </a:lnTo>
                  <a:lnTo>
                    <a:pt x="240" y="60"/>
                  </a:lnTo>
                  <a:lnTo>
                    <a:pt x="238" y="60"/>
                  </a:lnTo>
                  <a:lnTo>
                    <a:pt x="238" y="60"/>
                  </a:lnTo>
                  <a:lnTo>
                    <a:pt x="238" y="58"/>
                  </a:lnTo>
                  <a:lnTo>
                    <a:pt x="238" y="58"/>
                  </a:lnTo>
                  <a:lnTo>
                    <a:pt x="238" y="58"/>
                  </a:lnTo>
                  <a:lnTo>
                    <a:pt x="238" y="58"/>
                  </a:lnTo>
                  <a:lnTo>
                    <a:pt x="236" y="58"/>
                  </a:lnTo>
                  <a:lnTo>
                    <a:pt x="236" y="58"/>
                  </a:lnTo>
                  <a:lnTo>
                    <a:pt x="236" y="58"/>
                  </a:lnTo>
                  <a:lnTo>
                    <a:pt x="236" y="58"/>
                  </a:lnTo>
                  <a:lnTo>
                    <a:pt x="232" y="58"/>
                  </a:lnTo>
                  <a:lnTo>
                    <a:pt x="232" y="58"/>
                  </a:lnTo>
                  <a:lnTo>
                    <a:pt x="228" y="60"/>
                  </a:lnTo>
                  <a:lnTo>
                    <a:pt x="226" y="58"/>
                  </a:lnTo>
                  <a:lnTo>
                    <a:pt x="226" y="58"/>
                  </a:lnTo>
                  <a:lnTo>
                    <a:pt x="218" y="58"/>
                  </a:lnTo>
                  <a:lnTo>
                    <a:pt x="218" y="58"/>
                  </a:lnTo>
                  <a:lnTo>
                    <a:pt x="218" y="60"/>
                  </a:lnTo>
                  <a:lnTo>
                    <a:pt x="218" y="60"/>
                  </a:lnTo>
                  <a:lnTo>
                    <a:pt x="216" y="62"/>
                  </a:lnTo>
                  <a:lnTo>
                    <a:pt x="216" y="62"/>
                  </a:lnTo>
                  <a:lnTo>
                    <a:pt x="216" y="62"/>
                  </a:lnTo>
                  <a:lnTo>
                    <a:pt x="216" y="62"/>
                  </a:lnTo>
                  <a:lnTo>
                    <a:pt x="214" y="62"/>
                  </a:lnTo>
                  <a:lnTo>
                    <a:pt x="212" y="60"/>
                  </a:lnTo>
                  <a:lnTo>
                    <a:pt x="212" y="60"/>
                  </a:lnTo>
                  <a:lnTo>
                    <a:pt x="214" y="58"/>
                  </a:lnTo>
                  <a:lnTo>
                    <a:pt x="214" y="58"/>
                  </a:lnTo>
                  <a:lnTo>
                    <a:pt x="216" y="56"/>
                  </a:lnTo>
                  <a:lnTo>
                    <a:pt x="216" y="56"/>
                  </a:lnTo>
                  <a:lnTo>
                    <a:pt x="212" y="54"/>
                  </a:lnTo>
                  <a:lnTo>
                    <a:pt x="212" y="54"/>
                  </a:lnTo>
                  <a:lnTo>
                    <a:pt x="210" y="54"/>
                  </a:lnTo>
                  <a:lnTo>
                    <a:pt x="210" y="54"/>
                  </a:lnTo>
                  <a:lnTo>
                    <a:pt x="206" y="54"/>
                  </a:lnTo>
                  <a:lnTo>
                    <a:pt x="206" y="54"/>
                  </a:lnTo>
                  <a:lnTo>
                    <a:pt x="206" y="56"/>
                  </a:lnTo>
                  <a:lnTo>
                    <a:pt x="206" y="56"/>
                  </a:lnTo>
                  <a:lnTo>
                    <a:pt x="204" y="58"/>
                  </a:lnTo>
                  <a:lnTo>
                    <a:pt x="204" y="58"/>
                  </a:lnTo>
                  <a:lnTo>
                    <a:pt x="204" y="58"/>
                  </a:lnTo>
                  <a:lnTo>
                    <a:pt x="204" y="58"/>
                  </a:lnTo>
                  <a:lnTo>
                    <a:pt x="202" y="58"/>
                  </a:lnTo>
                  <a:lnTo>
                    <a:pt x="200" y="56"/>
                  </a:lnTo>
                  <a:lnTo>
                    <a:pt x="200" y="56"/>
                  </a:lnTo>
                  <a:lnTo>
                    <a:pt x="198" y="56"/>
                  </a:lnTo>
                  <a:lnTo>
                    <a:pt x="198" y="56"/>
                  </a:lnTo>
                  <a:lnTo>
                    <a:pt x="204" y="56"/>
                  </a:lnTo>
                  <a:lnTo>
                    <a:pt x="204" y="56"/>
                  </a:lnTo>
                  <a:lnTo>
                    <a:pt x="208" y="52"/>
                  </a:lnTo>
                  <a:lnTo>
                    <a:pt x="208" y="52"/>
                  </a:lnTo>
                  <a:lnTo>
                    <a:pt x="208" y="50"/>
                  </a:lnTo>
                  <a:lnTo>
                    <a:pt x="208" y="50"/>
                  </a:lnTo>
                  <a:lnTo>
                    <a:pt x="200" y="50"/>
                  </a:lnTo>
                  <a:lnTo>
                    <a:pt x="200" y="50"/>
                  </a:lnTo>
                  <a:lnTo>
                    <a:pt x="198" y="50"/>
                  </a:lnTo>
                  <a:lnTo>
                    <a:pt x="198" y="50"/>
                  </a:lnTo>
                  <a:lnTo>
                    <a:pt x="196" y="52"/>
                  </a:lnTo>
                  <a:lnTo>
                    <a:pt x="196" y="52"/>
                  </a:lnTo>
                  <a:lnTo>
                    <a:pt x="194" y="54"/>
                  </a:lnTo>
                  <a:lnTo>
                    <a:pt x="192" y="56"/>
                  </a:lnTo>
                  <a:lnTo>
                    <a:pt x="192" y="56"/>
                  </a:lnTo>
                  <a:lnTo>
                    <a:pt x="192" y="56"/>
                  </a:lnTo>
                  <a:lnTo>
                    <a:pt x="192" y="56"/>
                  </a:lnTo>
                  <a:lnTo>
                    <a:pt x="190" y="54"/>
                  </a:lnTo>
                  <a:lnTo>
                    <a:pt x="192" y="52"/>
                  </a:lnTo>
                  <a:lnTo>
                    <a:pt x="194" y="50"/>
                  </a:lnTo>
                  <a:lnTo>
                    <a:pt x="194" y="50"/>
                  </a:lnTo>
                  <a:lnTo>
                    <a:pt x="194" y="50"/>
                  </a:lnTo>
                  <a:lnTo>
                    <a:pt x="192" y="50"/>
                  </a:lnTo>
                  <a:lnTo>
                    <a:pt x="192" y="50"/>
                  </a:lnTo>
                  <a:lnTo>
                    <a:pt x="192" y="50"/>
                  </a:lnTo>
                  <a:lnTo>
                    <a:pt x="192" y="50"/>
                  </a:lnTo>
                  <a:lnTo>
                    <a:pt x="192" y="50"/>
                  </a:lnTo>
                  <a:lnTo>
                    <a:pt x="192" y="50"/>
                  </a:lnTo>
                  <a:lnTo>
                    <a:pt x="194" y="48"/>
                  </a:lnTo>
                  <a:lnTo>
                    <a:pt x="198" y="50"/>
                  </a:lnTo>
                  <a:lnTo>
                    <a:pt x="198" y="50"/>
                  </a:lnTo>
                  <a:lnTo>
                    <a:pt x="200" y="48"/>
                  </a:lnTo>
                  <a:lnTo>
                    <a:pt x="200" y="46"/>
                  </a:lnTo>
                  <a:lnTo>
                    <a:pt x="200" y="46"/>
                  </a:lnTo>
                  <a:lnTo>
                    <a:pt x="200" y="44"/>
                  </a:lnTo>
                  <a:lnTo>
                    <a:pt x="200" y="44"/>
                  </a:lnTo>
                  <a:lnTo>
                    <a:pt x="204" y="42"/>
                  </a:lnTo>
                  <a:lnTo>
                    <a:pt x="204" y="42"/>
                  </a:lnTo>
                  <a:lnTo>
                    <a:pt x="206" y="42"/>
                  </a:lnTo>
                  <a:lnTo>
                    <a:pt x="206" y="42"/>
                  </a:lnTo>
                  <a:lnTo>
                    <a:pt x="202" y="40"/>
                  </a:lnTo>
                  <a:lnTo>
                    <a:pt x="202" y="40"/>
                  </a:lnTo>
                  <a:lnTo>
                    <a:pt x="206" y="40"/>
                  </a:lnTo>
                  <a:lnTo>
                    <a:pt x="206" y="40"/>
                  </a:lnTo>
                  <a:lnTo>
                    <a:pt x="206" y="40"/>
                  </a:lnTo>
                  <a:lnTo>
                    <a:pt x="206" y="40"/>
                  </a:lnTo>
                  <a:lnTo>
                    <a:pt x="206" y="38"/>
                  </a:lnTo>
                  <a:lnTo>
                    <a:pt x="208" y="38"/>
                  </a:lnTo>
                  <a:lnTo>
                    <a:pt x="212" y="36"/>
                  </a:lnTo>
                  <a:lnTo>
                    <a:pt x="212" y="36"/>
                  </a:lnTo>
                  <a:lnTo>
                    <a:pt x="214" y="36"/>
                  </a:lnTo>
                  <a:lnTo>
                    <a:pt x="214" y="36"/>
                  </a:lnTo>
                  <a:lnTo>
                    <a:pt x="216" y="36"/>
                  </a:lnTo>
                  <a:lnTo>
                    <a:pt x="216" y="36"/>
                  </a:lnTo>
                  <a:lnTo>
                    <a:pt x="218" y="36"/>
                  </a:lnTo>
                  <a:lnTo>
                    <a:pt x="218" y="36"/>
                  </a:lnTo>
                  <a:lnTo>
                    <a:pt x="216" y="38"/>
                  </a:lnTo>
                  <a:lnTo>
                    <a:pt x="216" y="38"/>
                  </a:lnTo>
                  <a:lnTo>
                    <a:pt x="212" y="38"/>
                  </a:lnTo>
                  <a:lnTo>
                    <a:pt x="210" y="38"/>
                  </a:lnTo>
                  <a:lnTo>
                    <a:pt x="210" y="38"/>
                  </a:lnTo>
                  <a:lnTo>
                    <a:pt x="210" y="38"/>
                  </a:lnTo>
                  <a:lnTo>
                    <a:pt x="210" y="38"/>
                  </a:lnTo>
                  <a:lnTo>
                    <a:pt x="214" y="40"/>
                  </a:lnTo>
                  <a:lnTo>
                    <a:pt x="214" y="40"/>
                  </a:lnTo>
                  <a:lnTo>
                    <a:pt x="220" y="40"/>
                  </a:lnTo>
                  <a:lnTo>
                    <a:pt x="220" y="40"/>
                  </a:lnTo>
                  <a:lnTo>
                    <a:pt x="222" y="40"/>
                  </a:lnTo>
                  <a:lnTo>
                    <a:pt x="222" y="40"/>
                  </a:lnTo>
                  <a:lnTo>
                    <a:pt x="226" y="34"/>
                  </a:lnTo>
                  <a:lnTo>
                    <a:pt x="226" y="34"/>
                  </a:lnTo>
                  <a:lnTo>
                    <a:pt x="228" y="34"/>
                  </a:lnTo>
                  <a:lnTo>
                    <a:pt x="228" y="34"/>
                  </a:lnTo>
                  <a:lnTo>
                    <a:pt x="232" y="32"/>
                  </a:lnTo>
                  <a:lnTo>
                    <a:pt x="232" y="32"/>
                  </a:lnTo>
                  <a:lnTo>
                    <a:pt x="232" y="32"/>
                  </a:lnTo>
                  <a:lnTo>
                    <a:pt x="230" y="30"/>
                  </a:lnTo>
                  <a:lnTo>
                    <a:pt x="228" y="26"/>
                  </a:lnTo>
                  <a:lnTo>
                    <a:pt x="228" y="26"/>
                  </a:lnTo>
                  <a:lnTo>
                    <a:pt x="224" y="26"/>
                  </a:lnTo>
                  <a:lnTo>
                    <a:pt x="224" y="26"/>
                  </a:lnTo>
                  <a:lnTo>
                    <a:pt x="220" y="26"/>
                  </a:lnTo>
                  <a:lnTo>
                    <a:pt x="218" y="26"/>
                  </a:lnTo>
                  <a:lnTo>
                    <a:pt x="216" y="28"/>
                  </a:lnTo>
                  <a:lnTo>
                    <a:pt x="216" y="28"/>
                  </a:lnTo>
                  <a:lnTo>
                    <a:pt x="218" y="28"/>
                  </a:lnTo>
                  <a:lnTo>
                    <a:pt x="218" y="28"/>
                  </a:lnTo>
                  <a:lnTo>
                    <a:pt x="218" y="28"/>
                  </a:lnTo>
                  <a:lnTo>
                    <a:pt x="218" y="28"/>
                  </a:lnTo>
                  <a:lnTo>
                    <a:pt x="212" y="28"/>
                  </a:lnTo>
                  <a:lnTo>
                    <a:pt x="212" y="28"/>
                  </a:lnTo>
                  <a:lnTo>
                    <a:pt x="212" y="28"/>
                  </a:lnTo>
                  <a:lnTo>
                    <a:pt x="212" y="28"/>
                  </a:lnTo>
                  <a:lnTo>
                    <a:pt x="214" y="28"/>
                  </a:lnTo>
                  <a:lnTo>
                    <a:pt x="212" y="26"/>
                  </a:lnTo>
                  <a:lnTo>
                    <a:pt x="212" y="26"/>
                  </a:lnTo>
                  <a:lnTo>
                    <a:pt x="210" y="26"/>
                  </a:lnTo>
                  <a:lnTo>
                    <a:pt x="210" y="26"/>
                  </a:lnTo>
                  <a:lnTo>
                    <a:pt x="212" y="24"/>
                  </a:lnTo>
                  <a:lnTo>
                    <a:pt x="212" y="24"/>
                  </a:lnTo>
                  <a:lnTo>
                    <a:pt x="210" y="22"/>
                  </a:lnTo>
                  <a:lnTo>
                    <a:pt x="208" y="20"/>
                  </a:lnTo>
                  <a:lnTo>
                    <a:pt x="208" y="20"/>
                  </a:lnTo>
                  <a:lnTo>
                    <a:pt x="208" y="20"/>
                  </a:lnTo>
                  <a:lnTo>
                    <a:pt x="208" y="20"/>
                  </a:lnTo>
                  <a:lnTo>
                    <a:pt x="212" y="22"/>
                  </a:lnTo>
                  <a:lnTo>
                    <a:pt x="212" y="22"/>
                  </a:lnTo>
                  <a:lnTo>
                    <a:pt x="216" y="20"/>
                  </a:lnTo>
                  <a:lnTo>
                    <a:pt x="220" y="18"/>
                  </a:lnTo>
                  <a:lnTo>
                    <a:pt x="220" y="18"/>
                  </a:lnTo>
                  <a:lnTo>
                    <a:pt x="224" y="20"/>
                  </a:lnTo>
                  <a:lnTo>
                    <a:pt x="224" y="20"/>
                  </a:lnTo>
                  <a:lnTo>
                    <a:pt x="224" y="20"/>
                  </a:lnTo>
                  <a:lnTo>
                    <a:pt x="224" y="20"/>
                  </a:lnTo>
                  <a:lnTo>
                    <a:pt x="228" y="18"/>
                  </a:lnTo>
                  <a:lnTo>
                    <a:pt x="228" y="14"/>
                  </a:lnTo>
                  <a:lnTo>
                    <a:pt x="228" y="14"/>
                  </a:lnTo>
                  <a:lnTo>
                    <a:pt x="226" y="14"/>
                  </a:lnTo>
                  <a:lnTo>
                    <a:pt x="222" y="12"/>
                  </a:lnTo>
                  <a:lnTo>
                    <a:pt x="222" y="12"/>
                  </a:lnTo>
                  <a:lnTo>
                    <a:pt x="216" y="16"/>
                  </a:lnTo>
                  <a:lnTo>
                    <a:pt x="216" y="16"/>
                  </a:lnTo>
                  <a:lnTo>
                    <a:pt x="214" y="18"/>
                  </a:lnTo>
                  <a:lnTo>
                    <a:pt x="214" y="18"/>
                  </a:lnTo>
                  <a:lnTo>
                    <a:pt x="214" y="14"/>
                  </a:lnTo>
                  <a:lnTo>
                    <a:pt x="214" y="14"/>
                  </a:lnTo>
                  <a:lnTo>
                    <a:pt x="212" y="12"/>
                  </a:lnTo>
                  <a:lnTo>
                    <a:pt x="212" y="12"/>
                  </a:lnTo>
                  <a:lnTo>
                    <a:pt x="208" y="12"/>
                  </a:lnTo>
                  <a:lnTo>
                    <a:pt x="208" y="14"/>
                  </a:lnTo>
                  <a:lnTo>
                    <a:pt x="208" y="14"/>
                  </a:lnTo>
                  <a:lnTo>
                    <a:pt x="204" y="14"/>
                  </a:lnTo>
                  <a:lnTo>
                    <a:pt x="200" y="14"/>
                  </a:lnTo>
                  <a:lnTo>
                    <a:pt x="200" y="14"/>
                  </a:lnTo>
                  <a:lnTo>
                    <a:pt x="202" y="14"/>
                  </a:lnTo>
                  <a:lnTo>
                    <a:pt x="206" y="14"/>
                  </a:lnTo>
                  <a:lnTo>
                    <a:pt x="206" y="14"/>
                  </a:lnTo>
                  <a:lnTo>
                    <a:pt x="206" y="14"/>
                  </a:lnTo>
                  <a:lnTo>
                    <a:pt x="206" y="14"/>
                  </a:lnTo>
                  <a:lnTo>
                    <a:pt x="206" y="12"/>
                  </a:lnTo>
                  <a:lnTo>
                    <a:pt x="206" y="12"/>
                  </a:lnTo>
                  <a:lnTo>
                    <a:pt x="208" y="10"/>
                  </a:lnTo>
                  <a:lnTo>
                    <a:pt x="208" y="10"/>
                  </a:lnTo>
                  <a:lnTo>
                    <a:pt x="208" y="10"/>
                  </a:lnTo>
                  <a:lnTo>
                    <a:pt x="208" y="10"/>
                  </a:lnTo>
                  <a:lnTo>
                    <a:pt x="206" y="10"/>
                  </a:lnTo>
                  <a:lnTo>
                    <a:pt x="206" y="10"/>
                  </a:lnTo>
                  <a:lnTo>
                    <a:pt x="204" y="10"/>
                  </a:lnTo>
                  <a:lnTo>
                    <a:pt x="204" y="10"/>
                  </a:lnTo>
                  <a:lnTo>
                    <a:pt x="198" y="10"/>
                  </a:lnTo>
                  <a:lnTo>
                    <a:pt x="198" y="10"/>
                  </a:lnTo>
                  <a:lnTo>
                    <a:pt x="200" y="8"/>
                  </a:lnTo>
                  <a:lnTo>
                    <a:pt x="200" y="8"/>
                  </a:lnTo>
                  <a:lnTo>
                    <a:pt x="196" y="8"/>
                  </a:lnTo>
                  <a:lnTo>
                    <a:pt x="196" y="8"/>
                  </a:lnTo>
                  <a:lnTo>
                    <a:pt x="196" y="6"/>
                  </a:lnTo>
                  <a:lnTo>
                    <a:pt x="196" y="6"/>
                  </a:lnTo>
                  <a:lnTo>
                    <a:pt x="202" y="8"/>
                  </a:lnTo>
                  <a:lnTo>
                    <a:pt x="202" y="8"/>
                  </a:lnTo>
                  <a:lnTo>
                    <a:pt x="208" y="8"/>
                  </a:lnTo>
                  <a:lnTo>
                    <a:pt x="208" y="8"/>
                  </a:lnTo>
                  <a:lnTo>
                    <a:pt x="210" y="8"/>
                  </a:lnTo>
                  <a:lnTo>
                    <a:pt x="212" y="6"/>
                  </a:lnTo>
                  <a:lnTo>
                    <a:pt x="212" y="6"/>
                  </a:lnTo>
                  <a:lnTo>
                    <a:pt x="214" y="8"/>
                  </a:lnTo>
                  <a:lnTo>
                    <a:pt x="214" y="8"/>
                  </a:lnTo>
                  <a:lnTo>
                    <a:pt x="216" y="6"/>
                  </a:lnTo>
                  <a:lnTo>
                    <a:pt x="216" y="4"/>
                  </a:lnTo>
                  <a:lnTo>
                    <a:pt x="216" y="4"/>
                  </a:lnTo>
                  <a:lnTo>
                    <a:pt x="212" y="2"/>
                  </a:lnTo>
                  <a:lnTo>
                    <a:pt x="210" y="2"/>
                  </a:lnTo>
                  <a:lnTo>
                    <a:pt x="210" y="2"/>
                  </a:lnTo>
                  <a:lnTo>
                    <a:pt x="210" y="0"/>
                  </a:lnTo>
                  <a:lnTo>
                    <a:pt x="210" y="0"/>
                  </a:lnTo>
                  <a:lnTo>
                    <a:pt x="204" y="0"/>
                  </a:lnTo>
                  <a:lnTo>
                    <a:pt x="204" y="0"/>
                  </a:lnTo>
                  <a:lnTo>
                    <a:pt x="202" y="0"/>
                  </a:lnTo>
                  <a:lnTo>
                    <a:pt x="202" y="0"/>
                  </a:lnTo>
                  <a:lnTo>
                    <a:pt x="154" y="24"/>
                  </a:lnTo>
                  <a:lnTo>
                    <a:pt x="108" y="54"/>
                  </a:lnTo>
                  <a:lnTo>
                    <a:pt x="66" y="86"/>
                  </a:lnTo>
                  <a:lnTo>
                    <a:pt x="24" y="120"/>
                  </a:lnTo>
                  <a:lnTo>
                    <a:pt x="24" y="120"/>
                  </a:lnTo>
                  <a:lnTo>
                    <a:pt x="26" y="122"/>
                  </a:lnTo>
                  <a:lnTo>
                    <a:pt x="26" y="122"/>
                  </a:lnTo>
                  <a:lnTo>
                    <a:pt x="22" y="122"/>
                  </a:lnTo>
                  <a:lnTo>
                    <a:pt x="22" y="122"/>
                  </a:lnTo>
                  <a:lnTo>
                    <a:pt x="22" y="124"/>
                  </a:lnTo>
                  <a:lnTo>
                    <a:pt x="22" y="124"/>
                  </a:lnTo>
                  <a:lnTo>
                    <a:pt x="26" y="124"/>
                  </a:lnTo>
                  <a:lnTo>
                    <a:pt x="28" y="126"/>
                  </a:lnTo>
                  <a:lnTo>
                    <a:pt x="28" y="126"/>
                  </a:lnTo>
                  <a:lnTo>
                    <a:pt x="26" y="126"/>
                  </a:lnTo>
                  <a:lnTo>
                    <a:pt x="22" y="126"/>
                  </a:lnTo>
                  <a:lnTo>
                    <a:pt x="22" y="126"/>
                  </a:lnTo>
                  <a:lnTo>
                    <a:pt x="24" y="126"/>
                  </a:lnTo>
                  <a:lnTo>
                    <a:pt x="26" y="128"/>
                  </a:lnTo>
                  <a:lnTo>
                    <a:pt x="26" y="128"/>
                  </a:lnTo>
                  <a:lnTo>
                    <a:pt x="28" y="128"/>
                  </a:lnTo>
                  <a:lnTo>
                    <a:pt x="28" y="128"/>
                  </a:lnTo>
                  <a:lnTo>
                    <a:pt x="28" y="128"/>
                  </a:lnTo>
                  <a:lnTo>
                    <a:pt x="28" y="128"/>
                  </a:lnTo>
                  <a:lnTo>
                    <a:pt x="24" y="130"/>
                  </a:lnTo>
                  <a:lnTo>
                    <a:pt x="24" y="130"/>
                  </a:lnTo>
                  <a:lnTo>
                    <a:pt x="24" y="130"/>
                  </a:lnTo>
                  <a:lnTo>
                    <a:pt x="24" y="130"/>
                  </a:lnTo>
                  <a:lnTo>
                    <a:pt x="24" y="130"/>
                  </a:lnTo>
                  <a:lnTo>
                    <a:pt x="24" y="130"/>
                  </a:lnTo>
                  <a:lnTo>
                    <a:pt x="26" y="130"/>
                  </a:lnTo>
                  <a:lnTo>
                    <a:pt x="28" y="130"/>
                  </a:lnTo>
                  <a:lnTo>
                    <a:pt x="28" y="130"/>
                  </a:lnTo>
                  <a:lnTo>
                    <a:pt x="28" y="130"/>
                  </a:lnTo>
                  <a:lnTo>
                    <a:pt x="28" y="130"/>
                  </a:lnTo>
                  <a:lnTo>
                    <a:pt x="30" y="130"/>
                  </a:lnTo>
                  <a:lnTo>
                    <a:pt x="30" y="130"/>
                  </a:lnTo>
                  <a:lnTo>
                    <a:pt x="28" y="132"/>
                  </a:lnTo>
                  <a:lnTo>
                    <a:pt x="28" y="132"/>
                  </a:lnTo>
                  <a:lnTo>
                    <a:pt x="22" y="132"/>
                  </a:lnTo>
                  <a:lnTo>
                    <a:pt x="22" y="132"/>
                  </a:lnTo>
                  <a:lnTo>
                    <a:pt x="16" y="130"/>
                  </a:lnTo>
                  <a:lnTo>
                    <a:pt x="16" y="130"/>
                  </a:lnTo>
                  <a:lnTo>
                    <a:pt x="16" y="128"/>
                  </a:lnTo>
                  <a:lnTo>
                    <a:pt x="16" y="128"/>
                  </a:lnTo>
                  <a:lnTo>
                    <a:pt x="10" y="134"/>
                  </a:lnTo>
                  <a:lnTo>
                    <a:pt x="10" y="134"/>
                  </a:lnTo>
                  <a:lnTo>
                    <a:pt x="14" y="138"/>
                  </a:lnTo>
                  <a:lnTo>
                    <a:pt x="14" y="138"/>
                  </a:lnTo>
                  <a:lnTo>
                    <a:pt x="20" y="138"/>
                  </a:lnTo>
                  <a:lnTo>
                    <a:pt x="20" y="138"/>
                  </a:lnTo>
                  <a:close/>
                  <a:moveTo>
                    <a:pt x="212" y="28"/>
                  </a:moveTo>
                  <a:lnTo>
                    <a:pt x="212" y="28"/>
                  </a:lnTo>
                  <a:lnTo>
                    <a:pt x="212" y="28"/>
                  </a:lnTo>
                  <a:lnTo>
                    <a:pt x="212" y="28"/>
                  </a:lnTo>
                  <a:lnTo>
                    <a:pt x="212" y="28"/>
                  </a:lnTo>
                  <a:lnTo>
                    <a:pt x="212" y="28"/>
                  </a:lnTo>
                  <a:lnTo>
                    <a:pt x="212" y="28"/>
                  </a:lnTo>
                  <a:lnTo>
                    <a:pt x="212" y="28"/>
                  </a:lnTo>
                  <a:lnTo>
                    <a:pt x="212" y="28"/>
                  </a:lnTo>
                  <a:lnTo>
                    <a:pt x="212" y="28"/>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24" name="Freeform 211"/>
            <p:cNvSpPr/>
            <p:nvPr/>
          </p:nvSpPr>
          <p:spPr bwMode="auto">
            <a:xfrm>
              <a:off x="1152525" y="546100"/>
              <a:ext cx="31750" cy="25400"/>
            </a:xfrm>
            <a:custGeom>
              <a:avLst/>
              <a:gdLst/>
              <a:ahLst/>
              <a:cxnLst>
                <a:cxn ang="0">
                  <a:pos x="2" y="10"/>
                </a:cxn>
                <a:cxn ang="0">
                  <a:pos x="2" y="10"/>
                </a:cxn>
                <a:cxn ang="0">
                  <a:pos x="2" y="10"/>
                </a:cxn>
                <a:cxn ang="0">
                  <a:pos x="2" y="10"/>
                </a:cxn>
                <a:cxn ang="0">
                  <a:pos x="2" y="10"/>
                </a:cxn>
                <a:cxn ang="0">
                  <a:pos x="2" y="10"/>
                </a:cxn>
                <a:cxn ang="0">
                  <a:pos x="4" y="10"/>
                </a:cxn>
                <a:cxn ang="0">
                  <a:pos x="4" y="10"/>
                </a:cxn>
                <a:cxn ang="0">
                  <a:pos x="6" y="10"/>
                </a:cxn>
                <a:cxn ang="0">
                  <a:pos x="6" y="10"/>
                </a:cxn>
                <a:cxn ang="0">
                  <a:pos x="2" y="12"/>
                </a:cxn>
                <a:cxn ang="0">
                  <a:pos x="2" y="12"/>
                </a:cxn>
                <a:cxn ang="0">
                  <a:pos x="0" y="12"/>
                </a:cxn>
                <a:cxn ang="0">
                  <a:pos x="0" y="12"/>
                </a:cxn>
                <a:cxn ang="0">
                  <a:pos x="2" y="14"/>
                </a:cxn>
                <a:cxn ang="0">
                  <a:pos x="4" y="16"/>
                </a:cxn>
                <a:cxn ang="0">
                  <a:pos x="4" y="16"/>
                </a:cxn>
                <a:cxn ang="0">
                  <a:pos x="8" y="14"/>
                </a:cxn>
                <a:cxn ang="0">
                  <a:pos x="8" y="14"/>
                </a:cxn>
                <a:cxn ang="0">
                  <a:pos x="14" y="14"/>
                </a:cxn>
                <a:cxn ang="0">
                  <a:pos x="14" y="14"/>
                </a:cxn>
                <a:cxn ang="0">
                  <a:pos x="18" y="12"/>
                </a:cxn>
                <a:cxn ang="0">
                  <a:pos x="20" y="8"/>
                </a:cxn>
                <a:cxn ang="0">
                  <a:pos x="20" y="8"/>
                </a:cxn>
                <a:cxn ang="0">
                  <a:pos x="20" y="6"/>
                </a:cxn>
                <a:cxn ang="0">
                  <a:pos x="18" y="6"/>
                </a:cxn>
                <a:cxn ang="0">
                  <a:pos x="14" y="4"/>
                </a:cxn>
                <a:cxn ang="0">
                  <a:pos x="14" y="4"/>
                </a:cxn>
                <a:cxn ang="0">
                  <a:pos x="10" y="2"/>
                </a:cxn>
                <a:cxn ang="0">
                  <a:pos x="10" y="2"/>
                </a:cxn>
                <a:cxn ang="0">
                  <a:pos x="10" y="0"/>
                </a:cxn>
                <a:cxn ang="0">
                  <a:pos x="10" y="0"/>
                </a:cxn>
                <a:cxn ang="0">
                  <a:pos x="0" y="10"/>
                </a:cxn>
                <a:cxn ang="0">
                  <a:pos x="0" y="10"/>
                </a:cxn>
                <a:cxn ang="0">
                  <a:pos x="0" y="10"/>
                </a:cxn>
                <a:cxn ang="0">
                  <a:pos x="0" y="10"/>
                </a:cxn>
                <a:cxn ang="0">
                  <a:pos x="2" y="10"/>
                </a:cxn>
                <a:cxn ang="0">
                  <a:pos x="2" y="10"/>
                </a:cxn>
              </a:cxnLst>
              <a:rect l="0" t="0" r="r" b="b"/>
              <a:pathLst>
                <a:path w="20" h="16">
                  <a:moveTo>
                    <a:pt x="2" y="10"/>
                  </a:moveTo>
                  <a:lnTo>
                    <a:pt x="2" y="10"/>
                  </a:lnTo>
                  <a:lnTo>
                    <a:pt x="2" y="10"/>
                  </a:lnTo>
                  <a:lnTo>
                    <a:pt x="2" y="10"/>
                  </a:lnTo>
                  <a:lnTo>
                    <a:pt x="2" y="10"/>
                  </a:lnTo>
                  <a:lnTo>
                    <a:pt x="2" y="10"/>
                  </a:lnTo>
                  <a:lnTo>
                    <a:pt x="4" y="10"/>
                  </a:lnTo>
                  <a:lnTo>
                    <a:pt x="4" y="10"/>
                  </a:lnTo>
                  <a:lnTo>
                    <a:pt x="6" y="10"/>
                  </a:lnTo>
                  <a:lnTo>
                    <a:pt x="6" y="10"/>
                  </a:lnTo>
                  <a:lnTo>
                    <a:pt x="2" y="12"/>
                  </a:lnTo>
                  <a:lnTo>
                    <a:pt x="2" y="12"/>
                  </a:lnTo>
                  <a:lnTo>
                    <a:pt x="0" y="12"/>
                  </a:lnTo>
                  <a:lnTo>
                    <a:pt x="0" y="12"/>
                  </a:lnTo>
                  <a:lnTo>
                    <a:pt x="2" y="14"/>
                  </a:lnTo>
                  <a:lnTo>
                    <a:pt x="4" y="16"/>
                  </a:lnTo>
                  <a:lnTo>
                    <a:pt x="4" y="16"/>
                  </a:lnTo>
                  <a:lnTo>
                    <a:pt x="8" y="14"/>
                  </a:lnTo>
                  <a:lnTo>
                    <a:pt x="8" y="14"/>
                  </a:lnTo>
                  <a:lnTo>
                    <a:pt x="14" y="14"/>
                  </a:lnTo>
                  <a:lnTo>
                    <a:pt x="14" y="14"/>
                  </a:lnTo>
                  <a:lnTo>
                    <a:pt x="18" y="12"/>
                  </a:lnTo>
                  <a:lnTo>
                    <a:pt x="20" y="8"/>
                  </a:lnTo>
                  <a:lnTo>
                    <a:pt x="20" y="8"/>
                  </a:lnTo>
                  <a:lnTo>
                    <a:pt x="20" y="6"/>
                  </a:lnTo>
                  <a:lnTo>
                    <a:pt x="18" y="6"/>
                  </a:lnTo>
                  <a:lnTo>
                    <a:pt x="14" y="4"/>
                  </a:lnTo>
                  <a:lnTo>
                    <a:pt x="14" y="4"/>
                  </a:lnTo>
                  <a:lnTo>
                    <a:pt x="10" y="2"/>
                  </a:lnTo>
                  <a:lnTo>
                    <a:pt x="10" y="2"/>
                  </a:lnTo>
                  <a:lnTo>
                    <a:pt x="10" y="0"/>
                  </a:lnTo>
                  <a:lnTo>
                    <a:pt x="10" y="0"/>
                  </a:lnTo>
                  <a:lnTo>
                    <a:pt x="0" y="10"/>
                  </a:lnTo>
                  <a:lnTo>
                    <a:pt x="0" y="10"/>
                  </a:lnTo>
                  <a:lnTo>
                    <a:pt x="0" y="10"/>
                  </a:lnTo>
                  <a:lnTo>
                    <a:pt x="0" y="10"/>
                  </a:lnTo>
                  <a:lnTo>
                    <a:pt x="2" y="10"/>
                  </a:lnTo>
                  <a:lnTo>
                    <a:pt x="2" y="1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25" name="Freeform 212"/>
            <p:cNvSpPr/>
            <p:nvPr/>
          </p:nvSpPr>
          <p:spPr bwMode="auto">
            <a:xfrm>
              <a:off x="1679575" y="835025"/>
              <a:ext cx="66675" cy="69850"/>
            </a:xfrm>
            <a:custGeom>
              <a:avLst/>
              <a:gdLst/>
              <a:ahLst/>
              <a:cxnLst>
                <a:cxn ang="0">
                  <a:pos x="4" y="36"/>
                </a:cxn>
                <a:cxn ang="0">
                  <a:pos x="2" y="38"/>
                </a:cxn>
                <a:cxn ang="0">
                  <a:pos x="2" y="40"/>
                </a:cxn>
                <a:cxn ang="0">
                  <a:pos x="6" y="40"/>
                </a:cxn>
                <a:cxn ang="0">
                  <a:pos x="6" y="44"/>
                </a:cxn>
                <a:cxn ang="0">
                  <a:pos x="14" y="42"/>
                </a:cxn>
                <a:cxn ang="0">
                  <a:pos x="18" y="42"/>
                </a:cxn>
                <a:cxn ang="0">
                  <a:pos x="24" y="36"/>
                </a:cxn>
                <a:cxn ang="0">
                  <a:pos x="30" y="36"/>
                </a:cxn>
                <a:cxn ang="0">
                  <a:pos x="32" y="36"/>
                </a:cxn>
                <a:cxn ang="0">
                  <a:pos x="36" y="34"/>
                </a:cxn>
                <a:cxn ang="0">
                  <a:pos x="38" y="28"/>
                </a:cxn>
                <a:cxn ang="0">
                  <a:pos x="38" y="22"/>
                </a:cxn>
                <a:cxn ang="0">
                  <a:pos x="36" y="16"/>
                </a:cxn>
                <a:cxn ang="0">
                  <a:pos x="42" y="10"/>
                </a:cxn>
                <a:cxn ang="0">
                  <a:pos x="40" y="0"/>
                </a:cxn>
                <a:cxn ang="0">
                  <a:pos x="34" y="0"/>
                </a:cxn>
                <a:cxn ang="0">
                  <a:pos x="28" y="2"/>
                </a:cxn>
                <a:cxn ang="0">
                  <a:pos x="24" y="0"/>
                </a:cxn>
                <a:cxn ang="0">
                  <a:pos x="20" y="0"/>
                </a:cxn>
                <a:cxn ang="0">
                  <a:pos x="18" y="6"/>
                </a:cxn>
                <a:cxn ang="0">
                  <a:pos x="16" y="6"/>
                </a:cxn>
                <a:cxn ang="0">
                  <a:pos x="20" y="6"/>
                </a:cxn>
                <a:cxn ang="0">
                  <a:pos x="18" y="8"/>
                </a:cxn>
                <a:cxn ang="0">
                  <a:pos x="16" y="10"/>
                </a:cxn>
                <a:cxn ang="0">
                  <a:pos x="16" y="12"/>
                </a:cxn>
                <a:cxn ang="0">
                  <a:pos x="6" y="10"/>
                </a:cxn>
                <a:cxn ang="0">
                  <a:pos x="4" y="14"/>
                </a:cxn>
                <a:cxn ang="0">
                  <a:pos x="6" y="14"/>
                </a:cxn>
                <a:cxn ang="0">
                  <a:pos x="8" y="16"/>
                </a:cxn>
                <a:cxn ang="0">
                  <a:pos x="6" y="16"/>
                </a:cxn>
                <a:cxn ang="0">
                  <a:pos x="6" y="18"/>
                </a:cxn>
                <a:cxn ang="0">
                  <a:pos x="4" y="18"/>
                </a:cxn>
                <a:cxn ang="0">
                  <a:pos x="4" y="20"/>
                </a:cxn>
                <a:cxn ang="0">
                  <a:pos x="4" y="22"/>
                </a:cxn>
                <a:cxn ang="0">
                  <a:pos x="14" y="22"/>
                </a:cxn>
                <a:cxn ang="0">
                  <a:pos x="14" y="24"/>
                </a:cxn>
                <a:cxn ang="0">
                  <a:pos x="10" y="24"/>
                </a:cxn>
                <a:cxn ang="0">
                  <a:pos x="10" y="26"/>
                </a:cxn>
                <a:cxn ang="0">
                  <a:pos x="10" y="28"/>
                </a:cxn>
                <a:cxn ang="0">
                  <a:pos x="8" y="30"/>
                </a:cxn>
                <a:cxn ang="0">
                  <a:pos x="8" y="30"/>
                </a:cxn>
                <a:cxn ang="0">
                  <a:pos x="12" y="30"/>
                </a:cxn>
                <a:cxn ang="0">
                  <a:pos x="8" y="32"/>
                </a:cxn>
                <a:cxn ang="0">
                  <a:pos x="6" y="34"/>
                </a:cxn>
                <a:cxn ang="0">
                  <a:pos x="0" y="34"/>
                </a:cxn>
                <a:cxn ang="0">
                  <a:pos x="0" y="36"/>
                </a:cxn>
                <a:cxn ang="0">
                  <a:pos x="4" y="36"/>
                </a:cxn>
              </a:cxnLst>
              <a:rect l="0" t="0" r="r" b="b"/>
              <a:pathLst>
                <a:path w="42" h="44">
                  <a:moveTo>
                    <a:pt x="4" y="36"/>
                  </a:moveTo>
                  <a:lnTo>
                    <a:pt x="4" y="36"/>
                  </a:lnTo>
                  <a:lnTo>
                    <a:pt x="2" y="38"/>
                  </a:lnTo>
                  <a:lnTo>
                    <a:pt x="2" y="38"/>
                  </a:lnTo>
                  <a:lnTo>
                    <a:pt x="2" y="40"/>
                  </a:lnTo>
                  <a:lnTo>
                    <a:pt x="2" y="40"/>
                  </a:lnTo>
                  <a:lnTo>
                    <a:pt x="6" y="40"/>
                  </a:lnTo>
                  <a:lnTo>
                    <a:pt x="6" y="40"/>
                  </a:lnTo>
                  <a:lnTo>
                    <a:pt x="6" y="44"/>
                  </a:lnTo>
                  <a:lnTo>
                    <a:pt x="6" y="44"/>
                  </a:lnTo>
                  <a:lnTo>
                    <a:pt x="14" y="42"/>
                  </a:lnTo>
                  <a:lnTo>
                    <a:pt x="14" y="42"/>
                  </a:lnTo>
                  <a:lnTo>
                    <a:pt x="18" y="42"/>
                  </a:lnTo>
                  <a:lnTo>
                    <a:pt x="18" y="42"/>
                  </a:lnTo>
                  <a:lnTo>
                    <a:pt x="24" y="36"/>
                  </a:lnTo>
                  <a:lnTo>
                    <a:pt x="24" y="36"/>
                  </a:lnTo>
                  <a:lnTo>
                    <a:pt x="30" y="36"/>
                  </a:lnTo>
                  <a:lnTo>
                    <a:pt x="30" y="36"/>
                  </a:lnTo>
                  <a:lnTo>
                    <a:pt x="32" y="36"/>
                  </a:lnTo>
                  <a:lnTo>
                    <a:pt x="32" y="36"/>
                  </a:lnTo>
                  <a:lnTo>
                    <a:pt x="36" y="34"/>
                  </a:lnTo>
                  <a:lnTo>
                    <a:pt x="36" y="34"/>
                  </a:lnTo>
                  <a:lnTo>
                    <a:pt x="38" y="32"/>
                  </a:lnTo>
                  <a:lnTo>
                    <a:pt x="38" y="28"/>
                  </a:lnTo>
                  <a:lnTo>
                    <a:pt x="38" y="28"/>
                  </a:lnTo>
                  <a:lnTo>
                    <a:pt x="38" y="22"/>
                  </a:lnTo>
                  <a:lnTo>
                    <a:pt x="36" y="16"/>
                  </a:lnTo>
                  <a:lnTo>
                    <a:pt x="36" y="16"/>
                  </a:lnTo>
                  <a:lnTo>
                    <a:pt x="40" y="14"/>
                  </a:lnTo>
                  <a:lnTo>
                    <a:pt x="42" y="10"/>
                  </a:lnTo>
                  <a:lnTo>
                    <a:pt x="42" y="10"/>
                  </a:lnTo>
                  <a:lnTo>
                    <a:pt x="40" y="0"/>
                  </a:lnTo>
                  <a:lnTo>
                    <a:pt x="40" y="0"/>
                  </a:lnTo>
                  <a:lnTo>
                    <a:pt x="34" y="0"/>
                  </a:lnTo>
                  <a:lnTo>
                    <a:pt x="28" y="2"/>
                  </a:lnTo>
                  <a:lnTo>
                    <a:pt x="28" y="2"/>
                  </a:lnTo>
                  <a:lnTo>
                    <a:pt x="26" y="0"/>
                  </a:lnTo>
                  <a:lnTo>
                    <a:pt x="24" y="0"/>
                  </a:lnTo>
                  <a:lnTo>
                    <a:pt x="24" y="0"/>
                  </a:lnTo>
                  <a:lnTo>
                    <a:pt x="20" y="0"/>
                  </a:lnTo>
                  <a:lnTo>
                    <a:pt x="18" y="6"/>
                  </a:lnTo>
                  <a:lnTo>
                    <a:pt x="18" y="6"/>
                  </a:lnTo>
                  <a:lnTo>
                    <a:pt x="16" y="6"/>
                  </a:lnTo>
                  <a:lnTo>
                    <a:pt x="16" y="6"/>
                  </a:lnTo>
                  <a:lnTo>
                    <a:pt x="14" y="6"/>
                  </a:lnTo>
                  <a:lnTo>
                    <a:pt x="20" y="6"/>
                  </a:lnTo>
                  <a:lnTo>
                    <a:pt x="20" y="6"/>
                  </a:lnTo>
                  <a:lnTo>
                    <a:pt x="18" y="8"/>
                  </a:lnTo>
                  <a:lnTo>
                    <a:pt x="16" y="10"/>
                  </a:lnTo>
                  <a:lnTo>
                    <a:pt x="16" y="10"/>
                  </a:lnTo>
                  <a:lnTo>
                    <a:pt x="16" y="12"/>
                  </a:lnTo>
                  <a:lnTo>
                    <a:pt x="16" y="12"/>
                  </a:lnTo>
                  <a:lnTo>
                    <a:pt x="6" y="10"/>
                  </a:lnTo>
                  <a:lnTo>
                    <a:pt x="6" y="10"/>
                  </a:lnTo>
                  <a:lnTo>
                    <a:pt x="4" y="14"/>
                  </a:lnTo>
                  <a:lnTo>
                    <a:pt x="4" y="14"/>
                  </a:lnTo>
                  <a:lnTo>
                    <a:pt x="4" y="14"/>
                  </a:lnTo>
                  <a:lnTo>
                    <a:pt x="6" y="14"/>
                  </a:lnTo>
                  <a:lnTo>
                    <a:pt x="6" y="16"/>
                  </a:lnTo>
                  <a:lnTo>
                    <a:pt x="8" y="16"/>
                  </a:lnTo>
                  <a:lnTo>
                    <a:pt x="8" y="16"/>
                  </a:lnTo>
                  <a:lnTo>
                    <a:pt x="6" y="16"/>
                  </a:lnTo>
                  <a:lnTo>
                    <a:pt x="6" y="18"/>
                  </a:lnTo>
                  <a:lnTo>
                    <a:pt x="6" y="18"/>
                  </a:lnTo>
                  <a:lnTo>
                    <a:pt x="4" y="18"/>
                  </a:lnTo>
                  <a:lnTo>
                    <a:pt x="4" y="18"/>
                  </a:lnTo>
                  <a:lnTo>
                    <a:pt x="4" y="20"/>
                  </a:lnTo>
                  <a:lnTo>
                    <a:pt x="4" y="20"/>
                  </a:lnTo>
                  <a:lnTo>
                    <a:pt x="4" y="22"/>
                  </a:lnTo>
                  <a:lnTo>
                    <a:pt x="4" y="22"/>
                  </a:lnTo>
                  <a:lnTo>
                    <a:pt x="8" y="22"/>
                  </a:lnTo>
                  <a:lnTo>
                    <a:pt x="14" y="22"/>
                  </a:lnTo>
                  <a:lnTo>
                    <a:pt x="14" y="22"/>
                  </a:lnTo>
                  <a:lnTo>
                    <a:pt x="14" y="24"/>
                  </a:lnTo>
                  <a:lnTo>
                    <a:pt x="14" y="24"/>
                  </a:lnTo>
                  <a:lnTo>
                    <a:pt x="10" y="24"/>
                  </a:lnTo>
                  <a:lnTo>
                    <a:pt x="10" y="26"/>
                  </a:lnTo>
                  <a:lnTo>
                    <a:pt x="10" y="26"/>
                  </a:lnTo>
                  <a:lnTo>
                    <a:pt x="10" y="28"/>
                  </a:lnTo>
                  <a:lnTo>
                    <a:pt x="10" y="28"/>
                  </a:lnTo>
                  <a:lnTo>
                    <a:pt x="8" y="30"/>
                  </a:lnTo>
                  <a:lnTo>
                    <a:pt x="8" y="30"/>
                  </a:lnTo>
                  <a:lnTo>
                    <a:pt x="8" y="30"/>
                  </a:lnTo>
                  <a:lnTo>
                    <a:pt x="8" y="30"/>
                  </a:lnTo>
                  <a:lnTo>
                    <a:pt x="12" y="30"/>
                  </a:lnTo>
                  <a:lnTo>
                    <a:pt x="12" y="30"/>
                  </a:lnTo>
                  <a:lnTo>
                    <a:pt x="10" y="30"/>
                  </a:lnTo>
                  <a:lnTo>
                    <a:pt x="8" y="32"/>
                  </a:lnTo>
                  <a:lnTo>
                    <a:pt x="8" y="32"/>
                  </a:lnTo>
                  <a:lnTo>
                    <a:pt x="6" y="34"/>
                  </a:lnTo>
                  <a:lnTo>
                    <a:pt x="6" y="34"/>
                  </a:lnTo>
                  <a:lnTo>
                    <a:pt x="0" y="34"/>
                  </a:lnTo>
                  <a:lnTo>
                    <a:pt x="0" y="34"/>
                  </a:lnTo>
                  <a:lnTo>
                    <a:pt x="0" y="36"/>
                  </a:lnTo>
                  <a:lnTo>
                    <a:pt x="0" y="36"/>
                  </a:lnTo>
                  <a:lnTo>
                    <a:pt x="4" y="36"/>
                  </a:lnTo>
                  <a:lnTo>
                    <a:pt x="4" y="3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26" name="Freeform 213"/>
            <p:cNvSpPr/>
            <p:nvPr/>
          </p:nvSpPr>
          <p:spPr bwMode="auto">
            <a:xfrm>
              <a:off x="1492250" y="600075"/>
              <a:ext cx="146050" cy="69850"/>
            </a:xfrm>
            <a:custGeom>
              <a:avLst/>
              <a:gdLst/>
              <a:ahLst/>
              <a:cxnLst>
                <a:cxn ang="0">
                  <a:pos x="82" y="32"/>
                </a:cxn>
                <a:cxn ang="0">
                  <a:pos x="86" y="26"/>
                </a:cxn>
                <a:cxn ang="0">
                  <a:pos x="90" y="24"/>
                </a:cxn>
                <a:cxn ang="0">
                  <a:pos x="92" y="14"/>
                </a:cxn>
                <a:cxn ang="0">
                  <a:pos x="84" y="14"/>
                </a:cxn>
                <a:cxn ang="0">
                  <a:pos x="82" y="8"/>
                </a:cxn>
                <a:cxn ang="0">
                  <a:pos x="82" y="6"/>
                </a:cxn>
                <a:cxn ang="0">
                  <a:pos x="72" y="2"/>
                </a:cxn>
                <a:cxn ang="0">
                  <a:pos x="68" y="4"/>
                </a:cxn>
                <a:cxn ang="0">
                  <a:pos x="62" y="6"/>
                </a:cxn>
                <a:cxn ang="0">
                  <a:pos x="54" y="10"/>
                </a:cxn>
                <a:cxn ang="0">
                  <a:pos x="50" y="6"/>
                </a:cxn>
                <a:cxn ang="0">
                  <a:pos x="42" y="8"/>
                </a:cxn>
                <a:cxn ang="0">
                  <a:pos x="44" y="10"/>
                </a:cxn>
                <a:cxn ang="0">
                  <a:pos x="42" y="12"/>
                </a:cxn>
                <a:cxn ang="0">
                  <a:pos x="36" y="6"/>
                </a:cxn>
                <a:cxn ang="0">
                  <a:pos x="36" y="6"/>
                </a:cxn>
                <a:cxn ang="0">
                  <a:pos x="36" y="12"/>
                </a:cxn>
                <a:cxn ang="0">
                  <a:pos x="28" y="18"/>
                </a:cxn>
                <a:cxn ang="0">
                  <a:pos x="24" y="14"/>
                </a:cxn>
                <a:cxn ang="0">
                  <a:pos x="26" y="8"/>
                </a:cxn>
                <a:cxn ang="0">
                  <a:pos x="14" y="0"/>
                </a:cxn>
                <a:cxn ang="0">
                  <a:pos x="12" y="2"/>
                </a:cxn>
                <a:cxn ang="0">
                  <a:pos x="16" y="6"/>
                </a:cxn>
                <a:cxn ang="0">
                  <a:pos x="12" y="8"/>
                </a:cxn>
                <a:cxn ang="0">
                  <a:pos x="6" y="6"/>
                </a:cxn>
                <a:cxn ang="0">
                  <a:pos x="8" y="10"/>
                </a:cxn>
                <a:cxn ang="0">
                  <a:pos x="0" y="12"/>
                </a:cxn>
                <a:cxn ang="0">
                  <a:pos x="0" y="14"/>
                </a:cxn>
                <a:cxn ang="0">
                  <a:pos x="10" y="14"/>
                </a:cxn>
                <a:cxn ang="0">
                  <a:pos x="22" y="16"/>
                </a:cxn>
                <a:cxn ang="0">
                  <a:pos x="22" y="18"/>
                </a:cxn>
                <a:cxn ang="0">
                  <a:pos x="12" y="22"/>
                </a:cxn>
                <a:cxn ang="0">
                  <a:pos x="6" y="24"/>
                </a:cxn>
                <a:cxn ang="0">
                  <a:pos x="6" y="26"/>
                </a:cxn>
                <a:cxn ang="0">
                  <a:pos x="16" y="26"/>
                </a:cxn>
                <a:cxn ang="0">
                  <a:pos x="24" y="30"/>
                </a:cxn>
                <a:cxn ang="0">
                  <a:pos x="16" y="36"/>
                </a:cxn>
                <a:cxn ang="0">
                  <a:pos x="24" y="38"/>
                </a:cxn>
                <a:cxn ang="0">
                  <a:pos x="38" y="42"/>
                </a:cxn>
                <a:cxn ang="0">
                  <a:pos x="46" y="44"/>
                </a:cxn>
                <a:cxn ang="0">
                  <a:pos x="58" y="38"/>
                </a:cxn>
                <a:cxn ang="0">
                  <a:pos x="66" y="38"/>
                </a:cxn>
                <a:cxn ang="0">
                  <a:pos x="78" y="30"/>
                </a:cxn>
              </a:cxnLst>
              <a:rect l="0" t="0" r="r" b="b"/>
              <a:pathLst>
                <a:path w="92" h="44">
                  <a:moveTo>
                    <a:pt x="78" y="30"/>
                  </a:moveTo>
                  <a:lnTo>
                    <a:pt x="78" y="30"/>
                  </a:lnTo>
                  <a:lnTo>
                    <a:pt x="82" y="32"/>
                  </a:lnTo>
                  <a:lnTo>
                    <a:pt x="86" y="28"/>
                  </a:lnTo>
                  <a:lnTo>
                    <a:pt x="86" y="28"/>
                  </a:lnTo>
                  <a:lnTo>
                    <a:pt x="86" y="26"/>
                  </a:lnTo>
                  <a:lnTo>
                    <a:pt x="86" y="26"/>
                  </a:lnTo>
                  <a:lnTo>
                    <a:pt x="90" y="24"/>
                  </a:lnTo>
                  <a:lnTo>
                    <a:pt x="90" y="24"/>
                  </a:lnTo>
                  <a:lnTo>
                    <a:pt x="92" y="20"/>
                  </a:lnTo>
                  <a:lnTo>
                    <a:pt x="92" y="14"/>
                  </a:lnTo>
                  <a:lnTo>
                    <a:pt x="92" y="14"/>
                  </a:lnTo>
                  <a:lnTo>
                    <a:pt x="88" y="14"/>
                  </a:lnTo>
                  <a:lnTo>
                    <a:pt x="84" y="14"/>
                  </a:lnTo>
                  <a:lnTo>
                    <a:pt x="84" y="14"/>
                  </a:lnTo>
                  <a:lnTo>
                    <a:pt x="82" y="12"/>
                  </a:lnTo>
                  <a:lnTo>
                    <a:pt x="82" y="12"/>
                  </a:lnTo>
                  <a:lnTo>
                    <a:pt x="82" y="8"/>
                  </a:lnTo>
                  <a:lnTo>
                    <a:pt x="82" y="8"/>
                  </a:lnTo>
                  <a:lnTo>
                    <a:pt x="82" y="6"/>
                  </a:lnTo>
                  <a:lnTo>
                    <a:pt x="82" y="6"/>
                  </a:lnTo>
                  <a:lnTo>
                    <a:pt x="76" y="4"/>
                  </a:lnTo>
                  <a:lnTo>
                    <a:pt x="74" y="4"/>
                  </a:lnTo>
                  <a:lnTo>
                    <a:pt x="72" y="2"/>
                  </a:lnTo>
                  <a:lnTo>
                    <a:pt x="72" y="2"/>
                  </a:lnTo>
                  <a:lnTo>
                    <a:pt x="68" y="0"/>
                  </a:lnTo>
                  <a:lnTo>
                    <a:pt x="68" y="4"/>
                  </a:lnTo>
                  <a:lnTo>
                    <a:pt x="68" y="4"/>
                  </a:lnTo>
                  <a:lnTo>
                    <a:pt x="64" y="6"/>
                  </a:lnTo>
                  <a:lnTo>
                    <a:pt x="62" y="6"/>
                  </a:lnTo>
                  <a:lnTo>
                    <a:pt x="54" y="6"/>
                  </a:lnTo>
                  <a:lnTo>
                    <a:pt x="54" y="6"/>
                  </a:lnTo>
                  <a:lnTo>
                    <a:pt x="54" y="10"/>
                  </a:lnTo>
                  <a:lnTo>
                    <a:pt x="54" y="10"/>
                  </a:lnTo>
                  <a:lnTo>
                    <a:pt x="52" y="8"/>
                  </a:lnTo>
                  <a:lnTo>
                    <a:pt x="50" y="6"/>
                  </a:lnTo>
                  <a:lnTo>
                    <a:pt x="50" y="6"/>
                  </a:lnTo>
                  <a:lnTo>
                    <a:pt x="46" y="6"/>
                  </a:lnTo>
                  <a:lnTo>
                    <a:pt x="42" y="8"/>
                  </a:lnTo>
                  <a:lnTo>
                    <a:pt x="42" y="8"/>
                  </a:lnTo>
                  <a:lnTo>
                    <a:pt x="44" y="10"/>
                  </a:lnTo>
                  <a:lnTo>
                    <a:pt x="44" y="10"/>
                  </a:lnTo>
                  <a:lnTo>
                    <a:pt x="44" y="10"/>
                  </a:lnTo>
                  <a:lnTo>
                    <a:pt x="42" y="12"/>
                  </a:lnTo>
                  <a:lnTo>
                    <a:pt x="42" y="12"/>
                  </a:lnTo>
                  <a:lnTo>
                    <a:pt x="40" y="8"/>
                  </a:lnTo>
                  <a:lnTo>
                    <a:pt x="38" y="6"/>
                  </a:lnTo>
                  <a:lnTo>
                    <a:pt x="36" y="6"/>
                  </a:lnTo>
                  <a:lnTo>
                    <a:pt x="36" y="6"/>
                  </a:lnTo>
                  <a:lnTo>
                    <a:pt x="36" y="6"/>
                  </a:lnTo>
                  <a:lnTo>
                    <a:pt x="36" y="6"/>
                  </a:lnTo>
                  <a:lnTo>
                    <a:pt x="34" y="10"/>
                  </a:lnTo>
                  <a:lnTo>
                    <a:pt x="36" y="12"/>
                  </a:lnTo>
                  <a:lnTo>
                    <a:pt x="36" y="12"/>
                  </a:lnTo>
                  <a:lnTo>
                    <a:pt x="30" y="16"/>
                  </a:lnTo>
                  <a:lnTo>
                    <a:pt x="30" y="16"/>
                  </a:lnTo>
                  <a:lnTo>
                    <a:pt x="28" y="18"/>
                  </a:lnTo>
                  <a:lnTo>
                    <a:pt x="28" y="18"/>
                  </a:lnTo>
                  <a:lnTo>
                    <a:pt x="24" y="14"/>
                  </a:lnTo>
                  <a:lnTo>
                    <a:pt x="24" y="14"/>
                  </a:lnTo>
                  <a:lnTo>
                    <a:pt x="26" y="12"/>
                  </a:lnTo>
                  <a:lnTo>
                    <a:pt x="26" y="8"/>
                  </a:lnTo>
                  <a:lnTo>
                    <a:pt x="26" y="8"/>
                  </a:lnTo>
                  <a:lnTo>
                    <a:pt x="24" y="6"/>
                  </a:lnTo>
                  <a:lnTo>
                    <a:pt x="22" y="4"/>
                  </a:lnTo>
                  <a:lnTo>
                    <a:pt x="14" y="0"/>
                  </a:lnTo>
                  <a:lnTo>
                    <a:pt x="14" y="0"/>
                  </a:lnTo>
                  <a:lnTo>
                    <a:pt x="12" y="2"/>
                  </a:lnTo>
                  <a:lnTo>
                    <a:pt x="12" y="2"/>
                  </a:lnTo>
                  <a:lnTo>
                    <a:pt x="12" y="2"/>
                  </a:lnTo>
                  <a:lnTo>
                    <a:pt x="12" y="2"/>
                  </a:lnTo>
                  <a:lnTo>
                    <a:pt x="16" y="6"/>
                  </a:lnTo>
                  <a:lnTo>
                    <a:pt x="16" y="6"/>
                  </a:lnTo>
                  <a:lnTo>
                    <a:pt x="16" y="6"/>
                  </a:lnTo>
                  <a:lnTo>
                    <a:pt x="12" y="8"/>
                  </a:lnTo>
                  <a:lnTo>
                    <a:pt x="10" y="6"/>
                  </a:lnTo>
                  <a:lnTo>
                    <a:pt x="8" y="6"/>
                  </a:lnTo>
                  <a:lnTo>
                    <a:pt x="6" y="6"/>
                  </a:lnTo>
                  <a:lnTo>
                    <a:pt x="6" y="6"/>
                  </a:lnTo>
                  <a:lnTo>
                    <a:pt x="8" y="10"/>
                  </a:lnTo>
                  <a:lnTo>
                    <a:pt x="8" y="10"/>
                  </a:lnTo>
                  <a:lnTo>
                    <a:pt x="8" y="10"/>
                  </a:lnTo>
                  <a:lnTo>
                    <a:pt x="8" y="10"/>
                  </a:lnTo>
                  <a:lnTo>
                    <a:pt x="0" y="12"/>
                  </a:lnTo>
                  <a:lnTo>
                    <a:pt x="0" y="12"/>
                  </a:lnTo>
                  <a:lnTo>
                    <a:pt x="0" y="14"/>
                  </a:lnTo>
                  <a:lnTo>
                    <a:pt x="0" y="14"/>
                  </a:lnTo>
                  <a:lnTo>
                    <a:pt x="4" y="16"/>
                  </a:lnTo>
                  <a:lnTo>
                    <a:pt x="6" y="16"/>
                  </a:lnTo>
                  <a:lnTo>
                    <a:pt x="10" y="14"/>
                  </a:lnTo>
                  <a:lnTo>
                    <a:pt x="14" y="14"/>
                  </a:lnTo>
                  <a:lnTo>
                    <a:pt x="14" y="14"/>
                  </a:lnTo>
                  <a:lnTo>
                    <a:pt x="22" y="16"/>
                  </a:lnTo>
                  <a:lnTo>
                    <a:pt x="22" y="16"/>
                  </a:lnTo>
                  <a:lnTo>
                    <a:pt x="22" y="18"/>
                  </a:lnTo>
                  <a:lnTo>
                    <a:pt x="22" y="18"/>
                  </a:lnTo>
                  <a:lnTo>
                    <a:pt x="22" y="20"/>
                  </a:lnTo>
                  <a:lnTo>
                    <a:pt x="22" y="20"/>
                  </a:lnTo>
                  <a:lnTo>
                    <a:pt x="12" y="22"/>
                  </a:lnTo>
                  <a:lnTo>
                    <a:pt x="8" y="24"/>
                  </a:lnTo>
                  <a:lnTo>
                    <a:pt x="6" y="24"/>
                  </a:lnTo>
                  <a:lnTo>
                    <a:pt x="6" y="24"/>
                  </a:lnTo>
                  <a:lnTo>
                    <a:pt x="6" y="26"/>
                  </a:lnTo>
                  <a:lnTo>
                    <a:pt x="6" y="26"/>
                  </a:lnTo>
                  <a:lnTo>
                    <a:pt x="6" y="26"/>
                  </a:lnTo>
                  <a:lnTo>
                    <a:pt x="6" y="26"/>
                  </a:lnTo>
                  <a:lnTo>
                    <a:pt x="10" y="26"/>
                  </a:lnTo>
                  <a:lnTo>
                    <a:pt x="16" y="26"/>
                  </a:lnTo>
                  <a:lnTo>
                    <a:pt x="16" y="26"/>
                  </a:lnTo>
                  <a:lnTo>
                    <a:pt x="20" y="28"/>
                  </a:lnTo>
                  <a:lnTo>
                    <a:pt x="24" y="30"/>
                  </a:lnTo>
                  <a:lnTo>
                    <a:pt x="24" y="30"/>
                  </a:lnTo>
                  <a:lnTo>
                    <a:pt x="20" y="34"/>
                  </a:lnTo>
                  <a:lnTo>
                    <a:pt x="16" y="36"/>
                  </a:lnTo>
                  <a:lnTo>
                    <a:pt x="16" y="36"/>
                  </a:lnTo>
                  <a:lnTo>
                    <a:pt x="18" y="38"/>
                  </a:lnTo>
                  <a:lnTo>
                    <a:pt x="24" y="38"/>
                  </a:lnTo>
                  <a:lnTo>
                    <a:pt x="34" y="38"/>
                  </a:lnTo>
                  <a:lnTo>
                    <a:pt x="34" y="38"/>
                  </a:lnTo>
                  <a:lnTo>
                    <a:pt x="38" y="42"/>
                  </a:lnTo>
                  <a:lnTo>
                    <a:pt x="38" y="42"/>
                  </a:lnTo>
                  <a:lnTo>
                    <a:pt x="46" y="44"/>
                  </a:lnTo>
                  <a:lnTo>
                    <a:pt x="46" y="44"/>
                  </a:lnTo>
                  <a:lnTo>
                    <a:pt x="52" y="44"/>
                  </a:lnTo>
                  <a:lnTo>
                    <a:pt x="54" y="42"/>
                  </a:lnTo>
                  <a:lnTo>
                    <a:pt x="58" y="38"/>
                  </a:lnTo>
                  <a:lnTo>
                    <a:pt x="58" y="38"/>
                  </a:lnTo>
                  <a:lnTo>
                    <a:pt x="66" y="38"/>
                  </a:lnTo>
                  <a:lnTo>
                    <a:pt x="66" y="38"/>
                  </a:lnTo>
                  <a:lnTo>
                    <a:pt x="72" y="34"/>
                  </a:lnTo>
                  <a:lnTo>
                    <a:pt x="78" y="30"/>
                  </a:lnTo>
                  <a:lnTo>
                    <a:pt x="78" y="3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27" name="Freeform 214"/>
            <p:cNvSpPr/>
            <p:nvPr/>
          </p:nvSpPr>
          <p:spPr bwMode="auto">
            <a:xfrm>
              <a:off x="2562225" y="368300"/>
              <a:ext cx="88900" cy="60325"/>
            </a:xfrm>
            <a:custGeom>
              <a:avLst/>
              <a:gdLst/>
              <a:ahLst/>
              <a:cxnLst>
                <a:cxn ang="0">
                  <a:pos x="32" y="6"/>
                </a:cxn>
                <a:cxn ang="0">
                  <a:pos x="28" y="6"/>
                </a:cxn>
                <a:cxn ang="0">
                  <a:pos x="20" y="12"/>
                </a:cxn>
                <a:cxn ang="0">
                  <a:pos x="20" y="14"/>
                </a:cxn>
                <a:cxn ang="0">
                  <a:pos x="22" y="16"/>
                </a:cxn>
                <a:cxn ang="0">
                  <a:pos x="18" y="18"/>
                </a:cxn>
                <a:cxn ang="0">
                  <a:pos x="14" y="20"/>
                </a:cxn>
                <a:cxn ang="0">
                  <a:pos x="14" y="22"/>
                </a:cxn>
                <a:cxn ang="0">
                  <a:pos x="16" y="24"/>
                </a:cxn>
                <a:cxn ang="0">
                  <a:pos x="16" y="26"/>
                </a:cxn>
                <a:cxn ang="0">
                  <a:pos x="10" y="26"/>
                </a:cxn>
                <a:cxn ang="0">
                  <a:pos x="0" y="32"/>
                </a:cxn>
                <a:cxn ang="0">
                  <a:pos x="0" y="32"/>
                </a:cxn>
                <a:cxn ang="0">
                  <a:pos x="6" y="36"/>
                </a:cxn>
                <a:cxn ang="0">
                  <a:pos x="16" y="36"/>
                </a:cxn>
                <a:cxn ang="0">
                  <a:pos x="26" y="38"/>
                </a:cxn>
                <a:cxn ang="0">
                  <a:pos x="30" y="36"/>
                </a:cxn>
                <a:cxn ang="0">
                  <a:pos x="32" y="32"/>
                </a:cxn>
                <a:cxn ang="0">
                  <a:pos x="32" y="30"/>
                </a:cxn>
                <a:cxn ang="0">
                  <a:pos x="30" y="28"/>
                </a:cxn>
                <a:cxn ang="0">
                  <a:pos x="30" y="28"/>
                </a:cxn>
                <a:cxn ang="0">
                  <a:pos x="32" y="26"/>
                </a:cxn>
                <a:cxn ang="0">
                  <a:pos x="36" y="26"/>
                </a:cxn>
                <a:cxn ang="0">
                  <a:pos x="42" y="22"/>
                </a:cxn>
                <a:cxn ang="0">
                  <a:pos x="40" y="20"/>
                </a:cxn>
                <a:cxn ang="0">
                  <a:pos x="40" y="18"/>
                </a:cxn>
                <a:cxn ang="0">
                  <a:pos x="42" y="16"/>
                </a:cxn>
                <a:cxn ang="0">
                  <a:pos x="46" y="16"/>
                </a:cxn>
                <a:cxn ang="0">
                  <a:pos x="52" y="16"/>
                </a:cxn>
                <a:cxn ang="0">
                  <a:pos x="54" y="14"/>
                </a:cxn>
                <a:cxn ang="0">
                  <a:pos x="56" y="12"/>
                </a:cxn>
                <a:cxn ang="0">
                  <a:pos x="38" y="0"/>
                </a:cxn>
                <a:cxn ang="0">
                  <a:pos x="32" y="6"/>
                </a:cxn>
              </a:cxnLst>
              <a:rect l="0" t="0" r="r" b="b"/>
              <a:pathLst>
                <a:path w="56" h="38">
                  <a:moveTo>
                    <a:pt x="32" y="6"/>
                  </a:moveTo>
                  <a:lnTo>
                    <a:pt x="32" y="6"/>
                  </a:lnTo>
                  <a:lnTo>
                    <a:pt x="28" y="6"/>
                  </a:lnTo>
                  <a:lnTo>
                    <a:pt x="28" y="6"/>
                  </a:lnTo>
                  <a:lnTo>
                    <a:pt x="24" y="8"/>
                  </a:lnTo>
                  <a:lnTo>
                    <a:pt x="20" y="12"/>
                  </a:lnTo>
                  <a:lnTo>
                    <a:pt x="20" y="12"/>
                  </a:lnTo>
                  <a:lnTo>
                    <a:pt x="20" y="14"/>
                  </a:lnTo>
                  <a:lnTo>
                    <a:pt x="20" y="14"/>
                  </a:lnTo>
                  <a:lnTo>
                    <a:pt x="22" y="16"/>
                  </a:lnTo>
                  <a:lnTo>
                    <a:pt x="22" y="16"/>
                  </a:lnTo>
                  <a:lnTo>
                    <a:pt x="18" y="18"/>
                  </a:lnTo>
                  <a:lnTo>
                    <a:pt x="16" y="18"/>
                  </a:lnTo>
                  <a:lnTo>
                    <a:pt x="14" y="20"/>
                  </a:lnTo>
                  <a:lnTo>
                    <a:pt x="14" y="20"/>
                  </a:lnTo>
                  <a:lnTo>
                    <a:pt x="14" y="22"/>
                  </a:lnTo>
                  <a:lnTo>
                    <a:pt x="14" y="22"/>
                  </a:lnTo>
                  <a:lnTo>
                    <a:pt x="16" y="24"/>
                  </a:lnTo>
                  <a:lnTo>
                    <a:pt x="16" y="24"/>
                  </a:lnTo>
                  <a:lnTo>
                    <a:pt x="16" y="26"/>
                  </a:lnTo>
                  <a:lnTo>
                    <a:pt x="16" y="26"/>
                  </a:lnTo>
                  <a:lnTo>
                    <a:pt x="10" y="26"/>
                  </a:lnTo>
                  <a:lnTo>
                    <a:pt x="6" y="28"/>
                  </a:lnTo>
                  <a:lnTo>
                    <a:pt x="0" y="32"/>
                  </a:lnTo>
                  <a:lnTo>
                    <a:pt x="0" y="32"/>
                  </a:lnTo>
                  <a:lnTo>
                    <a:pt x="0" y="32"/>
                  </a:lnTo>
                  <a:lnTo>
                    <a:pt x="4" y="36"/>
                  </a:lnTo>
                  <a:lnTo>
                    <a:pt x="6" y="36"/>
                  </a:lnTo>
                  <a:lnTo>
                    <a:pt x="10" y="36"/>
                  </a:lnTo>
                  <a:lnTo>
                    <a:pt x="16" y="36"/>
                  </a:lnTo>
                  <a:lnTo>
                    <a:pt x="16" y="36"/>
                  </a:lnTo>
                  <a:lnTo>
                    <a:pt x="26" y="38"/>
                  </a:lnTo>
                  <a:lnTo>
                    <a:pt x="26" y="38"/>
                  </a:lnTo>
                  <a:lnTo>
                    <a:pt x="30" y="36"/>
                  </a:lnTo>
                  <a:lnTo>
                    <a:pt x="32" y="32"/>
                  </a:lnTo>
                  <a:lnTo>
                    <a:pt x="32" y="32"/>
                  </a:lnTo>
                  <a:lnTo>
                    <a:pt x="32" y="30"/>
                  </a:lnTo>
                  <a:lnTo>
                    <a:pt x="32" y="30"/>
                  </a:lnTo>
                  <a:lnTo>
                    <a:pt x="30" y="28"/>
                  </a:lnTo>
                  <a:lnTo>
                    <a:pt x="30" y="28"/>
                  </a:lnTo>
                  <a:lnTo>
                    <a:pt x="30" y="28"/>
                  </a:lnTo>
                  <a:lnTo>
                    <a:pt x="30" y="28"/>
                  </a:lnTo>
                  <a:lnTo>
                    <a:pt x="32" y="26"/>
                  </a:lnTo>
                  <a:lnTo>
                    <a:pt x="32" y="26"/>
                  </a:lnTo>
                  <a:lnTo>
                    <a:pt x="36" y="26"/>
                  </a:lnTo>
                  <a:lnTo>
                    <a:pt x="36" y="26"/>
                  </a:lnTo>
                  <a:lnTo>
                    <a:pt x="42" y="22"/>
                  </a:lnTo>
                  <a:lnTo>
                    <a:pt x="42" y="22"/>
                  </a:lnTo>
                  <a:lnTo>
                    <a:pt x="42" y="22"/>
                  </a:lnTo>
                  <a:lnTo>
                    <a:pt x="40" y="20"/>
                  </a:lnTo>
                  <a:lnTo>
                    <a:pt x="40" y="20"/>
                  </a:lnTo>
                  <a:lnTo>
                    <a:pt x="40" y="18"/>
                  </a:lnTo>
                  <a:lnTo>
                    <a:pt x="40" y="18"/>
                  </a:lnTo>
                  <a:lnTo>
                    <a:pt x="42" y="16"/>
                  </a:lnTo>
                  <a:lnTo>
                    <a:pt x="42" y="16"/>
                  </a:lnTo>
                  <a:lnTo>
                    <a:pt x="46" y="16"/>
                  </a:lnTo>
                  <a:lnTo>
                    <a:pt x="52" y="16"/>
                  </a:lnTo>
                  <a:lnTo>
                    <a:pt x="52" y="16"/>
                  </a:lnTo>
                  <a:lnTo>
                    <a:pt x="54" y="14"/>
                  </a:lnTo>
                  <a:lnTo>
                    <a:pt x="54" y="14"/>
                  </a:lnTo>
                  <a:lnTo>
                    <a:pt x="56" y="12"/>
                  </a:lnTo>
                  <a:lnTo>
                    <a:pt x="56" y="12"/>
                  </a:lnTo>
                  <a:lnTo>
                    <a:pt x="38" y="0"/>
                  </a:lnTo>
                  <a:lnTo>
                    <a:pt x="38" y="0"/>
                  </a:lnTo>
                  <a:lnTo>
                    <a:pt x="32" y="6"/>
                  </a:lnTo>
                  <a:lnTo>
                    <a:pt x="32" y="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28" name="Freeform 215"/>
            <p:cNvSpPr/>
            <p:nvPr/>
          </p:nvSpPr>
          <p:spPr bwMode="auto">
            <a:xfrm>
              <a:off x="1993900" y="1127125"/>
              <a:ext cx="41275" cy="25400"/>
            </a:xfrm>
            <a:custGeom>
              <a:avLst/>
              <a:gdLst/>
              <a:ahLst/>
              <a:cxnLst>
                <a:cxn ang="0">
                  <a:pos x="6" y="8"/>
                </a:cxn>
                <a:cxn ang="0">
                  <a:pos x="6" y="8"/>
                </a:cxn>
                <a:cxn ang="0">
                  <a:pos x="14" y="12"/>
                </a:cxn>
                <a:cxn ang="0">
                  <a:pos x="22" y="16"/>
                </a:cxn>
                <a:cxn ang="0">
                  <a:pos x="22" y="16"/>
                </a:cxn>
                <a:cxn ang="0">
                  <a:pos x="24" y="12"/>
                </a:cxn>
                <a:cxn ang="0">
                  <a:pos x="24" y="12"/>
                </a:cxn>
                <a:cxn ang="0">
                  <a:pos x="24" y="12"/>
                </a:cxn>
                <a:cxn ang="0">
                  <a:pos x="22" y="10"/>
                </a:cxn>
                <a:cxn ang="0">
                  <a:pos x="22" y="10"/>
                </a:cxn>
                <a:cxn ang="0">
                  <a:pos x="24" y="6"/>
                </a:cxn>
                <a:cxn ang="0">
                  <a:pos x="26" y="2"/>
                </a:cxn>
                <a:cxn ang="0">
                  <a:pos x="26" y="2"/>
                </a:cxn>
                <a:cxn ang="0">
                  <a:pos x="26" y="2"/>
                </a:cxn>
                <a:cxn ang="0">
                  <a:pos x="20" y="2"/>
                </a:cxn>
                <a:cxn ang="0">
                  <a:pos x="20" y="2"/>
                </a:cxn>
                <a:cxn ang="0">
                  <a:pos x="14" y="2"/>
                </a:cxn>
                <a:cxn ang="0">
                  <a:pos x="8" y="0"/>
                </a:cxn>
                <a:cxn ang="0">
                  <a:pos x="8" y="0"/>
                </a:cxn>
                <a:cxn ang="0">
                  <a:pos x="4" y="2"/>
                </a:cxn>
                <a:cxn ang="0">
                  <a:pos x="2" y="2"/>
                </a:cxn>
                <a:cxn ang="0">
                  <a:pos x="0" y="6"/>
                </a:cxn>
                <a:cxn ang="0">
                  <a:pos x="0" y="6"/>
                </a:cxn>
                <a:cxn ang="0">
                  <a:pos x="2" y="8"/>
                </a:cxn>
                <a:cxn ang="0">
                  <a:pos x="6" y="8"/>
                </a:cxn>
                <a:cxn ang="0">
                  <a:pos x="6" y="8"/>
                </a:cxn>
              </a:cxnLst>
              <a:rect l="0" t="0" r="r" b="b"/>
              <a:pathLst>
                <a:path w="26" h="16">
                  <a:moveTo>
                    <a:pt x="6" y="8"/>
                  </a:moveTo>
                  <a:lnTo>
                    <a:pt x="6" y="8"/>
                  </a:lnTo>
                  <a:lnTo>
                    <a:pt x="14" y="12"/>
                  </a:lnTo>
                  <a:lnTo>
                    <a:pt x="22" y="16"/>
                  </a:lnTo>
                  <a:lnTo>
                    <a:pt x="22" y="16"/>
                  </a:lnTo>
                  <a:lnTo>
                    <a:pt x="24" y="12"/>
                  </a:lnTo>
                  <a:lnTo>
                    <a:pt x="24" y="12"/>
                  </a:lnTo>
                  <a:lnTo>
                    <a:pt x="24" y="12"/>
                  </a:lnTo>
                  <a:lnTo>
                    <a:pt x="22" y="10"/>
                  </a:lnTo>
                  <a:lnTo>
                    <a:pt x="22" y="10"/>
                  </a:lnTo>
                  <a:lnTo>
                    <a:pt x="24" y="6"/>
                  </a:lnTo>
                  <a:lnTo>
                    <a:pt x="26" y="2"/>
                  </a:lnTo>
                  <a:lnTo>
                    <a:pt x="26" y="2"/>
                  </a:lnTo>
                  <a:lnTo>
                    <a:pt x="26" y="2"/>
                  </a:lnTo>
                  <a:lnTo>
                    <a:pt x="20" y="2"/>
                  </a:lnTo>
                  <a:lnTo>
                    <a:pt x="20" y="2"/>
                  </a:lnTo>
                  <a:lnTo>
                    <a:pt x="14" y="2"/>
                  </a:lnTo>
                  <a:lnTo>
                    <a:pt x="8" y="0"/>
                  </a:lnTo>
                  <a:lnTo>
                    <a:pt x="8" y="0"/>
                  </a:lnTo>
                  <a:lnTo>
                    <a:pt x="4" y="2"/>
                  </a:lnTo>
                  <a:lnTo>
                    <a:pt x="2" y="2"/>
                  </a:lnTo>
                  <a:lnTo>
                    <a:pt x="0" y="6"/>
                  </a:lnTo>
                  <a:lnTo>
                    <a:pt x="0" y="6"/>
                  </a:lnTo>
                  <a:lnTo>
                    <a:pt x="2" y="8"/>
                  </a:lnTo>
                  <a:lnTo>
                    <a:pt x="6" y="8"/>
                  </a:lnTo>
                  <a:lnTo>
                    <a:pt x="6" y="8"/>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29" name="Freeform 216"/>
            <p:cNvSpPr/>
            <p:nvPr/>
          </p:nvSpPr>
          <p:spPr bwMode="auto">
            <a:xfrm>
              <a:off x="920750" y="1501775"/>
              <a:ext cx="82550" cy="31750"/>
            </a:xfrm>
            <a:custGeom>
              <a:avLst/>
              <a:gdLst/>
              <a:ahLst/>
              <a:cxnLst>
                <a:cxn ang="0">
                  <a:pos x="38" y="2"/>
                </a:cxn>
                <a:cxn ang="0">
                  <a:pos x="30" y="0"/>
                </a:cxn>
                <a:cxn ang="0">
                  <a:pos x="28" y="0"/>
                </a:cxn>
                <a:cxn ang="0">
                  <a:pos x="24" y="0"/>
                </a:cxn>
                <a:cxn ang="0">
                  <a:pos x="22" y="2"/>
                </a:cxn>
                <a:cxn ang="0">
                  <a:pos x="20" y="2"/>
                </a:cxn>
                <a:cxn ang="0">
                  <a:pos x="12" y="0"/>
                </a:cxn>
                <a:cxn ang="0">
                  <a:pos x="8" y="0"/>
                </a:cxn>
                <a:cxn ang="0">
                  <a:pos x="8" y="2"/>
                </a:cxn>
                <a:cxn ang="0">
                  <a:pos x="12" y="2"/>
                </a:cxn>
                <a:cxn ang="0">
                  <a:pos x="14" y="4"/>
                </a:cxn>
                <a:cxn ang="0">
                  <a:pos x="16" y="10"/>
                </a:cxn>
                <a:cxn ang="0">
                  <a:pos x="18" y="10"/>
                </a:cxn>
                <a:cxn ang="0">
                  <a:pos x="18" y="12"/>
                </a:cxn>
                <a:cxn ang="0">
                  <a:pos x="10" y="12"/>
                </a:cxn>
                <a:cxn ang="0">
                  <a:pos x="2" y="12"/>
                </a:cxn>
                <a:cxn ang="0">
                  <a:pos x="0" y="12"/>
                </a:cxn>
                <a:cxn ang="0">
                  <a:pos x="0" y="12"/>
                </a:cxn>
                <a:cxn ang="0">
                  <a:pos x="4" y="16"/>
                </a:cxn>
                <a:cxn ang="0">
                  <a:pos x="8" y="14"/>
                </a:cxn>
                <a:cxn ang="0">
                  <a:pos x="14" y="16"/>
                </a:cxn>
                <a:cxn ang="0">
                  <a:pos x="22" y="14"/>
                </a:cxn>
                <a:cxn ang="0">
                  <a:pos x="24" y="18"/>
                </a:cxn>
                <a:cxn ang="0">
                  <a:pos x="26" y="20"/>
                </a:cxn>
                <a:cxn ang="0">
                  <a:pos x="32" y="12"/>
                </a:cxn>
                <a:cxn ang="0">
                  <a:pos x="34" y="14"/>
                </a:cxn>
                <a:cxn ang="0">
                  <a:pos x="36" y="14"/>
                </a:cxn>
                <a:cxn ang="0">
                  <a:pos x="40" y="12"/>
                </a:cxn>
                <a:cxn ang="0">
                  <a:pos x="42" y="14"/>
                </a:cxn>
                <a:cxn ang="0">
                  <a:pos x="46" y="14"/>
                </a:cxn>
                <a:cxn ang="0">
                  <a:pos x="50" y="16"/>
                </a:cxn>
                <a:cxn ang="0">
                  <a:pos x="52" y="12"/>
                </a:cxn>
                <a:cxn ang="0">
                  <a:pos x="44" y="8"/>
                </a:cxn>
                <a:cxn ang="0">
                  <a:pos x="38" y="2"/>
                </a:cxn>
              </a:cxnLst>
              <a:rect l="0" t="0" r="r" b="b"/>
              <a:pathLst>
                <a:path w="52" h="20">
                  <a:moveTo>
                    <a:pt x="38" y="2"/>
                  </a:moveTo>
                  <a:lnTo>
                    <a:pt x="38" y="2"/>
                  </a:lnTo>
                  <a:lnTo>
                    <a:pt x="34" y="2"/>
                  </a:lnTo>
                  <a:lnTo>
                    <a:pt x="30" y="0"/>
                  </a:lnTo>
                  <a:lnTo>
                    <a:pt x="30" y="0"/>
                  </a:lnTo>
                  <a:lnTo>
                    <a:pt x="28" y="0"/>
                  </a:lnTo>
                  <a:lnTo>
                    <a:pt x="28" y="0"/>
                  </a:lnTo>
                  <a:lnTo>
                    <a:pt x="24" y="0"/>
                  </a:lnTo>
                  <a:lnTo>
                    <a:pt x="24" y="0"/>
                  </a:lnTo>
                  <a:lnTo>
                    <a:pt x="22" y="2"/>
                  </a:lnTo>
                  <a:lnTo>
                    <a:pt x="20" y="2"/>
                  </a:lnTo>
                  <a:lnTo>
                    <a:pt x="20" y="2"/>
                  </a:lnTo>
                  <a:lnTo>
                    <a:pt x="12" y="0"/>
                  </a:lnTo>
                  <a:lnTo>
                    <a:pt x="12" y="0"/>
                  </a:lnTo>
                  <a:lnTo>
                    <a:pt x="8" y="0"/>
                  </a:lnTo>
                  <a:lnTo>
                    <a:pt x="8" y="0"/>
                  </a:lnTo>
                  <a:lnTo>
                    <a:pt x="8" y="2"/>
                  </a:lnTo>
                  <a:lnTo>
                    <a:pt x="8" y="2"/>
                  </a:lnTo>
                  <a:lnTo>
                    <a:pt x="8" y="2"/>
                  </a:lnTo>
                  <a:lnTo>
                    <a:pt x="12" y="2"/>
                  </a:lnTo>
                  <a:lnTo>
                    <a:pt x="14" y="4"/>
                  </a:lnTo>
                  <a:lnTo>
                    <a:pt x="14" y="4"/>
                  </a:lnTo>
                  <a:lnTo>
                    <a:pt x="14" y="8"/>
                  </a:lnTo>
                  <a:lnTo>
                    <a:pt x="16" y="10"/>
                  </a:lnTo>
                  <a:lnTo>
                    <a:pt x="18" y="10"/>
                  </a:lnTo>
                  <a:lnTo>
                    <a:pt x="18" y="10"/>
                  </a:lnTo>
                  <a:lnTo>
                    <a:pt x="18" y="12"/>
                  </a:lnTo>
                  <a:lnTo>
                    <a:pt x="18" y="12"/>
                  </a:lnTo>
                  <a:lnTo>
                    <a:pt x="14" y="12"/>
                  </a:lnTo>
                  <a:lnTo>
                    <a:pt x="10" y="12"/>
                  </a:lnTo>
                  <a:lnTo>
                    <a:pt x="2" y="12"/>
                  </a:lnTo>
                  <a:lnTo>
                    <a:pt x="2" y="12"/>
                  </a:lnTo>
                  <a:lnTo>
                    <a:pt x="0" y="12"/>
                  </a:lnTo>
                  <a:lnTo>
                    <a:pt x="0" y="12"/>
                  </a:lnTo>
                  <a:lnTo>
                    <a:pt x="0" y="12"/>
                  </a:lnTo>
                  <a:lnTo>
                    <a:pt x="0" y="12"/>
                  </a:lnTo>
                  <a:lnTo>
                    <a:pt x="2" y="14"/>
                  </a:lnTo>
                  <a:lnTo>
                    <a:pt x="4" y="16"/>
                  </a:lnTo>
                  <a:lnTo>
                    <a:pt x="4" y="16"/>
                  </a:lnTo>
                  <a:lnTo>
                    <a:pt x="8" y="14"/>
                  </a:lnTo>
                  <a:lnTo>
                    <a:pt x="8" y="14"/>
                  </a:lnTo>
                  <a:lnTo>
                    <a:pt x="14" y="16"/>
                  </a:lnTo>
                  <a:lnTo>
                    <a:pt x="14" y="16"/>
                  </a:lnTo>
                  <a:lnTo>
                    <a:pt x="22" y="14"/>
                  </a:lnTo>
                  <a:lnTo>
                    <a:pt x="22" y="14"/>
                  </a:lnTo>
                  <a:lnTo>
                    <a:pt x="24" y="18"/>
                  </a:lnTo>
                  <a:lnTo>
                    <a:pt x="26" y="20"/>
                  </a:lnTo>
                  <a:lnTo>
                    <a:pt x="26" y="20"/>
                  </a:lnTo>
                  <a:lnTo>
                    <a:pt x="28" y="16"/>
                  </a:lnTo>
                  <a:lnTo>
                    <a:pt x="32" y="12"/>
                  </a:lnTo>
                  <a:lnTo>
                    <a:pt x="32" y="12"/>
                  </a:lnTo>
                  <a:lnTo>
                    <a:pt x="34" y="14"/>
                  </a:lnTo>
                  <a:lnTo>
                    <a:pt x="34" y="14"/>
                  </a:lnTo>
                  <a:lnTo>
                    <a:pt x="36" y="14"/>
                  </a:lnTo>
                  <a:lnTo>
                    <a:pt x="40" y="12"/>
                  </a:lnTo>
                  <a:lnTo>
                    <a:pt x="40" y="12"/>
                  </a:lnTo>
                  <a:lnTo>
                    <a:pt x="42" y="14"/>
                  </a:lnTo>
                  <a:lnTo>
                    <a:pt x="42" y="14"/>
                  </a:lnTo>
                  <a:lnTo>
                    <a:pt x="44" y="12"/>
                  </a:lnTo>
                  <a:lnTo>
                    <a:pt x="46" y="14"/>
                  </a:lnTo>
                  <a:lnTo>
                    <a:pt x="50" y="16"/>
                  </a:lnTo>
                  <a:lnTo>
                    <a:pt x="50" y="16"/>
                  </a:lnTo>
                  <a:lnTo>
                    <a:pt x="52" y="12"/>
                  </a:lnTo>
                  <a:lnTo>
                    <a:pt x="52" y="12"/>
                  </a:lnTo>
                  <a:lnTo>
                    <a:pt x="48" y="10"/>
                  </a:lnTo>
                  <a:lnTo>
                    <a:pt x="44" y="8"/>
                  </a:lnTo>
                  <a:lnTo>
                    <a:pt x="40" y="6"/>
                  </a:lnTo>
                  <a:lnTo>
                    <a:pt x="38" y="2"/>
                  </a:lnTo>
                  <a:lnTo>
                    <a:pt x="38"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30" name="Freeform 217"/>
            <p:cNvSpPr/>
            <p:nvPr/>
          </p:nvSpPr>
          <p:spPr bwMode="auto">
            <a:xfrm>
              <a:off x="866775" y="1520825"/>
              <a:ext cx="28575" cy="9525"/>
            </a:xfrm>
            <a:custGeom>
              <a:avLst/>
              <a:gdLst/>
              <a:ahLst/>
              <a:cxnLst>
                <a:cxn ang="0">
                  <a:pos x="2" y="0"/>
                </a:cxn>
                <a:cxn ang="0">
                  <a:pos x="2" y="0"/>
                </a:cxn>
                <a:cxn ang="0">
                  <a:pos x="0" y="2"/>
                </a:cxn>
                <a:cxn ang="0">
                  <a:pos x="0" y="2"/>
                </a:cxn>
                <a:cxn ang="0">
                  <a:pos x="4" y="6"/>
                </a:cxn>
                <a:cxn ang="0">
                  <a:pos x="10" y="6"/>
                </a:cxn>
                <a:cxn ang="0">
                  <a:pos x="10" y="6"/>
                </a:cxn>
                <a:cxn ang="0">
                  <a:pos x="12" y="6"/>
                </a:cxn>
                <a:cxn ang="0">
                  <a:pos x="14" y="6"/>
                </a:cxn>
                <a:cxn ang="0">
                  <a:pos x="14" y="6"/>
                </a:cxn>
                <a:cxn ang="0">
                  <a:pos x="18" y="6"/>
                </a:cxn>
                <a:cxn ang="0">
                  <a:pos x="18" y="6"/>
                </a:cxn>
                <a:cxn ang="0">
                  <a:pos x="18" y="6"/>
                </a:cxn>
                <a:cxn ang="0">
                  <a:pos x="18" y="6"/>
                </a:cxn>
                <a:cxn ang="0">
                  <a:pos x="16" y="4"/>
                </a:cxn>
                <a:cxn ang="0">
                  <a:pos x="12" y="2"/>
                </a:cxn>
                <a:cxn ang="0">
                  <a:pos x="2" y="0"/>
                </a:cxn>
                <a:cxn ang="0">
                  <a:pos x="2" y="0"/>
                </a:cxn>
              </a:cxnLst>
              <a:rect l="0" t="0" r="r" b="b"/>
              <a:pathLst>
                <a:path w="18" h="6">
                  <a:moveTo>
                    <a:pt x="2" y="0"/>
                  </a:moveTo>
                  <a:lnTo>
                    <a:pt x="2" y="0"/>
                  </a:lnTo>
                  <a:lnTo>
                    <a:pt x="0" y="2"/>
                  </a:lnTo>
                  <a:lnTo>
                    <a:pt x="0" y="2"/>
                  </a:lnTo>
                  <a:lnTo>
                    <a:pt x="4" y="6"/>
                  </a:lnTo>
                  <a:lnTo>
                    <a:pt x="10" y="6"/>
                  </a:lnTo>
                  <a:lnTo>
                    <a:pt x="10" y="6"/>
                  </a:lnTo>
                  <a:lnTo>
                    <a:pt x="12" y="6"/>
                  </a:lnTo>
                  <a:lnTo>
                    <a:pt x="14" y="6"/>
                  </a:lnTo>
                  <a:lnTo>
                    <a:pt x="14" y="6"/>
                  </a:lnTo>
                  <a:lnTo>
                    <a:pt x="18" y="6"/>
                  </a:lnTo>
                  <a:lnTo>
                    <a:pt x="18" y="6"/>
                  </a:lnTo>
                  <a:lnTo>
                    <a:pt x="18" y="6"/>
                  </a:lnTo>
                  <a:lnTo>
                    <a:pt x="18" y="6"/>
                  </a:lnTo>
                  <a:lnTo>
                    <a:pt x="16" y="4"/>
                  </a:lnTo>
                  <a:lnTo>
                    <a:pt x="12" y="2"/>
                  </a:lnTo>
                  <a:lnTo>
                    <a:pt x="2" y="0"/>
                  </a:lnTo>
                  <a:lnTo>
                    <a:pt x="2"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31" name="Freeform 218"/>
            <p:cNvSpPr/>
            <p:nvPr/>
          </p:nvSpPr>
          <p:spPr bwMode="auto">
            <a:xfrm>
              <a:off x="1022350" y="1689100"/>
              <a:ext cx="12700" cy="9525"/>
            </a:xfrm>
            <a:custGeom>
              <a:avLst/>
              <a:gdLst/>
              <a:ahLst/>
              <a:cxnLst>
                <a:cxn ang="0">
                  <a:pos x="2" y="0"/>
                </a:cxn>
                <a:cxn ang="0">
                  <a:pos x="2" y="0"/>
                </a:cxn>
                <a:cxn ang="0">
                  <a:pos x="0" y="2"/>
                </a:cxn>
                <a:cxn ang="0">
                  <a:pos x="0" y="2"/>
                </a:cxn>
                <a:cxn ang="0">
                  <a:pos x="2" y="2"/>
                </a:cxn>
                <a:cxn ang="0">
                  <a:pos x="2" y="2"/>
                </a:cxn>
                <a:cxn ang="0">
                  <a:pos x="2" y="4"/>
                </a:cxn>
                <a:cxn ang="0">
                  <a:pos x="2" y="4"/>
                </a:cxn>
                <a:cxn ang="0">
                  <a:pos x="0" y="6"/>
                </a:cxn>
                <a:cxn ang="0">
                  <a:pos x="0" y="6"/>
                </a:cxn>
                <a:cxn ang="0">
                  <a:pos x="0" y="6"/>
                </a:cxn>
                <a:cxn ang="0">
                  <a:pos x="0" y="6"/>
                </a:cxn>
                <a:cxn ang="0">
                  <a:pos x="0" y="6"/>
                </a:cxn>
                <a:cxn ang="0">
                  <a:pos x="6" y="6"/>
                </a:cxn>
                <a:cxn ang="0">
                  <a:pos x="6" y="6"/>
                </a:cxn>
                <a:cxn ang="0">
                  <a:pos x="6" y="2"/>
                </a:cxn>
                <a:cxn ang="0">
                  <a:pos x="8" y="0"/>
                </a:cxn>
                <a:cxn ang="0">
                  <a:pos x="8" y="0"/>
                </a:cxn>
                <a:cxn ang="0">
                  <a:pos x="6" y="0"/>
                </a:cxn>
                <a:cxn ang="0">
                  <a:pos x="6" y="0"/>
                </a:cxn>
                <a:cxn ang="0">
                  <a:pos x="2" y="0"/>
                </a:cxn>
                <a:cxn ang="0">
                  <a:pos x="2" y="0"/>
                </a:cxn>
              </a:cxnLst>
              <a:rect l="0" t="0" r="r" b="b"/>
              <a:pathLst>
                <a:path w="8" h="6">
                  <a:moveTo>
                    <a:pt x="2" y="0"/>
                  </a:moveTo>
                  <a:lnTo>
                    <a:pt x="2" y="0"/>
                  </a:lnTo>
                  <a:lnTo>
                    <a:pt x="0" y="2"/>
                  </a:lnTo>
                  <a:lnTo>
                    <a:pt x="0" y="2"/>
                  </a:lnTo>
                  <a:lnTo>
                    <a:pt x="2" y="2"/>
                  </a:lnTo>
                  <a:lnTo>
                    <a:pt x="2" y="2"/>
                  </a:lnTo>
                  <a:lnTo>
                    <a:pt x="2" y="4"/>
                  </a:lnTo>
                  <a:lnTo>
                    <a:pt x="2" y="4"/>
                  </a:lnTo>
                  <a:lnTo>
                    <a:pt x="0" y="6"/>
                  </a:lnTo>
                  <a:lnTo>
                    <a:pt x="0" y="6"/>
                  </a:lnTo>
                  <a:lnTo>
                    <a:pt x="0" y="6"/>
                  </a:lnTo>
                  <a:lnTo>
                    <a:pt x="0" y="6"/>
                  </a:lnTo>
                  <a:lnTo>
                    <a:pt x="0" y="6"/>
                  </a:lnTo>
                  <a:lnTo>
                    <a:pt x="6" y="6"/>
                  </a:lnTo>
                  <a:lnTo>
                    <a:pt x="6" y="6"/>
                  </a:lnTo>
                  <a:lnTo>
                    <a:pt x="6" y="2"/>
                  </a:lnTo>
                  <a:lnTo>
                    <a:pt x="8" y="0"/>
                  </a:lnTo>
                  <a:lnTo>
                    <a:pt x="8" y="0"/>
                  </a:lnTo>
                  <a:lnTo>
                    <a:pt x="6" y="0"/>
                  </a:lnTo>
                  <a:lnTo>
                    <a:pt x="6" y="0"/>
                  </a:lnTo>
                  <a:lnTo>
                    <a:pt x="2" y="0"/>
                  </a:lnTo>
                  <a:lnTo>
                    <a:pt x="2"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32" name="Freeform 219"/>
            <p:cNvSpPr/>
            <p:nvPr/>
          </p:nvSpPr>
          <p:spPr bwMode="auto">
            <a:xfrm>
              <a:off x="904875" y="1257300"/>
              <a:ext cx="3175" cy="9525"/>
            </a:xfrm>
            <a:custGeom>
              <a:avLst/>
              <a:gdLst/>
              <a:ahLst/>
              <a:cxnLst>
                <a:cxn ang="0">
                  <a:pos x="2" y="4"/>
                </a:cxn>
                <a:cxn ang="0">
                  <a:pos x="2" y="4"/>
                </a:cxn>
                <a:cxn ang="0">
                  <a:pos x="2" y="6"/>
                </a:cxn>
                <a:cxn ang="0">
                  <a:pos x="2" y="6"/>
                </a:cxn>
                <a:cxn ang="0">
                  <a:pos x="0" y="0"/>
                </a:cxn>
                <a:cxn ang="0">
                  <a:pos x="0" y="0"/>
                </a:cxn>
                <a:cxn ang="0">
                  <a:pos x="2" y="4"/>
                </a:cxn>
                <a:cxn ang="0">
                  <a:pos x="2" y="4"/>
                </a:cxn>
              </a:cxnLst>
              <a:rect l="0" t="0" r="r" b="b"/>
              <a:pathLst>
                <a:path w="2" h="6">
                  <a:moveTo>
                    <a:pt x="2" y="4"/>
                  </a:moveTo>
                  <a:lnTo>
                    <a:pt x="2" y="4"/>
                  </a:lnTo>
                  <a:lnTo>
                    <a:pt x="2" y="6"/>
                  </a:lnTo>
                  <a:lnTo>
                    <a:pt x="2" y="6"/>
                  </a:lnTo>
                  <a:lnTo>
                    <a:pt x="0" y="0"/>
                  </a:lnTo>
                  <a:lnTo>
                    <a:pt x="0" y="0"/>
                  </a:lnTo>
                  <a:lnTo>
                    <a:pt x="2" y="4"/>
                  </a:lnTo>
                  <a:lnTo>
                    <a:pt x="2" y="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33" name="Freeform 220"/>
            <p:cNvSpPr/>
            <p:nvPr/>
          </p:nvSpPr>
          <p:spPr bwMode="auto">
            <a:xfrm>
              <a:off x="1019175" y="1520825"/>
              <a:ext cx="19050" cy="9525"/>
            </a:xfrm>
            <a:custGeom>
              <a:avLst/>
              <a:gdLst/>
              <a:ahLst/>
              <a:cxnLst>
                <a:cxn ang="0">
                  <a:pos x="2" y="0"/>
                </a:cxn>
                <a:cxn ang="0">
                  <a:pos x="2" y="0"/>
                </a:cxn>
                <a:cxn ang="0">
                  <a:pos x="0" y="2"/>
                </a:cxn>
                <a:cxn ang="0">
                  <a:pos x="0" y="2"/>
                </a:cxn>
                <a:cxn ang="0">
                  <a:pos x="0" y="6"/>
                </a:cxn>
                <a:cxn ang="0">
                  <a:pos x="0" y="6"/>
                </a:cxn>
                <a:cxn ang="0">
                  <a:pos x="4" y="6"/>
                </a:cxn>
                <a:cxn ang="0">
                  <a:pos x="6" y="4"/>
                </a:cxn>
                <a:cxn ang="0">
                  <a:pos x="6" y="4"/>
                </a:cxn>
                <a:cxn ang="0">
                  <a:pos x="10" y="4"/>
                </a:cxn>
                <a:cxn ang="0">
                  <a:pos x="12" y="4"/>
                </a:cxn>
                <a:cxn ang="0">
                  <a:pos x="12" y="2"/>
                </a:cxn>
                <a:cxn ang="0">
                  <a:pos x="12" y="2"/>
                </a:cxn>
                <a:cxn ang="0">
                  <a:pos x="8" y="0"/>
                </a:cxn>
                <a:cxn ang="0">
                  <a:pos x="2" y="0"/>
                </a:cxn>
                <a:cxn ang="0">
                  <a:pos x="2" y="0"/>
                </a:cxn>
              </a:cxnLst>
              <a:rect l="0" t="0" r="r" b="b"/>
              <a:pathLst>
                <a:path w="12" h="6">
                  <a:moveTo>
                    <a:pt x="2" y="0"/>
                  </a:moveTo>
                  <a:lnTo>
                    <a:pt x="2" y="0"/>
                  </a:lnTo>
                  <a:lnTo>
                    <a:pt x="0" y="2"/>
                  </a:lnTo>
                  <a:lnTo>
                    <a:pt x="0" y="2"/>
                  </a:lnTo>
                  <a:lnTo>
                    <a:pt x="0" y="6"/>
                  </a:lnTo>
                  <a:lnTo>
                    <a:pt x="0" y="6"/>
                  </a:lnTo>
                  <a:lnTo>
                    <a:pt x="4" y="6"/>
                  </a:lnTo>
                  <a:lnTo>
                    <a:pt x="6" y="4"/>
                  </a:lnTo>
                  <a:lnTo>
                    <a:pt x="6" y="4"/>
                  </a:lnTo>
                  <a:lnTo>
                    <a:pt x="10" y="4"/>
                  </a:lnTo>
                  <a:lnTo>
                    <a:pt x="12" y="4"/>
                  </a:lnTo>
                  <a:lnTo>
                    <a:pt x="12" y="2"/>
                  </a:lnTo>
                  <a:lnTo>
                    <a:pt x="12" y="2"/>
                  </a:lnTo>
                  <a:lnTo>
                    <a:pt x="8" y="0"/>
                  </a:lnTo>
                  <a:lnTo>
                    <a:pt x="2" y="0"/>
                  </a:lnTo>
                  <a:lnTo>
                    <a:pt x="2"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34" name="Freeform 221"/>
            <p:cNvSpPr/>
            <p:nvPr/>
          </p:nvSpPr>
          <p:spPr bwMode="auto">
            <a:xfrm>
              <a:off x="904875" y="1254125"/>
              <a:ext cx="1588" cy="3175"/>
            </a:xfrm>
            <a:custGeom>
              <a:avLst/>
              <a:gdLst/>
              <a:ahLst/>
              <a:cxnLst>
                <a:cxn ang="0">
                  <a:pos x="0" y="0"/>
                </a:cxn>
                <a:cxn ang="0">
                  <a:pos x="0" y="2"/>
                </a:cxn>
                <a:cxn ang="0">
                  <a:pos x="0" y="2"/>
                </a:cxn>
                <a:cxn ang="0">
                  <a:pos x="0" y="2"/>
                </a:cxn>
                <a:cxn ang="0">
                  <a:pos x="0" y="2"/>
                </a:cxn>
                <a:cxn ang="0">
                  <a:pos x="0" y="0"/>
                </a:cxn>
                <a:cxn ang="0">
                  <a:pos x="0" y="0"/>
                </a:cxn>
              </a:cxnLst>
              <a:rect l="0" t="0" r="r" b="b"/>
              <a:pathLst>
                <a:path h="2">
                  <a:moveTo>
                    <a:pt x="0" y="0"/>
                  </a:moveTo>
                  <a:lnTo>
                    <a:pt x="0" y="2"/>
                  </a:lnTo>
                  <a:lnTo>
                    <a:pt x="0" y="2"/>
                  </a:lnTo>
                  <a:lnTo>
                    <a:pt x="0" y="2"/>
                  </a:lnTo>
                  <a:lnTo>
                    <a:pt x="0" y="2"/>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35" name="Freeform 222"/>
            <p:cNvSpPr/>
            <p:nvPr/>
          </p:nvSpPr>
          <p:spPr bwMode="auto">
            <a:xfrm>
              <a:off x="904875" y="1254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36" name="Freeform 223"/>
            <p:cNvSpPr/>
            <p:nvPr/>
          </p:nvSpPr>
          <p:spPr bwMode="auto">
            <a:xfrm>
              <a:off x="904875" y="125730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37" name="Freeform 224"/>
            <p:cNvSpPr/>
            <p:nvPr/>
          </p:nvSpPr>
          <p:spPr bwMode="auto">
            <a:xfrm>
              <a:off x="1936750" y="1079500"/>
              <a:ext cx="22225" cy="38100"/>
            </a:xfrm>
            <a:custGeom>
              <a:avLst/>
              <a:gdLst/>
              <a:ahLst/>
              <a:cxnLst>
                <a:cxn ang="0">
                  <a:pos x="4" y="24"/>
                </a:cxn>
                <a:cxn ang="0">
                  <a:pos x="4" y="24"/>
                </a:cxn>
                <a:cxn ang="0">
                  <a:pos x="6" y="20"/>
                </a:cxn>
                <a:cxn ang="0">
                  <a:pos x="6" y="20"/>
                </a:cxn>
                <a:cxn ang="0">
                  <a:pos x="8" y="20"/>
                </a:cxn>
                <a:cxn ang="0">
                  <a:pos x="10" y="22"/>
                </a:cxn>
                <a:cxn ang="0">
                  <a:pos x="10" y="22"/>
                </a:cxn>
                <a:cxn ang="0">
                  <a:pos x="12" y="18"/>
                </a:cxn>
                <a:cxn ang="0">
                  <a:pos x="12" y="16"/>
                </a:cxn>
                <a:cxn ang="0">
                  <a:pos x="12" y="16"/>
                </a:cxn>
                <a:cxn ang="0">
                  <a:pos x="12" y="12"/>
                </a:cxn>
                <a:cxn ang="0">
                  <a:pos x="12" y="12"/>
                </a:cxn>
                <a:cxn ang="0">
                  <a:pos x="14" y="8"/>
                </a:cxn>
                <a:cxn ang="0">
                  <a:pos x="14" y="8"/>
                </a:cxn>
                <a:cxn ang="0">
                  <a:pos x="14" y="6"/>
                </a:cxn>
                <a:cxn ang="0">
                  <a:pos x="12" y="4"/>
                </a:cxn>
                <a:cxn ang="0">
                  <a:pos x="8" y="0"/>
                </a:cxn>
                <a:cxn ang="0">
                  <a:pos x="8" y="0"/>
                </a:cxn>
                <a:cxn ang="0">
                  <a:pos x="4" y="4"/>
                </a:cxn>
                <a:cxn ang="0">
                  <a:pos x="0" y="4"/>
                </a:cxn>
                <a:cxn ang="0">
                  <a:pos x="0" y="4"/>
                </a:cxn>
                <a:cxn ang="0">
                  <a:pos x="0" y="4"/>
                </a:cxn>
                <a:cxn ang="0">
                  <a:pos x="0" y="4"/>
                </a:cxn>
                <a:cxn ang="0">
                  <a:pos x="2" y="10"/>
                </a:cxn>
                <a:cxn ang="0">
                  <a:pos x="2" y="10"/>
                </a:cxn>
                <a:cxn ang="0">
                  <a:pos x="2" y="18"/>
                </a:cxn>
                <a:cxn ang="0">
                  <a:pos x="2" y="22"/>
                </a:cxn>
                <a:cxn ang="0">
                  <a:pos x="4" y="24"/>
                </a:cxn>
                <a:cxn ang="0">
                  <a:pos x="4" y="24"/>
                </a:cxn>
              </a:cxnLst>
              <a:rect l="0" t="0" r="r" b="b"/>
              <a:pathLst>
                <a:path w="14" h="24">
                  <a:moveTo>
                    <a:pt x="4" y="24"/>
                  </a:moveTo>
                  <a:lnTo>
                    <a:pt x="4" y="24"/>
                  </a:lnTo>
                  <a:lnTo>
                    <a:pt x="6" y="20"/>
                  </a:lnTo>
                  <a:lnTo>
                    <a:pt x="6" y="20"/>
                  </a:lnTo>
                  <a:lnTo>
                    <a:pt x="8" y="20"/>
                  </a:lnTo>
                  <a:lnTo>
                    <a:pt x="10" y="22"/>
                  </a:lnTo>
                  <a:lnTo>
                    <a:pt x="10" y="22"/>
                  </a:lnTo>
                  <a:lnTo>
                    <a:pt x="12" y="18"/>
                  </a:lnTo>
                  <a:lnTo>
                    <a:pt x="12" y="16"/>
                  </a:lnTo>
                  <a:lnTo>
                    <a:pt x="12" y="16"/>
                  </a:lnTo>
                  <a:lnTo>
                    <a:pt x="12" y="12"/>
                  </a:lnTo>
                  <a:lnTo>
                    <a:pt x="12" y="12"/>
                  </a:lnTo>
                  <a:lnTo>
                    <a:pt x="14" y="8"/>
                  </a:lnTo>
                  <a:lnTo>
                    <a:pt x="14" y="8"/>
                  </a:lnTo>
                  <a:lnTo>
                    <a:pt x="14" y="6"/>
                  </a:lnTo>
                  <a:lnTo>
                    <a:pt x="12" y="4"/>
                  </a:lnTo>
                  <a:lnTo>
                    <a:pt x="8" y="0"/>
                  </a:lnTo>
                  <a:lnTo>
                    <a:pt x="8" y="0"/>
                  </a:lnTo>
                  <a:lnTo>
                    <a:pt x="4" y="4"/>
                  </a:lnTo>
                  <a:lnTo>
                    <a:pt x="0" y="4"/>
                  </a:lnTo>
                  <a:lnTo>
                    <a:pt x="0" y="4"/>
                  </a:lnTo>
                  <a:lnTo>
                    <a:pt x="0" y="4"/>
                  </a:lnTo>
                  <a:lnTo>
                    <a:pt x="0" y="4"/>
                  </a:lnTo>
                  <a:lnTo>
                    <a:pt x="2" y="10"/>
                  </a:lnTo>
                  <a:lnTo>
                    <a:pt x="2" y="10"/>
                  </a:lnTo>
                  <a:lnTo>
                    <a:pt x="2" y="18"/>
                  </a:lnTo>
                  <a:lnTo>
                    <a:pt x="2" y="22"/>
                  </a:lnTo>
                  <a:lnTo>
                    <a:pt x="4" y="24"/>
                  </a:lnTo>
                  <a:lnTo>
                    <a:pt x="4" y="2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38" name="Freeform 225"/>
            <p:cNvSpPr/>
            <p:nvPr/>
          </p:nvSpPr>
          <p:spPr bwMode="auto">
            <a:xfrm>
              <a:off x="1101725" y="1079500"/>
              <a:ext cx="22225" cy="25400"/>
            </a:xfrm>
            <a:custGeom>
              <a:avLst/>
              <a:gdLst/>
              <a:ahLst/>
              <a:cxnLst>
                <a:cxn ang="0">
                  <a:pos x="4" y="14"/>
                </a:cxn>
                <a:cxn ang="0">
                  <a:pos x="4" y="14"/>
                </a:cxn>
                <a:cxn ang="0">
                  <a:pos x="2" y="14"/>
                </a:cxn>
                <a:cxn ang="0">
                  <a:pos x="2" y="14"/>
                </a:cxn>
                <a:cxn ang="0">
                  <a:pos x="4" y="12"/>
                </a:cxn>
                <a:cxn ang="0">
                  <a:pos x="6" y="10"/>
                </a:cxn>
                <a:cxn ang="0">
                  <a:pos x="6" y="10"/>
                </a:cxn>
                <a:cxn ang="0">
                  <a:pos x="10" y="4"/>
                </a:cxn>
                <a:cxn ang="0">
                  <a:pos x="10" y="4"/>
                </a:cxn>
                <a:cxn ang="0">
                  <a:pos x="6" y="0"/>
                </a:cxn>
                <a:cxn ang="0">
                  <a:pos x="6" y="0"/>
                </a:cxn>
                <a:cxn ang="0">
                  <a:pos x="2" y="6"/>
                </a:cxn>
                <a:cxn ang="0">
                  <a:pos x="0" y="10"/>
                </a:cxn>
                <a:cxn ang="0">
                  <a:pos x="0" y="14"/>
                </a:cxn>
                <a:cxn ang="0">
                  <a:pos x="0" y="14"/>
                </a:cxn>
                <a:cxn ang="0">
                  <a:pos x="2" y="16"/>
                </a:cxn>
                <a:cxn ang="0">
                  <a:pos x="6" y="16"/>
                </a:cxn>
                <a:cxn ang="0">
                  <a:pos x="12" y="16"/>
                </a:cxn>
                <a:cxn ang="0">
                  <a:pos x="14" y="12"/>
                </a:cxn>
                <a:cxn ang="0">
                  <a:pos x="14" y="12"/>
                </a:cxn>
                <a:cxn ang="0">
                  <a:pos x="10" y="10"/>
                </a:cxn>
                <a:cxn ang="0">
                  <a:pos x="8" y="10"/>
                </a:cxn>
                <a:cxn ang="0">
                  <a:pos x="4" y="14"/>
                </a:cxn>
                <a:cxn ang="0">
                  <a:pos x="4" y="14"/>
                </a:cxn>
              </a:cxnLst>
              <a:rect l="0" t="0" r="r" b="b"/>
              <a:pathLst>
                <a:path w="14" h="16">
                  <a:moveTo>
                    <a:pt x="4" y="14"/>
                  </a:moveTo>
                  <a:lnTo>
                    <a:pt x="4" y="14"/>
                  </a:lnTo>
                  <a:lnTo>
                    <a:pt x="2" y="14"/>
                  </a:lnTo>
                  <a:lnTo>
                    <a:pt x="2" y="14"/>
                  </a:lnTo>
                  <a:lnTo>
                    <a:pt x="4" y="12"/>
                  </a:lnTo>
                  <a:lnTo>
                    <a:pt x="6" y="10"/>
                  </a:lnTo>
                  <a:lnTo>
                    <a:pt x="6" y="10"/>
                  </a:lnTo>
                  <a:lnTo>
                    <a:pt x="10" y="4"/>
                  </a:lnTo>
                  <a:lnTo>
                    <a:pt x="10" y="4"/>
                  </a:lnTo>
                  <a:lnTo>
                    <a:pt x="6" y="0"/>
                  </a:lnTo>
                  <a:lnTo>
                    <a:pt x="6" y="0"/>
                  </a:lnTo>
                  <a:lnTo>
                    <a:pt x="2" y="6"/>
                  </a:lnTo>
                  <a:lnTo>
                    <a:pt x="0" y="10"/>
                  </a:lnTo>
                  <a:lnTo>
                    <a:pt x="0" y="14"/>
                  </a:lnTo>
                  <a:lnTo>
                    <a:pt x="0" y="14"/>
                  </a:lnTo>
                  <a:lnTo>
                    <a:pt x="2" y="16"/>
                  </a:lnTo>
                  <a:lnTo>
                    <a:pt x="6" y="16"/>
                  </a:lnTo>
                  <a:lnTo>
                    <a:pt x="12" y="16"/>
                  </a:lnTo>
                  <a:lnTo>
                    <a:pt x="14" y="12"/>
                  </a:lnTo>
                  <a:lnTo>
                    <a:pt x="14" y="12"/>
                  </a:lnTo>
                  <a:lnTo>
                    <a:pt x="10" y="10"/>
                  </a:lnTo>
                  <a:lnTo>
                    <a:pt x="8" y="10"/>
                  </a:lnTo>
                  <a:lnTo>
                    <a:pt x="4" y="14"/>
                  </a:lnTo>
                  <a:lnTo>
                    <a:pt x="4" y="1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39" name="Freeform 226"/>
            <p:cNvSpPr/>
            <p:nvPr/>
          </p:nvSpPr>
          <p:spPr bwMode="auto">
            <a:xfrm>
              <a:off x="984250" y="116840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40" name="Freeform 227"/>
            <p:cNvSpPr/>
            <p:nvPr/>
          </p:nvSpPr>
          <p:spPr bwMode="auto">
            <a:xfrm>
              <a:off x="2263775" y="1168400"/>
              <a:ext cx="31750" cy="15875"/>
            </a:xfrm>
            <a:custGeom>
              <a:avLst/>
              <a:gdLst/>
              <a:ahLst/>
              <a:cxnLst>
                <a:cxn ang="0">
                  <a:pos x="6" y="10"/>
                </a:cxn>
                <a:cxn ang="0">
                  <a:pos x="6" y="10"/>
                </a:cxn>
                <a:cxn ang="0">
                  <a:pos x="6" y="8"/>
                </a:cxn>
                <a:cxn ang="0">
                  <a:pos x="6" y="8"/>
                </a:cxn>
                <a:cxn ang="0">
                  <a:pos x="12" y="8"/>
                </a:cxn>
                <a:cxn ang="0">
                  <a:pos x="16" y="6"/>
                </a:cxn>
                <a:cxn ang="0">
                  <a:pos x="16" y="6"/>
                </a:cxn>
                <a:cxn ang="0">
                  <a:pos x="14" y="4"/>
                </a:cxn>
                <a:cxn ang="0">
                  <a:pos x="14" y="4"/>
                </a:cxn>
                <a:cxn ang="0">
                  <a:pos x="20" y="0"/>
                </a:cxn>
                <a:cxn ang="0">
                  <a:pos x="20" y="0"/>
                </a:cxn>
                <a:cxn ang="0">
                  <a:pos x="10" y="2"/>
                </a:cxn>
                <a:cxn ang="0">
                  <a:pos x="10" y="2"/>
                </a:cxn>
                <a:cxn ang="0">
                  <a:pos x="6" y="2"/>
                </a:cxn>
                <a:cxn ang="0">
                  <a:pos x="6" y="2"/>
                </a:cxn>
                <a:cxn ang="0">
                  <a:pos x="6" y="4"/>
                </a:cxn>
                <a:cxn ang="0">
                  <a:pos x="6" y="4"/>
                </a:cxn>
                <a:cxn ang="0">
                  <a:pos x="0" y="6"/>
                </a:cxn>
                <a:cxn ang="0">
                  <a:pos x="0" y="6"/>
                </a:cxn>
                <a:cxn ang="0">
                  <a:pos x="2" y="8"/>
                </a:cxn>
                <a:cxn ang="0">
                  <a:pos x="2" y="8"/>
                </a:cxn>
                <a:cxn ang="0">
                  <a:pos x="6" y="10"/>
                </a:cxn>
                <a:cxn ang="0">
                  <a:pos x="6" y="10"/>
                </a:cxn>
              </a:cxnLst>
              <a:rect l="0" t="0" r="r" b="b"/>
              <a:pathLst>
                <a:path w="20" h="10">
                  <a:moveTo>
                    <a:pt x="6" y="10"/>
                  </a:moveTo>
                  <a:lnTo>
                    <a:pt x="6" y="10"/>
                  </a:lnTo>
                  <a:lnTo>
                    <a:pt x="6" y="8"/>
                  </a:lnTo>
                  <a:lnTo>
                    <a:pt x="6" y="8"/>
                  </a:lnTo>
                  <a:lnTo>
                    <a:pt x="12" y="8"/>
                  </a:lnTo>
                  <a:lnTo>
                    <a:pt x="16" y="6"/>
                  </a:lnTo>
                  <a:lnTo>
                    <a:pt x="16" y="6"/>
                  </a:lnTo>
                  <a:lnTo>
                    <a:pt x="14" y="4"/>
                  </a:lnTo>
                  <a:lnTo>
                    <a:pt x="14" y="4"/>
                  </a:lnTo>
                  <a:lnTo>
                    <a:pt x="20" y="0"/>
                  </a:lnTo>
                  <a:lnTo>
                    <a:pt x="20" y="0"/>
                  </a:lnTo>
                  <a:lnTo>
                    <a:pt x="10" y="2"/>
                  </a:lnTo>
                  <a:lnTo>
                    <a:pt x="10" y="2"/>
                  </a:lnTo>
                  <a:lnTo>
                    <a:pt x="6" y="2"/>
                  </a:lnTo>
                  <a:lnTo>
                    <a:pt x="6" y="2"/>
                  </a:lnTo>
                  <a:lnTo>
                    <a:pt x="6" y="4"/>
                  </a:lnTo>
                  <a:lnTo>
                    <a:pt x="6" y="4"/>
                  </a:lnTo>
                  <a:lnTo>
                    <a:pt x="0" y="6"/>
                  </a:lnTo>
                  <a:lnTo>
                    <a:pt x="0" y="6"/>
                  </a:lnTo>
                  <a:lnTo>
                    <a:pt x="2" y="8"/>
                  </a:lnTo>
                  <a:lnTo>
                    <a:pt x="2" y="8"/>
                  </a:lnTo>
                  <a:lnTo>
                    <a:pt x="6" y="10"/>
                  </a:lnTo>
                  <a:lnTo>
                    <a:pt x="6" y="1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41" name="Freeform 228"/>
            <p:cNvSpPr/>
            <p:nvPr/>
          </p:nvSpPr>
          <p:spPr bwMode="auto">
            <a:xfrm>
              <a:off x="1939925" y="1050925"/>
              <a:ext cx="12700" cy="25400"/>
            </a:xfrm>
            <a:custGeom>
              <a:avLst/>
              <a:gdLst/>
              <a:ahLst/>
              <a:cxnLst>
                <a:cxn ang="0">
                  <a:pos x="2" y="10"/>
                </a:cxn>
                <a:cxn ang="0">
                  <a:pos x="2" y="10"/>
                </a:cxn>
                <a:cxn ang="0">
                  <a:pos x="0" y="10"/>
                </a:cxn>
                <a:cxn ang="0">
                  <a:pos x="0" y="10"/>
                </a:cxn>
                <a:cxn ang="0">
                  <a:pos x="2" y="12"/>
                </a:cxn>
                <a:cxn ang="0">
                  <a:pos x="2" y="12"/>
                </a:cxn>
                <a:cxn ang="0">
                  <a:pos x="2" y="12"/>
                </a:cxn>
                <a:cxn ang="0">
                  <a:pos x="2" y="12"/>
                </a:cxn>
                <a:cxn ang="0">
                  <a:pos x="2" y="12"/>
                </a:cxn>
                <a:cxn ang="0">
                  <a:pos x="2" y="12"/>
                </a:cxn>
                <a:cxn ang="0">
                  <a:pos x="2" y="12"/>
                </a:cxn>
                <a:cxn ang="0">
                  <a:pos x="2" y="14"/>
                </a:cxn>
                <a:cxn ang="0">
                  <a:pos x="2" y="14"/>
                </a:cxn>
                <a:cxn ang="0">
                  <a:pos x="2" y="14"/>
                </a:cxn>
                <a:cxn ang="0">
                  <a:pos x="2" y="14"/>
                </a:cxn>
                <a:cxn ang="0">
                  <a:pos x="2" y="16"/>
                </a:cxn>
                <a:cxn ang="0">
                  <a:pos x="2" y="16"/>
                </a:cxn>
                <a:cxn ang="0">
                  <a:pos x="4" y="16"/>
                </a:cxn>
                <a:cxn ang="0">
                  <a:pos x="4" y="16"/>
                </a:cxn>
                <a:cxn ang="0">
                  <a:pos x="4" y="16"/>
                </a:cxn>
                <a:cxn ang="0">
                  <a:pos x="6" y="16"/>
                </a:cxn>
                <a:cxn ang="0">
                  <a:pos x="6" y="16"/>
                </a:cxn>
                <a:cxn ang="0">
                  <a:pos x="8" y="14"/>
                </a:cxn>
                <a:cxn ang="0">
                  <a:pos x="8" y="10"/>
                </a:cxn>
                <a:cxn ang="0">
                  <a:pos x="8" y="0"/>
                </a:cxn>
                <a:cxn ang="0">
                  <a:pos x="8" y="0"/>
                </a:cxn>
                <a:cxn ang="0">
                  <a:pos x="8" y="0"/>
                </a:cxn>
                <a:cxn ang="0">
                  <a:pos x="8" y="0"/>
                </a:cxn>
                <a:cxn ang="0">
                  <a:pos x="6" y="0"/>
                </a:cxn>
                <a:cxn ang="0">
                  <a:pos x="6" y="0"/>
                </a:cxn>
                <a:cxn ang="0">
                  <a:pos x="6" y="2"/>
                </a:cxn>
                <a:cxn ang="0">
                  <a:pos x="6" y="2"/>
                </a:cxn>
                <a:cxn ang="0">
                  <a:pos x="0" y="6"/>
                </a:cxn>
                <a:cxn ang="0">
                  <a:pos x="0" y="6"/>
                </a:cxn>
                <a:cxn ang="0">
                  <a:pos x="0" y="8"/>
                </a:cxn>
                <a:cxn ang="0">
                  <a:pos x="0" y="8"/>
                </a:cxn>
                <a:cxn ang="0">
                  <a:pos x="0" y="8"/>
                </a:cxn>
                <a:cxn ang="0">
                  <a:pos x="0" y="8"/>
                </a:cxn>
                <a:cxn ang="0">
                  <a:pos x="2" y="10"/>
                </a:cxn>
                <a:cxn ang="0">
                  <a:pos x="2" y="10"/>
                </a:cxn>
              </a:cxnLst>
              <a:rect l="0" t="0" r="r" b="b"/>
              <a:pathLst>
                <a:path w="8" h="16">
                  <a:moveTo>
                    <a:pt x="2" y="10"/>
                  </a:moveTo>
                  <a:lnTo>
                    <a:pt x="2" y="10"/>
                  </a:lnTo>
                  <a:lnTo>
                    <a:pt x="0" y="10"/>
                  </a:lnTo>
                  <a:lnTo>
                    <a:pt x="0" y="10"/>
                  </a:lnTo>
                  <a:lnTo>
                    <a:pt x="2" y="12"/>
                  </a:lnTo>
                  <a:lnTo>
                    <a:pt x="2" y="12"/>
                  </a:lnTo>
                  <a:lnTo>
                    <a:pt x="2" y="12"/>
                  </a:lnTo>
                  <a:lnTo>
                    <a:pt x="2" y="12"/>
                  </a:lnTo>
                  <a:lnTo>
                    <a:pt x="2" y="12"/>
                  </a:lnTo>
                  <a:lnTo>
                    <a:pt x="2" y="12"/>
                  </a:lnTo>
                  <a:lnTo>
                    <a:pt x="2" y="12"/>
                  </a:lnTo>
                  <a:lnTo>
                    <a:pt x="2" y="14"/>
                  </a:lnTo>
                  <a:lnTo>
                    <a:pt x="2" y="14"/>
                  </a:lnTo>
                  <a:lnTo>
                    <a:pt x="2" y="14"/>
                  </a:lnTo>
                  <a:lnTo>
                    <a:pt x="2" y="14"/>
                  </a:lnTo>
                  <a:lnTo>
                    <a:pt x="2" y="16"/>
                  </a:lnTo>
                  <a:lnTo>
                    <a:pt x="2" y="16"/>
                  </a:lnTo>
                  <a:lnTo>
                    <a:pt x="4" y="16"/>
                  </a:lnTo>
                  <a:lnTo>
                    <a:pt x="4" y="16"/>
                  </a:lnTo>
                  <a:lnTo>
                    <a:pt x="4" y="16"/>
                  </a:lnTo>
                  <a:lnTo>
                    <a:pt x="6" y="16"/>
                  </a:lnTo>
                  <a:lnTo>
                    <a:pt x="6" y="16"/>
                  </a:lnTo>
                  <a:lnTo>
                    <a:pt x="8" y="14"/>
                  </a:lnTo>
                  <a:lnTo>
                    <a:pt x="8" y="10"/>
                  </a:lnTo>
                  <a:lnTo>
                    <a:pt x="8" y="0"/>
                  </a:lnTo>
                  <a:lnTo>
                    <a:pt x="8" y="0"/>
                  </a:lnTo>
                  <a:lnTo>
                    <a:pt x="8" y="0"/>
                  </a:lnTo>
                  <a:lnTo>
                    <a:pt x="8" y="0"/>
                  </a:lnTo>
                  <a:lnTo>
                    <a:pt x="6" y="0"/>
                  </a:lnTo>
                  <a:lnTo>
                    <a:pt x="6" y="0"/>
                  </a:lnTo>
                  <a:lnTo>
                    <a:pt x="6" y="2"/>
                  </a:lnTo>
                  <a:lnTo>
                    <a:pt x="6" y="2"/>
                  </a:lnTo>
                  <a:lnTo>
                    <a:pt x="0" y="6"/>
                  </a:lnTo>
                  <a:lnTo>
                    <a:pt x="0" y="6"/>
                  </a:lnTo>
                  <a:lnTo>
                    <a:pt x="0" y="8"/>
                  </a:lnTo>
                  <a:lnTo>
                    <a:pt x="0" y="8"/>
                  </a:lnTo>
                  <a:lnTo>
                    <a:pt x="0" y="8"/>
                  </a:lnTo>
                  <a:lnTo>
                    <a:pt x="0" y="8"/>
                  </a:lnTo>
                  <a:lnTo>
                    <a:pt x="2" y="10"/>
                  </a:lnTo>
                  <a:lnTo>
                    <a:pt x="2" y="1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42" name="Freeform 229"/>
            <p:cNvSpPr/>
            <p:nvPr/>
          </p:nvSpPr>
          <p:spPr bwMode="auto">
            <a:xfrm>
              <a:off x="2146300" y="1168400"/>
              <a:ext cx="38100" cy="9525"/>
            </a:xfrm>
            <a:custGeom>
              <a:avLst/>
              <a:gdLst/>
              <a:ahLst/>
              <a:cxnLst>
                <a:cxn ang="0">
                  <a:pos x="10" y="6"/>
                </a:cxn>
                <a:cxn ang="0">
                  <a:pos x="10" y="6"/>
                </a:cxn>
                <a:cxn ang="0">
                  <a:pos x="22" y="6"/>
                </a:cxn>
                <a:cxn ang="0">
                  <a:pos x="22" y="6"/>
                </a:cxn>
                <a:cxn ang="0">
                  <a:pos x="24" y="4"/>
                </a:cxn>
                <a:cxn ang="0">
                  <a:pos x="24" y="4"/>
                </a:cxn>
                <a:cxn ang="0">
                  <a:pos x="18" y="6"/>
                </a:cxn>
                <a:cxn ang="0">
                  <a:pos x="18" y="6"/>
                </a:cxn>
                <a:cxn ang="0">
                  <a:pos x="18" y="4"/>
                </a:cxn>
                <a:cxn ang="0">
                  <a:pos x="18" y="4"/>
                </a:cxn>
                <a:cxn ang="0">
                  <a:pos x="18" y="4"/>
                </a:cxn>
                <a:cxn ang="0">
                  <a:pos x="18" y="4"/>
                </a:cxn>
                <a:cxn ang="0">
                  <a:pos x="18" y="4"/>
                </a:cxn>
                <a:cxn ang="0">
                  <a:pos x="18" y="4"/>
                </a:cxn>
                <a:cxn ang="0">
                  <a:pos x="12" y="2"/>
                </a:cxn>
                <a:cxn ang="0">
                  <a:pos x="12" y="2"/>
                </a:cxn>
                <a:cxn ang="0">
                  <a:pos x="6" y="2"/>
                </a:cxn>
                <a:cxn ang="0">
                  <a:pos x="6" y="2"/>
                </a:cxn>
                <a:cxn ang="0">
                  <a:pos x="4" y="2"/>
                </a:cxn>
                <a:cxn ang="0">
                  <a:pos x="4" y="2"/>
                </a:cxn>
                <a:cxn ang="0">
                  <a:pos x="4" y="0"/>
                </a:cxn>
                <a:cxn ang="0">
                  <a:pos x="4" y="0"/>
                </a:cxn>
                <a:cxn ang="0">
                  <a:pos x="4" y="0"/>
                </a:cxn>
                <a:cxn ang="0">
                  <a:pos x="4" y="0"/>
                </a:cxn>
                <a:cxn ang="0">
                  <a:pos x="4" y="2"/>
                </a:cxn>
                <a:cxn ang="0">
                  <a:pos x="4" y="2"/>
                </a:cxn>
                <a:cxn ang="0">
                  <a:pos x="0" y="0"/>
                </a:cxn>
                <a:cxn ang="0">
                  <a:pos x="0" y="0"/>
                </a:cxn>
                <a:cxn ang="0">
                  <a:pos x="0" y="0"/>
                </a:cxn>
                <a:cxn ang="0">
                  <a:pos x="0" y="0"/>
                </a:cxn>
                <a:cxn ang="0">
                  <a:pos x="0" y="0"/>
                </a:cxn>
                <a:cxn ang="0">
                  <a:pos x="0" y="0"/>
                </a:cxn>
                <a:cxn ang="0">
                  <a:pos x="0" y="4"/>
                </a:cxn>
                <a:cxn ang="0">
                  <a:pos x="0" y="4"/>
                </a:cxn>
                <a:cxn ang="0">
                  <a:pos x="10" y="6"/>
                </a:cxn>
                <a:cxn ang="0">
                  <a:pos x="10" y="6"/>
                </a:cxn>
                <a:cxn ang="0">
                  <a:pos x="10" y="6"/>
                </a:cxn>
              </a:cxnLst>
              <a:rect l="0" t="0" r="r" b="b"/>
              <a:pathLst>
                <a:path w="24" h="6">
                  <a:moveTo>
                    <a:pt x="10" y="6"/>
                  </a:moveTo>
                  <a:lnTo>
                    <a:pt x="10" y="6"/>
                  </a:lnTo>
                  <a:lnTo>
                    <a:pt x="22" y="6"/>
                  </a:lnTo>
                  <a:lnTo>
                    <a:pt x="22" y="6"/>
                  </a:lnTo>
                  <a:lnTo>
                    <a:pt x="24" y="4"/>
                  </a:lnTo>
                  <a:lnTo>
                    <a:pt x="24" y="4"/>
                  </a:lnTo>
                  <a:lnTo>
                    <a:pt x="18" y="6"/>
                  </a:lnTo>
                  <a:lnTo>
                    <a:pt x="18" y="6"/>
                  </a:lnTo>
                  <a:lnTo>
                    <a:pt x="18" y="4"/>
                  </a:lnTo>
                  <a:lnTo>
                    <a:pt x="18" y="4"/>
                  </a:lnTo>
                  <a:lnTo>
                    <a:pt x="18" y="4"/>
                  </a:lnTo>
                  <a:lnTo>
                    <a:pt x="18" y="4"/>
                  </a:lnTo>
                  <a:lnTo>
                    <a:pt x="18" y="4"/>
                  </a:lnTo>
                  <a:lnTo>
                    <a:pt x="18" y="4"/>
                  </a:lnTo>
                  <a:lnTo>
                    <a:pt x="12" y="2"/>
                  </a:lnTo>
                  <a:lnTo>
                    <a:pt x="12" y="2"/>
                  </a:lnTo>
                  <a:lnTo>
                    <a:pt x="6" y="2"/>
                  </a:lnTo>
                  <a:lnTo>
                    <a:pt x="6" y="2"/>
                  </a:lnTo>
                  <a:lnTo>
                    <a:pt x="4" y="2"/>
                  </a:lnTo>
                  <a:lnTo>
                    <a:pt x="4" y="2"/>
                  </a:lnTo>
                  <a:lnTo>
                    <a:pt x="4" y="0"/>
                  </a:lnTo>
                  <a:lnTo>
                    <a:pt x="4" y="0"/>
                  </a:lnTo>
                  <a:lnTo>
                    <a:pt x="4" y="0"/>
                  </a:lnTo>
                  <a:lnTo>
                    <a:pt x="4" y="0"/>
                  </a:lnTo>
                  <a:lnTo>
                    <a:pt x="4" y="2"/>
                  </a:lnTo>
                  <a:lnTo>
                    <a:pt x="4" y="2"/>
                  </a:lnTo>
                  <a:lnTo>
                    <a:pt x="0" y="0"/>
                  </a:lnTo>
                  <a:lnTo>
                    <a:pt x="0" y="0"/>
                  </a:lnTo>
                  <a:lnTo>
                    <a:pt x="0" y="0"/>
                  </a:lnTo>
                  <a:lnTo>
                    <a:pt x="0" y="0"/>
                  </a:lnTo>
                  <a:lnTo>
                    <a:pt x="0" y="0"/>
                  </a:lnTo>
                  <a:lnTo>
                    <a:pt x="0" y="0"/>
                  </a:lnTo>
                  <a:lnTo>
                    <a:pt x="0" y="4"/>
                  </a:lnTo>
                  <a:lnTo>
                    <a:pt x="0" y="4"/>
                  </a:lnTo>
                  <a:lnTo>
                    <a:pt x="10" y="6"/>
                  </a:lnTo>
                  <a:lnTo>
                    <a:pt x="10" y="6"/>
                  </a:lnTo>
                  <a:lnTo>
                    <a:pt x="10" y="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43" name="Freeform 230"/>
            <p:cNvSpPr/>
            <p:nvPr/>
          </p:nvSpPr>
          <p:spPr bwMode="auto">
            <a:xfrm>
              <a:off x="1289050" y="774700"/>
              <a:ext cx="6350" cy="3175"/>
            </a:xfrm>
            <a:custGeom>
              <a:avLst/>
              <a:gdLst/>
              <a:ahLst/>
              <a:cxnLst>
                <a:cxn ang="0">
                  <a:pos x="2" y="0"/>
                </a:cxn>
                <a:cxn ang="0">
                  <a:pos x="2" y="0"/>
                </a:cxn>
                <a:cxn ang="0">
                  <a:pos x="0" y="2"/>
                </a:cxn>
                <a:cxn ang="0">
                  <a:pos x="0" y="2"/>
                </a:cxn>
                <a:cxn ang="0">
                  <a:pos x="0" y="2"/>
                </a:cxn>
                <a:cxn ang="0">
                  <a:pos x="0" y="2"/>
                </a:cxn>
                <a:cxn ang="0">
                  <a:pos x="4" y="0"/>
                </a:cxn>
                <a:cxn ang="0">
                  <a:pos x="4" y="0"/>
                </a:cxn>
                <a:cxn ang="0">
                  <a:pos x="4" y="0"/>
                </a:cxn>
                <a:cxn ang="0">
                  <a:pos x="4" y="0"/>
                </a:cxn>
                <a:cxn ang="0">
                  <a:pos x="2" y="0"/>
                </a:cxn>
                <a:cxn ang="0">
                  <a:pos x="2" y="0"/>
                </a:cxn>
              </a:cxnLst>
              <a:rect l="0" t="0" r="r" b="b"/>
              <a:pathLst>
                <a:path w="4" h="2">
                  <a:moveTo>
                    <a:pt x="2" y="0"/>
                  </a:moveTo>
                  <a:lnTo>
                    <a:pt x="2" y="0"/>
                  </a:lnTo>
                  <a:lnTo>
                    <a:pt x="0" y="2"/>
                  </a:lnTo>
                  <a:lnTo>
                    <a:pt x="0" y="2"/>
                  </a:lnTo>
                  <a:lnTo>
                    <a:pt x="0" y="2"/>
                  </a:lnTo>
                  <a:lnTo>
                    <a:pt x="0" y="2"/>
                  </a:lnTo>
                  <a:lnTo>
                    <a:pt x="4" y="0"/>
                  </a:lnTo>
                  <a:lnTo>
                    <a:pt x="4" y="0"/>
                  </a:lnTo>
                  <a:lnTo>
                    <a:pt x="4" y="0"/>
                  </a:lnTo>
                  <a:lnTo>
                    <a:pt x="4" y="0"/>
                  </a:lnTo>
                  <a:lnTo>
                    <a:pt x="2" y="0"/>
                  </a:lnTo>
                  <a:lnTo>
                    <a:pt x="2"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44" name="Freeform 231"/>
            <p:cNvSpPr/>
            <p:nvPr/>
          </p:nvSpPr>
          <p:spPr bwMode="auto">
            <a:xfrm>
              <a:off x="1177925" y="1838325"/>
              <a:ext cx="28575" cy="22225"/>
            </a:xfrm>
            <a:custGeom>
              <a:avLst/>
              <a:gdLst/>
              <a:ahLst/>
              <a:cxnLst>
                <a:cxn ang="0">
                  <a:pos x="2" y="0"/>
                </a:cxn>
                <a:cxn ang="0">
                  <a:pos x="2" y="0"/>
                </a:cxn>
                <a:cxn ang="0">
                  <a:pos x="0" y="8"/>
                </a:cxn>
                <a:cxn ang="0">
                  <a:pos x="0" y="14"/>
                </a:cxn>
                <a:cxn ang="0">
                  <a:pos x="0" y="14"/>
                </a:cxn>
                <a:cxn ang="0">
                  <a:pos x="10" y="14"/>
                </a:cxn>
                <a:cxn ang="0">
                  <a:pos x="16" y="10"/>
                </a:cxn>
                <a:cxn ang="0">
                  <a:pos x="16" y="10"/>
                </a:cxn>
                <a:cxn ang="0">
                  <a:pos x="18" y="2"/>
                </a:cxn>
                <a:cxn ang="0">
                  <a:pos x="18" y="2"/>
                </a:cxn>
                <a:cxn ang="0">
                  <a:pos x="10" y="2"/>
                </a:cxn>
                <a:cxn ang="0">
                  <a:pos x="2" y="0"/>
                </a:cxn>
                <a:cxn ang="0">
                  <a:pos x="2" y="0"/>
                </a:cxn>
              </a:cxnLst>
              <a:rect l="0" t="0" r="r" b="b"/>
              <a:pathLst>
                <a:path w="18" h="14">
                  <a:moveTo>
                    <a:pt x="2" y="0"/>
                  </a:moveTo>
                  <a:lnTo>
                    <a:pt x="2" y="0"/>
                  </a:lnTo>
                  <a:lnTo>
                    <a:pt x="0" y="8"/>
                  </a:lnTo>
                  <a:lnTo>
                    <a:pt x="0" y="14"/>
                  </a:lnTo>
                  <a:lnTo>
                    <a:pt x="0" y="14"/>
                  </a:lnTo>
                  <a:lnTo>
                    <a:pt x="10" y="14"/>
                  </a:lnTo>
                  <a:lnTo>
                    <a:pt x="16" y="10"/>
                  </a:lnTo>
                  <a:lnTo>
                    <a:pt x="16" y="10"/>
                  </a:lnTo>
                  <a:lnTo>
                    <a:pt x="18" y="2"/>
                  </a:lnTo>
                  <a:lnTo>
                    <a:pt x="18" y="2"/>
                  </a:lnTo>
                  <a:lnTo>
                    <a:pt x="10" y="2"/>
                  </a:lnTo>
                  <a:lnTo>
                    <a:pt x="2" y="0"/>
                  </a:lnTo>
                  <a:lnTo>
                    <a:pt x="2"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45" name="Freeform 232"/>
            <p:cNvSpPr/>
            <p:nvPr/>
          </p:nvSpPr>
          <p:spPr bwMode="auto">
            <a:xfrm>
              <a:off x="1130300" y="1003300"/>
              <a:ext cx="88900" cy="85725"/>
            </a:xfrm>
            <a:custGeom>
              <a:avLst/>
              <a:gdLst/>
              <a:ahLst/>
              <a:cxnLst>
                <a:cxn ang="0">
                  <a:pos x="54" y="40"/>
                </a:cxn>
                <a:cxn ang="0">
                  <a:pos x="52" y="40"/>
                </a:cxn>
                <a:cxn ang="0">
                  <a:pos x="50" y="42"/>
                </a:cxn>
                <a:cxn ang="0">
                  <a:pos x="46" y="38"/>
                </a:cxn>
                <a:cxn ang="0">
                  <a:pos x="54" y="34"/>
                </a:cxn>
                <a:cxn ang="0">
                  <a:pos x="52" y="32"/>
                </a:cxn>
                <a:cxn ang="0">
                  <a:pos x="48" y="34"/>
                </a:cxn>
                <a:cxn ang="0">
                  <a:pos x="44" y="30"/>
                </a:cxn>
                <a:cxn ang="0">
                  <a:pos x="48" y="26"/>
                </a:cxn>
                <a:cxn ang="0">
                  <a:pos x="46" y="24"/>
                </a:cxn>
                <a:cxn ang="0">
                  <a:pos x="38" y="26"/>
                </a:cxn>
                <a:cxn ang="0">
                  <a:pos x="28" y="22"/>
                </a:cxn>
                <a:cxn ang="0">
                  <a:pos x="32" y="18"/>
                </a:cxn>
                <a:cxn ang="0">
                  <a:pos x="28" y="16"/>
                </a:cxn>
                <a:cxn ang="0">
                  <a:pos x="22" y="20"/>
                </a:cxn>
                <a:cxn ang="0">
                  <a:pos x="30" y="8"/>
                </a:cxn>
                <a:cxn ang="0">
                  <a:pos x="34" y="2"/>
                </a:cxn>
                <a:cxn ang="0">
                  <a:pos x="34" y="0"/>
                </a:cxn>
                <a:cxn ang="0">
                  <a:pos x="32" y="0"/>
                </a:cxn>
                <a:cxn ang="0">
                  <a:pos x="24" y="2"/>
                </a:cxn>
                <a:cxn ang="0">
                  <a:pos x="10" y="22"/>
                </a:cxn>
                <a:cxn ang="0">
                  <a:pos x="12" y="26"/>
                </a:cxn>
                <a:cxn ang="0">
                  <a:pos x="6" y="32"/>
                </a:cxn>
                <a:cxn ang="0">
                  <a:pos x="6" y="32"/>
                </a:cxn>
                <a:cxn ang="0">
                  <a:pos x="4" y="36"/>
                </a:cxn>
                <a:cxn ang="0">
                  <a:pos x="0" y="44"/>
                </a:cxn>
                <a:cxn ang="0">
                  <a:pos x="10" y="42"/>
                </a:cxn>
                <a:cxn ang="0">
                  <a:pos x="24" y="44"/>
                </a:cxn>
                <a:cxn ang="0">
                  <a:pos x="30" y="40"/>
                </a:cxn>
                <a:cxn ang="0">
                  <a:pos x="30" y="44"/>
                </a:cxn>
                <a:cxn ang="0">
                  <a:pos x="32" y="44"/>
                </a:cxn>
                <a:cxn ang="0">
                  <a:pos x="38" y="42"/>
                </a:cxn>
                <a:cxn ang="0">
                  <a:pos x="34" y="46"/>
                </a:cxn>
                <a:cxn ang="0">
                  <a:pos x="30" y="50"/>
                </a:cxn>
                <a:cxn ang="0">
                  <a:pos x="34" y="50"/>
                </a:cxn>
                <a:cxn ang="0">
                  <a:pos x="44" y="42"/>
                </a:cxn>
                <a:cxn ang="0">
                  <a:pos x="46" y="44"/>
                </a:cxn>
                <a:cxn ang="0">
                  <a:pos x="44" y="48"/>
                </a:cxn>
                <a:cxn ang="0">
                  <a:pos x="46" y="50"/>
                </a:cxn>
                <a:cxn ang="0">
                  <a:pos x="48" y="48"/>
                </a:cxn>
                <a:cxn ang="0">
                  <a:pos x="54" y="54"/>
                </a:cxn>
                <a:cxn ang="0">
                  <a:pos x="56" y="44"/>
                </a:cxn>
                <a:cxn ang="0">
                  <a:pos x="54" y="42"/>
                </a:cxn>
              </a:cxnLst>
              <a:rect l="0" t="0" r="r" b="b"/>
              <a:pathLst>
                <a:path w="56" h="54">
                  <a:moveTo>
                    <a:pt x="54" y="42"/>
                  </a:moveTo>
                  <a:lnTo>
                    <a:pt x="54" y="42"/>
                  </a:lnTo>
                  <a:lnTo>
                    <a:pt x="54" y="40"/>
                  </a:lnTo>
                  <a:lnTo>
                    <a:pt x="54" y="40"/>
                  </a:lnTo>
                  <a:lnTo>
                    <a:pt x="52" y="40"/>
                  </a:lnTo>
                  <a:lnTo>
                    <a:pt x="52" y="40"/>
                  </a:lnTo>
                  <a:lnTo>
                    <a:pt x="50" y="42"/>
                  </a:lnTo>
                  <a:lnTo>
                    <a:pt x="50" y="42"/>
                  </a:lnTo>
                  <a:lnTo>
                    <a:pt x="50" y="42"/>
                  </a:lnTo>
                  <a:lnTo>
                    <a:pt x="50" y="42"/>
                  </a:lnTo>
                  <a:lnTo>
                    <a:pt x="46" y="38"/>
                  </a:lnTo>
                  <a:lnTo>
                    <a:pt x="46" y="38"/>
                  </a:lnTo>
                  <a:lnTo>
                    <a:pt x="46" y="38"/>
                  </a:lnTo>
                  <a:lnTo>
                    <a:pt x="50" y="36"/>
                  </a:lnTo>
                  <a:lnTo>
                    <a:pt x="54" y="34"/>
                  </a:lnTo>
                  <a:lnTo>
                    <a:pt x="54" y="34"/>
                  </a:lnTo>
                  <a:lnTo>
                    <a:pt x="54" y="34"/>
                  </a:lnTo>
                  <a:lnTo>
                    <a:pt x="52" y="32"/>
                  </a:lnTo>
                  <a:lnTo>
                    <a:pt x="52" y="32"/>
                  </a:lnTo>
                  <a:lnTo>
                    <a:pt x="48" y="34"/>
                  </a:lnTo>
                  <a:lnTo>
                    <a:pt x="48" y="34"/>
                  </a:lnTo>
                  <a:lnTo>
                    <a:pt x="44" y="30"/>
                  </a:lnTo>
                  <a:lnTo>
                    <a:pt x="44" y="30"/>
                  </a:lnTo>
                  <a:lnTo>
                    <a:pt x="44" y="30"/>
                  </a:lnTo>
                  <a:lnTo>
                    <a:pt x="44" y="30"/>
                  </a:lnTo>
                  <a:lnTo>
                    <a:pt x="48" y="26"/>
                  </a:lnTo>
                  <a:lnTo>
                    <a:pt x="48" y="26"/>
                  </a:lnTo>
                  <a:lnTo>
                    <a:pt x="50" y="26"/>
                  </a:lnTo>
                  <a:lnTo>
                    <a:pt x="50" y="26"/>
                  </a:lnTo>
                  <a:lnTo>
                    <a:pt x="46" y="24"/>
                  </a:lnTo>
                  <a:lnTo>
                    <a:pt x="40" y="24"/>
                  </a:lnTo>
                  <a:lnTo>
                    <a:pt x="40" y="24"/>
                  </a:lnTo>
                  <a:lnTo>
                    <a:pt x="38" y="26"/>
                  </a:lnTo>
                  <a:lnTo>
                    <a:pt x="38" y="26"/>
                  </a:lnTo>
                  <a:lnTo>
                    <a:pt x="34" y="24"/>
                  </a:lnTo>
                  <a:lnTo>
                    <a:pt x="28" y="22"/>
                  </a:lnTo>
                  <a:lnTo>
                    <a:pt x="28" y="20"/>
                  </a:lnTo>
                  <a:lnTo>
                    <a:pt x="28" y="20"/>
                  </a:lnTo>
                  <a:lnTo>
                    <a:pt x="32" y="18"/>
                  </a:lnTo>
                  <a:lnTo>
                    <a:pt x="32" y="18"/>
                  </a:lnTo>
                  <a:lnTo>
                    <a:pt x="28" y="16"/>
                  </a:lnTo>
                  <a:lnTo>
                    <a:pt x="28" y="16"/>
                  </a:lnTo>
                  <a:lnTo>
                    <a:pt x="26" y="18"/>
                  </a:lnTo>
                  <a:lnTo>
                    <a:pt x="22" y="20"/>
                  </a:lnTo>
                  <a:lnTo>
                    <a:pt x="22" y="20"/>
                  </a:lnTo>
                  <a:lnTo>
                    <a:pt x="24" y="16"/>
                  </a:lnTo>
                  <a:lnTo>
                    <a:pt x="26" y="12"/>
                  </a:lnTo>
                  <a:lnTo>
                    <a:pt x="30" y="8"/>
                  </a:lnTo>
                  <a:lnTo>
                    <a:pt x="30" y="4"/>
                  </a:lnTo>
                  <a:lnTo>
                    <a:pt x="30" y="4"/>
                  </a:lnTo>
                  <a:lnTo>
                    <a:pt x="34" y="2"/>
                  </a:lnTo>
                  <a:lnTo>
                    <a:pt x="34" y="2"/>
                  </a:lnTo>
                  <a:lnTo>
                    <a:pt x="34" y="0"/>
                  </a:lnTo>
                  <a:lnTo>
                    <a:pt x="34" y="0"/>
                  </a:lnTo>
                  <a:lnTo>
                    <a:pt x="32" y="0"/>
                  </a:lnTo>
                  <a:lnTo>
                    <a:pt x="32" y="0"/>
                  </a:lnTo>
                  <a:lnTo>
                    <a:pt x="32" y="0"/>
                  </a:lnTo>
                  <a:lnTo>
                    <a:pt x="32" y="0"/>
                  </a:lnTo>
                  <a:lnTo>
                    <a:pt x="24" y="2"/>
                  </a:lnTo>
                  <a:lnTo>
                    <a:pt x="24" y="2"/>
                  </a:lnTo>
                  <a:lnTo>
                    <a:pt x="20" y="6"/>
                  </a:lnTo>
                  <a:lnTo>
                    <a:pt x="16" y="10"/>
                  </a:lnTo>
                  <a:lnTo>
                    <a:pt x="10" y="22"/>
                  </a:lnTo>
                  <a:lnTo>
                    <a:pt x="10" y="22"/>
                  </a:lnTo>
                  <a:lnTo>
                    <a:pt x="12" y="26"/>
                  </a:lnTo>
                  <a:lnTo>
                    <a:pt x="12" y="26"/>
                  </a:lnTo>
                  <a:lnTo>
                    <a:pt x="8" y="28"/>
                  </a:lnTo>
                  <a:lnTo>
                    <a:pt x="8" y="28"/>
                  </a:lnTo>
                  <a:lnTo>
                    <a:pt x="6" y="32"/>
                  </a:lnTo>
                  <a:lnTo>
                    <a:pt x="6" y="32"/>
                  </a:lnTo>
                  <a:lnTo>
                    <a:pt x="6" y="32"/>
                  </a:lnTo>
                  <a:lnTo>
                    <a:pt x="6" y="32"/>
                  </a:lnTo>
                  <a:lnTo>
                    <a:pt x="10" y="32"/>
                  </a:lnTo>
                  <a:lnTo>
                    <a:pt x="10" y="32"/>
                  </a:lnTo>
                  <a:lnTo>
                    <a:pt x="4" y="36"/>
                  </a:lnTo>
                  <a:lnTo>
                    <a:pt x="0" y="40"/>
                  </a:lnTo>
                  <a:lnTo>
                    <a:pt x="0" y="40"/>
                  </a:lnTo>
                  <a:lnTo>
                    <a:pt x="0" y="44"/>
                  </a:lnTo>
                  <a:lnTo>
                    <a:pt x="0" y="44"/>
                  </a:lnTo>
                  <a:lnTo>
                    <a:pt x="10" y="42"/>
                  </a:lnTo>
                  <a:lnTo>
                    <a:pt x="10" y="42"/>
                  </a:lnTo>
                  <a:lnTo>
                    <a:pt x="20" y="44"/>
                  </a:lnTo>
                  <a:lnTo>
                    <a:pt x="20" y="44"/>
                  </a:lnTo>
                  <a:lnTo>
                    <a:pt x="24" y="44"/>
                  </a:lnTo>
                  <a:lnTo>
                    <a:pt x="28" y="42"/>
                  </a:lnTo>
                  <a:lnTo>
                    <a:pt x="28" y="42"/>
                  </a:lnTo>
                  <a:lnTo>
                    <a:pt x="30" y="40"/>
                  </a:lnTo>
                  <a:lnTo>
                    <a:pt x="30" y="44"/>
                  </a:lnTo>
                  <a:lnTo>
                    <a:pt x="30" y="44"/>
                  </a:lnTo>
                  <a:lnTo>
                    <a:pt x="30" y="44"/>
                  </a:lnTo>
                  <a:lnTo>
                    <a:pt x="30" y="44"/>
                  </a:lnTo>
                  <a:lnTo>
                    <a:pt x="32" y="44"/>
                  </a:lnTo>
                  <a:lnTo>
                    <a:pt x="32" y="44"/>
                  </a:lnTo>
                  <a:lnTo>
                    <a:pt x="34" y="42"/>
                  </a:lnTo>
                  <a:lnTo>
                    <a:pt x="34" y="42"/>
                  </a:lnTo>
                  <a:lnTo>
                    <a:pt x="38" y="42"/>
                  </a:lnTo>
                  <a:lnTo>
                    <a:pt x="38" y="42"/>
                  </a:lnTo>
                  <a:lnTo>
                    <a:pt x="38" y="42"/>
                  </a:lnTo>
                  <a:lnTo>
                    <a:pt x="34" y="46"/>
                  </a:lnTo>
                  <a:lnTo>
                    <a:pt x="30" y="50"/>
                  </a:lnTo>
                  <a:lnTo>
                    <a:pt x="30" y="50"/>
                  </a:lnTo>
                  <a:lnTo>
                    <a:pt x="30" y="50"/>
                  </a:lnTo>
                  <a:lnTo>
                    <a:pt x="30" y="50"/>
                  </a:lnTo>
                  <a:lnTo>
                    <a:pt x="34" y="50"/>
                  </a:lnTo>
                  <a:lnTo>
                    <a:pt x="34" y="50"/>
                  </a:lnTo>
                  <a:lnTo>
                    <a:pt x="38" y="46"/>
                  </a:lnTo>
                  <a:lnTo>
                    <a:pt x="44" y="42"/>
                  </a:lnTo>
                  <a:lnTo>
                    <a:pt x="44" y="42"/>
                  </a:lnTo>
                  <a:lnTo>
                    <a:pt x="44" y="42"/>
                  </a:lnTo>
                  <a:lnTo>
                    <a:pt x="44" y="42"/>
                  </a:lnTo>
                  <a:lnTo>
                    <a:pt x="46" y="44"/>
                  </a:lnTo>
                  <a:lnTo>
                    <a:pt x="46" y="44"/>
                  </a:lnTo>
                  <a:lnTo>
                    <a:pt x="44" y="48"/>
                  </a:lnTo>
                  <a:lnTo>
                    <a:pt x="44" y="48"/>
                  </a:lnTo>
                  <a:lnTo>
                    <a:pt x="44" y="50"/>
                  </a:lnTo>
                  <a:lnTo>
                    <a:pt x="44" y="50"/>
                  </a:lnTo>
                  <a:lnTo>
                    <a:pt x="46" y="50"/>
                  </a:lnTo>
                  <a:lnTo>
                    <a:pt x="46" y="50"/>
                  </a:lnTo>
                  <a:lnTo>
                    <a:pt x="48" y="48"/>
                  </a:lnTo>
                  <a:lnTo>
                    <a:pt x="48" y="48"/>
                  </a:lnTo>
                  <a:lnTo>
                    <a:pt x="48" y="52"/>
                  </a:lnTo>
                  <a:lnTo>
                    <a:pt x="48" y="52"/>
                  </a:lnTo>
                  <a:lnTo>
                    <a:pt x="54" y="54"/>
                  </a:lnTo>
                  <a:lnTo>
                    <a:pt x="54" y="54"/>
                  </a:lnTo>
                  <a:lnTo>
                    <a:pt x="56" y="50"/>
                  </a:lnTo>
                  <a:lnTo>
                    <a:pt x="56" y="44"/>
                  </a:lnTo>
                  <a:lnTo>
                    <a:pt x="56" y="44"/>
                  </a:lnTo>
                  <a:lnTo>
                    <a:pt x="54" y="44"/>
                  </a:lnTo>
                  <a:lnTo>
                    <a:pt x="54" y="42"/>
                  </a:lnTo>
                  <a:lnTo>
                    <a:pt x="54" y="4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46" name="Freeform 233"/>
            <p:cNvSpPr/>
            <p:nvPr/>
          </p:nvSpPr>
          <p:spPr bwMode="auto">
            <a:xfrm>
              <a:off x="1495425" y="361950"/>
              <a:ext cx="15875" cy="9525"/>
            </a:xfrm>
            <a:custGeom>
              <a:avLst/>
              <a:gdLst/>
              <a:ahLst/>
              <a:cxnLst>
                <a:cxn ang="0">
                  <a:pos x="4" y="0"/>
                </a:cxn>
                <a:cxn ang="0">
                  <a:pos x="4" y="0"/>
                </a:cxn>
                <a:cxn ang="0">
                  <a:pos x="2" y="2"/>
                </a:cxn>
                <a:cxn ang="0">
                  <a:pos x="0" y="4"/>
                </a:cxn>
                <a:cxn ang="0">
                  <a:pos x="0" y="4"/>
                </a:cxn>
                <a:cxn ang="0">
                  <a:pos x="2" y="6"/>
                </a:cxn>
                <a:cxn ang="0">
                  <a:pos x="6" y="6"/>
                </a:cxn>
                <a:cxn ang="0">
                  <a:pos x="6" y="6"/>
                </a:cxn>
                <a:cxn ang="0">
                  <a:pos x="8" y="4"/>
                </a:cxn>
                <a:cxn ang="0">
                  <a:pos x="8" y="4"/>
                </a:cxn>
                <a:cxn ang="0">
                  <a:pos x="10" y="2"/>
                </a:cxn>
                <a:cxn ang="0">
                  <a:pos x="10" y="2"/>
                </a:cxn>
                <a:cxn ang="0">
                  <a:pos x="8" y="0"/>
                </a:cxn>
                <a:cxn ang="0">
                  <a:pos x="4" y="0"/>
                </a:cxn>
                <a:cxn ang="0">
                  <a:pos x="4" y="0"/>
                </a:cxn>
              </a:cxnLst>
              <a:rect l="0" t="0" r="r" b="b"/>
              <a:pathLst>
                <a:path w="10" h="6">
                  <a:moveTo>
                    <a:pt x="4" y="0"/>
                  </a:moveTo>
                  <a:lnTo>
                    <a:pt x="4" y="0"/>
                  </a:lnTo>
                  <a:lnTo>
                    <a:pt x="2" y="2"/>
                  </a:lnTo>
                  <a:lnTo>
                    <a:pt x="0" y="4"/>
                  </a:lnTo>
                  <a:lnTo>
                    <a:pt x="0" y="4"/>
                  </a:lnTo>
                  <a:lnTo>
                    <a:pt x="2" y="6"/>
                  </a:lnTo>
                  <a:lnTo>
                    <a:pt x="6" y="6"/>
                  </a:lnTo>
                  <a:lnTo>
                    <a:pt x="6" y="6"/>
                  </a:lnTo>
                  <a:lnTo>
                    <a:pt x="8" y="4"/>
                  </a:lnTo>
                  <a:lnTo>
                    <a:pt x="8" y="4"/>
                  </a:lnTo>
                  <a:lnTo>
                    <a:pt x="10" y="2"/>
                  </a:lnTo>
                  <a:lnTo>
                    <a:pt x="10" y="2"/>
                  </a:lnTo>
                  <a:lnTo>
                    <a:pt x="8" y="0"/>
                  </a:lnTo>
                  <a:lnTo>
                    <a:pt x="4" y="0"/>
                  </a:lnTo>
                  <a:lnTo>
                    <a:pt x="4"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47" name="Freeform 234"/>
            <p:cNvSpPr/>
            <p:nvPr/>
          </p:nvSpPr>
          <p:spPr bwMode="auto">
            <a:xfrm>
              <a:off x="803275" y="1457325"/>
              <a:ext cx="120650" cy="44450"/>
            </a:xfrm>
            <a:custGeom>
              <a:avLst/>
              <a:gdLst/>
              <a:ahLst/>
              <a:cxnLst>
                <a:cxn ang="0">
                  <a:pos x="10" y="4"/>
                </a:cxn>
                <a:cxn ang="0">
                  <a:pos x="12" y="4"/>
                </a:cxn>
                <a:cxn ang="0">
                  <a:pos x="8" y="6"/>
                </a:cxn>
                <a:cxn ang="0">
                  <a:pos x="12" y="8"/>
                </a:cxn>
                <a:cxn ang="0">
                  <a:pos x="20" y="8"/>
                </a:cxn>
                <a:cxn ang="0">
                  <a:pos x="30" y="12"/>
                </a:cxn>
                <a:cxn ang="0">
                  <a:pos x="38" y="14"/>
                </a:cxn>
                <a:cxn ang="0">
                  <a:pos x="38" y="16"/>
                </a:cxn>
                <a:cxn ang="0">
                  <a:pos x="40" y="18"/>
                </a:cxn>
                <a:cxn ang="0">
                  <a:pos x="50" y="22"/>
                </a:cxn>
                <a:cxn ang="0">
                  <a:pos x="50" y="24"/>
                </a:cxn>
                <a:cxn ang="0">
                  <a:pos x="48" y="26"/>
                </a:cxn>
                <a:cxn ang="0">
                  <a:pos x="46" y="28"/>
                </a:cxn>
                <a:cxn ang="0">
                  <a:pos x="52" y="28"/>
                </a:cxn>
                <a:cxn ang="0">
                  <a:pos x="58" y="28"/>
                </a:cxn>
                <a:cxn ang="0">
                  <a:pos x="66" y="28"/>
                </a:cxn>
                <a:cxn ang="0">
                  <a:pos x="76" y="26"/>
                </a:cxn>
                <a:cxn ang="0">
                  <a:pos x="76" y="26"/>
                </a:cxn>
                <a:cxn ang="0">
                  <a:pos x="64" y="22"/>
                </a:cxn>
                <a:cxn ang="0">
                  <a:pos x="62" y="20"/>
                </a:cxn>
                <a:cxn ang="0">
                  <a:pos x="64" y="18"/>
                </a:cxn>
                <a:cxn ang="0">
                  <a:pos x="58" y="16"/>
                </a:cxn>
                <a:cxn ang="0">
                  <a:pos x="50" y="14"/>
                </a:cxn>
                <a:cxn ang="0">
                  <a:pos x="46" y="10"/>
                </a:cxn>
                <a:cxn ang="0">
                  <a:pos x="32" y="6"/>
                </a:cxn>
                <a:cxn ang="0">
                  <a:pos x="26" y="2"/>
                </a:cxn>
                <a:cxn ang="0">
                  <a:pos x="24" y="2"/>
                </a:cxn>
                <a:cxn ang="0">
                  <a:pos x="8" y="0"/>
                </a:cxn>
                <a:cxn ang="0">
                  <a:pos x="0" y="0"/>
                </a:cxn>
                <a:cxn ang="0">
                  <a:pos x="0" y="0"/>
                </a:cxn>
                <a:cxn ang="0">
                  <a:pos x="0" y="6"/>
                </a:cxn>
                <a:cxn ang="0">
                  <a:pos x="4" y="4"/>
                </a:cxn>
                <a:cxn ang="0">
                  <a:pos x="10" y="4"/>
                </a:cxn>
              </a:cxnLst>
              <a:rect l="0" t="0" r="r" b="b"/>
              <a:pathLst>
                <a:path w="76" h="28">
                  <a:moveTo>
                    <a:pt x="10" y="4"/>
                  </a:moveTo>
                  <a:lnTo>
                    <a:pt x="10" y="4"/>
                  </a:lnTo>
                  <a:lnTo>
                    <a:pt x="12" y="4"/>
                  </a:lnTo>
                  <a:lnTo>
                    <a:pt x="12" y="4"/>
                  </a:lnTo>
                  <a:lnTo>
                    <a:pt x="12" y="4"/>
                  </a:lnTo>
                  <a:lnTo>
                    <a:pt x="8" y="6"/>
                  </a:lnTo>
                  <a:lnTo>
                    <a:pt x="8" y="6"/>
                  </a:lnTo>
                  <a:lnTo>
                    <a:pt x="12" y="8"/>
                  </a:lnTo>
                  <a:lnTo>
                    <a:pt x="20" y="8"/>
                  </a:lnTo>
                  <a:lnTo>
                    <a:pt x="20" y="8"/>
                  </a:lnTo>
                  <a:lnTo>
                    <a:pt x="30" y="12"/>
                  </a:lnTo>
                  <a:lnTo>
                    <a:pt x="30" y="12"/>
                  </a:lnTo>
                  <a:lnTo>
                    <a:pt x="34" y="12"/>
                  </a:lnTo>
                  <a:lnTo>
                    <a:pt x="38" y="14"/>
                  </a:lnTo>
                  <a:lnTo>
                    <a:pt x="38" y="14"/>
                  </a:lnTo>
                  <a:lnTo>
                    <a:pt x="38" y="16"/>
                  </a:lnTo>
                  <a:lnTo>
                    <a:pt x="40" y="18"/>
                  </a:lnTo>
                  <a:lnTo>
                    <a:pt x="40" y="18"/>
                  </a:lnTo>
                  <a:lnTo>
                    <a:pt x="46" y="20"/>
                  </a:lnTo>
                  <a:lnTo>
                    <a:pt x="50" y="22"/>
                  </a:lnTo>
                  <a:lnTo>
                    <a:pt x="50" y="22"/>
                  </a:lnTo>
                  <a:lnTo>
                    <a:pt x="50" y="24"/>
                  </a:lnTo>
                  <a:lnTo>
                    <a:pt x="48" y="26"/>
                  </a:lnTo>
                  <a:lnTo>
                    <a:pt x="48" y="26"/>
                  </a:lnTo>
                  <a:lnTo>
                    <a:pt x="46" y="28"/>
                  </a:lnTo>
                  <a:lnTo>
                    <a:pt x="46" y="28"/>
                  </a:lnTo>
                  <a:lnTo>
                    <a:pt x="46" y="28"/>
                  </a:lnTo>
                  <a:lnTo>
                    <a:pt x="52" y="28"/>
                  </a:lnTo>
                  <a:lnTo>
                    <a:pt x="58" y="28"/>
                  </a:lnTo>
                  <a:lnTo>
                    <a:pt x="58" y="28"/>
                  </a:lnTo>
                  <a:lnTo>
                    <a:pt x="66" y="28"/>
                  </a:lnTo>
                  <a:lnTo>
                    <a:pt x="66" y="28"/>
                  </a:lnTo>
                  <a:lnTo>
                    <a:pt x="76" y="26"/>
                  </a:lnTo>
                  <a:lnTo>
                    <a:pt x="76" y="26"/>
                  </a:lnTo>
                  <a:lnTo>
                    <a:pt x="76" y="26"/>
                  </a:lnTo>
                  <a:lnTo>
                    <a:pt x="76" y="26"/>
                  </a:lnTo>
                  <a:lnTo>
                    <a:pt x="70" y="22"/>
                  </a:lnTo>
                  <a:lnTo>
                    <a:pt x="64" y="22"/>
                  </a:lnTo>
                  <a:lnTo>
                    <a:pt x="64" y="22"/>
                  </a:lnTo>
                  <a:lnTo>
                    <a:pt x="62" y="20"/>
                  </a:lnTo>
                  <a:lnTo>
                    <a:pt x="62" y="20"/>
                  </a:lnTo>
                  <a:lnTo>
                    <a:pt x="64" y="18"/>
                  </a:lnTo>
                  <a:lnTo>
                    <a:pt x="64" y="18"/>
                  </a:lnTo>
                  <a:lnTo>
                    <a:pt x="58" y="16"/>
                  </a:lnTo>
                  <a:lnTo>
                    <a:pt x="50" y="14"/>
                  </a:lnTo>
                  <a:lnTo>
                    <a:pt x="50" y="14"/>
                  </a:lnTo>
                  <a:lnTo>
                    <a:pt x="46" y="10"/>
                  </a:lnTo>
                  <a:lnTo>
                    <a:pt x="46" y="10"/>
                  </a:lnTo>
                  <a:lnTo>
                    <a:pt x="40" y="8"/>
                  </a:lnTo>
                  <a:lnTo>
                    <a:pt x="32" y="6"/>
                  </a:lnTo>
                  <a:lnTo>
                    <a:pt x="32" y="6"/>
                  </a:lnTo>
                  <a:lnTo>
                    <a:pt x="26" y="2"/>
                  </a:lnTo>
                  <a:lnTo>
                    <a:pt x="24" y="2"/>
                  </a:lnTo>
                  <a:lnTo>
                    <a:pt x="24" y="2"/>
                  </a:lnTo>
                  <a:lnTo>
                    <a:pt x="16" y="0"/>
                  </a:lnTo>
                  <a:lnTo>
                    <a:pt x="8" y="0"/>
                  </a:lnTo>
                  <a:lnTo>
                    <a:pt x="8" y="0"/>
                  </a:lnTo>
                  <a:lnTo>
                    <a:pt x="0" y="0"/>
                  </a:lnTo>
                  <a:lnTo>
                    <a:pt x="0" y="0"/>
                  </a:lnTo>
                  <a:lnTo>
                    <a:pt x="0" y="0"/>
                  </a:lnTo>
                  <a:lnTo>
                    <a:pt x="0" y="0"/>
                  </a:lnTo>
                  <a:lnTo>
                    <a:pt x="0" y="6"/>
                  </a:lnTo>
                  <a:lnTo>
                    <a:pt x="0" y="6"/>
                  </a:lnTo>
                  <a:lnTo>
                    <a:pt x="4" y="4"/>
                  </a:lnTo>
                  <a:lnTo>
                    <a:pt x="10" y="4"/>
                  </a:lnTo>
                  <a:lnTo>
                    <a:pt x="10" y="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48" name="Freeform 235"/>
            <p:cNvSpPr/>
            <p:nvPr/>
          </p:nvSpPr>
          <p:spPr bwMode="auto">
            <a:xfrm>
              <a:off x="2527300" y="431800"/>
              <a:ext cx="79375" cy="69850"/>
            </a:xfrm>
            <a:custGeom>
              <a:avLst/>
              <a:gdLst/>
              <a:ahLst/>
              <a:cxnLst>
                <a:cxn ang="0">
                  <a:pos x="2" y="28"/>
                </a:cxn>
                <a:cxn ang="0">
                  <a:pos x="2" y="28"/>
                </a:cxn>
                <a:cxn ang="0">
                  <a:pos x="4" y="30"/>
                </a:cxn>
                <a:cxn ang="0">
                  <a:pos x="6" y="30"/>
                </a:cxn>
                <a:cxn ang="0">
                  <a:pos x="10" y="28"/>
                </a:cxn>
                <a:cxn ang="0">
                  <a:pos x="10" y="28"/>
                </a:cxn>
                <a:cxn ang="0">
                  <a:pos x="18" y="30"/>
                </a:cxn>
                <a:cxn ang="0">
                  <a:pos x="26" y="34"/>
                </a:cxn>
                <a:cxn ang="0">
                  <a:pos x="26" y="34"/>
                </a:cxn>
                <a:cxn ang="0">
                  <a:pos x="24" y="36"/>
                </a:cxn>
                <a:cxn ang="0">
                  <a:pos x="24" y="36"/>
                </a:cxn>
                <a:cxn ang="0">
                  <a:pos x="22" y="38"/>
                </a:cxn>
                <a:cxn ang="0">
                  <a:pos x="20" y="38"/>
                </a:cxn>
                <a:cxn ang="0">
                  <a:pos x="20" y="40"/>
                </a:cxn>
                <a:cxn ang="0">
                  <a:pos x="20" y="40"/>
                </a:cxn>
                <a:cxn ang="0">
                  <a:pos x="28" y="40"/>
                </a:cxn>
                <a:cxn ang="0">
                  <a:pos x="28" y="40"/>
                </a:cxn>
                <a:cxn ang="0">
                  <a:pos x="30" y="44"/>
                </a:cxn>
                <a:cxn ang="0">
                  <a:pos x="30" y="44"/>
                </a:cxn>
                <a:cxn ang="0">
                  <a:pos x="34" y="44"/>
                </a:cxn>
                <a:cxn ang="0">
                  <a:pos x="36" y="42"/>
                </a:cxn>
                <a:cxn ang="0">
                  <a:pos x="36" y="42"/>
                </a:cxn>
                <a:cxn ang="0">
                  <a:pos x="50" y="42"/>
                </a:cxn>
                <a:cxn ang="0">
                  <a:pos x="50" y="42"/>
                </a:cxn>
                <a:cxn ang="0">
                  <a:pos x="50" y="40"/>
                </a:cxn>
                <a:cxn ang="0">
                  <a:pos x="46" y="38"/>
                </a:cxn>
                <a:cxn ang="0">
                  <a:pos x="42" y="36"/>
                </a:cxn>
                <a:cxn ang="0">
                  <a:pos x="42" y="36"/>
                </a:cxn>
                <a:cxn ang="0">
                  <a:pos x="38" y="28"/>
                </a:cxn>
                <a:cxn ang="0">
                  <a:pos x="34" y="20"/>
                </a:cxn>
                <a:cxn ang="0">
                  <a:pos x="34" y="20"/>
                </a:cxn>
                <a:cxn ang="0">
                  <a:pos x="36" y="12"/>
                </a:cxn>
                <a:cxn ang="0">
                  <a:pos x="38" y="10"/>
                </a:cxn>
                <a:cxn ang="0">
                  <a:pos x="42" y="6"/>
                </a:cxn>
                <a:cxn ang="0">
                  <a:pos x="44" y="2"/>
                </a:cxn>
                <a:cxn ang="0">
                  <a:pos x="44" y="2"/>
                </a:cxn>
                <a:cxn ang="0">
                  <a:pos x="38" y="0"/>
                </a:cxn>
                <a:cxn ang="0">
                  <a:pos x="38" y="0"/>
                </a:cxn>
                <a:cxn ang="0">
                  <a:pos x="30" y="0"/>
                </a:cxn>
                <a:cxn ang="0">
                  <a:pos x="24" y="2"/>
                </a:cxn>
                <a:cxn ang="0">
                  <a:pos x="24" y="2"/>
                </a:cxn>
                <a:cxn ang="0">
                  <a:pos x="18" y="2"/>
                </a:cxn>
                <a:cxn ang="0">
                  <a:pos x="18" y="2"/>
                </a:cxn>
                <a:cxn ang="0">
                  <a:pos x="14" y="6"/>
                </a:cxn>
                <a:cxn ang="0">
                  <a:pos x="10" y="8"/>
                </a:cxn>
                <a:cxn ang="0">
                  <a:pos x="10" y="8"/>
                </a:cxn>
                <a:cxn ang="0">
                  <a:pos x="10" y="10"/>
                </a:cxn>
                <a:cxn ang="0">
                  <a:pos x="10" y="10"/>
                </a:cxn>
                <a:cxn ang="0">
                  <a:pos x="14" y="12"/>
                </a:cxn>
                <a:cxn ang="0">
                  <a:pos x="14" y="12"/>
                </a:cxn>
                <a:cxn ang="0">
                  <a:pos x="12" y="16"/>
                </a:cxn>
                <a:cxn ang="0">
                  <a:pos x="8" y="20"/>
                </a:cxn>
                <a:cxn ang="0">
                  <a:pos x="8" y="20"/>
                </a:cxn>
                <a:cxn ang="0">
                  <a:pos x="6" y="20"/>
                </a:cxn>
                <a:cxn ang="0">
                  <a:pos x="2" y="20"/>
                </a:cxn>
                <a:cxn ang="0">
                  <a:pos x="2" y="20"/>
                </a:cxn>
                <a:cxn ang="0">
                  <a:pos x="0" y="22"/>
                </a:cxn>
                <a:cxn ang="0">
                  <a:pos x="0" y="26"/>
                </a:cxn>
                <a:cxn ang="0">
                  <a:pos x="0" y="26"/>
                </a:cxn>
                <a:cxn ang="0">
                  <a:pos x="2" y="28"/>
                </a:cxn>
                <a:cxn ang="0">
                  <a:pos x="2" y="28"/>
                </a:cxn>
              </a:cxnLst>
              <a:rect l="0" t="0" r="r" b="b"/>
              <a:pathLst>
                <a:path w="50" h="44">
                  <a:moveTo>
                    <a:pt x="2" y="28"/>
                  </a:moveTo>
                  <a:lnTo>
                    <a:pt x="2" y="28"/>
                  </a:lnTo>
                  <a:lnTo>
                    <a:pt x="4" y="30"/>
                  </a:lnTo>
                  <a:lnTo>
                    <a:pt x="6" y="30"/>
                  </a:lnTo>
                  <a:lnTo>
                    <a:pt x="10" y="28"/>
                  </a:lnTo>
                  <a:lnTo>
                    <a:pt x="10" y="28"/>
                  </a:lnTo>
                  <a:lnTo>
                    <a:pt x="18" y="30"/>
                  </a:lnTo>
                  <a:lnTo>
                    <a:pt x="26" y="34"/>
                  </a:lnTo>
                  <a:lnTo>
                    <a:pt x="26" y="34"/>
                  </a:lnTo>
                  <a:lnTo>
                    <a:pt x="24" y="36"/>
                  </a:lnTo>
                  <a:lnTo>
                    <a:pt x="24" y="36"/>
                  </a:lnTo>
                  <a:lnTo>
                    <a:pt x="22" y="38"/>
                  </a:lnTo>
                  <a:lnTo>
                    <a:pt x="20" y="38"/>
                  </a:lnTo>
                  <a:lnTo>
                    <a:pt x="20" y="40"/>
                  </a:lnTo>
                  <a:lnTo>
                    <a:pt x="20" y="40"/>
                  </a:lnTo>
                  <a:lnTo>
                    <a:pt x="28" y="40"/>
                  </a:lnTo>
                  <a:lnTo>
                    <a:pt x="28" y="40"/>
                  </a:lnTo>
                  <a:lnTo>
                    <a:pt x="30" y="44"/>
                  </a:lnTo>
                  <a:lnTo>
                    <a:pt x="30" y="44"/>
                  </a:lnTo>
                  <a:lnTo>
                    <a:pt x="34" y="44"/>
                  </a:lnTo>
                  <a:lnTo>
                    <a:pt x="36" y="42"/>
                  </a:lnTo>
                  <a:lnTo>
                    <a:pt x="36" y="42"/>
                  </a:lnTo>
                  <a:lnTo>
                    <a:pt x="50" y="42"/>
                  </a:lnTo>
                  <a:lnTo>
                    <a:pt x="50" y="42"/>
                  </a:lnTo>
                  <a:lnTo>
                    <a:pt x="50" y="40"/>
                  </a:lnTo>
                  <a:lnTo>
                    <a:pt x="46" y="38"/>
                  </a:lnTo>
                  <a:lnTo>
                    <a:pt x="42" y="36"/>
                  </a:lnTo>
                  <a:lnTo>
                    <a:pt x="42" y="36"/>
                  </a:lnTo>
                  <a:lnTo>
                    <a:pt x="38" y="28"/>
                  </a:lnTo>
                  <a:lnTo>
                    <a:pt x="34" y="20"/>
                  </a:lnTo>
                  <a:lnTo>
                    <a:pt x="34" y="20"/>
                  </a:lnTo>
                  <a:lnTo>
                    <a:pt x="36" y="12"/>
                  </a:lnTo>
                  <a:lnTo>
                    <a:pt x="38" y="10"/>
                  </a:lnTo>
                  <a:lnTo>
                    <a:pt x="42" y="6"/>
                  </a:lnTo>
                  <a:lnTo>
                    <a:pt x="44" y="2"/>
                  </a:lnTo>
                  <a:lnTo>
                    <a:pt x="44" y="2"/>
                  </a:lnTo>
                  <a:lnTo>
                    <a:pt x="38" y="0"/>
                  </a:lnTo>
                  <a:lnTo>
                    <a:pt x="38" y="0"/>
                  </a:lnTo>
                  <a:lnTo>
                    <a:pt x="30" y="0"/>
                  </a:lnTo>
                  <a:lnTo>
                    <a:pt x="24" y="2"/>
                  </a:lnTo>
                  <a:lnTo>
                    <a:pt x="24" y="2"/>
                  </a:lnTo>
                  <a:lnTo>
                    <a:pt x="18" y="2"/>
                  </a:lnTo>
                  <a:lnTo>
                    <a:pt x="18" y="2"/>
                  </a:lnTo>
                  <a:lnTo>
                    <a:pt x="14" y="6"/>
                  </a:lnTo>
                  <a:lnTo>
                    <a:pt x="10" y="8"/>
                  </a:lnTo>
                  <a:lnTo>
                    <a:pt x="10" y="8"/>
                  </a:lnTo>
                  <a:lnTo>
                    <a:pt x="10" y="10"/>
                  </a:lnTo>
                  <a:lnTo>
                    <a:pt x="10" y="10"/>
                  </a:lnTo>
                  <a:lnTo>
                    <a:pt x="14" y="12"/>
                  </a:lnTo>
                  <a:lnTo>
                    <a:pt x="14" y="12"/>
                  </a:lnTo>
                  <a:lnTo>
                    <a:pt x="12" y="16"/>
                  </a:lnTo>
                  <a:lnTo>
                    <a:pt x="8" y="20"/>
                  </a:lnTo>
                  <a:lnTo>
                    <a:pt x="8" y="20"/>
                  </a:lnTo>
                  <a:lnTo>
                    <a:pt x="6" y="20"/>
                  </a:lnTo>
                  <a:lnTo>
                    <a:pt x="2" y="20"/>
                  </a:lnTo>
                  <a:lnTo>
                    <a:pt x="2" y="20"/>
                  </a:lnTo>
                  <a:lnTo>
                    <a:pt x="0" y="22"/>
                  </a:lnTo>
                  <a:lnTo>
                    <a:pt x="0" y="26"/>
                  </a:lnTo>
                  <a:lnTo>
                    <a:pt x="0" y="26"/>
                  </a:lnTo>
                  <a:lnTo>
                    <a:pt x="2" y="28"/>
                  </a:lnTo>
                  <a:lnTo>
                    <a:pt x="2" y="28"/>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49" name="Freeform 236"/>
            <p:cNvSpPr/>
            <p:nvPr/>
          </p:nvSpPr>
          <p:spPr bwMode="auto">
            <a:xfrm>
              <a:off x="1936750" y="784225"/>
              <a:ext cx="31750" cy="22225"/>
            </a:xfrm>
            <a:custGeom>
              <a:avLst/>
              <a:gdLst/>
              <a:ahLst/>
              <a:cxnLst>
                <a:cxn ang="0">
                  <a:pos x="6" y="10"/>
                </a:cxn>
                <a:cxn ang="0">
                  <a:pos x="6" y="10"/>
                </a:cxn>
                <a:cxn ang="0">
                  <a:pos x="18" y="10"/>
                </a:cxn>
                <a:cxn ang="0">
                  <a:pos x="18" y="10"/>
                </a:cxn>
                <a:cxn ang="0">
                  <a:pos x="20" y="6"/>
                </a:cxn>
                <a:cxn ang="0">
                  <a:pos x="20" y="6"/>
                </a:cxn>
                <a:cxn ang="0">
                  <a:pos x="18" y="4"/>
                </a:cxn>
                <a:cxn ang="0">
                  <a:pos x="20" y="0"/>
                </a:cxn>
                <a:cxn ang="0">
                  <a:pos x="20" y="0"/>
                </a:cxn>
                <a:cxn ang="0">
                  <a:pos x="18" y="0"/>
                </a:cxn>
                <a:cxn ang="0">
                  <a:pos x="18" y="0"/>
                </a:cxn>
                <a:cxn ang="0">
                  <a:pos x="18" y="2"/>
                </a:cxn>
                <a:cxn ang="0">
                  <a:pos x="18" y="2"/>
                </a:cxn>
                <a:cxn ang="0">
                  <a:pos x="14" y="2"/>
                </a:cxn>
                <a:cxn ang="0">
                  <a:pos x="14" y="2"/>
                </a:cxn>
                <a:cxn ang="0">
                  <a:pos x="12" y="6"/>
                </a:cxn>
                <a:cxn ang="0">
                  <a:pos x="8" y="8"/>
                </a:cxn>
                <a:cxn ang="0">
                  <a:pos x="8" y="8"/>
                </a:cxn>
                <a:cxn ang="0">
                  <a:pos x="2" y="8"/>
                </a:cxn>
                <a:cxn ang="0">
                  <a:pos x="2" y="8"/>
                </a:cxn>
                <a:cxn ang="0">
                  <a:pos x="0" y="12"/>
                </a:cxn>
                <a:cxn ang="0">
                  <a:pos x="0" y="12"/>
                </a:cxn>
                <a:cxn ang="0">
                  <a:pos x="2" y="14"/>
                </a:cxn>
                <a:cxn ang="0">
                  <a:pos x="2" y="14"/>
                </a:cxn>
                <a:cxn ang="0">
                  <a:pos x="4" y="12"/>
                </a:cxn>
                <a:cxn ang="0">
                  <a:pos x="6" y="10"/>
                </a:cxn>
                <a:cxn ang="0">
                  <a:pos x="6" y="10"/>
                </a:cxn>
              </a:cxnLst>
              <a:rect l="0" t="0" r="r" b="b"/>
              <a:pathLst>
                <a:path w="20" h="14">
                  <a:moveTo>
                    <a:pt x="6" y="10"/>
                  </a:moveTo>
                  <a:lnTo>
                    <a:pt x="6" y="10"/>
                  </a:lnTo>
                  <a:lnTo>
                    <a:pt x="18" y="10"/>
                  </a:lnTo>
                  <a:lnTo>
                    <a:pt x="18" y="10"/>
                  </a:lnTo>
                  <a:lnTo>
                    <a:pt x="20" y="6"/>
                  </a:lnTo>
                  <a:lnTo>
                    <a:pt x="20" y="6"/>
                  </a:lnTo>
                  <a:lnTo>
                    <a:pt x="18" y="4"/>
                  </a:lnTo>
                  <a:lnTo>
                    <a:pt x="20" y="0"/>
                  </a:lnTo>
                  <a:lnTo>
                    <a:pt x="20" y="0"/>
                  </a:lnTo>
                  <a:lnTo>
                    <a:pt x="18" y="0"/>
                  </a:lnTo>
                  <a:lnTo>
                    <a:pt x="18" y="0"/>
                  </a:lnTo>
                  <a:lnTo>
                    <a:pt x="18" y="2"/>
                  </a:lnTo>
                  <a:lnTo>
                    <a:pt x="18" y="2"/>
                  </a:lnTo>
                  <a:lnTo>
                    <a:pt x="14" y="2"/>
                  </a:lnTo>
                  <a:lnTo>
                    <a:pt x="14" y="2"/>
                  </a:lnTo>
                  <a:lnTo>
                    <a:pt x="12" y="6"/>
                  </a:lnTo>
                  <a:lnTo>
                    <a:pt x="8" y="8"/>
                  </a:lnTo>
                  <a:lnTo>
                    <a:pt x="8" y="8"/>
                  </a:lnTo>
                  <a:lnTo>
                    <a:pt x="2" y="8"/>
                  </a:lnTo>
                  <a:lnTo>
                    <a:pt x="2" y="8"/>
                  </a:lnTo>
                  <a:lnTo>
                    <a:pt x="0" y="12"/>
                  </a:lnTo>
                  <a:lnTo>
                    <a:pt x="0" y="12"/>
                  </a:lnTo>
                  <a:lnTo>
                    <a:pt x="2" y="14"/>
                  </a:lnTo>
                  <a:lnTo>
                    <a:pt x="2" y="14"/>
                  </a:lnTo>
                  <a:lnTo>
                    <a:pt x="4" y="12"/>
                  </a:lnTo>
                  <a:lnTo>
                    <a:pt x="6" y="10"/>
                  </a:lnTo>
                  <a:lnTo>
                    <a:pt x="6" y="1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50" name="Freeform 237"/>
            <p:cNvSpPr/>
            <p:nvPr/>
          </p:nvSpPr>
          <p:spPr bwMode="auto">
            <a:xfrm>
              <a:off x="1971675" y="241300"/>
              <a:ext cx="136525" cy="98425"/>
            </a:xfrm>
            <a:custGeom>
              <a:avLst/>
              <a:gdLst/>
              <a:ahLst/>
              <a:cxnLst>
                <a:cxn ang="0">
                  <a:pos x="6" y="16"/>
                </a:cxn>
                <a:cxn ang="0">
                  <a:pos x="12" y="14"/>
                </a:cxn>
                <a:cxn ang="0">
                  <a:pos x="14" y="18"/>
                </a:cxn>
                <a:cxn ang="0">
                  <a:pos x="8" y="22"/>
                </a:cxn>
                <a:cxn ang="0">
                  <a:pos x="16" y="30"/>
                </a:cxn>
                <a:cxn ang="0">
                  <a:pos x="26" y="32"/>
                </a:cxn>
                <a:cxn ang="0">
                  <a:pos x="30" y="30"/>
                </a:cxn>
                <a:cxn ang="0">
                  <a:pos x="36" y="24"/>
                </a:cxn>
                <a:cxn ang="0">
                  <a:pos x="42" y="28"/>
                </a:cxn>
                <a:cxn ang="0">
                  <a:pos x="50" y="30"/>
                </a:cxn>
                <a:cxn ang="0">
                  <a:pos x="44" y="32"/>
                </a:cxn>
                <a:cxn ang="0">
                  <a:pos x="26" y="38"/>
                </a:cxn>
                <a:cxn ang="0">
                  <a:pos x="26" y="38"/>
                </a:cxn>
                <a:cxn ang="0">
                  <a:pos x="28" y="42"/>
                </a:cxn>
                <a:cxn ang="0">
                  <a:pos x="48" y="40"/>
                </a:cxn>
                <a:cxn ang="0">
                  <a:pos x="50" y="42"/>
                </a:cxn>
                <a:cxn ang="0">
                  <a:pos x="44" y="46"/>
                </a:cxn>
                <a:cxn ang="0">
                  <a:pos x="34" y="46"/>
                </a:cxn>
                <a:cxn ang="0">
                  <a:pos x="32" y="50"/>
                </a:cxn>
                <a:cxn ang="0">
                  <a:pos x="32" y="50"/>
                </a:cxn>
                <a:cxn ang="0">
                  <a:pos x="48" y="60"/>
                </a:cxn>
                <a:cxn ang="0">
                  <a:pos x="52" y="62"/>
                </a:cxn>
                <a:cxn ang="0">
                  <a:pos x="56" y="60"/>
                </a:cxn>
                <a:cxn ang="0">
                  <a:pos x="60" y="48"/>
                </a:cxn>
                <a:cxn ang="0">
                  <a:pos x="66" y="46"/>
                </a:cxn>
                <a:cxn ang="0">
                  <a:pos x="68" y="40"/>
                </a:cxn>
                <a:cxn ang="0">
                  <a:pos x="70" y="32"/>
                </a:cxn>
                <a:cxn ang="0">
                  <a:pos x="74" y="28"/>
                </a:cxn>
                <a:cxn ang="0">
                  <a:pos x="82" y="26"/>
                </a:cxn>
                <a:cxn ang="0">
                  <a:pos x="86" y="24"/>
                </a:cxn>
                <a:cxn ang="0">
                  <a:pos x="84" y="20"/>
                </a:cxn>
                <a:cxn ang="0">
                  <a:pos x="78" y="18"/>
                </a:cxn>
                <a:cxn ang="0">
                  <a:pos x="72" y="16"/>
                </a:cxn>
                <a:cxn ang="0">
                  <a:pos x="66" y="8"/>
                </a:cxn>
                <a:cxn ang="0">
                  <a:pos x="62" y="12"/>
                </a:cxn>
                <a:cxn ang="0">
                  <a:pos x="60" y="12"/>
                </a:cxn>
                <a:cxn ang="0">
                  <a:pos x="60" y="8"/>
                </a:cxn>
                <a:cxn ang="0">
                  <a:pos x="60" y="4"/>
                </a:cxn>
                <a:cxn ang="0">
                  <a:pos x="54" y="2"/>
                </a:cxn>
                <a:cxn ang="0">
                  <a:pos x="50" y="0"/>
                </a:cxn>
                <a:cxn ang="0">
                  <a:pos x="48" y="0"/>
                </a:cxn>
                <a:cxn ang="0">
                  <a:pos x="44" y="4"/>
                </a:cxn>
                <a:cxn ang="0">
                  <a:pos x="46" y="10"/>
                </a:cxn>
                <a:cxn ang="0">
                  <a:pos x="48" y="14"/>
                </a:cxn>
                <a:cxn ang="0">
                  <a:pos x="46" y="16"/>
                </a:cxn>
                <a:cxn ang="0">
                  <a:pos x="36" y="6"/>
                </a:cxn>
                <a:cxn ang="0">
                  <a:pos x="32" y="4"/>
                </a:cxn>
                <a:cxn ang="0">
                  <a:pos x="30" y="6"/>
                </a:cxn>
                <a:cxn ang="0">
                  <a:pos x="28" y="12"/>
                </a:cxn>
                <a:cxn ang="0">
                  <a:pos x="22" y="12"/>
                </a:cxn>
                <a:cxn ang="0">
                  <a:pos x="22" y="4"/>
                </a:cxn>
                <a:cxn ang="0">
                  <a:pos x="14" y="4"/>
                </a:cxn>
                <a:cxn ang="0">
                  <a:pos x="10" y="4"/>
                </a:cxn>
                <a:cxn ang="0">
                  <a:pos x="4" y="6"/>
                </a:cxn>
                <a:cxn ang="0">
                  <a:pos x="0" y="8"/>
                </a:cxn>
                <a:cxn ang="0">
                  <a:pos x="6" y="16"/>
                </a:cxn>
              </a:cxnLst>
              <a:rect l="0" t="0" r="r" b="b"/>
              <a:pathLst>
                <a:path w="86" h="62">
                  <a:moveTo>
                    <a:pt x="6" y="16"/>
                  </a:moveTo>
                  <a:lnTo>
                    <a:pt x="6" y="16"/>
                  </a:lnTo>
                  <a:lnTo>
                    <a:pt x="12" y="14"/>
                  </a:lnTo>
                  <a:lnTo>
                    <a:pt x="12" y="14"/>
                  </a:lnTo>
                  <a:lnTo>
                    <a:pt x="14" y="18"/>
                  </a:lnTo>
                  <a:lnTo>
                    <a:pt x="14" y="18"/>
                  </a:lnTo>
                  <a:lnTo>
                    <a:pt x="8" y="22"/>
                  </a:lnTo>
                  <a:lnTo>
                    <a:pt x="8" y="22"/>
                  </a:lnTo>
                  <a:lnTo>
                    <a:pt x="10" y="26"/>
                  </a:lnTo>
                  <a:lnTo>
                    <a:pt x="16" y="30"/>
                  </a:lnTo>
                  <a:lnTo>
                    <a:pt x="22" y="32"/>
                  </a:lnTo>
                  <a:lnTo>
                    <a:pt x="26" y="32"/>
                  </a:lnTo>
                  <a:lnTo>
                    <a:pt x="26" y="32"/>
                  </a:lnTo>
                  <a:lnTo>
                    <a:pt x="30" y="30"/>
                  </a:lnTo>
                  <a:lnTo>
                    <a:pt x="32" y="28"/>
                  </a:lnTo>
                  <a:lnTo>
                    <a:pt x="36" y="24"/>
                  </a:lnTo>
                  <a:lnTo>
                    <a:pt x="36" y="24"/>
                  </a:lnTo>
                  <a:lnTo>
                    <a:pt x="42" y="28"/>
                  </a:lnTo>
                  <a:lnTo>
                    <a:pt x="50" y="30"/>
                  </a:lnTo>
                  <a:lnTo>
                    <a:pt x="50" y="30"/>
                  </a:lnTo>
                  <a:lnTo>
                    <a:pt x="50" y="30"/>
                  </a:lnTo>
                  <a:lnTo>
                    <a:pt x="44" y="32"/>
                  </a:lnTo>
                  <a:lnTo>
                    <a:pt x="40" y="34"/>
                  </a:lnTo>
                  <a:lnTo>
                    <a:pt x="26" y="38"/>
                  </a:lnTo>
                  <a:lnTo>
                    <a:pt x="26" y="38"/>
                  </a:lnTo>
                  <a:lnTo>
                    <a:pt x="26" y="38"/>
                  </a:lnTo>
                  <a:lnTo>
                    <a:pt x="28" y="42"/>
                  </a:lnTo>
                  <a:lnTo>
                    <a:pt x="28" y="42"/>
                  </a:lnTo>
                  <a:lnTo>
                    <a:pt x="48" y="40"/>
                  </a:lnTo>
                  <a:lnTo>
                    <a:pt x="48" y="40"/>
                  </a:lnTo>
                  <a:lnTo>
                    <a:pt x="50" y="42"/>
                  </a:lnTo>
                  <a:lnTo>
                    <a:pt x="50" y="42"/>
                  </a:lnTo>
                  <a:lnTo>
                    <a:pt x="48" y="44"/>
                  </a:lnTo>
                  <a:lnTo>
                    <a:pt x="44" y="46"/>
                  </a:lnTo>
                  <a:lnTo>
                    <a:pt x="34" y="46"/>
                  </a:lnTo>
                  <a:lnTo>
                    <a:pt x="34" y="46"/>
                  </a:lnTo>
                  <a:lnTo>
                    <a:pt x="32" y="50"/>
                  </a:lnTo>
                  <a:lnTo>
                    <a:pt x="32" y="50"/>
                  </a:lnTo>
                  <a:lnTo>
                    <a:pt x="32" y="50"/>
                  </a:lnTo>
                  <a:lnTo>
                    <a:pt x="32" y="50"/>
                  </a:lnTo>
                  <a:lnTo>
                    <a:pt x="42" y="58"/>
                  </a:lnTo>
                  <a:lnTo>
                    <a:pt x="48" y="60"/>
                  </a:lnTo>
                  <a:lnTo>
                    <a:pt x="52" y="62"/>
                  </a:lnTo>
                  <a:lnTo>
                    <a:pt x="52" y="62"/>
                  </a:lnTo>
                  <a:lnTo>
                    <a:pt x="56" y="60"/>
                  </a:lnTo>
                  <a:lnTo>
                    <a:pt x="56" y="60"/>
                  </a:lnTo>
                  <a:lnTo>
                    <a:pt x="56" y="54"/>
                  </a:lnTo>
                  <a:lnTo>
                    <a:pt x="60" y="48"/>
                  </a:lnTo>
                  <a:lnTo>
                    <a:pt x="60" y="48"/>
                  </a:lnTo>
                  <a:lnTo>
                    <a:pt x="66" y="46"/>
                  </a:lnTo>
                  <a:lnTo>
                    <a:pt x="66" y="46"/>
                  </a:lnTo>
                  <a:lnTo>
                    <a:pt x="68" y="40"/>
                  </a:lnTo>
                  <a:lnTo>
                    <a:pt x="68" y="40"/>
                  </a:lnTo>
                  <a:lnTo>
                    <a:pt x="70" y="32"/>
                  </a:lnTo>
                  <a:lnTo>
                    <a:pt x="72" y="30"/>
                  </a:lnTo>
                  <a:lnTo>
                    <a:pt x="74" y="28"/>
                  </a:lnTo>
                  <a:lnTo>
                    <a:pt x="74" y="28"/>
                  </a:lnTo>
                  <a:lnTo>
                    <a:pt x="82" y="26"/>
                  </a:lnTo>
                  <a:lnTo>
                    <a:pt x="82" y="26"/>
                  </a:lnTo>
                  <a:lnTo>
                    <a:pt x="86" y="24"/>
                  </a:lnTo>
                  <a:lnTo>
                    <a:pt x="86" y="24"/>
                  </a:lnTo>
                  <a:lnTo>
                    <a:pt x="84" y="20"/>
                  </a:lnTo>
                  <a:lnTo>
                    <a:pt x="78" y="18"/>
                  </a:lnTo>
                  <a:lnTo>
                    <a:pt x="78" y="18"/>
                  </a:lnTo>
                  <a:lnTo>
                    <a:pt x="72" y="16"/>
                  </a:lnTo>
                  <a:lnTo>
                    <a:pt x="72" y="16"/>
                  </a:lnTo>
                  <a:lnTo>
                    <a:pt x="66" y="8"/>
                  </a:lnTo>
                  <a:lnTo>
                    <a:pt x="66" y="8"/>
                  </a:lnTo>
                  <a:lnTo>
                    <a:pt x="64" y="10"/>
                  </a:lnTo>
                  <a:lnTo>
                    <a:pt x="62" y="12"/>
                  </a:lnTo>
                  <a:lnTo>
                    <a:pt x="62" y="12"/>
                  </a:lnTo>
                  <a:lnTo>
                    <a:pt x="60" y="12"/>
                  </a:lnTo>
                  <a:lnTo>
                    <a:pt x="60" y="12"/>
                  </a:lnTo>
                  <a:lnTo>
                    <a:pt x="60" y="8"/>
                  </a:lnTo>
                  <a:lnTo>
                    <a:pt x="60" y="4"/>
                  </a:lnTo>
                  <a:lnTo>
                    <a:pt x="60" y="4"/>
                  </a:lnTo>
                  <a:lnTo>
                    <a:pt x="58" y="2"/>
                  </a:lnTo>
                  <a:lnTo>
                    <a:pt x="54" y="2"/>
                  </a:lnTo>
                  <a:lnTo>
                    <a:pt x="54" y="2"/>
                  </a:lnTo>
                  <a:lnTo>
                    <a:pt x="50" y="0"/>
                  </a:lnTo>
                  <a:lnTo>
                    <a:pt x="48" y="0"/>
                  </a:lnTo>
                  <a:lnTo>
                    <a:pt x="48" y="0"/>
                  </a:lnTo>
                  <a:lnTo>
                    <a:pt x="44" y="4"/>
                  </a:lnTo>
                  <a:lnTo>
                    <a:pt x="44" y="4"/>
                  </a:lnTo>
                  <a:lnTo>
                    <a:pt x="44" y="6"/>
                  </a:lnTo>
                  <a:lnTo>
                    <a:pt x="46" y="10"/>
                  </a:lnTo>
                  <a:lnTo>
                    <a:pt x="48" y="14"/>
                  </a:lnTo>
                  <a:lnTo>
                    <a:pt x="48" y="14"/>
                  </a:lnTo>
                  <a:lnTo>
                    <a:pt x="46" y="16"/>
                  </a:lnTo>
                  <a:lnTo>
                    <a:pt x="46" y="16"/>
                  </a:lnTo>
                  <a:lnTo>
                    <a:pt x="40" y="12"/>
                  </a:lnTo>
                  <a:lnTo>
                    <a:pt x="36" y="6"/>
                  </a:lnTo>
                  <a:lnTo>
                    <a:pt x="36" y="6"/>
                  </a:lnTo>
                  <a:lnTo>
                    <a:pt x="32" y="4"/>
                  </a:lnTo>
                  <a:lnTo>
                    <a:pt x="30" y="6"/>
                  </a:lnTo>
                  <a:lnTo>
                    <a:pt x="30" y="6"/>
                  </a:lnTo>
                  <a:lnTo>
                    <a:pt x="28" y="12"/>
                  </a:lnTo>
                  <a:lnTo>
                    <a:pt x="28" y="12"/>
                  </a:lnTo>
                  <a:lnTo>
                    <a:pt x="28" y="12"/>
                  </a:lnTo>
                  <a:lnTo>
                    <a:pt x="22" y="12"/>
                  </a:lnTo>
                  <a:lnTo>
                    <a:pt x="22" y="12"/>
                  </a:lnTo>
                  <a:lnTo>
                    <a:pt x="22" y="4"/>
                  </a:lnTo>
                  <a:lnTo>
                    <a:pt x="22" y="4"/>
                  </a:lnTo>
                  <a:lnTo>
                    <a:pt x="14" y="4"/>
                  </a:lnTo>
                  <a:lnTo>
                    <a:pt x="14" y="4"/>
                  </a:lnTo>
                  <a:lnTo>
                    <a:pt x="10" y="4"/>
                  </a:lnTo>
                  <a:lnTo>
                    <a:pt x="10" y="4"/>
                  </a:lnTo>
                  <a:lnTo>
                    <a:pt x="4" y="6"/>
                  </a:lnTo>
                  <a:lnTo>
                    <a:pt x="0" y="8"/>
                  </a:lnTo>
                  <a:lnTo>
                    <a:pt x="0" y="8"/>
                  </a:lnTo>
                  <a:lnTo>
                    <a:pt x="2" y="14"/>
                  </a:lnTo>
                  <a:lnTo>
                    <a:pt x="6" y="16"/>
                  </a:lnTo>
                  <a:lnTo>
                    <a:pt x="6" y="1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51" name="Freeform 238"/>
            <p:cNvSpPr/>
            <p:nvPr/>
          </p:nvSpPr>
          <p:spPr bwMode="auto">
            <a:xfrm>
              <a:off x="2073275" y="222250"/>
              <a:ext cx="123825" cy="44450"/>
            </a:xfrm>
            <a:custGeom>
              <a:avLst/>
              <a:gdLst/>
              <a:ahLst/>
              <a:cxnLst>
                <a:cxn ang="0">
                  <a:pos x="32" y="16"/>
                </a:cxn>
                <a:cxn ang="0">
                  <a:pos x="32" y="16"/>
                </a:cxn>
                <a:cxn ang="0">
                  <a:pos x="32" y="16"/>
                </a:cxn>
                <a:cxn ang="0">
                  <a:pos x="30" y="22"/>
                </a:cxn>
                <a:cxn ang="0">
                  <a:pos x="24" y="24"/>
                </a:cxn>
                <a:cxn ang="0">
                  <a:pos x="24" y="28"/>
                </a:cxn>
                <a:cxn ang="0">
                  <a:pos x="24" y="28"/>
                </a:cxn>
                <a:cxn ang="0">
                  <a:pos x="48" y="28"/>
                </a:cxn>
                <a:cxn ang="0">
                  <a:pos x="48" y="28"/>
                </a:cxn>
                <a:cxn ang="0">
                  <a:pos x="54" y="26"/>
                </a:cxn>
                <a:cxn ang="0">
                  <a:pos x="54" y="26"/>
                </a:cxn>
                <a:cxn ang="0">
                  <a:pos x="60" y="24"/>
                </a:cxn>
                <a:cxn ang="0">
                  <a:pos x="60" y="24"/>
                </a:cxn>
                <a:cxn ang="0">
                  <a:pos x="68" y="20"/>
                </a:cxn>
                <a:cxn ang="0">
                  <a:pos x="68" y="20"/>
                </a:cxn>
                <a:cxn ang="0">
                  <a:pos x="76" y="14"/>
                </a:cxn>
                <a:cxn ang="0">
                  <a:pos x="76" y="14"/>
                </a:cxn>
                <a:cxn ang="0">
                  <a:pos x="78" y="12"/>
                </a:cxn>
                <a:cxn ang="0">
                  <a:pos x="78" y="12"/>
                </a:cxn>
                <a:cxn ang="0">
                  <a:pos x="76" y="10"/>
                </a:cxn>
                <a:cxn ang="0">
                  <a:pos x="76" y="10"/>
                </a:cxn>
                <a:cxn ang="0">
                  <a:pos x="70" y="8"/>
                </a:cxn>
                <a:cxn ang="0">
                  <a:pos x="70" y="8"/>
                </a:cxn>
                <a:cxn ang="0">
                  <a:pos x="64" y="8"/>
                </a:cxn>
                <a:cxn ang="0">
                  <a:pos x="58" y="8"/>
                </a:cxn>
                <a:cxn ang="0">
                  <a:pos x="58" y="8"/>
                </a:cxn>
                <a:cxn ang="0">
                  <a:pos x="56" y="4"/>
                </a:cxn>
                <a:cxn ang="0">
                  <a:pos x="56" y="4"/>
                </a:cxn>
                <a:cxn ang="0">
                  <a:pos x="54" y="4"/>
                </a:cxn>
                <a:cxn ang="0">
                  <a:pos x="54" y="4"/>
                </a:cxn>
                <a:cxn ang="0">
                  <a:pos x="48" y="6"/>
                </a:cxn>
                <a:cxn ang="0">
                  <a:pos x="46" y="10"/>
                </a:cxn>
                <a:cxn ang="0">
                  <a:pos x="42" y="10"/>
                </a:cxn>
                <a:cxn ang="0">
                  <a:pos x="42" y="10"/>
                </a:cxn>
                <a:cxn ang="0">
                  <a:pos x="42" y="4"/>
                </a:cxn>
                <a:cxn ang="0">
                  <a:pos x="42" y="0"/>
                </a:cxn>
                <a:cxn ang="0">
                  <a:pos x="42" y="0"/>
                </a:cxn>
                <a:cxn ang="0">
                  <a:pos x="40" y="2"/>
                </a:cxn>
                <a:cxn ang="0">
                  <a:pos x="38" y="4"/>
                </a:cxn>
                <a:cxn ang="0">
                  <a:pos x="34" y="8"/>
                </a:cxn>
                <a:cxn ang="0">
                  <a:pos x="34" y="8"/>
                </a:cxn>
                <a:cxn ang="0">
                  <a:pos x="34" y="10"/>
                </a:cxn>
                <a:cxn ang="0">
                  <a:pos x="34" y="10"/>
                </a:cxn>
                <a:cxn ang="0">
                  <a:pos x="30" y="6"/>
                </a:cxn>
                <a:cxn ang="0">
                  <a:pos x="26" y="6"/>
                </a:cxn>
                <a:cxn ang="0">
                  <a:pos x="22" y="6"/>
                </a:cxn>
                <a:cxn ang="0">
                  <a:pos x="20" y="6"/>
                </a:cxn>
                <a:cxn ang="0">
                  <a:pos x="20" y="6"/>
                </a:cxn>
                <a:cxn ang="0">
                  <a:pos x="14" y="0"/>
                </a:cxn>
                <a:cxn ang="0">
                  <a:pos x="14" y="0"/>
                </a:cxn>
                <a:cxn ang="0">
                  <a:pos x="6" y="8"/>
                </a:cxn>
                <a:cxn ang="0">
                  <a:pos x="6" y="8"/>
                </a:cxn>
                <a:cxn ang="0">
                  <a:pos x="4" y="10"/>
                </a:cxn>
                <a:cxn ang="0">
                  <a:pos x="2" y="14"/>
                </a:cxn>
                <a:cxn ang="0">
                  <a:pos x="2" y="14"/>
                </a:cxn>
                <a:cxn ang="0">
                  <a:pos x="0" y="14"/>
                </a:cxn>
                <a:cxn ang="0">
                  <a:pos x="0" y="14"/>
                </a:cxn>
                <a:cxn ang="0">
                  <a:pos x="6" y="16"/>
                </a:cxn>
                <a:cxn ang="0">
                  <a:pos x="14" y="16"/>
                </a:cxn>
                <a:cxn ang="0">
                  <a:pos x="32" y="16"/>
                </a:cxn>
                <a:cxn ang="0">
                  <a:pos x="32" y="16"/>
                </a:cxn>
              </a:cxnLst>
              <a:rect l="0" t="0" r="r" b="b"/>
              <a:pathLst>
                <a:path w="78" h="28">
                  <a:moveTo>
                    <a:pt x="32" y="16"/>
                  </a:moveTo>
                  <a:lnTo>
                    <a:pt x="32" y="16"/>
                  </a:lnTo>
                  <a:lnTo>
                    <a:pt x="32" y="16"/>
                  </a:lnTo>
                  <a:lnTo>
                    <a:pt x="30" y="22"/>
                  </a:lnTo>
                  <a:lnTo>
                    <a:pt x="24" y="24"/>
                  </a:lnTo>
                  <a:lnTo>
                    <a:pt x="24" y="28"/>
                  </a:lnTo>
                  <a:lnTo>
                    <a:pt x="24" y="28"/>
                  </a:lnTo>
                  <a:lnTo>
                    <a:pt x="48" y="28"/>
                  </a:lnTo>
                  <a:lnTo>
                    <a:pt x="48" y="28"/>
                  </a:lnTo>
                  <a:lnTo>
                    <a:pt x="54" y="26"/>
                  </a:lnTo>
                  <a:lnTo>
                    <a:pt x="54" y="26"/>
                  </a:lnTo>
                  <a:lnTo>
                    <a:pt x="60" y="24"/>
                  </a:lnTo>
                  <a:lnTo>
                    <a:pt x="60" y="24"/>
                  </a:lnTo>
                  <a:lnTo>
                    <a:pt x="68" y="20"/>
                  </a:lnTo>
                  <a:lnTo>
                    <a:pt x="68" y="20"/>
                  </a:lnTo>
                  <a:lnTo>
                    <a:pt x="76" y="14"/>
                  </a:lnTo>
                  <a:lnTo>
                    <a:pt x="76" y="14"/>
                  </a:lnTo>
                  <a:lnTo>
                    <a:pt x="78" y="12"/>
                  </a:lnTo>
                  <a:lnTo>
                    <a:pt x="78" y="12"/>
                  </a:lnTo>
                  <a:lnTo>
                    <a:pt x="76" y="10"/>
                  </a:lnTo>
                  <a:lnTo>
                    <a:pt x="76" y="10"/>
                  </a:lnTo>
                  <a:lnTo>
                    <a:pt x="70" y="8"/>
                  </a:lnTo>
                  <a:lnTo>
                    <a:pt x="70" y="8"/>
                  </a:lnTo>
                  <a:lnTo>
                    <a:pt x="64" y="8"/>
                  </a:lnTo>
                  <a:lnTo>
                    <a:pt x="58" y="8"/>
                  </a:lnTo>
                  <a:lnTo>
                    <a:pt x="58" y="8"/>
                  </a:lnTo>
                  <a:lnTo>
                    <a:pt x="56" y="4"/>
                  </a:lnTo>
                  <a:lnTo>
                    <a:pt x="56" y="4"/>
                  </a:lnTo>
                  <a:lnTo>
                    <a:pt x="54" y="4"/>
                  </a:lnTo>
                  <a:lnTo>
                    <a:pt x="54" y="4"/>
                  </a:lnTo>
                  <a:lnTo>
                    <a:pt x="48" y="6"/>
                  </a:lnTo>
                  <a:lnTo>
                    <a:pt x="46" y="10"/>
                  </a:lnTo>
                  <a:lnTo>
                    <a:pt x="42" y="10"/>
                  </a:lnTo>
                  <a:lnTo>
                    <a:pt x="42" y="10"/>
                  </a:lnTo>
                  <a:lnTo>
                    <a:pt x="42" y="4"/>
                  </a:lnTo>
                  <a:lnTo>
                    <a:pt x="42" y="0"/>
                  </a:lnTo>
                  <a:lnTo>
                    <a:pt x="42" y="0"/>
                  </a:lnTo>
                  <a:lnTo>
                    <a:pt x="40" y="2"/>
                  </a:lnTo>
                  <a:lnTo>
                    <a:pt x="38" y="4"/>
                  </a:lnTo>
                  <a:lnTo>
                    <a:pt x="34" y="8"/>
                  </a:lnTo>
                  <a:lnTo>
                    <a:pt x="34" y="8"/>
                  </a:lnTo>
                  <a:lnTo>
                    <a:pt x="34" y="10"/>
                  </a:lnTo>
                  <a:lnTo>
                    <a:pt x="34" y="10"/>
                  </a:lnTo>
                  <a:lnTo>
                    <a:pt x="30" y="6"/>
                  </a:lnTo>
                  <a:lnTo>
                    <a:pt x="26" y="6"/>
                  </a:lnTo>
                  <a:lnTo>
                    <a:pt x="22" y="6"/>
                  </a:lnTo>
                  <a:lnTo>
                    <a:pt x="20" y="6"/>
                  </a:lnTo>
                  <a:lnTo>
                    <a:pt x="20" y="6"/>
                  </a:lnTo>
                  <a:lnTo>
                    <a:pt x="14" y="0"/>
                  </a:lnTo>
                  <a:lnTo>
                    <a:pt x="14" y="0"/>
                  </a:lnTo>
                  <a:lnTo>
                    <a:pt x="6" y="8"/>
                  </a:lnTo>
                  <a:lnTo>
                    <a:pt x="6" y="8"/>
                  </a:lnTo>
                  <a:lnTo>
                    <a:pt x="4" y="10"/>
                  </a:lnTo>
                  <a:lnTo>
                    <a:pt x="2" y="14"/>
                  </a:lnTo>
                  <a:lnTo>
                    <a:pt x="2" y="14"/>
                  </a:lnTo>
                  <a:lnTo>
                    <a:pt x="0" y="14"/>
                  </a:lnTo>
                  <a:lnTo>
                    <a:pt x="0" y="14"/>
                  </a:lnTo>
                  <a:lnTo>
                    <a:pt x="6" y="16"/>
                  </a:lnTo>
                  <a:lnTo>
                    <a:pt x="14" y="16"/>
                  </a:lnTo>
                  <a:lnTo>
                    <a:pt x="32" y="16"/>
                  </a:lnTo>
                  <a:lnTo>
                    <a:pt x="32" y="1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52" name="Freeform 239"/>
            <p:cNvSpPr/>
            <p:nvPr/>
          </p:nvSpPr>
          <p:spPr bwMode="auto">
            <a:xfrm>
              <a:off x="825500" y="1644650"/>
              <a:ext cx="568325" cy="638175"/>
            </a:xfrm>
            <a:custGeom>
              <a:avLst/>
              <a:gdLst/>
              <a:ahLst/>
              <a:cxnLst>
                <a:cxn ang="0">
                  <a:pos x="222" y="390"/>
                </a:cxn>
                <a:cxn ang="0">
                  <a:pos x="224" y="394"/>
                </a:cxn>
                <a:cxn ang="0">
                  <a:pos x="240" y="358"/>
                </a:cxn>
                <a:cxn ang="0">
                  <a:pos x="238" y="344"/>
                </a:cxn>
                <a:cxn ang="0">
                  <a:pos x="266" y="330"/>
                </a:cxn>
                <a:cxn ang="0">
                  <a:pos x="282" y="322"/>
                </a:cxn>
                <a:cxn ang="0">
                  <a:pos x="304" y="314"/>
                </a:cxn>
                <a:cxn ang="0">
                  <a:pos x="312" y="296"/>
                </a:cxn>
                <a:cxn ang="0">
                  <a:pos x="316" y="282"/>
                </a:cxn>
                <a:cxn ang="0">
                  <a:pos x="322" y="258"/>
                </a:cxn>
                <a:cxn ang="0">
                  <a:pos x="324" y="230"/>
                </a:cxn>
                <a:cxn ang="0">
                  <a:pos x="336" y="220"/>
                </a:cxn>
                <a:cxn ang="0">
                  <a:pos x="352" y="204"/>
                </a:cxn>
                <a:cxn ang="0">
                  <a:pos x="350" y="166"/>
                </a:cxn>
                <a:cxn ang="0">
                  <a:pos x="316" y="148"/>
                </a:cxn>
                <a:cxn ang="0">
                  <a:pos x="290" y="144"/>
                </a:cxn>
                <a:cxn ang="0">
                  <a:pos x="274" y="140"/>
                </a:cxn>
                <a:cxn ang="0">
                  <a:pos x="268" y="136"/>
                </a:cxn>
                <a:cxn ang="0">
                  <a:pos x="244" y="128"/>
                </a:cxn>
                <a:cxn ang="0">
                  <a:pos x="232" y="140"/>
                </a:cxn>
                <a:cxn ang="0">
                  <a:pos x="222" y="138"/>
                </a:cxn>
                <a:cxn ang="0">
                  <a:pos x="208" y="134"/>
                </a:cxn>
                <a:cxn ang="0">
                  <a:pos x="222" y="118"/>
                </a:cxn>
                <a:cxn ang="0">
                  <a:pos x="222" y="104"/>
                </a:cxn>
                <a:cxn ang="0">
                  <a:pos x="212" y="84"/>
                </a:cxn>
                <a:cxn ang="0">
                  <a:pos x="180" y="68"/>
                </a:cxn>
                <a:cxn ang="0">
                  <a:pos x="168" y="70"/>
                </a:cxn>
                <a:cxn ang="0">
                  <a:pos x="154" y="64"/>
                </a:cxn>
                <a:cxn ang="0">
                  <a:pos x="138" y="46"/>
                </a:cxn>
                <a:cxn ang="0">
                  <a:pos x="130" y="44"/>
                </a:cxn>
                <a:cxn ang="0">
                  <a:pos x="128" y="36"/>
                </a:cxn>
                <a:cxn ang="0">
                  <a:pos x="122" y="36"/>
                </a:cxn>
                <a:cxn ang="0">
                  <a:pos x="122" y="30"/>
                </a:cxn>
                <a:cxn ang="0">
                  <a:pos x="106" y="30"/>
                </a:cxn>
                <a:cxn ang="0">
                  <a:pos x="88" y="30"/>
                </a:cxn>
                <a:cxn ang="0">
                  <a:pos x="70" y="28"/>
                </a:cxn>
                <a:cxn ang="0">
                  <a:pos x="56" y="16"/>
                </a:cxn>
                <a:cxn ang="0">
                  <a:pos x="56" y="20"/>
                </a:cxn>
                <a:cxn ang="0">
                  <a:pos x="42" y="26"/>
                </a:cxn>
                <a:cxn ang="0">
                  <a:pos x="46" y="40"/>
                </a:cxn>
                <a:cxn ang="0">
                  <a:pos x="38" y="32"/>
                </a:cxn>
                <a:cxn ang="0">
                  <a:pos x="44" y="18"/>
                </a:cxn>
                <a:cxn ang="0">
                  <a:pos x="38" y="16"/>
                </a:cxn>
                <a:cxn ang="0">
                  <a:pos x="32" y="18"/>
                </a:cxn>
                <a:cxn ang="0">
                  <a:pos x="30" y="4"/>
                </a:cxn>
                <a:cxn ang="0">
                  <a:pos x="12" y="4"/>
                </a:cxn>
                <a:cxn ang="0">
                  <a:pos x="2" y="16"/>
                </a:cxn>
                <a:cxn ang="0">
                  <a:pos x="4" y="22"/>
                </a:cxn>
                <a:cxn ang="0">
                  <a:pos x="12" y="12"/>
                </a:cxn>
                <a:cxn ang="0">
                  <a:pos x="26" y="12"/>
                </a:cxn>
                <a:cxn ang="0">
                  <a:pos x="30" y="14"/>
                </a:cxn>
                <a:cxn ang="0">
                  <a:pos x="24" y="24"/>
                </a:cxn>
                <a:cxn ang="0">
                  <a:pos x="16" y="28"/>
                </a:cxn>
                <a:cxn ang="0">
                  <a:pos x="6" y="34"/>
                </a:cxn>
                <a:cxn ang="0">
                  <a:pos x="144" y="320"/>
                </a:cxn>
                <a:cxn ang="0">
                  <a:pos x="216" y="390"/>
                </a:cxn>
              </a:cxnLst>
              <a:rect l="0" t="0" r="r" b="b"/>
              <a:pathLst>
                <a:path w="358" h="402">
                  <a:moveTo>
                    <a:pt x="216" y="390"/>
                  </a:moveTo>
                  <a:lnTo>
                    <a:pt x="216" y="390"/>
                  </a:lnTo>
                  <a:lnTo>
                    <a:pt x="216" y="390"/>
                  </a:lnTo>
                  <a:lnTo>
                    <a:pt x="218" y="390"/>
                  </a:lnTo>
                  <a:lnTo>
                    <a:pt x="222" y="390"/>
                  </a:lnTo>
                  <a:lnTo>
                    <a:pt x="222" y="390"/>
                  </a:lnTo>
                  <a:lnTo>
                    <a:pt x="222" y="390"/>
                  </a:lnTo>
                  <a:lnTo>
                    <a:pt x="220" y="396"/>
                  </a:lnTo>
                  <a:lnTo>
                    <a:pt x="216" y="400"/>
                  </a:lnTo>
                  <a:lnTo>
                    <a:pt x="216" y="400"/>
                  </a:lnTo>
                  <a:lnTo>
                    <a:pt x="218" y="402"/>
                  </a:lnTo>
                  <a:lnTo>
                    <a:pt x="218" y="402"/>
                  </a:lnTo>
                  <a:lnTo>
                    <a:pt x="224" y="394"/>
                  </a:lnTo>
                  <a:lnTo>
                    <a:pt x="224" y="394"/>
                  </a:lnTo>
                  <a:lnTo>
                    <a:pt x="228" y="384"/>
                  </a:lnTo>
                  <a:lnTo>
                    <a:pt x="228" y="384"/>
                  </a:lnTo>
                  <a:lnTo>
                    <a:pt x="232" y="378"/>
                  </a:lnTo>
                  <a:lnTo>
                    <a:pt x="236" y="374"/>
                  </a:lnTo>
                  <a:lnTo>
                    <a:pt x="240" y="368"/>
                  </a:lnTo>
                  <a:lnTo>
                    <a:pt x="240" y="358"/>
                  </a:lnTo>
                  <a:lnTo>
                    <a:pt x="240" y="358"/>
                  </a:lnTo>
                  <a:lnTo>
                    <a:pt x="238" y="354"/>
                  </a:lnTo>
                  <a:lnTo>
                    <a:pt x="238" y="354"/>
                  </a:lnTo>
                  <a:lnTo>
                    <a:pt x="240" y="350"/>
                  </a:lnTo>
                  <a:lnTo>
                    <a:pt x="240" y="348"/>
                  </a:lnTo>
                  <a:lnTo>
                    <a:pt x="238" y="346"/>
                  </a:lnTo>
                  <a:lnTo>
                    <a:pt x="238" y="344"/>
                  </a:lnTo>
                  <a:lnTo>
                    <a:pt x="238" y="344"/>
                  </a:lnTo>
                  <a:lnTo>
                    <a:pt x="242" y="344"/>
                  </a:lnTo>
                  <a:lnTo>
                    <a:pt x="246" y="340"/>
                  </a:lnTo>
                  <a:lnTo>
                    <a:pt x="246" y="340"/>
                  </a:lnTo>
                  <a:lnTo>
                    <a:pt x="254" y="334"/>
                  </a:lnTo>
                  <a:lnTo>
                    <a:pt x="262" y="330"/>
                  </a:lnTo>
                  <a:lnTo>
                    <a:pt x="262" y="330"/>
                  </a:lnTo>
                  <a:lnTo>
                    <a:pt x="266" y="330"/>
                  </a:lnTo>
                  <a:lnTo>
                    <a:pt x="266" y="330"/>
                  </a:lnTo>
                  <a:lnTo>
                    <a:pt x="268" y="328"/>
                  </a:lnTo>
                  <a:lnTo>
                    <a:pt x="268" y="328"/>
                  </a:lnTo>
                  <a:lnTo>
                    <a:pt x="272" y="326"/>
                  </a:lnTo>
                  <a:lnTo>
                    <a:pt x="274" y="322"/>
                  </a:lnTo>
                  <a:lnTo>
                    <a:pt x="274" y="322"/>
                  </a:lnTo>
                  <a:lnTo>
                    <a:pt x="282" y="322"/>
                  </a:lnTo>
                  <a:lnTo>
                    <a:pt x="282" y="322"/>
                  </a:lnTo>
                  <a:lnTo>
                    <a:pt x="290" y="322"/>
                  </a:lnTo>
                  <a:lnTo>
                    <a:pt x="296" y="322"/>
                  </a:lnTo>
                  <a:lnTo>
                    <a:pt x="296" y="322"/>
                  </a:lnTo>
                  <a:lnTo>
                    <a:pt x="296" y="318"/>
                  </a:lnTo>
                  <a:lnTo>
                    <a:pt x="298" y="316"/>
                  </a:lnTo>
                  <a:lnTo>
                    <a:pt x="304" y="314"/>
                  </a:lnTo>
                  <a:lnTo>
                    <a:pt x="304" y="314"/>
                  </a:lnTo>
                  <a:lnTo>
                    <a:pt x="304" y="310"/>
                  </a:lnTo>
                  <a:lnTo>
                    <a:pt x="304" y="310"/>
                  </a:lnTo>
                  <a:lnTo>
                    <a:pt x="306" y="306"/>
                  </a:lnTo>
                  <a:lnTo>
                    <a:pt x="310" y="302"/>
                  </a:lnTo>
                  <a:lnTo>
                    <a:pt x="310" y="302"/>
                  </a:lnTo>
                  <a:lnTo>
                    <a:pt x="312" y="296"/>
                  </a:lnTo>
                  <a:lnTo>
                    <a:pt x="312" y="296"/>
                  </a:lnTo>
                  <a:lnTo>
                    <a:pt x="314" y="294"/>
                  </a:lnTo>
                  <a:lnTo>
                    <a:pt x="316" y="292"/>
                  </a:lnTo>
                  <a:lnTo>
                    <a:pt x="316" y="292"/>
                  </a:lnTo>
                  <a:lnTo>
                    <a:pt x="316" y="286"/>
                  </a:lnTo>
                  <a:lnTo>
                    <a:pt x="316" y="286"/>
                  </a:lnTo>
                  <a:lnTo>
                    <a:pt x="316" y="282"/>
                  </a:lnTo>
                  <a:lnTo>
                    <a:pt x="316" y="280"/>
                  </a:lnTo>
                  <a:lnTo>
                    <a:pt x="320" y="276"/>
                  </a:lnTo>
                  <a:lnTo>
                    <a:pt x="320" y="276"/>
                  </a:lnTo>
                  <a:lnTo>
                    <a:pt x="320" y="270"/>
                  </a:lnTo>
                  <a:lnTo>
                    <a:pt x="320" y="270"/>
                  </a:lnTo>
                  <a:lnTo>
                    <a:pt x="322" y="264"/>
                  </a:lnTo>
                  <a:lnTo>
                    <a:pt x="322" y="258"/>
                  </a:lnTo>
                  <a:lnTo>
                    <a:pt x="322" y="258"/>
                  </a:lnTo>
                  <a:lnTo>
                    <a:pt x="320" y="244"/>
                  </a:lnTo>
                  <a:lnTo>
                    <a:pt x="320" y="244"/>
                  </a:lnTo>
                  <a:lnTo>
                    <a:pt x="322" y="238"/>
                  </a:lnTo>
                  <a:lnTo>
                    <a:pt x="324" y="230"/>
                  </a:lnTo>
                  <a:lnTo>
                    <a:pt x="324" y="230"/>
                  </a:lnTo>
                  <a:lnTo>
                    <a:pt x="324" y="230"/>
                  </a:lnTo>
                  <a:lnTo>
                    <a:pt x="324" y="230"/>
                  </a:lnTo>
                  <a:lnTo>
                    <a:pt x="326" y="234"/>
                  </a:lnTo>
                  <a:lnTo>
                    <a:pt x="326" y="234"/>
                  </a:lnTo>
                  <a:lnTo>
                    <a:pt x="326" y="234"/>
                  </a:lnTo>
                  <a:lnTo>
                    <a:pt x="332" y="228"/>
                  </a:lnTo>
                  <a:lnTo>
                    <a:pt x="336" y="220"/>
                  </a:lnTo>
                  <a:lnTo>
                    <a:pt x="336" y="220"/>
                  </a:lnTo>
                  <a:lnTo>
                    <a:pt x="336" y="218"/>
                  </a:lnTo>
                  <a:lnTo>
                    <a:pt x="338" y="216"/>
                  </a:lnTo>
                  <a:lnTo>
                    <a:pt x="338" y="216"/>
                  </a:lnTo>
                  <a:lnTo>
                    <a:pt x="342" y="214"/>
                  </a:lnTo>
                  <a:lnTo>
                    <a:pt x="342" y="214"/>
                  </a:lnTo>
                  <a:lnTo>
                    <a:pt x="346" y="208"/>
                  </a:lnTo>
                  <a:lnTo>
                    <a:pt x="352" y="204"/>
                  </a:lnTo>
                  <a:lnTo>
                    <a:pt x="354" y="196"/>
                  </a:lnTo>
                  <a:lnTo>
                    <a:pt x="358" y="188"/>
                  </a:lnTo>
                  <a:lnTo>
                    <a:pt x="358" y="188"/>
                  </a:lnTo>
                  <a:lnTo>
                    <a:pt x="356" y="176"/>
                  </a:lnTo>
                  <a:lnTo>
                    <a:pt x="352" y="168"/>
                  </a:lnTo>
                  <a:lnTo>
                    <a:pt x="350" y="166"/>
                  </a:lnTo>
                  <a:lnTo>
                    <a:pt x="350" y="166"/>
                  </a:lnTo>
                  <a:lnTo>
                    <a:pt x="344" y="166"/>
                  </a:lnTo>
                  <a:lnTo>
                    <a:pt x="338" y="164"/>
                  </a:lnTo>
                  <a:lnTo>
                    <a:pt x="338" y="164"/>
                  </a:lnTo>
                  <a:lnTo>
                    <a:pt x="326" y="156"/>
                  </a:lnTo>
                  <a:lnTo>
                    <a:pt x="322" y="150"/>
                  </a:lnTo>
                  <a:lnTo>
                    <a:pt x="316" y="148"/>
                  </a:lnTo>
                  <a:lnTo>
                    <a:pt x="316" y="148"/>
                  </a:lnTo>
                  <a:lnTo>
                    <a:pt x="312" y="146"/>
                  </a:lnTo>
                  <a:lnTo>
                    <a:pt x="308" y="146"/>
                  </a:lnTo>
                  <a:lnTo>
                    <a:pt x="302" y="146"/>
                  </a:lnTo>
                  <a:lnTo>
                    <a:pt x="302" y="146"/>
                  </a:lnTo>
                  <a:lnTo>
                    <a:pt x="294" y="146"/>
                  </a:lnTo>
                  <a:lnTo>
                    <a:pt x="294" y="146"/>
                  </a:lnTo>
                  <a:lnTo>
                    <a:pt x="290" y="144"/>
                  </a:lnTo>
                  <a:lnTo>
                    <a:pt x="286" y="142"/>
                  </a:lnTo>
                  <a:lnTo>
                    <a:pt x="286" y="142"/>
                  </a:lnTo>
                  <a:lnTo>
                    <a:pt x="278" y="144"/>
                  </a:lnTo>
                  <a:lnTo>
                    <a:pt x="274" y="148"/>
                  </a:lnTo>
                  <a:lnTo>
                    <a:pt x="274" y="148"/>
                  </a:lnTo>
                  <a:lnTo>
                    <a:pt x="274" y="144"/>
                  </a:lnTo>
                  <a:lnTo>
                    <a:pt x="274" y="140"/>
                  </a:lnTo>
                  <a:lnTo>
                    <a:pt x="274" y="140"/>
                  </a:lnTo>
                  <a:lnTo>
                    <a:pt x="274" y="138"/>
                  </a:lnTo>
                  <a:lnTo>
                    <a:pt x="270" y="134"/>
                  </a:lnTo>
                  <a:lnTo>
                    <a:pt x="270" y="134"/>
                  </a:lnTo>
                  <a:lnTo>
                    <a:pt x="268" y="136"/>
                  </a:lnTo>
                  <a:lnTo>
                    <a:pt x="268" y="136"/>
                  </a:lnTo>
                  <a:lnTo>
                    <a:pt x="268" y="136"/>
                  </a:lnTo>
                  <a:lnTo>
                    <a:pt x="266" y="134"/>
                  </a:lnTo>
                  <a:lnTo>
                    <a:pt x="262" y="132"/>
                  </a:lnTo>
                  <a:lnTo>
                    <a:pt x="256" y="130"/>
                  </a:lnTo>
                  <a:lnTo>
                    <a:pt x="256" y="130"/>
                  </a:lnTo>
                  <a:lnTo>
                    <a:pt x="250" y="126"/>
                  </a:lnTo>
                  <a:lnTo>
                    <a:pt x="250" y="126"/>
                  </a:lnTo>
                  <a:lnTo>
                    <a:pt x="244" y="128"/>
                  </a:lnTo>
                  <a:lnTo>
                    <a:pt x="244" y="128"/>
                  </a:lnTo>
                  <a:lnTo>
                    <a:pt x="242" y="130"/>
                  </a:lnTo>
                  <a:lnTo>
                    <a:pt x="240" y="134"/>
                  </a:lnTo>
                  <a:lnTo>
                    <a:pt x="240" y="134"/>
                  </a:lnTo>
                  <a:lnTo>
                    <a:pt x="236" y="136"/>
                  </a:lnTo>
                  <a:lnTo>
                    <a:pt x="232" y="140"/>
                  </a:lnTo>
                  <a:lnTo>
                    <a:pt x="232" y="140"/>
                  </a:lnTo>
                  <a:lnTo>
                    <a:pt x="232" y="140"/>
                  </a:lnTo>
                  <a:lnTo>
                    <a:pt x="232" y="140"/>
                  </a:lnTo>
                  <a:lnTo>
                    <a:pt x="234" y="136"/>
                  </a:lnTo>
                  <a:lnTo>
                    <a:pt x="234" y="136"/>
                  </a:lnTo>
                  <a:lnTo>
                    <a:pt x="228" y="138"/>
                  </a:lnTo>
                  <a:lnTo>
                    <a:pt x="222" y="138"/>
                  </a:lnTo>
                  <a:lnTo>
                    <a:pt x="222" y="138"/>
                  </a:lnTo>
                  <a:lnTo>
                    <a:pt x="218" y="130"/>
                  </a:lnTo>
                  <a:lnTo>
                    <a:pt x="218" y="130"/>
                  </a:lnTo>
                  <a:lnTo>
                    <a:pt x="214" y="134"/>
                  </a:lnTo>
                  <a:lnTo>
                    <a:pt x="212" y="134"/>
                  </a:lnTo>
                  <a:lnTo>
                    <a:pt x="210" y="134"/>
                  </a:lnTo>
                  <a:lnTo>
                    <a:pt x="210" y="134"/>
                  </a:lnTo>
                  <a:lnTo>
                    <a:pt x="208" y="134"/>
                  </a:lnTo>
                  <a:lnTo>
                    <a:pt x="208" y="134"/>
                  </a:lnTo>
                  <a:lnTo>
                    <a:pt x="212" y="130"/>
                  </a:lnTo>
                  <a:lnTo>
                    <a:pt x="214" y="126"/>
                  </a:lnTo>
                  <a:lnTo>
                    <a:pt x="214" y="126"/>
                  </a:lnTo>
                  <a:lnTo>
                    <a:pt x="218" y="122"/>
                  </a:lnTo>
                  <a:lnTo>
                    <a:pt x="222" y="118"/>
                  </a:lnTo>
                  <a:lnTo>
                    <a:pt x="222" y="118"/>
                  </a:lnTo>
                  <a:lnTo>
                    <a:pt x="224" y="114"/>
                  </a:lnTo>
                  <a:lnTo>
                    <a:pt x="228" y="110"/>
                  </a:lnTo>
                  <a:lnTo>
                    <a:pt x="228" y="110"/>
                  </a:lnTo>
                  <a:lnTo>
                    <a:pt x="228" y="108"/>
                  </a:lnTo>
                  <a:lnTo>
                    <a:pt x="228" y="106"/>
                  </a:lnTo>
                  <a:lnTo>
                    <a:pt x="228" y="106"/>
                  </a:lnTo>
                  <a:lnTo>
                    <a:pt x="222" y="104"/>
                  </a:lnTo>
                  <a:lnTo>
                    <a:pt x="220" y="100"/>
                  </a:lnTo>
                  <a:lnTo>
                    <a:pt x="218" y="90"/>
                  </a:lnTo>
                  <a:lnTo>
                    <a:pt x="218" y="90"/>
                  </a:lnTo>
                  <a:lnTo>
                    <a:pt x="216" y="86"/>
                  </a:lnTo>
                  <a:lnTo>
                    <a:pt x="216" y="84"/>
                  </a:lnTo>
                  <a:lnTo>
                    <a:pt x="216" y="84"/>
                  </a:lnTo>
                  <a:lnTo>
                    <a:pt x="212" y="84"/>
                  </a:lnTo>
                  <a:lnTo>
                    <a:pt x="212" y="84"/>
                  </a:lnTo>
                  <a:lnTo>
                    <a:pt x="202" y="74"/>
                  </a:lnTo>
                  <a:lnTo>
                    <a:pt x="202" y="74"/>
                  </a:lnTo>
                  <a:lnTo>
                    <a:pt x="192" y="72"/>
                  </a:lnTo>
                  <a:lnTo>
                    <a:pt x="192" y="72"/>
                  </a:lnTo>
                  <a:lnTo>
                    <a:pt x="184" y="70"/>
                  </a:lnTo>
                  <a:lnTo>
                    <a:pt x="180" y="68"/>
                  </a:lnTo>
                  <a:lnTo>
                    <a:pt x="176" y="70"/>
                  </a:lnTo>
                  <a:lnTo>
                    <a:pt x="176" y="70"/>
                  </a:lnTo>
                  <a:lnTo>
                    <a:pt x="176" y="72"/>
                  </a:lnTo>
                  <a:lnTo>
                    <a:pt x="176" y="72"/>
                  </a:lnTo>
                  <a:lnTo>
                    <a:pt x="168" y="70"/>
                  </a:lnTo>
                  <a:lnTo>
                    <a:pt x="168" y="70"/>
                  </a:lnTo>
                  <a:lnTo>
                    <a:pt x="168" y="70"/>
                  </a:lnTo>
                  <a:lnTo>
                    <a:pt x="166" y="70"/>
                  </a:lnTo>
                  <a:lnTo>
                    <a:pt x="166" y="70"/>
                  </a:lnTo>
                  <a:lnTo>
                    <a:pt x="162" y="64"/>
                  </a:lnTo>
                  <a:lnTo>
                    <a:pt x="158" y="62"/>
                  </a:lnTo>
                  <a:lnTo>
                    <a:pt x="154" y="62"/>
                  </a:lnTo>
                  <a:lnTo>
                    <a:pt x="154" y="62"/>
                  </a:lnTo>
                  <a:lnTo>
                    <a:pt x="154" y="64"/>
                  </a:lnTo>
                  <a:lnTo>
                    <a:pt x="154" y="64"/>
                  </a:lnTo>
                  <a:lnTo>
                    <a:pt x="154" y="64"/>
                  </a:lnTo>
                  <a:lnTo>
                    <a:pt x="152" y="56"/>
                  </a:lnTo>
                  <a:lnTo>
                    <a:pt x="152" y="56"/>
                  </a:lnTo>
                  <a:lnTo>
                    <a:pt x="146" y="50"/>
                  </a:lnTo>
                  <a:lnTo>
                    <a:pt x="138" y="46"/>
                  </a:lnTo>
                  <a:lnTo>
                    <a:pt x="138" y="46"/>
                  </a:lnTo>
                  <a:lnTo>
                    <a:pt x="132" y="48"/>
                  </a:lnTo>
                  <a:lnTo>
                    <a:pt x="132" y="48"/>
                  </a:lnTo>
                  <a:lnTo>
                    <a:pt x="126" y="48"/>
                  </a:lnTo>
                  <a:lnTo>
                    <a:pt x="126" y="46"/>
                  </a:lnTo>
                  <a:lnTo>
                    <a:pt x="126" y="46"/>
                  </a:lnTo>
                  <a:lnTo>
                    <a:pt x="130" y="46"/>
                  </a:lnTo>
                  <a:lnTo>
                    <a:pt x="130" y="44"/>
                  </a:lnTo>
                  <a:lnTo>
                    <a:pt x="134" y="40"/>
                  </a:lnTo>
                  <a:lnTo>
                    <a:pt x="134" y="40"/>
                  </a:lnTo>
                  <a:lnTo>
                    <a:pt x="134" y="40"/>
                  </a:lnTo>
                  <a:lnTo>
                    <a:pt x="134" y="40"/>
                  </a:lnTo>
                  <a:lnTo>
                    <a:pt x="130" y="38"/>
                  </a:lnTo>
                  <a:lnTo>
                    <a:pt x="130" y="38"/>
                  </a:lnTo>
                  <a:lnTo>
                    <a:pt x="128" y="36"/>
                  </a:lnTo>
                  <a:lnTo>
                    <a:pt x="128" y="36"/>
                  </a:lnTo>
                  <a:lnTo>
                    <a:pt x="122" y="34"/>
                  </a:lnTo>
                  <a:lnTo>
                    <a:pt x="122" y="34"/>
                  </a:lnTo>
                  <a:lnTo>
                    <a:pt x="122" y="36"/>
                  </a:lnTo>
                  <a:lnTo>
                    <a:pt x="122" y="36"/>
                  </a:lnTo>
                  <a:lnTo>
                    <a:pt x="122" y="36"/>
                  </a:lnTo>
                  <a:lnTo>
                    <a:pt x="122" y="36"/>
                  </a:lnTo>
                  <a:lnTo>
                    <a:pt x="120" y="34"/>
                  </a:lnTo>
                  <a:lnTo>
                    <a:pt x="116" y="32"/>
                  </a:lnTo>
                  <a:lnTo>
                    <a:pt x="116" y="30"/>
                  </a:lnTo>
                  <a:lnTo>
                    <a:pt x="116" y="30"/>
                  </a:lnTo>
                  <a:lnTo>
                    <a:pt x="120" y="30"/>
                  </a:lnTo>
                  <a:lnTo>
                    <a:pt x="120" y="30"/>
                  </a:lnTo>
                  <a:lnTo>
                    <a:pt x="122" y="30"/>
                  </a:lnTo>
                  <a:lnTo>
                    <a:pt x="122" y="30"/>
                  </a:lnTo>
                  <a:lnTo>
                    <a:pt x="122" y="28"/>
                  </a:lnTo>
                  <a:lnTo>
                    <a:pt x="122" y="28"/>
                  </a:lnTo>
                  <a:lnTo>
                    <a:pt x="122" y="28"/>
                  </a:lnTo>
                  <a:lnTo>
                    <a:pt x="122" y="28"/>
                  </a:lnTo>
                  <a:lnTo>
                    <a:pt x="114" y="28"/>
                  </a:lnTo>
                  <a:lnTo>
                    <a:pt x="106" y="30"/>
                  </a:lnTo>
                  <a:lnTo>
                    <a:pt x="106" y="30"/>
                  </a:lnTo>
                  <a:lnTo>
                    <a:pt x="104" y="32"/>
                  </a:lnTo>
                  <a:lnTo>
                    <a:pt x="100" y="34"/>
                  </a:lnTo>
                  <a:lnTo>
                    <a:pt x="100" y="34"/>
                  </a:lnTo>
                  <a:lnTo>
                    <a:pt x="96" y="34"/>
                  </a:lnTo>
                  <a:lnTo>
                    <a:pt x="92" y="32"/>
                  </a:lnTo>
                  <a:lnTo>
                    <a:pt x="88" y="30"/>
                  </a:lnTo>
                  <a:lnTo>
                    <a:pt x="86" y="28"/>
                  </a:lnTo>
                  <a:lnTo>
                    <a:pt x="86" y="28"/>
                  </a:lnTo>
                  <a:lnTo>
                    <a:pt x="78" y="30"/>
                  </a:lnTo>
                  <a:lnTo>
                    <a:pt x="74" y="30"/>
                  </a:lnTo>
                  <a:lnTo>
                    <a:pt x="72" y="30"/>
                  </a:lnTo>
                  <a:lnTo>
                    <a:pt x="72" y="30"/>
                  </a:lnTo>
                  <a:lnTo>
                    <a:pt x="70" y="28"/>
                  </a:lnTo>
                  <a:lnTo>
                    <a:pt x="70" y="26"/>
                  </a:lnTo>
                  <a:lnTo>
                    <a:pt x="70" y="26"/>
                  </a:lnTo>
                  <a:lnTo>
                    <a:pt x="68" y="24"/>
                  </a:lnTo>
                  <a:lnTo>
                    <a:pt x="64" y="22"/>
                  </a:lnTo>
                  <a:lnTo>
                    <a:pt x="58" y="22"/>
                  </a:lnTo>
                  <a:lnTo>
                    <a:pt x="58" y="22"/>
                  </a:lnTo>
                  <a:lnTo>
                    <a:pt x="56" y="16"/>
                  </a:lnTo>
                  <a:lnTo>
                    <a:pt x="56" y="16"/>
                  </a:lnTo>
                  <a:lnTo>
                    <a:pt x="54" y="16"/>
                  </a:lnTo>
                  <a:lnTo>
                    <a:pt x="52" y="18"/>
                  </a:lnTo>
                  <a:lnTo>
                    <a:pt x="52" y="18"/>
                  </a:lnTo>
                  <a:lnTo>
                    <a:pt x="54" y="20"/>
                  </a:lnTo>
                  <a:lnTo>
                    <a:pt x="54" y="20"/>
                  </a:lnTo>
                  <a:lnTo>
                    <a:pt x="56" y="20"/>
                  </a:lnTo>
                  <a:lnTo>
                    <a:pt x="56" y="20"/>
                  </a:lnTo>
                  <a:lnTo>
                    <a:pt x="56" y="20"/>
                  </a:lnTo>
                  <a:lnTo>
                    <a:pt x="56" y="20"/>
                  </a:lnTo>
                  <a:lnTo>
                    <a:pt x="50" y="24"/>
                  </a:lnTo>
                  <a:lnTo>
                    <a:pt x="42" y="26"/>
                  </a:lnTo>
                  <a:lnTo>
                    <a:pt x="42" y="26"/>
                  </a:lnTo>
                  <a:lnTo>
                    <a:pt x="42" y="26"/>
                  </a:lnTo>
                  <a:lnTo>
                    <a:pt x="42" y="26"/>
                  </a:lnTo>
                  <a:lnTo>
                    <a:pt x="42" y="28"/>
                  </a:lnTo>
                  <a:lnTo>
                    <a:pt x="42" y="28"/>
                  </a:lnTo>
                  <a:lnTo>
                    <a:pt x="44" y="34"/>
                  </a:lnTo>
                  <a:lnTo>
                    <a:pt x="46" y="38"/>
                  </a:lnTo>
                  <a:lnTo>
                    <a:pt x="46" y="40"/>
                  </a:lnTo>
                  <a:lnTo>
                    <a:pt x="46" y="40"/>
                  </a:lnTo>
                  <a:lnTo>
                    <a:pt x="44" y="42"/>
                  </a:lnTo>
                  <a:lnTo>
                    <a:pt x="42" y="42"/>
                  </a:lnTo>
                  <a:lnTo>
                    <a:pt x="42" y="42"/>
                  </a:lnTo>
                  <a:lnTo>
                    <a:pt x="38" y="40"/>
                  </a:lnTo>
                  <a:lnTo>
                    <a:pt x="36" y="36"/>
                  </a:lnTo>
                  <a:lnTo>
                    <a:pt x="36" y="36"/>
                  </a:lnTo>
                  <a:lnTo>
                    <a:pt x="38" y="32"/>
                  </a:lnTo>
                  <a:lnTo>
                    <a:pt x="40" y="28"/>
                  </a:lnTo>
                  <a:lnTo>
                    <a:pt x="40" y="28"/>
                  </a:lnTo>
                  <a:lnTo>
                    <a:pt x="38" y="20"/>
                  </a:lnTo>
                  <a:lnTo>
                    <a:pt x="38" y="20"/>
                  </a:lnTo>
                  <a:lnTo>
                    <a:pt x="40" y="18"/>
                  </a:lnTo>
                  <a:lnTo>
                    <a:pt x="44" y="18"/>
                  </a:lnTo>
                  <a:lnTo>
                    <a:pt x="44" y="18"/>
                  </a:lnTo>
                  <a:lnTo>
                    <a:pt x="46" y="18"/>
                  </a:lnTo>
                  <a:lnTo>
                    <a:pt x="46" y="18"/>
                  </a:lnTo>
                  <a:lnTo>
                    <a:pt x="44" y="14"/>
                  </a:lnTo>
                  <a:lnTo>
                    <a:pt x="42" y="14"/>
                  </a:lnTo>
                  <a:lnTo>
                    <a:pt x="42" y="14"/>
                  </a:lnTo>
                  <a:lnTo>
                    <a:pt x="40" y="14"/>
                  </a:lnTo>
                  <a:lnTo>
                    <a:pt x="38" y="16"/>
                  </a:lnTo>
                  <a:lnTo>
                    <a:pt x="34" y="20"/>
                  </a:lnTo>
                  <a:lnTo>
                    <a:pt x="34" y="20"/>
                  </a:lnTo>
                  <a:lnTo>
                    <a:pt x="30" y="20"/>
                  </a:lnTo>
                  <a:lnTo>
                    <a:pt x="30" y="20"/>
                  </a:lnTo>
                  <a:lnTo>
                    <a:pt x="32" y="18"/>
                  </a:lnTo>
                  <a:lnTo>
                    <a:pt x="32" y="18"/>
                  </a:lnTo>
                  <a:lnTo>
                    <a:pt x="32" y="18"/>
                  </a:lnTo>
                  <a:lnTo>
                    <a:pt x="32" y="18"/>
                  </a:lnTo>
                  <a:lnTo>
                    <a:pt x="34" y="18"/>
                  </a:lnTo>
                  <a:lnTo>
                    <a:pt x="34" y="18"/>
                  </a:lnTo>
                  <a:lnTo>
                    <a:pt x="36" y="14"/>
                  </a:lnTo>
                  <a:lnTo>
                    <a:pt x="36" y="14"/>
                  </a:lnTo>
                  <a:lnTo>
                    <a:pt x="32" y="8"/>
                  </a:lnTo>
                  <a:lnTo>
                    <a:pt x="30" y="4"/>
                  </a:lnTo>
                  <a:lnTo>
                    <a:pt x="26" y="2"/>
                  </a:lnTo>
                  <a:lnTo>
                    <a:pt x="26" y="2"/>
                  </a:lnTo>
                  <a:lnTo>
                    <a:pt x="20" y="2"/>
                  </a:lnTo>
                  <a:lnTo>
                    <a:pt x="20" y="2"/>
                  </a:lnTo>
                  <a:lnTo>
                    <a:pt x="16" y="0"/>
                  </a:lnTo>
                  <a:lnTo>
                    <a:pt x="16" y="0"/>
                  </a:lnTo>
                  <a:lnTo>
                    <a:pt x="12" y="4"/>
                  </a:lnTo>
                  <a:lnTo>
                    <a:pt x="12" y="4"/>
                  </a:lnTo>
                  <a:lnTo>
                    <a:pt x="8" y="4"/>
                  </a:lnTo>
                  <a:lnTo>
                    <a:pt x="8" y="4"/>
                  </a:lnTo>
                  <a:lnTo>
                    <a:pt x="4" y="6"/>
                  </a:lnTo>
                  <a:lnTo>
                    <a:pt x="0" y="8"/>
                  </a:lnTo>
                  <a:lnTo>
                    <a:pt x="0" y="8"/>
                  </a:lnTo>
                  <a:lnTo>
                    <a:pt x="2" y="16"/>
                  </a:lnTo>
                  <a:lnTo>
                    <a:pt x="2" y="16"/>
                  </a:lnTo>
                  <a:lnTo>
                    <a:pt x="2" y="16"/>
                  </a:lnTo>
                  <a:lnTo>
                    <a:pt x="4" y="18"/>
                  </a:lnTo>
                  <a:lnTo>
                    <a:pt x="4" y="20"/>
                  </a:lnTo>
                  <a:lnTo>
                    <a:pt x="4" y="20"/>
                  </a:lnTo>
                  <a:lnTo>
                    <a:pt x="4" y="22"/>
                  </a:lnTo>
                  <a:lnTo>
                    <a:pt x="4" y="22"/>
                  </a:lnTo>
                  <a:lnTo>
                    <a:pt x="8" y="20"/>
                  </a:lnTo>
                  <a:lnTo>
                    <a:pt x="12" y="20"/>
                  </a:lnTo>
                  <a:lnTo>
                    <a:pt x="12" y="20"/>
                  </a:lnTo>
                  <a:lnTo>
                    <a:pt x="10" y="16"/>
                  </a:lnTo>
                  <a:lnTo>
                    <a:pt x="8" y="14"/>
                  </a:lnTo>
                  <a:lnTo>
                    <a:pt x="8" y="14"/>
                  </a:lnTo>
                  <a:lnTo>
                    <a:pt x="12" y="12"/>
                  </a:lnTo>
                  <a:lnTo>
                    <a:pt x="14" y="10"/>
                  </a:lnTo>
                  <a:lnTo>
                    <a:pt x="14" y="10"/>
                  </a:lnTo>
                  <a:lnTo>
                    <a:pt x="14" y="8"/>
                  </a:lnTo>
                  <a:lnTo>
                    <a:pt x="14" y="8"/>
                  </a:lnTo>
                  <a:lnTo>
                    <a:pt x="22" y="6"/>
                  </a:lnTo>
                  <a:lnTo>
                    <a:pt x="24" y="8"/>
                  </a:lnTo>
                  <a:lnTo>
                    <a:pt x="26" y="12"/>
                  </a:lnTo>
                  <a:lnTo>
                    <a:pt x="26" y="12"/>
                  </a:lnTo>
                  <a:lnTo>
                    <a:pt x="28" y="10"/>
                  </a:lnTo>
                  <a:lnTo>
                    <a:pt x="28" y="10"/>
                  </a:lnTo>
                  <a:lnTo>
                    <a:pt x="30" y="12"/>
                  </a:lnTo>
                  <a:lnTo>
                    <a:pt x="30" y="12"/>
                  </a:lnTo>
                  <a:lnTo>
                    <a:pt x="30" y="14"/>
                  </a:lnTo>
                  <a:lnTo>
                    <a:pt x="30" y="14"/>
                  </a:lnTo>
                  <a:lnTo>
                    <a:pt x="28" y="12"/>
                  </a:lnTo>
                  <a:lnTo>
                    <a:pt x="26" y="14"/>
                  </a:lnTo>
                  <a:lnTo>
                    <a:pt x="26" y="14"/>
                  </a:lnTo>
                  <a:lnTo>
                    <a:pt x="28" y="18"/>
                  </a:lnTo>
                  <a:lnTo>
                    <a:pt x="30" y="22"/>
                  </a:lnTo>
                  <a:lnTo>
                    <a:pt x="30" y="22"/>
                  </a:lnTo>
                  <a:lnTo>
                    <a:pt x="24" y="24"/>
                  </a:lnTo>
                  <a:lnTo>
                    <a:pt x="20" y="22"/>
                  </a:lnTo>
                  <a:lnTo>
                    <a:pt x="20" y="22"/>
                  </a:lnTo>
                  <a:lnTo>
                    <a:pt x="18" y="24"/>
                  </a:lnTo>
                  <a:lnTo>
                    <a:pt x="18" y="26"/>
                  </a:lnTo>
                  <a:lnTo>
                    <a:pt x="18" y="26"/>
                  </a:lnTo>
                  <a:lnTo>
                    <a:pt x="16" y="28"/>
                  </a:lnTo>
                  <a:lnTo>
                    <a:pt x="16" y="28"/>
                  </a:lnTo>
                  <a:lnTo>
                    <a:pt x="16" y="26"/>
                  </a:lnTo>
                  <a:lnTo>
                    <a:pt x="14" y="26"/>
                  </a:lnTo>
                  <a:lnTo>
                    <a:pt x="14" y="26"/>
                  </a:lnTo>
                  <a:lnTo>
                    <a:pt x="12" y="26"/>
                  </a:lnTo>
                  <a:lnTo>
                    <a:pt x="12" y="26"/>
                  </a:lnTo>
                  <a:lnTo>
                    <a:pt x="8" y="30"/>
                  </a:lnTo>
                  <a:lnTo>
                    <a:pt x="6" y="34"/>
                  </a:lnTo>
                  <a:lnTo>
                    <a:pt x="6" y="34"/>
                  </a:lnTo>
                  <a:lnTo>
                    <a:pt x="22" y="86"/>
                  </a:lnTo>
                  <a:lnTo>
                    <a:pt x="40" y="136"/>
                  </a:lnTo>
                  <a:lnTo>
                    <a:pt x="62" y="186"/>
                  </a:lnTo>
                  <a:lnTo>
                    <a:pt x="86" y="232"/>
                  </a:lnTo>
                  <a:lnTo>
                    <a:pt x="114" y="278"/>
                  </a:lnTo>
                  <a:lnTo>
                    <a:pt x="144" y="320"/>
                  </a:lnTo>
                  <a:lnTo>
                    <a:pt x="178" y="360"/>
                  </a:lnTo>
                  <a:lnTo>
                    <a:pt x="214" y="398"/>
                  </a:lnTo>
                  <a:lnTo>
                    <a:pt x="214" y="398"/>
                  </a:lnTo>
                  <a:lnTo>
                    <a:pt x="214" y="398"/>
                  </a:lnTo>
                  <a:lnTo>
                    <a:pt x="214" y="398"/>
                  </a:lnTo>
                  <a:lnTo>
                    <a:pt x="216" y="390"/>
                  </a:lnTo>
                  <a:lnTo>
                    <a:pt x="216" y="39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53" name="Freeform 240"/>
            <p:cNvSpPr/>
            <p:nvPr/>
          </p:nvSpPr>
          <p:spPr bwMode="auto">
            <a:xfrm>
              <a:off x="1974850" y="819150"/>
              <a:ext cx="19050" cy="19050"/>
            </a:xfrm>
            <a:custGeom>
              <a:avLst/>
              <a:gdLst/>
              <a:ahLst/>
              <a:cxnLst>
                <a:cxn ang="0">
                  <a:pos x="6" y="10"/>
                </a:cxn>
                <a:cxn ang="0">
                  <a:pos x="6" y="10"/>
                </a:cxn>
                <a:cxn ang="0">
                  <a:pos x="8" y="12"/>
                </a:cxn>
                <a:cxn ang="0">
                  <a:pos x="8" y="12"/>
                </a:cxn>
                <a:cxn ang="0">
                  <a:pos x="10" y="12"/>
                </a:cxn>
                <a:cxn ang="0">
                  <a:pos x="12" y="10"/>
                </a:cxn>
                <a:cxn ang="0">
                  <a:pos x="12" y="10"/>
                </a:cxn>
                <a:cxn ang="0">
                  <a:pos x="12" y="8"/>
                </a:cxn>
                <a:cxn ang="0">
                  <a:pos x="12" y="8"/>
                </a:cxn>
                <a:cxn ang="0">
                  <a:pos x="10" y="8"/>
                </a:cxn>
                <a:cxn ang="0">
                  <a:pos x="10" y="8"/>
                </a:cxn>
                <a:cxn ang="0">
                  <a:pos x="10" y="8"/>
                </a:cxn>
                <a:cxn ang="0">
                  <a:pos x="10" y="8"/>
                </a:cxn>
                <a:cxn ang="0">
                  <a:pos x="12" y="4"/>
                </a:cxn>
                <a:cxn ang="0">
                  <a:pos x="12" y="0"/>
                </a:cxn>
                <a:cxn ang="0">
                  <a:pos x="12" y="0"/>
                </a:cxn>
                <a:cxn ang="0">
                  <a:pos x="10" y="0"/>
                </a:cxn>
                <a:cxn ang="0">
                  <a:pos x="10" y="0"/>
                </a:cxn>
                <a:cxn ang="0">
                  <a:pos x="8" y="6"/>
                </a:cxn>
                <a:cxn ang="0">
                  <a:pos x="8" y="6"/>
                </a:cxn>
                <a:cxn ang="0">
                  <a:pos x="6" y="4"/>
                </a:cxn>
                <a:cxn ang="0">
                  <a:pos x="4" y="2"/>
                </a:cxn>
                <a:cxn ang="0">
                  <a:pos x="4" y="2"/>
                </a:cxn>
                <a:cxn ang="0">
                  <a:pos x="4" y="2"/>
                </a:cxn>
                <a:cxn ang="0">
                  <a:pos x="4" y="2"/>
                </a:cxn>
                <a:cxn ang="0">
                  <a:pos x="2" y="4"/>
                </a:cxn>
                <a:cxn ang="0">
                  <a:pos x="0" y="6"/>
                </a:cxn>
                <a:cxn ang="0">
                  <a:pos x="2" y="10"/>
                </a:cxn>
                <a:cxn ang="0">
                  <a:pos x="2" y="10"/>
                </a:cxn>
                <a:cxn ang="0">
                  <a:pos x="4" y="10"/>
                </a:cxn>
                <a:cxn ang="0">
                  <a:pos x="6" y="10"/>
                </a:cxn>
                <a:cxn ang="0">
                  <a:pos x="6" y="10"/>
                </a:cxn>
              </a:cxnLst>
              <a:rect l="0" t="0" r="r" b="b"/>
              <a:pathLst>
                <a:path w="12" h="12">
                  <a:moveTo>
                    <a:pt x="6" y="10"/>
                  </a:moveTo>
                  <a:lnTo>
                    <a:pt x="6" y="10"/>
                  </a:lnTo>
                  <a:lnTo>
                    <a:pt x="8" y="12"/>
                  </a:lnTo>
                  <a:lnTo>
                    <a:pt x="8" y="12"/>
                  </a:lnTo>
                  <a:lnTo>
                    <a:pt x="10" y="12"/>
                  </a:lnTo>
                  <a:lnTo>
                    <a:pt x="12" y="10"/>
                  </a:lnTo>
                  <a:lnTo>
                    <a:pt x="12" y="10"/>
                  </a:lnTo>
                  <a:lnTo>
                    <a:pt x="12" y="8"/>
                  </a:lnTo>
                  <a:lnTo>
                    <a:pt x="12" y="8"/>
                  </a:lnTo>
                  <a:lnTo>
                    <a:pt x="10" y="8"/>
                  </a:lnTo>
                  <a:lnTo>
                    <a:pt x="10" y="8"/>
                  </a:lnTo>
                  <a:lnTo>
                    <a:pt x="10" y="8"/>
                  </a:lnTo>
                  <a:lnTo>
                    <a:pt x="10" y="8"/>
                  </a:lnTo>
                  <a:lnTo>
                    <a:pt x="12" y="4"/>
                  </a:lnTo>
                  <a:lnTo>
                    <a:pt x="12" y="0"/>
                  </a:lnTo>
                  <a:lnTo>
                    <a:pt x="12" y="0"/>
                  </a:lnTo>
                  <a:lnTo>
                    <a:pt x="10" y="0"/>
                  </a:lnTo>
                  <a:lnTo>
                    <a:pt x="10" y="0"/>
                  </a:lnTo>
                  <a:lnTo>
                    <a:pt x="8" y="6"/>
                  </a:lnTo>
                  <a:lnTo>
                    <a:pt x="8" y="6"/>
                  </a:lnTo>
                  <a:lnTo>
                    <a:pt x="6" y="4"/>
                  </a:lnTo>
                  <a:lnTo>
                    <a:pt x="4" y="2"/>
                  </a:lnTo>
                  <a:lnTo>
                    <a:pt x="4" y="2"/>
                  </a:lnTo>
                  <a:lnTo>
                    <a:pt x="4" y="2"/>
                  </a:lnTo>
                  <a:lnTo>
                    <a:pt x="4" y="2"/>
                  </a:lnTo>
                  <a:lnTo>
                    <a:pt x="2" y="4"/>
                  </a:lnTo>
                  <a:lnTo>
                    <a:pt x="0" y="6"/>
                  </a:lnTo>
                  <a:lnTo>
                    <a:pt x="2" y="10"/>
                  </a:lnTo>
                  <a:lnTo>
                    <a:pt x="2" y="10"/>
                  </a:lnTo>
                  <a:lnTo>
                    <a:pt x="4" y="10"/>
                  </a:lnTo>
                  <a:lnTo>
                    <a:pt x="6" y="10"/>
                  </a:lnTo>
                  <a:lnTo>
                    <a:pt x="6" y="1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54" name="Freeform 241"/>
            <p:cNvSpPr/>
            <p:nvPr/>
          </p:nvSpPr>
          <p:spPr bwMode="auto">
            <a:xfrm>
              <a:off x="1739900" y="768350"/>
              <a:ext cx="107950" cy="161925"/>
            </a:xfrm>
            <a:custGeom>
              <a:avLst/>
              <a:gdLst/>
              <a:ahLst/>
              <a:cxnLst>
                <a:cxn ang="0">
                  <a:pos x="4" y="24"/>
                </a:cxn>
                <a:cxn ang="0">
                  <a:pos x="8" y="26"/>
                </a:cxn>
                <a:cxn ang="0">
                  <a:pos x="4" y="36"/>
                </a:cxn>
                <a:cxn ang="0">
                  <a:pos x="12" y="30"/>
                </a:cxn>
                <a:cxn ang="0">
                  <a:pos x="10" y="34"/>
                </a:cxn>
                <a:cxn ang="0">
                  <a:pos x="10" y="42"/>
                </a:cxn>
                <a:cxn ang="0">
                  <a:pos x="14" y="48"/>
                </a:cxn>
                <a:cxn ang="0">
                  <a:pos x="18" y="46"/>
                </a:cxn>
                <a:cxn ang="0">
                  <a:pos x="24" y="48"/>
                </a:cxn>
                <a:cxn ang="0">
                  <a:pos x="24" y="54"/>
                </a:cxn>
                <a:cxn ang="0">
                  <a:pos x="28" y="60"/>
                </a:cxn>
                <a:cxn ang="0">
                  <a:pos x="18" y="66"/>
                </a:cxn>
                <a:cxn ang="0">
                  <a:pos x="18" y="70"/>
                </a:cxn>
                <a:cxn ang="0">
                  <a:pos x="18" y="74"/>
                </a:cxn>
                <a:cxn ang="0">
                  <a:pos x="8" y="80"/>
                </a:cxn>
                <a:cxn ang="0">
                  <a:pos x="18" y="84"/>
                </a:cxn>
                <a:cxn ang="0">
                  <a:pos x="24" y="86"/>
                </a:cxn>
                <a:cxn ang="0">
                  <a:pos x="26" y="88"/>
                </a:cxn>
                <a:cxn ang="0">
                  <a:pos x="16" y="88"/>
                </a:cxn>
                <a:cxn ang="0">
                  <a:pos x="12" y="94"/>
                </a:cxn>
                <a:cxn ang="0">
                  <a:pos x="2" y="100"/>
                </a:cxn>
                <a:cxn ang="0">
                  <a:pos x="8" y="102"/>
                </a:cxn>
                <a:cxn ang="0">
                  <a:pos x="16" y="98"/>
                </a:cxn>
                <a:cxn ang="0">
                  <a:pos x="22" y="96"/>
                </a:cxn>
                <a:cxn ang="0">
                  <a:pos x="36" y="96"/>
                </a:cxn>
                <a:cxn ang="0">
                  <a:pos x="42" y="94"/>
                </a:cxn>
                <a:cxn ang="0">
                  <a:pos x="50" y="94"/>
                </a:cxn>
                <a:cxn ang="0">
                  <a:pos x="60" y="92"/>
                </a:cxn>
                <a:cxn ang="0">
                  <a:pos x="64" y="86"/>
                </a:cxn>
                <a:cxn ang="0">
                  <a:pos x="56" y="86"/>
                </a:cxn>
                <a:cxn ang="0">
                  <a:pos x="68" y="76"/>
                </a:cxn>
                <a:cxn ang="0">
                  <a:pos x="58" y="68"/>
                </a:cxn>
                <a:cxn ang="0">
                  <a:pos x="52" y="70"/>
                </a:cxn>
                <a:cxn ang="0">
                  <a:pos x="50" y="60"/>
                </a:cxn>
                <a:cxn ang="0">
                  <a:pos x="46" y="50"/>
                </a:cxn>
                <a:cxn ang="0">
                  <a:pos x="40" y="44"/>
                </a:cxn>
                <a:cxn ang="0">
                  <a:pos x="28" y="32"/>
                </a:cxn>
                <a:cxn ang="0">
                  <a:pos x="20" y="32"/>
                </a:cxn>
                <a:cxn ang="0">
                  <a:pos x="28" y="30"/>
                </a:cxn>
                <a:cxn ang="0">
                  <a:pos x="26" y="28"/>
                </a:cxn>
                <a:cxn ang="0">
                  <a:pos x="30" y="26"/>
                </a:cxn>
                <a:cxn ang="0">
                  <a:pos x="36" y="14"/>
                </a:cxn>
                <a:cxn ang="0">
                  <a:pos x="16" y="12"/>
                </a:cxn>
                <a:cxn ang="0">
                  <a:pos x="18" y="8"/>
                </a:cxn>
                <a:cxn ang="0">
                  <a:pos x="26" y="2"/>
                </a:cxn>
                <a:cxn ang="0">
                  <a:pos x="22" y="0"/>
                </a:cxn>
                <a:cxn ang="0">
                  <a:pos x="10" y="0"/>
                </a:cxn>
                <a:cxn ang="0">
                  <a:pos x="10" y="6"/>
                </a:cxn>
                <a:cxn ang="0">
                  <a:pos x="8" y="10"/>
                </a:cxn>
                <a:cxn ang="0">
                  <a:pos x="4" y="12"/>
                </a:cxn>
                <a:cxn ang="0">
                  <a:pos x="4" y="16"/>
                </a:cxn>
                <a:cxn ang="0">
                  <a:pos x="0" y="26"/>
                </a:cxn>
              </a:cxnLst>
              <a:rect l="0" t="0" r="r" b="b"/>
              <a:pathLst>
                <a:path w="68" h="102">
                  <a:moveTo>
                    <a:pt x="2" y="26"/>
                  </a:moveTo>
                  <a:lnTo>
                    <a:pt x="2" y="26"/>
                  </a:lnTo>
                  <a:lnTo>
                    <a:pt x="4" y="24"/>
                  </a:lnTo>
                  <a:lnTo>
                    <a:pt x="4" y="24"/>
                  </a:lnTo>
                  <a:lnTo>
                    <a:pt x="6" y="24"/>
                  </a:lnTo>
                  <a:lnTo>
                    <a:pt x="6" y="24"/>
                  </a:lnTo>
                  <a:lnTo>
                    <a:pt x="8" y="26"/>
                  </a:lnTo>
                  <a:lnTo>
                    <a:pt x="8" y="26"/>
                  </a:lnTo>
                  <a:lnTo>
                    <a:pt x="6" y="30"/>
                  </a:lnTo>
                  <a:lnTo>
                    <a:pt x="4" y="32"/>
                  </a:lnTo>
                  <a:lnTo>
                    <a:pt x="4" y="34"/>
                  </a:lnTo>
                  <a:lnTo>
                    <a:pt x="4" y="36"/>
                  </a:lnTo>
                  <a:lnTo>
                    <a:pt x="4" y="36"/>
                  </a:lnTo>
                  <a:lnTo>
                    <a:pt x="12" y="30"/>
                  </a:lnTo>
                  <a:lnTo>
                    <a:pt x="12" y="30"/>
                  </a:lnTo>
                  <a:lnTo>
                    <a:pt x="12" y="30"/>
                  </a:lnTo>
                  <a:lnTo>
                    <a:pt x="12" y="32"/>
                  </a:lnTo>
                  <a:lnTo>
                    <a:pt x="12" y="32"/>
                  </a:lnTo>
                  <a:lnTo>
                    <a:pt x="10" y="34"/>
                  </a:lnTo>
                  <a:lnTo>
                    <a:pt x="10" y="34"/>
                  </a:lnTo>
                  <a:lnTo>
                    <a:pt x="10" y="36"/>
                  </a:lnTo>
                  <a:lnTo>
                    <a:pt x="12" y="38"/>
                  </a:lnTo>
                  <a:lnTo>
                    <a:pt x="12" y="38"/>
                  </a:lnTo>
                  <a:lnTo>
                    <a:pt x="10" y="42"/>
                  </a:lnTo>
                  <a:lnTo>
                    <a:pt x="8" y="46"/>
                  </a:lnTo>
                  <a:lnTo>
                    <a:pt x="8" y="46"/>
                  </a:lnTo>
                  <a:lnTo>
                    <a:pt x="14" y="48"/>
                  </a:lnTo>
                  <a:lnTo>
                    <a:pt x="14" y="48"/>
                  </a:lnTo>
                  <a:lnTo>
                    <a:pt x="14" y="46"/>
                  </a:lnTo>
                  <a:lnTo>
                    <a:pt x="14" y="46"/>
                  </a:lnTo>
                  <a:lnTo>
                    <a:pt x="18" y="46"/>
                  </a:lnTo>
                  <a:lnTo>
                    <a:pt x="18" y="46"/>
                  </a:lnTo>
                  <a:lnTo>
                    <a:pt x="22" y="46"/>
                  </a:lnTo>
                  <a:lnTo>
                    <a:pt x="26" y="46"/>
                  </a:lnTo>
                  <a:lnTo>
                    <a:pt x="26" y="46"/>
                  </a:lnTo>
                  <a:lnTo>
                    <a:pt x="24" y="48"/>
                  </a:lnTo>
                  <a:lnTo>
                    <a:pt x="22" y="52"/>
                  </a:lnTo>
                  <a:lnTo>
                    <a:pt x="22" y="52"/>
                  </a:lnTo>
                  <a:lnTo>
                    <a:pt x="24" y="54"/>
                  </a:lnTo>
                  <a:lnTo>
                    <a:pt x="24" y="54"/>
                  </a:lnTo>
                  <a:lnTo>
                    <a:pt x="28" y="54"/>
                  </a:lnTo>
                  <a:lnTo>
                    <a:pt x="28" y="54"/>
                  </a:lnTo>
                  <a:lnTo>
                    <a:pt x="28" y="54"/>
                  </a:lnTo>
                  <a:lnTo>
                    <a:pt x="28" y="60"/>
                  </a:lnTo>
                  <a:lnTo>
                    <a:pt x="28" y="64"/>
                  </a:lnTo>
                  <a:lnTo>
                    <a:pt x="28" y="64"/>
                  </a:lnTo>
                  <a:lnTo>
                    <a:pt x="28" y="64"/>
                  </a:lnTo>
                  <a:lnTo>
                    <a:pt x="18" y="66"/>
                  </a:lnTo>
                  <a:lnTo>
                    <a:pt x="16" y="66"/>
                  </a:lnTo>
                  <a:lnTo>
                    <a:pt x="14" y="70"/>
                  </a:lnTo>
                  <a:lnTo>
                    <a:pt x="14" y="70"/>
                  </a:lnTo>
                  <a:lnTo>
                    <a:pt x="18" y="70"/>
                  </a:lnTo>
                  <a:lnTo>
                    <a:pt x="18" y="70"/>
                  </a:lnTo>
                  <a:lnTo>
                    <a:pt x="18" y="70"/>
                  </a:lnTo>
                  <a:lnTo>
                    <a:pt x="18" y="74"/>
                  </a:lnTo>
                  <a:lnTo>
                    <a:pt x="18" y="74"/>
                  </a:lnTo>
                  <a:lnTo>
                    <a:pt x="12" y="78"/>
                  </a:lnTo>
                  <a:lnTo>
                    <a:pt x="8" y="80"/>
                  </a:lnTo>
                  <a:lnTo>
                    <a:pt x="8" y="80"/>
                  </a:lnTo>
                  <a:lnTo>
                    <a:pt x="8" y="80"/>
                  </a:lnTo>
                  <a:lnTo>
                    <a:pt x="8" y="80"/>
                  </a:lnTo>
                  <a:lnTo>
                    <a:pt x="10" y="82"/>
                  </a:lnTo>
                  <a:lnTo>
                    <a:pt x="10" y="82"/>
                  </a:lnTo>
                  <a:lnTo>
                    <a:pt x="18" y="84"/>
                  </a:lnTo>
                  <a:lnTo>
                    <a:pt x="18" y="84"/>
                  </a:lnTo>
                  <a:lnTo>
                    <a:pt x="22" y="86"/>
                  </a:lnTo>
                  <a:lnTo>
                    <a:pt x="24" y="86"/>
                  </a:lnTo>
                  <a:lnTo>
                    <a:pt x="24" y="86"/>
                  </a:lnTo>
                  <a:lnTo>
                    <a:pt x="30" y="84"/>
                  </a:lnTo>
                  <a:lnTo>
                    <a:pt x="30" y="84"/>
                  </a:lnTo>
                  <a:lnTo>
                    <a:pt x="28" y="86"/>
                  </a:lnTo>
                  <a:lnTo>
                    <a:pt x="26" y="88"/>
                  </a:lnTo>
                  <a:lnTo>
                    <a:pt x="26" y="88"/>
                  </a:lnTo>
                  <a:lnTo>
                    <a:pt x="22" y="88"/>
                  </a:lnTo>
                  <a:lnTo>
                    <a:pt x="16" y="88"/>
                  </a:lnTo>
                  <a:lnTo>
                    <a:pt x="16" y="88"/>
                  </a:lnTo>
                  <a:lnTo>
                    <a:pt x="16" y="90"/>
                  </a:lnTo>
                  <a:lnTo>
                    <a:pt x="14" y="90"/>
                  </a:lnTo>
                  <a:lnTo>
                    <a:pt x="14" y="90"/>
                  </a:lnTo>
                  <a:lnTo>
                    <a:pt x="12" y="94"/>
                  </a:lnTo>
                  <a:lnTo>
                    <a:pt x="10" y="96"/>
                  </a:lnTo>
                  <a:lnTo>
                    <a:pt x="4" y="100"/>
                  </a:lnTo>
                  <a:lnTo>
                    <a:pt x="4" y="100"/>
                  </a:lnTo>
                  <a:lnTo>
                    <a:pt x="2" y="100"/>
                  </a:lnTo>
                  <a:lnTo>
                    <a:pt x="2" y="100"/>
                  </a:lnTo>
                  <a:lnTo>
                    <a:pt x="6" y="102"/>
                  </a:lnTo>
                  <a:lnTo>
                    <a:pt x="6" y="102"/>
                  </a:lnTo>
                  <a:lnTo>
                    <a:pt x="8" y="102"/>
                  </a:lnTo>
                  <a:lnTo>
                    <a:pt x="8" y="102"/>
                  </a:lnTo>
                  <a:lnTo>
                    <a:pt x="14" y="98"/>
                  </a:lnTo>
                  <a:lnTo>
                    <a:pt x="14" y="98"/>
                  </a:lnTo>
                  <a:lnTo>
                    <a:pt x="16" y="98"/>
                  </a:lnTo>
                  <a:lnTo>
                    <a:pt x="16" y="98"/>
                  </a:lnTo>
                  <a:lnTo>
                    <a:pt x="20" y="100"/>
                  </a:lnTo>
                  <a:lnTo>
                    <a:pt x="22" y="98"/>
                  </a:lnTo>
                  <a:lnTo>
                    <a:pt x="22" y="96"/>
                  </a:lnTo>
                  <a:lnTo>
                    <a:pt x="22" y="96"/>
                  </a:lnTo>
                  <a:lnTo>
                    <a:pt x="30" y="94"/>
                  </a:lnTo>
                  <a:lnTo>
                    <a:pt x="36" y="96"/>
                  </a:lnTo>
                  <a:lnTo>
                    <a:pt x="36" y="96"/>
                  </a:lnTo>
                  <a:lnTo>
                    <a:pt x="36" y="94"/>
                  </a:lnTo>
                  <a:lnTo>
                    <a:pt x="36" y="94"/>
                  </a:lnTo>
                  <a:lnTo>
                    <a:pt x="42" y="94"/>
                  </a:lnTo>
                  <a:lnTo>
                    <a:pt x="42" y="94"/>
                  </a:lnTo>
                  <a:lnTo>
                    <a:pt x="46" y="94"/>
                  </a:lnTo>
                  <a:lnTo>
                    <a:pt x="46" y="94"/>
                  </a:lnTo>
                  <a:lnTo>
                    <a:pt x="50" y="94"/>
                  </a:lnTo>
                  <a:lnTo>
                    <a:pt x="50" y="94"/>
                  </a:lnTo>
                  <a:lnTo>
                    <a:pt x="54" y="94"/>
                  </a:lnTo>
                  <a:lnTo>
                    <a:pt x="54" y="94"/>
                  </a:lnTo>
                  <a:lnTo>
                    <a:pt x="58" y="92"/>
                  </a:lnTo>
                  <a:lnTo>
                    <a:pt x="60" y="92"/>
                  </a:lnTo>
                  <a:lnTo>
                    <a:pt x="60" y="92"/>
                  </a:lnTo>
                  <a:lnTo>
                    <a:pt x="62" y="90"/>
                  </a:lnTo>
                  <a:lnTo>
                    <a:pt x="64" y="90"/>
                  </a:lnTo>
                  <a:lnTo>
                    <a:pt x="64" y="86"/>
                  </a:lnTo>
                  <a:lnTo>
                    <a:pt x="64" y="86"/>
                  </a:lnTo>
                  <a:lnTo>
                    <a:pt x="64" y="86"/>
                  </a:lnTo>
                  <a:lnTo>
                    <a:pt x="56" y="86"/>
                  </a:lnTo>
                  <a:lnTo>
                    <a:pt x="56" y="86"/>
                  </a:lnTo>
                  <a:lnTo>
                    <a:pt x="56" y="86"/>
                  </a:lnTo>
                  <a:lnTo>
                    <a:pt x="62" y="82"/>
                  </a:lnTo>
                  <a:lnTo>
                    <a:pt x="68" y="76"/>
                  </a:lnTo>
                  <a:lnTo>
                    <a:pt x="68" y="76"/>
                  </a:lnTo>
                  <a:lnTo>
                    <a:pt x="66" y="72"/>
                  </a:lnTo>
                  <a:lnTo>
                    <a:pt x="66" y="72"/>
                  </a:lnTo>
                  <a:lnTo>
                    <a:pt x="62" y="70"/>
                  </a:lnTo>
                  <a:lnTo>
                    <a:pt x="58" y="68"/>
                  </a:lnTo>
                  <a:lnTo>
                    <a:pt x="56" y="70"/>
                  </a:lnTo>
                  <a:lnTo>
                    <a:pt x="56" y="70"/>
                  </a:lnTo>
                  <a:lnTo>
                    <a:pt x="52" y="70"/>
                  </a:lnTo>
                  <a:lnTo>
                    <a:pt x="52" y="70"/>
                  </a:lnTo>
                  <a:lnTo>
                    <a:pt x="54" y="66"/>
                  </a:lnTo>
                  <a:lnTo>
                    <a:pt x="54" y="64"/>
                  </a:lnTo>
                  <a:lnTo>
                    <a:pt x="50" y="60"/>
                  </a:lnTo>
                  <a:lnTo>
                    <a:pt x="50" y="60"/>
                  </a:lnTo>
                  <a:lnTo>
                    <a:pt x="50" y="54"/>
                  </a:lnTo>
                  <a:lnTo>
                    <a:pt x="50" y="54"/>
                  </a:lnTo>
                  <a:lnTo>
                    <a:pt x="46" y="50"/>
                  </a:lnTo>
                  <a:lnTo>
                    <a:pt x="46" y="50"/>
                  </a:lnTo>
                  <a:lnTo>
                    <a:pt x="42" y="48"/>
                  </a:lnTo>
                  <a:lnTo>
                    <a:pt x="40" y="48"/>
                  </a:lnTo>
                  <a:lnTo>
                    <a:pt x="40" y="48"/>
                  </a:lnTo>
                  <a:lnTo>
                    <a:pt x="40" y="44"/>
                  </a:lnTo>
                  <a:lnTo>
                    <a:pt x="38" y="38"/>
                  </a:lnTo>
                  <a:lnTo>
                    <a:pt x="38" y="38"/>
                  </a:lnTo>
                  <a:lnTo>
                    <a:pt x="34" y="36"/>
                  </a:lnTo>
                  <a:lnTo>
                    <a:pt x="28" y="32"/>
                  </a:lnTo>
                  <a:lnTo>
                    <a:pt x="28" y="32"/>
                  </a:lnTo>
                  <a:lnTo>
                    <a:pt x="24" y="34"/>
                  </a:lnTo>
                  <a:lnTo>
                    <a:pt x="20" y="32"/>
                  </a:lnTo>
                  <a:lnTo>
                    <a:pt x="20" y="32"/>
                  </a:lnTo>
                  <a:lnTo>
                    <a:pt x="20" y="32"/>
                  </a:lnTo>
                  <a:lnTo>
                    <a:pt x="20" y="32"/>
                  </a:lnTo>
                  <a:lnTo>
                    <a:pt x="24" y="32"/>
                  </a:lnTo>
                  <a:lnTo>
                    <a:pt x="28" y="30"/>
                  </a:lnTo>
                  <a:lnTo>
                    <a:pt x="28" y="30"/>
                  </a:lnTo>
                  <a:lnTo>
                    <a:pt x="28" y="30"/>
                  </a:lnTo>
                  <a:lnTo>
                    <a:pt x="28" y="30"/>
                  </a:lnTo>
                  <a:lnTo>
                    <a:pt x="26" y="28"/>
                  </a:lnTo>
                  <a:lnTo>
                    <a:pt x="26" y="28"/>
                  </a:lnTo>
                  <a:lnTo>
                    <a:pt x="26" y="28"/>
                  </a:lnTo>
                  <a:lnTo>
                    <a:pt x="26" y="28"/>
                  </a:lnTo>
                  <a:lnTo>
                    <a:pt x="30" y="26"/>
                  </a:lnTo>
                  <a:lnTo>
                    <a:pt x="32" y="22"/>
                  </a:lnTo>
                  <a:lnTo>
                    <a:pt x="36" y="16"/>
                  </a:lnTo>
                  <a:lnTo>
                    <a:pt x="36" y="16"/>
                  </a:lnTo>
                  <a:lnTo>
                    <a:pt x="36" y="14"/>
                  </a:lnTo>
                  <a:lnTo>
                    <a:pt x="36" y="14"/>
                  </a:lnTo>
                  <a:lnTo>
                    <a:pt x="32" y="12"/>
                  </a:lnTo>
                  <a:lnTo>
                    <a:pt x="26" y="12"/>
                  </a:lnTo>
                  <a:lnTo>
                    <a:pt x="16" y="12"/>
                  </a:lnTo>
                  <a:lnTo>
                    <a:pt x="16" y="12"/>
                  </a:lnTo>
                  <a:lnTo>
                    <a:pt x="16" y="12"/>
                  </a:lnTo>
                  <a:lnTo>
                    <a:pt x="16" y="12"/>
                  </a:lnTo>
                  <a:lnTo>
                    <a:pt x="18" y="8"/>
                  </a:lnTo>
                  <a:lnTo>
                    <a:pt x="20" y="6"/>
                  </a:lnTo>
                  <a:lnTo>
                    <a:pt x="24" y="6"/>
                  </a:lnTo>
                  <a:lnTo>
                    <a:pt x="26" y="2"/>
                  </a:lnTo>
                  <a:lnTo>
                    <a:pt x="26" y="2"/>
                  </a:lnTo>
                  <a:lnTo>
                    <a:pt x="26" y="2"/>
                  </a:lnTo>
                  <a:lnTo>
                    <a:pt x="26" y="0"/>
                  </a:lnTo>
                  <a:lnTo>
                    <a:pt x="26" y="0"/>
                  </a:lnTo>
                  <a:lnTo>
                    <a:pt x="22" y="0"/>
                  </a:lnTo>
                  <a:lnTo>
                    <a:pt x="20" y="2"/>
                  </a:lnTo>
                  <a:lnTo>
                    <a:pt x="14" y="2"/>
                  </a:lnTo>
                  <a:lnTo>
                    <a:pt x="14" y="2"/>
                  </a:lnTo>
                  <a:lnTo>
                    <a:pt x="10" y="0"/>
                  </a:lnTo>
                  <a:lnTo>
                    <a:pt x="10" y="0"/>
                  </a:lnTo>
                  <a:lnTo>
                    <a:pt x="8" y="2"/>
                  </a:lnTo>
                  <a:lnTo>
                    <a:pt x="8" y="2"/>
                  </a:lnTo>
                  <a:lnTo>
                    <a:pt x="10" y="6"/>
                  </a:lnTo>
                  <a:lnTo>
                    <a:pt x="10" y="6"/>
                  </a:lnTo>
                  <a:lnTo>
                    <a:pt x="6" y="6"/>
                  </a:lnTo>
                  <a:lnTo>
                    <a:pt x="6" y="6"/>
                  </a:lnTo>
                  <a:lnTo>
                    <a:pt x="8" y="10"/>
                  </a:lnTo>
                  <a:lnTo>
                    <a:pt x="8" y="10"/>
                  </a:lnTo>
                  <a:lnTo>
                    <a:pt x="6" y="10"/>
                  </a:lnTo>
                  <a:lnTo>
                    <a:pt x="6" y="10"/>
                  </a:lnTo>
                  <a:lnTo>
                    <a:pt x="4" y="12"/>
                  </a:lnTo>
                  <a:lnTo>
                    <a:pt x="4" y="12"/>
                  </a:lnTo>
                  <a:lnTo>
                    <a:pt x="6" y="14"/>
                  </a:lnTo>
                  <a:lnTo>
                    <a:pt x="6" y="14"/>
                  </a:lnTo>
                  <a:lnTo>
                    <a:pt x="4" y="16"/>
                  </a:lnTo>
                  <a:lnTo>
                    <a:pt x="4" y="16"/>
                  </a:lnTo>
                  <a:lnTo>
                    <a:pt x="4" y="20"/>
                  </a:lnTo>
                  <a:lnTo>
                    <a:pt x="4" y="20"/>
                  </a:lnTo>
                  <a:lnTo>
                    <a:pt x="0" y="26"/>
                  </a:lnTo>
                  <a:lnTo>
                    <a:pt x="0" y="26"/>
                  </a:lnTo>
                  <a:lnTo>
                    <a:pt x="2" y="26"/>
                  </a:lnTo>
                  <a:lnTo>
                    <a:pt x="2" y="26"/>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55" name="Freeform 242"/>
            <p:cNvSpPr/>
            <p:nvPr/>
          </p:nvSpPr>
          <p:spPr bwMode="auto">
            <a:xfrm>
              <a:off x="1482725" y="396875"/>
              <a:ext cx="15875" cy="6350"/>
            </a:xfrm>
            <a:custGeom>
              <a:avLst/>
              <a:gdLst/>
              <a:ahLst/>
              <a:cxnLst>
                <a:cxn ang="0">
                  <a:pos x="6" y="0"/>
                </a:cxn>
                <a:cxn ang="0">
                  <a:pos x="6" y="0"/>
                </a:cxn>
                <a:cxn ang="0">
                  <a:pos x="2" y="0"/>
                </a:cxn>
                <a:cxn ang="0">
                  <a:pos x="2" y="0"/>
                </a:cxn>
                <a:cxn ang="0">
                  <a:pos x="0" y="4"/>
                </a:cxn>
                <a:cxn ang="0">
                  <a:pos x="0" y="4"/>
                </a:cxn>
                <a:cxn ang="0">
                  <a:pos x="10" y="2"/>
                </a:cxn>
                <a:cxn ang="0">
                  <a:pos x="10" y="2"/>
                </a:cxn>
                <a:cxn ang="0">
                  <a:pos x="8" y="0"/>
                </a:cxn>
                <a:cxn ang="0">
                  <a:pos x="6" y="0"/>
                </a:cxn>
                <a:cxn ang="0">
                  <a:pos x="6" y="0"/>
                </a:cxn>
              </a:cxnLst>
              <a:rect l="0" t="0" r="r" b="b"/>
              <a:pathLst>
                <a:path w="10" h="4">
                  <a:moveTo>
                    <a:pt x="6" y="0"/>
                  </a:moveTo>
                  <a:lnTo>
                    <a:pt x="6" y="0"/>
                  </a:lnTo>
                  <a:lnTo>
                    <a:pt x="2" y="0"/>
                  </a:lnTo>
                  <a:lnTo>
                    <a:pt x="2" y="0"/>
                  </a:lnTo>
                  <a:lnTo>
                    <a:pt x="0" y="4"/>
                  </a:lnTo>
                  <a:lnTo>
                    <a:pt x="0" y="4"/>
                  </a:lnTo>
                  <a:lnTo>
                    <a:pt x="10" y="2"/>
                  </a:lnTo>
                  <a:lnTo>
                    <a:pt x="10" y="2"/>
                  </a:lnTo>
                  <a:lnTo>
                    <a:pt x="8" y="0"/>
                  </a:lnTo>
                  <a:lnTo>
                    <a:pt x="6" y="0"/>
                  </a:lnTo>
                  <a:lnTo>
                    <a:pt x="6"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56" name="Freeform 243"/>
            <p:cNvSpPr/>
            <p:nvPr/>
          </p:nvSpPr>
          <p:spPr bwMode="auto">
            <a:xfrm>
              <a:off x="1492250" y="457200"/>
              <a:ext cx="31750" cy="22225"/>
            </a:xfrm>
            <a:custGeom>
              <a:avLst/>
              <a:gdLst/>
              <a:ahLst/>
              <a:cxnLst>
                <a:cxn ang="0">
                  <a:pos x="14" y="0"/>
                </a:cxn>
                <a:cxn ang="0">
                  <a:pos x="14" y="0"/>
                </a:cxn>
                <a:cxn ang="0">
                  <a:pos x="14" y="0"/>
                </a:cxn>
                <a:cxn ang="0">
                  <a:pos x="14" y="0"/>
                </a:cxn>
                <a:cxn ang="0">
                  <a:pos x="8" y="4"/>
                </a:cxn>
                <a:cxn ang="0">
                  <a:pos x="8" y="4"/>
                </a:cxn>
                <a:cxn ang="0">
                  <a:pos x="4" y="6"/>
                </a:cxn>
                <a:cxn ang="0">
                  <a:pos x="4" y="6"/>
                </a:cxn>
                <a:cxn ang="0">
                  <a:pos x="2" y="10"/>
                </a:cxn>
                <a:cxn ang="0">
                  <a:pos x="2" y="10"/>
                </a:cxn>
                <a:cxn ang="0">
                  <a:pos x="0" y="14"/>
                </a:cxn>
                <a:cxn ang="0">
                  <a:pos x="0" y="14"/>
                </a:cxn>
                <a:cxn ang="0">
                  <a:pos x="6" y="12"/>
                </a:cxn>
                <a:cxn ang="0">
                  <a:pos x="6" y="12"/>
                </a:cxn>
                <a:cxn ang="0">
                  <a:pos x="8" y="10"/>
                </a:cxn>
                <a:cxn ang="0">
                  <a:pos x="8" y="10"/>
                </a:cxn>
                <a:cxn ang="0">
                  <a:pos x="10" y="10"/>
                </a:cxn>
                <a:cxn ang="0">
                  <a:pos x="10" y="10"/>
                </a:cxn>
                <a:cxn ang="0">
                  <a:pos x="12" y="8"/>
                </a:cxn>
                <a:cxn ang="0">
                  <a:pos x="12" y="8"/>
                </a:cxn>
                <a:cxn ang="0">
                  <a:pos x="14" y="6"/>
                </a:cxn>
                <a:cxn ang="0">
                  <a:pos x="14" y="6"/>
                </a:cxn>
                <a:cxn ang="0">
                  <a:pos x="14" y="6"/>
                </a:cxn>
                <a:cxn ang="0">
                  <a:pos x="14" y="6"/>
                </a:cxn>
                <a:cxn ang="0">
                  <a:pos x="16" y="6"/>
                </a:cxn>
                <a:cxn ang="0">
                  <a:pos x="16" y="6"/>
                </a:cxn>
                <a:cxn ang="0">
                  <a:pos x="20" y="4"/>
                </a:cxn>
                <a:cxn ang="0">
                  <a:pos x="20" y="4"/>
                </a:cxn>
                <a:cxn ang="0">
                  <a:pos x="18" y="2"/>
                </a:cxn>
                <a:cxn ang="0">
                  <a:pos x="14" y="0"/>
                </a:cxn>
                <a:cxn ang="0">
                  <a:pos x="14" y="0"/>
                </a:cxn>
              </a:cxnLst>
              <a:rect l="0" t="0" r="r" b="b"/>
              <a:pathLst>
                <a:path w="20" h="14">
                  <a:moveTo>
                    <a:pt x="14" y="0"/>
                  </a:moveTo>
                  <a:lnTo>
                    <a:pt x="14" y="0"/>
                  </a:lnTo>
                  <a:lnTo>
                    <a:pt x="14" y="0"/>
                  </a:lnTo>
                  <a:lnTo>
                    <a:pt x="14" y="0"/>
                  </a:lnTo>
                  <a:lnTo>
                    <a:pt x="8" y="4"/>
                  </a:lnTo>
                  <a:lnTo>
                    <a:pt x="8" y="4"/>
                  </a:lnTo>
                  <a:lnTo>
                    <a:pt x="4" y="6"/>
                  </a:lnTo>
                  <a:lnTo>
                    <a:pt x="4" y="6"/>
                  </a:lnTo>
                  <a:lnTo>
                    <a:pt x="2" y="10"/>
                  </a:lnTo>
                  <a:lnTo>
                    <a:pt x="2" y="10"/>
                  </a:lnTo>
                  <a:lnTo>
                    <a:pt x="0" y="14"/>
                  </a:lnTo>
                  <a:lnTo>
                    <a:pt x="0" y="14"/>
                  </a:lnTo>
                  <a:lnTo>
                    <a:pt x="6" y="12"/>
                  </a:lnTo>
                  <a:lnTo>
                    <a:pt x="6" y="12"/>
                  </a:lnTo>
                  <a:lnTo>
                    <a:pt x="8" y="10"/>
                  </a:lnTo>
                  <a:lnTo>
                    <a:pt x="8" y="10"/>
                  </a:lnTo>
                  <a:lnTo>
                    <a:pt x="10" y="10"/>
                  </a:lnTo>
                  <a:lnTo>
                    <a:pt x="10" y="10"/>
                  </a:lnTo>
                  <a:lnTo>
                    <a:pt x="12" y="8"/>
                  </a:lnTo>
                  <a:lnTo>
                    <a:pt x="12" y="8"/>
                  </a:lnTo>
                  <a:lnTo>
                    <a:pt x="14" y="6"/>
                  </a:lnTo>
                  <a:lnTo>
                    <a:pt x="14" y="6"/>
                  </a:lnTo>
                  <a:lnTo>
                    <a:pt x="14" y="6"/>
                  </a:lnTo>
                  <a:lnTo>
                    <a:pt x="14" y="6"/>
                  </a:lnTo>
                  <a:lnTo>
                    <a:pt x="16" y="6"/>
                  </a:lnTo>
                  <a:lnTo>
                    <a:pt x="16" y="6"/>
                  </a:lnTo>
                  <a:lnTo>
                    <a:pt x="20" y="4"/>
                  </a:lnTo>
                  <a:lnTo>
                    <a:pt x="20" y="4"/>
                  </a:lnTo>
                  <a:lnTo>
                    <a:pt x="18" y="2"/>
                  </a:lnTo>
                  <a:lnTo>
                    <a:pt x="14" y="0"/>
                  </a:lnTo>
                  <a:lnTo>
                    <a:pt x="14"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57" name="Freeform 244"/>
            <p:cNvSpPr/>
            <p:nvPr/>
          </p:nvSpPr>
          <p:spPr bwMode="auto">
            <a:xfrm>
              <a:off x="1495425" y="406400"/>
              <a:ext cx="38100" cy="12700"/>
            </a:xfrm>
            <a:custGeom>
              <a:avLst/>
              <a:gdLst/>
              <a:ahLst/>
              <a:cxnLst>
                <a:cxn ang="0">
                  <a:pos x="22" y="2"/>
                </a:cxn>
                <a:cxn ang="0">
                  <a:pos x="22" y="2"/>
                </a:cxn>
                <a:cxn ang="0">
                  <a:pos x="22" y="2"/>
                </a:cxn>
                <a:cxn ang="0">
                  <a:pos x="22" y="2"/>
                </a:cxn>
                <a:cxn ang="0">
                  <a:pos x="22" y="2"/>
                </a:cxn>
                <a:cxn ang="0">
                  <a:pos x="22" y="2"/>
                </a:cxn>
                <a:cxn ang="0">
                  <a:pos x="20" y="2"/>
                </a:cxn>
                <a:cxn ang="0">
                  <a:pos x="20" y="2"/>
                </a:cxn>
                <a:cxn ang="0">
                  <a:pos x="14" y="0"/>
                </a:cxn>
                <a:cxn ang="0">
                  <a:pos x="8" y="0"/>
                </a:cxn>
                <a:cxn ang="0">
                  <a:pos x="8" y="0"/>
                </a:cxn>
                <a:cxn ang="0">
                  <a:pos x="0" y="2"/>
                </a:cxn>
                <a:cxn ang="0">
                  <a:pos x="0" y="2"/>
                </a:cxn>
                <a:cxn ang="0">
                  <a:pos x="2" y="4"/>
                </a:cxn>
                <a:cxn ang="0">
                  <a:pos x="4" y="6"/>
                </a:cxn>
                <a:cxn ang="0">
                  <a:pos x="4" y="6"/>
                </a:cxn>
                <a:cxn ang="0">
                  <a:pos x="10" y="6"/>
                </a:cxn>
                <a:cxn ang="0">
                  <a:pos x="18" y="6"/>
                </a:cxn>
                <a:cxn ang="0">
                  <a:pos x="18" y="6"/>
                </a:cxn>
                <a:cxn ang="0">
                  <a:pos x="20" y="6"/>
                </a:cxn>
                <a:cxn ang="0">
                  <a:pos x="20" y="6"/>
                </a:cxn>
                <a:cxn ang="0">
                  <a:pos x="22" y="8"/>
                </a:cxn>
                <a:cxn ang="0">
                  <a:pos x="22" y="8"/>
                </a:cxn>
                <a:cxn ang="0">
                  <a:pos x="24" y="6"/>
                </a:cxn>
                <a:cxn ang="0">
                  <a:pos x="24" y="6"/>
                </a:cxn>
                <a:cxn ang="0">
                  <a:pos x="24" y="6"/>
                </a:cxn>
                <a:cxn ang="0">
                  <a:pos x="24" y="6"/>
                </a:cxn>
                <a:cxn ang="0">
                  <a:pos x="20" y="6"/>
                </a:cxn>
                <a:cxn ang="0">
                  <a:pos x="18" y="4"/>
                </a:cxn>
                <a:cxn ang="0">
                  <a:pos x="18" y="4"/>
                </a:cxn>
                <a:cxn ang="0">
                  <a:pos x="22" y="2"/>
                </a:cxn>
                <a:cxn ang="0">
                  <a:pos x="22" y="2"/>
                </a:cxn>
              </a:cxnLst>
              <a:rect l="0" t="0" r="r" b="b"/>
              <a:pathLst>
                <a:path w="24" h="8">
                  <a:moveTo>
                    <a:pt x="22" y="2"/>
                  </a:moveTo>
                  <a:lnTo>
                    <a:pt x="22" y="2"/>
                  </a:lnTo>
                  <a:lnTo>
                    <a:pt x="22" y="2"/>
                  </a:lnTo>
                  <a:lnTo>
                    <a:pt x="22" y="2"/>
                  </a:lnTo>
                  <a:lnTo>
                    <a:pt x="22" y="2"/>
                  </a:lnTo>
                  <a:lnTo>
                    <a:pt x="22" y="2"/>
                  </a:lnTo>
                  <a:lnTo>
                    <a:pt x="20" y="2"/>
                  </a:lnTo>
                  <a:lnTo>
                    <a:pt x="20" y="2"/>
                  </a:lnTo>
                  <a:lnTo>
                    <a:pt x="14" y="0"/>
                  </a:lnTo>
                  <a:lnTo>
                    <a:pt x="8" y="0"/>
                  </a:lnTo>
                  <a:lnTo>
                    <a:pt x="8" y="0"/>
                  </a:lnTo>
                  <a:lnTo>
                    <a:pt x="0" y="2"/>
                  </a:lnTo>
                  <a:lnTo>
                    <a:pt x="0" y="2"/>
                  </a:lnTo>
                  <a:lnTo>
                    <a:pt x="2" y="4"/>
                  </a:lnTo>
                  <a:lnTo>
                    <a:pt x="4" y="6"/>
                  </a:lnTo>
                  <a:lnTo>
                    <a:pt x="4" y="6"/>
                  </a:lnTo>
                  <a:lnTo>
                    <a:pt x="10" y="6"/>
                  </a:lnTo>
                  <a:lnTo>
                    <a:pt x="18" y="6"/>
                  </a:lnTo>
                  <a:lnTo>
                    <a:pt x="18" y="6"/>
                  </a:lnTo>
                  <a:lnTo>
                    <a:pt x="20" y="6"/>
                  </a:lnTo>
                  <a:lnTo>
                    <a:pt x="20" y="6"/>
                  </a:lnTo>
                  <a:lnTo>
                    <a:pt x="22" y="8"/>
                  </a:lnTo>
                  <a:lnTo>
                    <a:pt x="22" y="8"/>
                  </a:lnTo>
                  <a:lnTo>
                    <a:pt x="24" y="6"/>
                  </a:lnTo>
                  <a:lnTo>
                    <a:pt x="24" y="6"/>
                  </a:lnTo>
                  <a:lnTo>
                    <a:pt x="24" y="6"/>
                  </a:lnTo>
                  <a:lnTo>
                    <a:pt x="24" y="6"/>
                  </a:lnTo>
                  <a:lnTo>
                    <a:pt x="20" y="6"/>
                  </a:lnTo>
                  <a:lnTo>
                    <a:pt x="18" y="4"/>
                  </a:lnTo>
                  <a:lnTo>
                    <a:pt x="18" y="4"/>
                  </a:lnTo>
                  <a:lnTo>
                    <a:pt x="22" y="2"/>
                  </a:lnTo>
                  <a:lnTo>
                    <a:pt x="22"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58" name="Freeform 245"/>
            <p:cNvSpPr/>
            <p:nvPr/>
          </p:nvSpPr>
          <p:spPr bwMode="auto">
            <a:xfrm>
              <a:off x="1190625" y="552450"/>
              <a:ext cx="6350" cy="6350"/>
            </a:xfrm>
            <a:custGeom>
              <a:avLst/>
              <a:gdLst/>
              <a:ahLst/>
              <a:cxnLst>
                <a:cxn ang="0">
                  <a:pos x="2" y="4"/>
                </a:cxn>
                <a:cxn ang="0">
                  <a:pos x="2" y="4"/>
                </a:cxn>
                <a:cxn ang="0">
                  <a:pos x="2" y="4"/>
                </a:cxn>
                <a:cxn ang="0">
                  <a:pos x="2" y="4"/>
                </a:cxn>
                <a:cxn ang="0">
                  <a:pos x="4" y="2"/>
                </a:cxn>
                <a:cxn ang="0">
                  <a:pos x="4" y="0"/>
                </a:cxn>
                <a:cxn ang="0">
                  <a:pos x="4" y="0"/>
                </a:cxn>
                <a:cxn ang="0">
                  <a:pos x="0" y="2"/>
                </a:cxn>
                <a:cxn ang="0">
                  <a:pos x="0" y="4"/>
                </a:cxn>
                <a:cxn ang="0">
                  <a:pos x="2" y="4"/>
                </a:cxn>
                <a:cxn ang="0">
                  <a:pos x="2" y="4"/>
                </a:cxn>
              </a:cxnLst>
              <a:rect l="0" t="0" r="r" b="b"/>
              <a:pathLst>
                <a:path w="4" h="4">
                  <a:moveTo>
                    <a:pt x="2" y="4"/>
                  </a:moveTo>
                  <a:lnTo>
                    <a:pt x="2" y="4"/>
                  </a:lnTo>
                  <a:lnTo>
                    <a:pt x="2" y="4"/>
                  </a:lnTo>
                  <a:lnTo>
                    <a:pt x="2" y="4"/>
                  </a:lnTo>
                  <a:lnTo>
                    <a:pt x="4" y="2"/>
                  </a:lnTo>
                  <a:lnTo>
                    <a:pt x="4" y="0"/>
                  </a:lnTo>
                  <a:lnTo>
                    <a:pt x="4" y="0"/>
                  </a:lnTo>
                  <a:lnTo>
                    <a:pt x="0" y="2"/>
                  </a:lnTo>
                  <a:lnTo>
                    <a:pt x="0" y="4"/>
                  </a:lnTo>
                  <a:lnTo>
                    <a:pt x="2" y="4"/>
                  </a:lnTo>
                  <a:lnTo>
                    <a:pt x="2" y="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59" name="Freeform 246"/>
            <p:cNvSpPr/>
            <p:nvPr/>
          </p:nvSpPr>
          <p:spPr bwMode="auto">
            <a:xfrm>
              <a:off x="1492250" y="400050"/>
              <a:ext cx="25400" cy="9525"/>
            </a:xfrm>
            <a:custGeom>
              <a:avLst/>
              <a:gdLst/>
              <a:ahLst/>
              <a:cxnLst>
                <a:cxn ang="0">
                  <a:pos x="8" y="4"/>
                </a:cxn>
                <a:cxn ang="0">
                  <a:pos x="8" y="4"/>
                </a:cxn>
                <a:cxn ang="0">
                  <a:pos x="12" y="2"/>
                </a:cxn>
                <a:cxn ang="0">
                  <a:pos x="12" y="2"/>
                </a:cxn>
                <a:cxn ang="0">
                  <a:pos x="16" y="0"/>
                </a:cxn>
                <a:cxn ang="0">
                  <a:pos x="16" y="0"/>
                </a:cxn>
                <a:cxn ang="0">
                  <a:pos x="16" y="0"/>
                </a:cxn>
                <a:cxn ang="0">
                  <a:pos x="16" y="0"/>
                </a:cxn>
                <a:cxn ang="0">
                  <a:pos x="8" y="0"/>
                </a:cxn>
                <a:cxn ang="0">
                  <a:pos x="8" y="0"/>
                </a:cxn>
                <a:cxn ang="0">
                  <a:pos x="2" y="4"/>
                </a:cxn>
                <a:cxn ang="0">
                  <a:pos x="2" y="4"/>
                </a:cxn>
                <a:cxn ang="0">
                  <a:pos x="0" y="6"/>
                </a:cxn>
                <a:cxn ang="0">
                  <a:pos x="0" y="6"/>
                </a:cxn>
                <a:cxn ang="0">
                  <a:pos x="0" y="6"/>
                </a:cxn>
                <a:cxn ang="0">
                  <a:pos x="0" y="6"/>
                </a:cxn>
                <a:cxn ang="0">
                  <a:pos x="4" y="4"/>
                </a:cxn>
                <a:cxn ang="0">
                  <a:pos x="4" y="4"/>
                </a:cxn>
                <a:cxn ang="0">
                  <a:pos x="8" y="4"/>
                </a:cxn>
                <a:cxn ang="0">
                  <a:pos x="8" y="4"/>
                </a:cxn>
              </a:cxnLst>
              <a:rect l="0" t="0" r="r" b="b"/>
              <a:pathLst>
                <a:path w="16" h="6">
                  <a:moveTo>
                    <a:pt x="8" y="4"/>
                  </a:moveTo>
                  <a:lnTo>
                    <a:pt x="8" y="4"/>
                  </a:lnTo>
                  <a:lnTo>
                    <a:pt x="12" y="2"/>
                  </a:lnTo>
                  <a:lnTo>
                    <a:pt x="12" y="2"/>
                  </a:lnTo>
                  <a:lnTo>
                    <a:pt x="16" y="0"/>
                  </a:lnTo>
                  <a:lnTo>
                    <a:pt x="16" y="0"/>
                  </a:lnTo>
                  <a:lnTo>
                    <a:pt x="16" y="0"/>
                  </a:lnTo>
                  <a:lnTo>
                    <a:pt x="16" y="0"/>
                  </a:lnTo>
                  <a:lnTo>
                    <a:pt x="8" y="0"/>
                  </a:lnTo>
                  <a:lnTo>
                    <a:pt x="8" y="0"/>
                  </a:lnTo>
                  <a:lnTo>
                    <a:pt x="2" y="4"/>
                  </a:lnTo>
                  <a:lnTo>
                    <a:pt x="2" y="4"/>
                  </a:lnTo>
                  <a:lnTo>
                    <a:pt x="0" y="6"/>
                  </a:lnTo>
                  <a:lnTo>
                    <a:pt x="0" y="6"/>
                  </a:lnTo>
                  <a:lnTo>
                    <a:pt x="0" y="6"/>
                  </a:lnTo>
                  <a:lnTo>
                    <a:pt x="0" y="6"/>
                  </a:lnTo>
                  <a:lnTo>
                    <a:pt x="4" y="4"/>
                  </a:lnTo>
                  <a:lnTo>
                    <a:pt x="4" y="4"/>
                  </a:lnTo>
                  <a:lnTo>
                    <a:pt x="8" y="4"/>
                  </a:lnTo>
                  <a:lnTo>
                    <a:pt x="8" y="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60" name="Freeform 247"/>
            <p:cNvSpPr/>
            <p:nvPr/>
          </p:nvSpPr>
          <p:spPr bwMode="auto">
            <a:xfrm>
              <a:off x="981075" y="1165225"/>
              <a:ext cx="3175" cy="3175"/>
            </a:xfrm>
            <a:custGeom>
              <a:avLst/>
              <a:gdLst/>
              <a:ahLst/>
              <a:cxnLst>
                <a:cxn ang="0">
                  <a:pos x="0" y="0"/>
                </a:cxn>
                <a:cxn ang="0">
                  <a:pos x="0" y="0"/>
                </a:cxn>
                <a:cxn ang="0">
                  <a:pos x="0" y="0"/>
                </a:cxn>
                <a:cxn ang="0">
                  <a:pos x="2" y="2"/>
                </a:cxn>
                <a:cxn ang="0">
                  <a:pos x="2" y="2"/>
                </a:cxn>
                <a:cxn ang="0">
                  <a:pos x="2" y="2"/>
                </a:cxn>
                <a:cxn ang="0">
                  <a:pos x="2" y="0"/>
                </a:cxn>
                <a:cxn ang="0">
                  <a:pos x="2" y="0"/>
                </a:cxn>
                <a:cxn ang="0">
                  <a:pos x="0" y="0"/>
                </a:cxn>
                <a:cxn ang="0">
                  <a:pos x="0" y="0"/>
                </a:cxn>
              </a:cxnLst>
              <a:rect l="0" t="0" r="r" b="b"/>
              <a:pathLst>
                <a:path w="2" h="2">
                  <a:moveTo>
                    <a:pt x="0" y="0"/>
                  </a:moveTo>
                  <a:lnTo>
                    <a:pt x="0" y="0"/>
                  </a:lnTo>
                  <a:lnTo>
                    <a:pt x="0" y="0"/>
                  </a:lnTo>
                  <a:lnTo>
                    <a:pt x="2" y="2"/>
                  </a:lnTo>
                  <a:lnTo>
                    <a:pt x="2" y="2"/>
                  </a:lnTo>
                  <a:lnTo>
                    <a:pt x="2" y="2"/>
                  </a:lnTo>
                  <a:lnTo>
                    <a:pt x="2" y="0"/>
                  </a:lnTo>
                  <a:lnTo>
                    <a:pt x="2"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61" name="Freeform 248"/>
            <p:cNvSpPr/>
            <p:nvPr/>
          </p:nvSpPr>
          <p:spPr bwMode="auto">
            <a:xfrm>
              <a:off x="1495425" y="346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62" name="Freeform 249"/>
            <p:cNvSpPr/>
            <p:nvPr/>
          </p:nvSpPr>
          <p:spPr bwMode="auto">
            <a:xfrm>
              <a:off x="1495425" y="346075"/>
              <a:ext cx="6350" cy="6350"/>
            </a:xfrm>
            <a:custGeom>
              <a:avLst/>
              <a:gdLst/>
              <a:ahLst/>
              <a:cxnLst>
                <a:cxn ang="0">
                  <a:pos x="2" y="2"/>
                </a:cxn>
                <a:cxn ang="0">
                  <a:pos x="2" y="2"/>
                </a:cxn>
                <a:cxn ang="0">
                  <a:pos x="0" y="0"/>
                </a:cxn>
                <a:cxn ang="0">
                  <a:pos x="0" y="0"/>
                </a:cxn>
                <a:cxn ang="0">
                  <a:pos x="0" y="4"/>
                </a:cxn>
                <a:cxn ang="0">
                  <a:pos x="4" y="4"/>
                </a:cxn>
                <a:cxn ang="0">
                  <a:pos x="4" y="4"/>
                </a:cxn>
                <a:cxn ang="0">
                  <a:pos x="4" y="2"/>
                </a:cxn>
                <a:cxn ang="0">
                  <a:pos x="2" y="2"/>
                </a:cxn>
                <a:cxn ang="0">
                  <a:pos x="2" y="2"/>
                </a:cxn>
              </a:cxnLst>
              <a:rect l="0" t="0" r="r" b="b"/>
              <a:pathLst>
                <a:path w="4" h="4">
                  <a:moveTo>
                    <a:pt x="2" y="2"/>
                  </a:moveTo>
                  <a:lnTo>
                    <a:pt x="2" y="2"/>
                  </a:lnTo>
                  <a:lnTo>
                    <a:pt x="0" y="0"/>
                  </a:lnTo>
                  <a:lnTo>
                    <a:pt x="0" y="0"/>
                  </a:lnTo>
                  <a:lnTo>
                    <a:pt x="0" y="4"/>
                  </a:lnTo>
                  <a:lnTo>
                    <a:pt x="4" y="4"/>
                  </a:lnTo>
                  <a:lnTo>
                    <a:pt x="4" y="4"/>
                  </a:lnTo>
                  <a:lnTo>
                    <a:pt x="4" y="2"/>
                  </a:lnTo>
                  <a:lnTo>
                    <a:pt x="2" y="2"/>
                  </a:lnTo>
                  <a:lnTo>
                    <a:pt x="2" y="2"/>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sp>
          <p:nvSpPr>
            <p:cNvPr id="163" name="Freeform 250"/>
            <p:cNvSpPr/>
            <p:nvPr/>
          </p:nvSpPr>
          <p:spPr bwMode="auto">
            <a:xfrm>
              <a:off x="1501775" y="330200"/>
              <a:ext cx="15875" cy="12700"/>
            </a:xfrm>
            <a:custGeom>
              <a:avLst/>
              <a:gdLst/>
              <a:ahLst/>
              <a:cxnLst>
                <a:cxn ang="0">
                  <a:pos x="8" y="4"/>
                </a:cxn>
                <a:cxn ang="0">
                  <a:pos x="8" y="4"/>
                </a:cxn>
                <a:cxn ang="0">
                  <a:pos x="4" y="2"/>
                </a:cxn>
                <a:cxn ang="0">
                  <a:pos x="2" y="0"/>
                </a:cxn>
                <a:cxn ang="0">
                  <a:pos x="2" y="0"/>
                </a:cxn>
                <a:cxn ang="0">
                  <a:pos x="0" y="4"/>
                </a:cxn>
                <a:cxn ang="0">
                  <a:pos x="0" y="4"/>
                </a:cxn>
                <a:cxn ang="0">
                  <a:pos x="2" y="6"/>
                </a:cxn>
                <a:cxn ang="0">
                  <a:pos x="2" y="6"/>
                </a:cxn>
                <a:cxn ang="0">
                  <a:pos x="4" y="8"/>
                </a:cxn>
                <a:cxn ang="0">
                  <a:pos x="4" y="8"/>
                </a:cxn>
                <a:cxn ang="0">
                  <a:pos x="10" y="4"/>
                </a:cxn>
                <a:cxn ang="0">
                  <a:pos x="10" y="4"/>
                </a:cxn>
                <a:cxn ang="0">
                  <a:pos x="10" y="2"/>
                </a:cxn>
                <a:cxn ang="0">
                  <a:pos x="10" y="2"/>
                </a:cxn>
                <a:cxn ang="0">
                  <a:pos x="8" y="2"/>
                </a:cxn>
                <a:cxn ang="0">
                  <a:pos x="8" y="4"/>
                </a:cxn>
                <a:cxn ang="0">
                  <a:pos x="8" y="4"/>
                </a:cxn>
              </a:cxnLst>
              <a:rect l="0" t="0" r="r" b="b"/>
              <a:pathLst>
                <a:path w="10" h="8">
                  <a:moveTo>
                    <a:pt x="8" y="4"/>
                  </a:moveTo>
                  <a:lnTo>
                    <a:pt x="8" y="4"/>
                  </a:lnTo>
                  <a:lnTo>
                    <a:pt x="4" y="2"/>
                  </a:lnTo>
                  <a:lnTo>
                    <a:pt x="2" y="0"/>
                  </a:lnTo>
                  <a:lnTo>
                    <a:pt x="2" y="0"/>
                  </a:lnTo>
                  <a:lnTo>
                    <a:pt x="0" y="4"/>
                  </a:lnTo>
                  <a:lnTo>
                    <a:pt x="0" y="4"/>
                  </a:lnTo>
                  <a:lnTo>
                    <a:pt x="2" y="6"/>
                  </a:lnTo>
                  <a:lnTo>
                    <a:pt x="2" y="6"/>
                  </a:lnTo>
                  <a:lnTo>
                    <a:pt x="4" y="8"/>
                  </a:lnTo>
                  <a:lnTo>
                    <a:pt x="4" y="8"/>
                  </a:lnTo>
                  <a:lnTo>
                    <a:pt x="10" y="4"/>
                  </a:lnTo>
                  <a:lnTo>
                    <a:pt x="10" y="4"/>
                  </a:lnTo>
                  <a:lnTo>
                    <a:pt x="10" y="2"/>
                  </a:lnTo>
                  <a:lnTo>
                    <a:pt x="10" y="2"/>
                  </a:lnTo>
                  <a:lnTo>
                    <a:pt x="8" y="2"/>
                  </a:lnTo>
                  <a:lnTo>
                    <a:pt x="8" y="4"/>
                  </a:lnTo>
                  <a:lnTo>
                    <a:pt x="8" y="4"/>
                  </a:lnTo>
                  <a:close/>
                </a:path>
              </a:pathLst>
            </a:custGeom>
            <a:solidFill>
              <a:srgbClr val="C4DF71"/>
            </a:solidFill>
            <a:ln w="9525">
              <a:noFill/>
              <a:round/>
            </a:ln>
          </p:spPr>
          <p:txBody>
            <a:bodyPr vert="horz" wrap="square" lIns="91440" tIns="45720" rIns="91440" bIns="45720" numCol="1" anchor="t" anchorCtr="0" compatLnSpc="1"/>
            <a:lstStyle/>
            <a:p>
              <a:endParaRPr lang="zh-CN" altLang="en-US"/>
            </a:p>
          </p:txBody>
        </p:sp>
      </p:grpSp>
      <p:sp>
        <p:nvSpPr>
          <p:cNvPr id="46" name="弦形 45"/>
          <p:cNvSpPr/>
          <p:nvPr/>
        </p:nvSpPr>
        <p:spPr>
          <a:xfrm rot="15361207">
            <a:off x="3708433" y="1326850"/>
            <a:ext cx="4396207" cy="4396207"/>
          </a:xfrm>
          <a:prstGeom prst="chord">
            <a:avLst>
              <a:gd name="adj1" fmla="val 7110667"/>
              <a:gd name="adj2" fmla="val 16200000"/>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637261" y="4114259"/>
            <a:ext cx="4572000" cy="769437"/>
          </a:xfrm>
          <a:prstGeom prst="rect">
            <a:avLst/>
          </a:prstGeom>
        </p:spPr>
        <p:txBody>
          <a:bodyPr lIns="91436" tIns="45718" rIns="91436" bIns="45718">
            <a:spAutoFit/>
          </a:bodyPr>
          <a:lstStyle/>
          <a:p>
            <a:pPr algn="ctr" defTabSz="457200"/>
            <a:r>
              <a:rPr kumimoji="1" lang="en-US" altLang="zh-CN" sz="4400" b="1">
                <a:solidFill>
                  <a:schemeClr val="bg1"/>
                </a:solidFill>
                <a:latin typeface="Century Gothic" panose="020B0502020202020204"/>
                <a:ea typeface="微软雅黑" panose="020B0503020204020204" pitchFamily="34" charset="-122"/>
              </a:rPr>
              <a:t>THANK YOU</a:t>
            </a:r>
            <a:endParaRPr kumimoji="1" lang="en-US" altLang="zh-CN" sz="4400" b="1" dirty="0">
              <a:solidFill>
                <a:schemeClr val="bg1"/>
              </a:solidFill>
              <a:latin typeface="Century Gothic" panose="020B0502020202020204"/>
              <a:ea typeface="微软雅黑" panose="020B0503020204020204" pitchFamily="34" charset="-122"/>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247362"/>
            <a:ext cx="3352801" cy="459105"/>
          </a:xfrm>
          <a:prstGeom prst="rect">
            <a:avLst/>
          </a:prstGeom>
          <a:solidFill>
            <a:schemeClr val="tx2">
              <a:lumMod val="60000"/>
              <a:lumOff val="40000"/>
            </a:schemeClr>
          </a:solidFill>
        </p:spPr>
        <p:txBody>
          <a:bodyPr wrap="square" lIns="91424" tIns="45712" rIns="91424" bIns="45712"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dirty="0">
                <a:ln>
                  <a:noFill/>
                </a:ln>
                <a:solidFill>
                  <a:schemeClr val="bg1"/>
                </a:solidFill>
                <a:effectLst/>
                <a:uLnTx/>
                <a:uFillTx/>
                <a:latin typeface="Century Gothic" panose="020B0502020202020204"/>
                <a:ea typeface="微软雅黑" panose="020B0503020204020204" pitchFamily="34" charset="-122"/>
              </a:rPr>
              <a:t>目录</a:t>
            </a:r>
            <a:endParaRPr kumimoji="1" lang="zh-CN" altLang="en-US" sz="2400" b="1" i="0" u="none" strike="noStrike" kern="0" cap="none" spc="0" normalizeH="0" baseline="0" noProof="0" dirty="0">
              <a:ln>
                <a:noFill/>
              </a:ln>
              <a:solidFill>
                <a:schemeClr val="bg1"/>
              </a:solidFill>
              <a:effectLst/>
              <a:uLnTx/>
              <a:uFillTx/>
              <a:latin typeface="Century Gothic" panose="020B0502020202020204"/>
              <a:ea typeface="微软雅黑" panose="020B0503020204020204" pitchFamily="34" charset="-122"/>
            </a:endParaRPr>
          </a:p>
        </p:txBody>
      </p:sp>
      <p:sp>
        <p:nvSpPr>
          <p:cNvPr id="26" name="同心圆 25"/>
          <p:cNvSpPr/>
          <p:nvPr/>
        </p:nvSpPr>
        <p:spPr>
          <a:xfrm>
            <a:off x="3060334" y="3893988"/>
            <a:ext cx="6270928" cy="6270928"/>
          </a:xfrm>
          <a:prstGeom prst="donut">
            <a:avLst/>
          </a:prstGeom>
          <a:solidFill>
            <a:srgbClr val="3492D6">
              <a:alpha val="50000"/>
            </a:srgbClr>
          </a:solidFill>
          <a:ln w="127000" cap="flat" cmpd="sng" algn="ctr">
            <a:noFill/>
            <a:prstDash val="solid"/>
          </a:ln>
          <a:effectLst/>
        </p:spPr>
        <p:txBody>
          <a:bodyPr lIns="91424" tIns="45712" rIns="91424" bIns="45712"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1E2D43"/>
              </a:solidFill>
              <a:effectLst/>
              <a:uLnTx/>
              <a:uFillTx/>
              <a:latin typeface="Calibri" panose="020F0502020204030204"/>
              <a:ea typeface="宋体" panose="02010600030101010101" pitchFamily="2" charset="-122"/>
            </a:endParaRPr>
          </a:p>
        </p:txBody>
      </p:sp>
      <p:sp>
        <p:nvSpPr>
          <p:cNvPr id="27" name="同心圆 26"/>
          <p:cNvSpPr/>
          <p:nvPr/>
        </p:nvSpPr>
        <p:spPr>
          <a:xfrm>
            <a:off x="3333750" y="4167402"/>
            <a:ext cx="5724096" cy="5724096"/>
          </a:xfrm>
          <a:prstGeom prst="donut">
            <a:avLst/>
          </a:prstGeom>
          <a:solidFill>
            <a:srgbClr val="007EA8"/>
          </a:solidFill>
          <a:ln w="127000" cap="flat" cmpd="sng" algn="ctr">
            <a:solidFill>
              <a:srgbClr val="FFFFFF"/>
            </a:solidFill>
            <a:prstDash val="solid"/>
          </a:ln>
          <a:effectLst/>
        </p:spPr>
        <p:txBody>
          <a:bodyPr lIns="91424" tIns="45712" rIns="91424" bIns="45712"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1E2D43"/>
              </a:solidFill>
              <a:effectLst/>
              <a:uLnTx/>
              <a:uFillTx/>
              <a:latin typeface="Calibri" panose="020F0502020204030204"/>
              <a:ea typeface="宋体" panose="02010600030101010101" pitchFamily="2" charset="-122"/>
            </a:endParaRPr>
          </a:p>
        </p:txBody>
      </p:sp>
      <p:sp>
        <p:nvSpPr>
          <p:cNvPr id="30" name="椭圆 29"/>
          <p:cNvSpPr/>
          <p:nvPr/>
        </p:nvSpPr>
        <p:spPr>
          <a:xfrm>
            <a:off x="5520775" y="3226641"/>
            <a:ext cx="1418404" cy="1418404"/>
          </a:xfrm>
          <a:prstGeom prst="ellipse">
            <a:avLst/>
          </a:prstGeom>
          <a:solidFill>
            <a:srgbClr val="FA8010"/>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5" name="椭圆 34"/>
          <p:cNvSpPr/>
          <p:nvPr/>
        </p:nvSpPr>
        <p:spPr>
          <a:xfrm>
            <a:off x="4190008" y="3968607"/>
            <a:ext cx="869502" cy="869500"/>
          </a:xfrm>
          <a:prstGeom prst="ellipse">
            <a:avLst/>
          </a:prstGeom>
          <a:solidFill>
            <a:srgbClr val="FA8010"/>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7200" eaLnBrk="1" fontAlgn="auto" latinLnBrk="0" hangingPunct="1">
              <a:lnSpc>
                <a:spcPct val="90000"/>
              </a:lnSpc>
              <a:spcBef>
                <a:spcPts val="0"/>
              </a:spcBef>
              <a:spcAft>
                <a:spcPts val="0"/>
              </a:spcAft>
              <a:buClrTx/>
              <a:buSzTx/>
              <a:buFontTx/>
              <a:buNone/>
              <a:defRPr/>
            </a:pPr>
            <a:endParaRPr kumimoji="1" lang="zh-CN" altLang="en-US" sz="16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38" name="椭圆 37"/>
          <p:cNvSpPr/>
          <p:nvPr/>
        </p:nvSpPr>
        <p:spPr>
          <a:xfrm>
            <a:off x="7400441" y="3968607"/>
            <a:ext cx="869502" cy="869500"/>
          </a:xfrm>
          <a:prstGeom prst="ellipse">
            <a:avLst/>
          </a:prstGeom>
          <a:solidFill>
            <a:srgbClr val="FA8010"/>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7200" eaLnBrk="1" fontAlgn="auto" latinLnBrk="0" hangingPunct="1">
              <a:lnSpc>
                <a:spcPct val="90000"/>
              </a:lnSpc>
              <a:spcBef>
                <a:spcPts val="0"/>
              </a:spcBef>
              <a:spcAft>
                <a:spcPts val="0"/>
              </a:spcAft>
              <a:buClrTx/>
              <a:buSzTx/>
              <a:buFontTx/>
              <a:buNone/>
              <a:defRPr/>
            </a:pPr>
            <a:endParaRPr kumimoji="1" lang="zh-CN" altLang="en-US" sz="16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41" name="椭圆 40"/>
          <p:cNvSpPr/>
          <p:nvPr/>
        </p:nvSpPr>
        <p:spPr>
          <a:xfrm>
            <a:off x="3083114" y="5092739"/>
            <a:ext cx="869502" cy="869500"/>
          </a:xfrm>
          <a:prstGeom prst="ellipse">
            <a:avLst/>
          </a:prstGeom>
          <a:solidFill>
            <a:srgbClr val="FA8010"/>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7200" eaLnBrk="1" fontAlgn="auto" latinLnBrk="0" hangingPunct="1">
              <a:lnSpc>
                <a:spcPct val="90000"/>
              </a:lnSpc>
              <a:spcBef>
                <a:spcPts val="0"/>
              </a:spcBef>
              <a:spcAft>
                <a:spcPts val="0"/>
              </a:spcAft>
              <a:buClrTx/>
              <a:buSzTx/>
              <a:buFontTx/>
              <a:buNone/>
              <a:defRPr/>
            </a:pPr>
            <a:endParaRPr kumimoji="1" lang="zh-CN" altLang="en-US" sz="16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44" name="椭圆 43"/>
          <p:cNvSpPr/>
          <p:nvPr/>
        </p:nvSpPr>
        <p:spPr>
          <a:xfrm>
            <a:off x="8507334" y="5111139"/>
            <a:ext cx="869502" cy="869500"/>
          </a:xfrm>
          <a:prstGeom prst="ellipse">
            <a:avLst/>
          </a:prstGeom>
          <a:solidFill>
            <a:srgbClr val="FA8010"/>
          </a:solidFill>
          <a:ln w="9525"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457200" eaLnBrk="1" fontAlgn="auto" latinLnBrk="0" hangingPunct="1">
              <a:lnSpc>
                <a:spcPct val="90000"/>
              </a:lnSpc>
              <a:spcBef>
                <a:spcPts val="0"/>
              </a:spcBef>
              <a:spcAft>
                <a:spcPts val="0"/>
              </a:spcAft>
              <a:buClrTx/>
              <a:buSzTx/>
              <a:buFontTx/>
              <a:buNone/>
              <a:defRPr/>
            </a:pPr>
            <a:endParaRPr kumimoji="1" lang="zh-CN" altLang="en-US" sz="16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47" name="椭圆 46"/>
          <p:cNvSpPr/>
          <p:nvPr/>
        </p:nvSpPr>
        <p:spPr>
          <a:xfrm>
            <a:off x="4776573" y="5610225"/>
            <a:ext cx="2838450" cy="2838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387467" y="5918984"/>
            <a:ext cx="1607820" cy="767080"/>
          </a:xfrm>
          <a:prstGeom prst="rect">
            <a:avLst/>
          </a:prstGeom>
        </p:spPr>
        <p:txBody>
          <a:bodyPr wrap="none" lIns="91424" tIns="45712" rIns="91424" bIns="45712">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en-US" altLang="zh-CN" sz="4400" b="0" i="0" u="none" strike="noStrike" kern="0" cap="none" spc="0" normalizeH="0" baseline="0" noProof="0" dirty="0">
                <a:ln>
                  <a:noFill/>
                </a:ln>
                <a:solidFill>
                  <a:srgbClr val="FA8010"/>
                </a:solidFill>
                <a:effectLst/>
                <a:uLnTx/>
                <a:uFillTx/>
              </a:rPr>
              <a:t>GAME</a:t>
            </a:r>
            <a:endParaRPr kumimoji="0" lang="en-US" altLang="zh-CN" sz="4400" b="0" i="0" u="none" strike="noStrike" kern="0" cap="none" spc="0" normalizeH="0" baseline="0" noProof="0" dirty="0">
              <a:ln>
                <a:noFill/>
              </a:ln>
              <a:solidFill>
                <a:srgbClr val="FA8010"/>
              </a:solidFill>
              <a:effectLst/>
              <a:uLnTx/>
              <a:uFillTx/>
            </a:endParaRPr>
          </a:p>
        </p:txBody>
      </p:sp>
      <p:grpSp>
        <p:nvGrpSpPr>
          <p:cNvPr id="48" name="组 1"/>
          <p:cNvGrpSpPr/>
          <p:nvPr/>
        </p:nvGrpSpPr>
        <p:grpSpPr>
          <a:xfrm>
            <a:off x="5915768" y="3582565"/>
            <a:ext cx="599677" cy="772084"/>
            <a:chOff x="2305050" y="1762125"/>
            <a:chExt cx="762000" cy="981075"/>
          </a:xfrm>
          <a:solidFill>
            <a:schemeClr val="bg1"/>
          </a:solidFill>
        </p:grpSpPr>
        <p:sp>
          <p:nvSpPr>
            <p:cNvPr id="49" name="Freeform 114"/>
            <p:cNvSpPr>
              <a:spLocks noEditPoints="1"/>
            </p:cNvSpPr>
            <p:nvPr/>
          </p:nvSpPr>
          <p:spPr bwMode="auto">
            <a:xfrm>
              <a:off x="2305050" y="1762125"/>
              <a:ext cx="762000" cy="981075"/>
            </a:xfrm>
            <a:custGeom>
              <a:avLst/>
              <a:gdLst/>
              <a:ahLst/>
              <a:cxnLst>
                <a:cxn ang="0">
                  <a:pos x="480" y="240"/>
                </a:cxn>
                <a:cxn ang="0">
                  <a:pos x="476" y="192"/>
                </a:cxn>
                <a:cxn ang="0">
                  <a:pos x="462" y="148"/>
                </a:cxn>
                <a:cxn ang="0">
                  <a:pos x="440" y="106"/>
                </a:cxn>
                <a:cxn ang="0">
                  <a:pos x="410" y="70"/>
                </a:cxn>
                <a:cxn ang="0">
                  <a:pos x="374" y="42"/>
                </a:cxn>
                <a:cxn ang="0">
                  <a:pos x="334" y="20"/>
                </a:cxn>
                <a:cxn ang="0">
                  <a:pos x="290" y="6"/>
                </a:cxn>
                <a:cxn ang="0">
                  <a:pos x="240" y="0"/>
                </a:cxn>
                <a:cxn ang="0">
                  <a:pos x="216" y="2"/>
                </a:cxn>
                <a:cxn ang="0">
                  <a:pos x="170" y="12"/>
                </a:cxn>
                <a:cxn ang="0">
                  <a:pos x="126" y="30"/>
                </a:cxn>
                <a:cxn ang="0">
                  <a:pos x="88" y="56"/>
                </a:cxn>
                <a:cxn ang="0">
                  <a:pos x="56" y="88"/>
                </a:cxn>
                <a:cxn ang="0">
                  <a:pos x="30" y="126"/>
                </a:cxn>
                <a:cxn ang="0">
                  <a:pos x="12" y="170"/>
                </a:cxn>
                <a:cxn ang="0">
                  <a:pos x="2" y="216"/>
                </a:cxn>
                <a:cxn ang="0">
                  <a:pos x="0" y="240"/>
                </a:cxn>
                <a:cxn ang="0">
                  <a:pos x="4" y="282"/>
                </a:cxn>
                <a:cxn ang="0">
                  <a:pos x="14" y="322"/>
                </a:cxn>
                <a:cxn ang="0">
                  <a:pos x="32" y="358"/>
                </a:cxn>
                <a:cxn ang="0">
                  <a:pos x="54" y="390"/>
                </a:cxn>
                <a:cxn ang="0">
                  <a:pos x="54" y="390"/>
                </a:cxn>
                <a:cxn ang="0">
                  <a:pos x="232" y="612"/>
                </a:cxn>
                <a:cxn ang="0">
                  <a:pos x="236" y="616"/>
                </a:cxn>
                <a:cxn ang="0">
                  <a:pos x="240" y="618"/>
                </a:cxn>
                <a:cxn ang="0">
                  <a:pos x="250" y="612"/>
                </a:cxn>
                <a:cxn ang="0">
                  <a:pos x="428" y="390"/>
                </a:cxn>
                <a:cxn ang="0">
                  <a:pos x="428" y="390"/>
                </a:cxn>
                <a:cxn ang="0">
                  <a:pos x="440" y="374"/>
                </a:cxn>
                <a:cxn ang="0">
                  <a:pos x="460" y="340"/>
                </a:cxn>
                <a:cxn ang="0">
                  <a:pos x="472" y="302"/>
                </a:cxn>
                <a:cxn ang="0">
                  <a:pos x="480" y="262"/>
                </a:cxn>
                <a:cxn ang="0">
                  <a:pos x="480" y="240"/>
                </a:cxn>
                <a:cxn ang="0">
                  <a:pos x="240" y="548"/>
                </a:cxn>
                <a:cxn ang="0">
                  <a:pos x="92" y="362"/>
                </a:cxn>
                <a:cxn ang="0">
                  <a:pos x="90" y="360"/>
                </a:cxn>
                <a:cxn ang="0">
                  <a:pos x="72" y="334"/>
                </a:cxn>
                <a:cxn ang="0">
                  <a:pos x="60" y="304"/>
                </a:cxn>
                <a:cxn ang="0">
                  <a:pos x="52" y="274"/>
                </a:cxn>
                <a:cxn ang="0">
                  <a:pos x="48" y="240"/>
                </a:cxn>
                <a:cxn ang="0">
                  <a:pos x="50" y="222"/>
                </a:cxn>
                <a:cxn ang="0">
                  <a:pos x="58" y="184"/>
                </a:cxn>
                <a:cxn ang="0">
                  <a:pos x="72" y="150"/>
                </a:cxn>
                <a:cxn ang="0">
                  <a:pos x="92" y="118"/>
                </a:cxn>
                <a:cxn ang="0">
                  <a:pos x="118" y="92"/>
                </a:cxn>
                <a:cxn ang="0">
                  <a:pos x="150" y="72"/>
                </a:cxn>
                <a:cxn ang="0">
                  <a:pos x="184" y="58"/>
                </a:cxn>
                <a:cxn ang="0">
                  <a:pos x="222" y="50"/>
                </a:cxn>
                <a:cxn ang="0">
                  <a:pos x="240" y="48"/>
                </a:cxn>
                <a:cxn ang="0">
                  <a:pos x="280" y="52"/>
                </a:cxn>
                <a:cxn ang="0">
                  <a:pos x="316" y="64"/>
                </a:cxn>
                <a:cxn ang="0">
                  <a:pos x="348" y="82"/>
                </a:cxn>
                <a:cxn ang="0">
                  <a:pos x="376" y="106"/>
                </a:cxn>
                <a:cxn ang="0">
                  <a:pos x="400" y="134"/>
                </a:cxn>
                <a:cxn ang="0">
                  <a:pos x="418" y="166"/>
                </a:cxn>
                <a:cxn ang="0">
                  <a:pos x="428" y="202"/>
                </a:cxn>
                <a:cxn ang="0">
                  <a:pos x="432" y="240"/>
                </a:cxn>
                <a:cxn ang="0">
                  <a:pos x="432" y="258"/>
                </a:cxn>
                <a:cxn ang="0">
                  <a:pos x="426" y="288"/>
                </a:cxn>
                <a:cxn ang="0">
                  <a:pos x="416" y="320"/>
                </a:cxn>
                <a:cxn ang="0">
                  <a:pos x="400" y="348"/>
                </a:cxn>
                <a:cxn ang="0">
                  <a:pos x="390" y="362"/>
                </a:cxn>
              </a:cxnLst>
              <a:rect l="0" t="0" r="r" b="b"/>
              <a:pathLst>
                <a:path w="480" h="618">
                  <a:moveTo>
                    <a:pt x="480" y="240"/>
                  </a:moveTo>
                  <a:lnTo>
                    <a:pt x="480" y="240"/>
                  </a:lnTo>
                  <a:lnTo>
                    <a:pt x="480" y="216"/>
                  </a:lnTo>
                  <a:lnTo>
                    <a:pt x="476" y="192"/>
                  </a:lnTo>
                  <a:lnTo>
                    <a:pt x="470" y="170"/>
                  </a:lnTo>
                  <a:lnTo>
                    <a:pt x="462" y="148"/>
                  </a:lnTo>
                  <a:lnTo>
                    <a:pt x="452" y="126"/>
                  </a:lnTo>
                  <a:lnTo>
                    <a:pt x="440" y="106"/>
                  </a:lnTo>
                  <a:lnTo>
                    <a:pt x="426" y="88"/>
                  </a:lnTo>
                  <a:lnTo>
                    <a:pt x="410" y="70"/>
                  </a:lnTo>
                  <a:lnTo>
                    <a:pt x="394" y="56"/>
                  </a:lnTo>
                  <a:lnTo>
                    <a:pt x="374" y="42"/>
                  </a:lnTo>
                  <a:lnTo>
                    <a:pt x="356" y="30"/>
                  </a:lnTo>
                  <a:lnTo>
                    <a:pt x="334" y="20"/>
                  </a:lnTo>
                  <a:lnTo>
                    <a:pt x="312" y="12"/>
                  </a:lnTo>
                  <a:lnTo>
                    <a:pt x="290" y="6"/>
                  </a:lnTo>
                  <a:lnTo>
                    <a:pt x="266" y="2"/>
                  </a:lnTo>
                  <a:lnTo>
                    <a:pt x="240" y="0"/>
                  </a:lnTo>
                  <a:lnTo>
                    <a:pt x="240" y="0"/>
                  </a:lnTo>
                  <a:lnTo>
                    <a:pt x="216" y="2"/>
                  </a:lnTo>
                  <a:lnTo>
                    <a:pt x="192" y="6"/>
                  </a:lnTo>
                  <a:lnTo>
                    <a:pt x="170" y="12"/>
                  </a:lnTo>
                  <a:lnTo>
                    <a:pt x="148" y="20"/>
                  </a:lnTo>
                  <a:lnTo>
                    <a:pt x="126" y="30"/>
                  </a:lnTo>
                  <a:lnTo>
                    <a:pt x="106" y="42"/>
                  </a:lnTo>
                  <a:lnTo>
                    <a:pt x="88" y="56"/>
                  </a:lnTo>
                  <a:lnTo>
                    <a:pt x="72" y="70"/>
                  </a:lnTo>
                  <a:lnTo>
                    <a:pt x="56" y="88"/>
                  </a:lnTo>
                  <a:lnTo>
                    <a:pt x="42" y="106"/>
                  </a:lnTo>
                  <a:lnTo>
                    <a:pt x="30" y="126"/>
                  </a:lnTo>
                  <a:lnTo>
                    <a:pt x="20" y="148"/>
                  </a:lnTo>
                  <a:lnTo>
                    <a:pt x="12" y="170"/>
                  </a:lnTo>
                  <a:lnTo>
                    <a:pt x="6" y="192"/>
                  </a:lnTo>
                  <a:lnTo>
                    <a:pt x="2" y="216"/>
                  </a:lnTo>
                  <a:lnTo>
                    <a:pt x="0" y="240"/>
                  </a:lnTo>
                  <a:lnTo>
                    <a:pt x="0" y="240"/>
                  </a:lnTo>
                  <a:lnTo>
                    <a:pt x="2" y="262"/>
                  </a:lnTo>
                  <a:lnTo>
                    <a:pt x="4" y="282"/>
                  </a:lnTo>
                  <a:lnTo>
                    <a:pt x="8" y="302"/>
                  </a:lnTo>
                  <a:lnTo>
                    <a:pt x="14" y="322"/>
                  </a:lnTo>
                  <a:lnTo>
                    <a:pt x="22" y="340"/>
                  </a:lnTo>
                  <a:lnTo>
                    <a:pt x="32" y="358"/>
                  </a:lnTo>
                  <a:lnTo>
                    <a:pt x="42" y="374"/>
                  </a:lnTo>
                  <a:lnTo>
                    <a:pt x="54" y="390"/>
                  </a:lnTo>
                  <a:lnTo>
                    <a:pt x="54" y="390"/>
                  </a:lnTo>
                  <a:lnTo>
                    <a:pt x="54" y="390"/>
                  </a:lnTo>
                  <a:lnTo>
                    <a:pt x="54" y="390"/>
                  </a:lnTo>
                  <a:lnTo>
                    <a:pt x="232" y="612"/>
                  </a:lnTo>
                  <a:lnTo>
                    <a:pt x="232" y="612"/>
                  </a:lnTo>
                  <a:lnTo>
                    <a:pt x="236" y="616"/>
                  </a:lnTo>
                  <a:lnTo>
                    <a:pt x="240" y="618"/>
                  </a:lnTo>
                  <a:lnTo>
                    <a:pt x="240" y="618"/>
                  </a:lnTo>
                  <a:lnTo>
                    <a:pt x="246" y="616"/>
                  </a:lnTo>
                  <a:lnTo>
                    <a:pt x="250" y="612"/>
                  </a:lnTo>
                  <a:lnTo>
                    <a:pt x="250" y="612"/>
                  </a:lnTo>
                  <a:lnTo>
                    <a:pt x="428" y="390"/>
                  </a:lnTo>
                  <a:lnTo>
                    <a:pt x="428" y="390"/>
                  </a:lnTo>
                  <a:lnTo>
                    <a:pt x="428" y="390"/>
                  </a:lnTo>
                  <a:lnTo>
                    <a:pt x="428" y="390"/>
                  </a:lnTo>
                  <a:lnTo>
                    <a:pt x="440" y="374"/>
                  </a:lnTo>
                  <a:lnTo>
                    <a:pt x="450" y="358"/>
                  </a:lnTo>
                  <a:lnTo>
                    <a:pt x="460" y="340"/>
                  </a:lnTo>
                  <a:lnTo>
                    <a:pt x="466" y="322"/>
                  </a:lnTo>
                  <a:lnTo>
                    <a:pt x="472" y="302"/>
                  </a:lnTo>
                  <a:lnTo>
                    <a:pt x="478" y="282"/>
                  </a:lnTo>
                  <a:lnTo>
                    <a:pt x="480" y="262"/>
                  </a:lnTo>
                  <a:lnTo>
                    <a:pt x="480" y="240"/>
                  </a:lnTo>
                  <a:lnTo>
                    <a:pt x="480" y="240"/>
                  </a:lnTo>
                  <a:close/>
                  <a:moveTo>
                    <a:pt x="390" y="362"/>
                  </a:moveTo>
                  <a:lnTo>
                    <a:pt x="240" y="548"/>
                  </a:lnTo>
                  <a:lnTo>
                    <a:pt x="94" y="364"/>
                  </a:lnTo>
                  <a:lnTo>
                    <a:pt x="92" y="362"/>
                  </a:lnTo>
                  <a:lnTo>
                    <a:pt x="90" y="360"/>
                  </a:lnTo>
                  <a:lnTo>
                    <a:pt x="90" y="360"/>
                  </a:lnTo>
                  <a:lnTo>
                    <a:pt x="82" y="348"/>
                  </a:lnTo>
                  <a:lnTo>
                    <a:pt x="72" y="334"/>
                  </a:lnTo>
                  <a:lnTo>
                    <a:pt x="66" y="320"/>
                  </a:lnTo>
                  <a:lnTo>
                    <a:pt x="60" y="304"/>
                  </a:lnTo>
                  <a:lnTo>
                    <a:pt x="54" y="288"/>
                  </a:lnTo>
                  <a:lnTo>
                    <a:pt x="52" y="274"/>
                  </a:lnTo>
                  <a:lnTo>
                    <a:pt x="50" y="258"/>
                  </a:lnTo>
                  <a:lnTo>
                    <a:pt x="48" y="240"/>
                  </a:lnTo>
                  <a:lnTo>
                    <a:pt x="48" y="240"/>
                  </a:lnTo>
                  <a:lnTo>
                    <a:pt x="50" y="222"/>
                  </a:lnTo>
                  <a:lnTo>
                    <a:pt x="52" y="202"/>
                  </a:lnTo>
                  <a:lnTo>
                    <a:pt x="58" y="184"/>
                  </a:lnTo>
                  <a:lnTo>
                    <a:pt x="64" y="166"/>
                  </a:lnTo>
                  <a:lnTo>
                    <a:pt x="72" y="150"/>
                  </a:lnTo>
                  <a:lnTo>
                    <a:pt x="82" y="134"/>
                  </a:lnTo>
                  <a:lnTo>
                    <a:pt x="92" y="118"/>
                  </a:lnTo>
                  <a:lnTo>
                    <a:pt x="106" y="106"/>
                  </a:lnTo>
                  <a:lnTo>
                    <a:pt x="118" y="92"/>
                  </a:lnTo>
                  <a:lnTo>
                    <a:pt x="134" y="82"/>
                  </a:lnTo>
                  <a:lnTo>
                    <a:pt x="150" y="72"/>
                  </a:lnTo>
                  <a:lnTo>
                    <a:pt x="166" y="64"/>
                  </a:lnTo>
                  <a:lnTo>
                    <a:pt x="184" y="58"/>
                  </a:lnTo>
                  <a:lnTo>
                    <a:pt x="202" y="52"/>
                  </a:lnTo>
                  <a:lnTo>
                    <a:pt x="222" y="50"/>
                  </a:lnTo>
                  <a:lnTo>
                    <a:pt x="240" y="48"/>
                  </a:lnTo>
                  <a:lnTo>
                    <a:pt x="240" y="48"/>
                  </a:lnTo>
                  <a:lnTo>
                    <a:pt x="260" y="50"/>
                  </a:lnTo>
                  <a:lnTo>
                    <a:pt x="280" y="52"/>
                  </a:lnTo>
                  <a:lnTo>
                    <a:pt x="298" y="58"/>
                  </a:lnTo>
                  <a:lnTo>
                    <a:pt x="316" y="64"/>
                  </a:lnTo>
                  <a:lnTo>
                    <a:pt x="332" y="72"/>
                  </a:lnTo>
                  <a:lnTo>
                    <a:pt x="348" y="82"/>
                  </a:lnTo>
                  <a:lnTo>
                    <a:pt x="362" y="92"/>
                  </a:lnTo>
                  <a:lnTo>
                    <a:pt x="376" y="106"/>
                  </a:lnTo>
                  <a:lnTo>
                    <a:pt x="388" y="118"/>
                  </a:lnTo>
                  <a:lnTo>
                    <a:pt x="400" y="134"/>
                  </a:lnTo>
                  <a:lnTo>
                    <a:pt x="410" y="150"/>
                  </a:lnTo>
                  <a:lnTo>
                    <a:pt x="418" y="166"/>
                  </a:lnTo>
                  <a:lnTo>
                    <a:pt x="424" y="184"/>
                  </a:lnTo>
                  <a:lnTo>
                    <a:pt x="428" y="202"/>
                  </a:lnTo>
                  <a:lnTo>
                    <a:pt x="432" y="222"/>
                  </a:lnTo>
                  <a:lnTo>
                    <a:pt x="432" y="240"/>
                  </a:lnTo>
                  <a:lnTo>
                    <a:pt x="432" y="240"/>
                  </a:lnTo>
                  <a:lnTo>
                    <a:pt x="432" y="258"/>
                  </a:lnTo>
                  <a:lnTo>
                    <a:pt x="430" y="274"/>
                  </a:lnTo>
                  <a:lnTo>
                    <a:pt x="426" y="288"/>
                  </a:lnTo>
                  <a:lnTo>
                    <a:pt x="422" y="304"/>
                  </a:lnTo>
                  <a:lnTo>
                    <a:pt x="416" y="320"/>
                  </a:lnTo>
                  <a:lnTo>
                    <a:pt x="408" y="334"/>
                  </a:lnTo>
                  <a:lnTo>
                    <a:pt x="400" y="348"/>
                  </a:lnTo>
                  <a:lnTo>
                    <a:pt x="390" y="360"/>
                  </a:lnTo>
                  <a:lnTo>
                    <a:pt x="390" y="362"/>
                  </a:lnTo>
                  <a:close/>
                </a:path>
              </a:pathLst>
            </a:custGeom>
            <a:grpFill/>
            <a:ln w="19050">
              <a:solidFill>
                <a:schemeClr val="bg1"/>
              </a:solidFill>
              <a:round/>
            </a:ln>
          </p:spPr>
          <p:txBody>
            <a:bodyPr vert="horz" wrap="square" lIns="91440" tIns="45720" rIns="91440" bIns="45720" numCol="1" anchor="t" anchorCtr="0" compatLnSpc="1"/>
            <a:lstStyle/>
            <a:p>
              <a:endParaRPr lang="zh-CN" altLang="en-US"/>
            </a:p>
          </p:txBody>
        </p:sp>
        <p:sp>
          <p:nvSpPr>
            <p:cNvPr id="50" name="Freeform 115"/>
            <p:cNvSpPr/>
            <p:nvPr/>
          </p:nvSpPr>
          <p:spPr bwMode="auto">
            <a:xfrm>
              <a:off x="2552700" y="2009775"/>
              <a:ext cx="266700" cy="266700"/>
            </a:xfrm>
            <a:custGeom>
              <a:avLst/>
              <a:gdLst/>
              <a:ahLst/>
              <a:cxnLst>
                <a:cxn ang="0">
                  <a:pos x="84" y="0"/>
                </a:cxn>
                <a:cxn ang="0">
                  <a:pos x="84" y="0"/>
                </a:cxn>
                <a:cxn ang="0">
                  <a:pos x="102" y="2"/>
                </a:cxn>
                <a:cxn ang="0">
                  <a:pos x="118" y="8"/>
                </a:cxn>
                <a:cxn ang="0">
                  <a:pos x="132" y="16"/>
                </a:cxn>
                <a:cxn ang="0">
                  <a:pos x="144" y="26"/>
                </a:cxn>
                <a:cxn ang="0">
                  <a:pos x="154" y="38"/>
                </a:cxn>
                <a:cxn ang="0">
                  <a:pos x="162" y="52"/>
                </a:cxn>
                <a:cxn ang="0">
                  <a:pos x="168" y="68"/>
                </a:cxn>
                <a:cxn ang="0">
                  <a:pos x="168" y="84"/>
                </a:cxn>
                <a:cxn ang="0">
                  <a:pos x="168" y="84"/>
                </a:cxn>
                <a:cxn ang="0">
                  <a:pos x="168" y="102"/>
                </a:cxn>
                <a:cxn ang="0">
                  <a:pos x="162" y="118"/>
                </a:cxn>
                <a:cxn ang="0">
                  <a:pos x="154" y="132"/>
                </a:cxn>
                <a:cxn ang="0">
                  <a:pos x="144" y="144"/>
                </a:cxn>
                <a:cxn ang="0">
                  <a:pos x="132" y="154"/>
                </a:cxn>
                <a:cxn ang="0">
                  <a:pos x="118" y="162"/>
                </a:cxn>
                <a:cxn ang="0">
                  <a:pos x="102" y="166"/>
                </a:cxn>
                <a:cxn ang="0">
                  <a:pos x="84" y="168"/>
                </a:cxn>
                <a:cxn ang="0">
                  <a:pos x="84" y="168"/>
                </a:cxn>
                <a:cxn ang="0">
                  <a:pos x="68" y="166"/>
                </a:cxn>
                <a:cxn ang="0">
                  <a:pos x="52" y="162"/>
                </a:cxn>
                <a:cxn ang="0">
                  <a:pos x="38" y="154"/>
                </a:cxn>
                <a:cxn ang="0">
                  <a:pos x="26" y="144"/>
                </a:cxn>
                <a:cxn ang="0">
                  <a:pos x="16" y="132"/>
                </a:cxn>
                <a:cxn ang="0">
                  <a:pos x="8" y="118"/>
                </a:cxn>
                <a:cxn ang="0">
                  <a:pos x="2" y="102"/>
                </a:cxn>
                <a:cxn ang="0">
                  <a:pos x="0" y="84"/>
                </a:cxn>
                <a:cxn ang="0">
                  <a:pos x="0" y="84"/>
                </a:cxn>
                <a:cxn ang="0">
                  <a:pos x="2" y="68"/>
                </a:cxn>
                <a:cxn ang="0">
                  <a:pos x="8" y="52"/>
                </a:cxn>
                <a:cxn ang="0">
                  <a:pos x="16" y="38"/>
                </a:cxn>
                <a:cxn ang="0">
                  <a:pos x="26" y="26"/>
                </a:cxn>
                <a:cxn ang="0">
                  <a:pos x="38" y="16"/>
                </a:cxn>
                <a:cxn ang="0">
                  <a:pos x="52" y="8"/>
                </a:cxn>
                <a:cxn ang="0">
                  <a:pos x="68" y="2"/>
                </a:cxn>
                <a:cxn ang="0">
                  <a:pos x="84" y="0"/>
                </a:cxn>
                <a:cxn ang="0">
                  <a:pos x="84" y="0"/>
                </a:cxn>
              </a:cxnLst>
              <a:rect l="0" t="0" r="r" b="b"/>
              <a:pathLst>
                <a:path w="168" h="168">
                  <a:moveTo>
                    <a:pt x="84" y="0"/>
                  </a:moveTo>
                  <a:lnTo>
                    <a:pt x="84" y="0"/>
                  </a:lnTo>
                  <a:lnTo>
                    <a:pt x="102" y="2"/>
                  </a:lnTo>
                  <a:lnTo>
                    <a:pt x="118" y="8"/>
                  </a:lnTo>
                  <a:lnTo>
                    <a:pt x="132" y="16"/>
                  </a:lnTo>
                  <a:lnTo>
                    <a:pt x="144" y="26"/>
                  </a:lnTo>
                  <a:lnTo>
                    <a:pt x="154" y="38"/>
                  </a:lnTo>
                  <a:lnTo>
                    <a:pt x="162" y="52"/>
                  </a:lnTo>
                  <a:lnTo>
                    <a:pt x="168" y="68"/>
                  </a:lnTo>
                  <a:lnTo>
                    <a:pt x="168" y="84"/>
                  </a:lnTo>
                  <a:lnTo>
                    <a:pt x="168" y="84"/>
                  </a:lnTo>
                  <a:lnTo>
                    <a:pt x="168" y="102"/>
                  </a:lnTo>
                  <a:lnTo>
                    <a:pt x="162" y="118"/>
                  </a:lnTo>
                  <a:lnTo>
                    <a:pt x="154" y="132"/>
                  </a:lnTo>
                  <a:lnTo>
                    <a:pt x="144" y="144"/>
                  </a:lnTo>
                  <a:lnTo>
                    <a:pt x="132" y="154"/>
                  </a:lnTo>
                  <a:lnTo>
                    <a:pt x="118" y="162"/>
                  </a:lnTo>
                  <a:lnTo>
                    <a:pt x="102" y="166"/>
                  </a:lnTo>
                  <a:lnTo>
                    <a:pt x="84" y="168"/>
                  </a:lnTo>
                  <a:lnTo>
                    <a:pt x="84" y="168"/>
                  </a:lnTo>
                  <a:lnTo>
                    <a:pt x="68" y="166"/>
                  </a:lnTo>
                  <a:lnTo>
                    <a:pt x="52" y="162"/>
                  </a:lnTo>
                  <a:lnTo>
                    <a:pt x="38" y="154"/>
                  </a:lnTo>
                  <a:lnTo>
                    <a:pt x="26" y="144"/>
                  </a:lnTo>
                  <a:lnTo>
                    <a:pt x="16" y="132"/>
                  </a:lnTo>
                  <a:lnTo>
                    <a:pt x="8" y="118"/>
                  </a:lnTo>
                  <a:lnTo>
                    <a:pt x="2" y="102"/>
                  </a:lnTo>
                  <a:lnTo>
                    <a:pt x="0" y="84"/>
                  </a:lnTo>
                  <a:lnTo>
                    <a:pt x="0" y="84"/>
                  </a:lnTo>
                  <a:lnTo>
                    <a:pt x="2" y="68"/>
                  </a:lnTo>
                  <a:lnTo>
                    <a:pt x="8" y="52"/>
                  </a:lnTo>
                  <a:lnTo>
                    <a:pt x="16" y="38"/>
                  </a:lnTo>
                  <a:lnTo>
                    <a:pt x="26" y="26"/>
                  </a:lnTo>
                  <a:lnTo>
                    <a:pt x="38" y="16"/>
                  </a:lnTo>
                  <a:lnTo>
                    <a:pt x="52" y="8"/>
                  </a:lnTo>
                  <a:lnTo>
                    <a:pt x="68" y="2"/>
                  </a:lnTo>
                  <a:lnTo>
                    <a:pt x="84" y="0"/>
                  </a:lnTo>
                  <a:lnTo>
                    <a:pt x="84" y="0"/>
                  </a:lnTo>
                  <a:close/>
                </a:path>
              </a:pathLst>
            </a:custGeom>
            <a:grpFill/>
            <a:ln w="19050">
              <a:solidFill>
                <a:schemeClr val="bg1"/>
              </a:solidFill>
              <a:round/>
            </a:ln>
          </p:spPr>
          <p:txBody>
            <a:bodyPr vert="horz" wrap="square" lIns="91440" tIns="45720" rIns="91440" bIns="45720" numCol="1" anchor="t" anchorCtr="0" compatLnSpc="1"/>
            <a:lstStyle/>
            <a:p>
              <a:endParaRPr lang="zh-CN" altLang="en-US"/>
            </a:p>
          </p:txBody>
        </p:sp>
      </p:grpSp>
      <p:sp>
        <p:nvSpPr>
          <p:cNvPr id="51" name="Freeform 145"/>
          <p:cNvSpPr>
            <a:spLocks noEditPoints="1"/>
          </p:cNvSpPr>
          <p:nvPr/>
        </p:nvSpPr>
        <p:spPr bwMode="auto">
          <a:xfrm>
            <a:off x="4317805" y="4103941"/>
            <a:ext cx="598668" cy="541104"/>
          </a:xfrm>
          <a:custGeom>
            <a:avLst/>
            <a:gdLst/>
            <a:ahLst/>
            <a:cxnLst>
              <a:cxn ang="0">
                <a:pos x="182" y="282"/>
              </a:cxn>
              <a:cxn ang="0">
                <a:pos x="130" y="180"/>
              </a:cxn>
              <a:cxn ang="0">
                <a:pos x="58" y="282"/>
              </a:cxn>
              <a:cxn ang="0">
                <a:pos x="50" y="282"/>
              </a:cxn>
              <a:cxn ang="0">
                <a:pos x="42" y="278"/>
              </a:cxn>
              <a:cxn ang="0">
                <a:pos x="36" y="268"/>
              </a:cxn>
              <a:cxn ang="0">
                <a:pos x="36" y="166"/>
              </a:cxn>
              <a:cxn ang="0">
                <a:pos x="16" y="166"/>
              </a:cxn>
              <a:cxn ang="0">
                <a:pos x="4" y="164"/>
              </a:cxn>
              <a:cxn ang="0">
                <a:pos x="0" y="158"/>
              </a:cxn>
              <a:cxn ang="0">
                <a:pos x="0" y="156"/>
              </a:cxn>
              <a:cxn ang="0">
                <a:pos x="0" y="146"/>
              </a:cxn>
              <a:cxn ang="0">
                <a:pos x="138" y="8"/>
              </a:cxn>
              <a:cxn ang="0">
                <a:pos x="146" y="2"/>
              </a:cxn>
              <a:cxn ang="0">
                <a:pos x="156" y="0"/>
              </a:cxn>
              <a:cxn ang="0">
                <a:pos x="174" y="8"/>
              </a:cxn>
              <a:cxn ang="0">
                <a:pos x="306" y="142"/>
              </a:cxn>
              <a:cxn ang="0">
                <a:pos x="312" y="152"/>
              </a:cxn>
              <a:cxn ang="0">
                <a:pos x="312" y="158"/>
              </a:cxn>
              <a:cxn ang="0">
                <a:pos x="310" y="160"/>
              </a:cxn>
              <a:cxn ang="0">
                <a:pos x="302" y="166"/>
              </a:cxn>
              <a:cxn ang="0">
                <a:pos x="276" y="166"/>
              </a:cxn>
              <a:cxn ang="0">
                <a:pos x="276" y="262"/>
              </a:cxn>
              <a:cxn ang="0">
                <a:pos x="274" y="274"/>
              </a:cxn>
              <a:cxn ang="0">
                <a:pos x="268" y="280"/>
              </a:cxn>
              <a:cxn ang="0">
                <a:pos x="258" y="282"/>
              </a:cxn>
              <a:cxn ang="0">
                <a:pos x="196" y="268"/>
              </a:cxn>
              <a:cxn ang="0">
                <a:pos x="258" y="268"/>
              </a:cxn>
              <a:cxn ang="0">
                <a:pos x="260" y="268"/>
              </a:cxn>
              <a:cxn ang="0">
                <a:pos x="260" y="152"/>
              </a:cxn>
              <a:cxn ang="0">
                <a:pos x="296" y="152"/>
              </a:cxn>
              <a:cxn ang="0">
                <a:pos x="296" y="152"/>
              </a:cxn>
              <a:cxn ang="0">
                <a:pos x="164" y="18"/>
              </a:cxn>
              <a:cxn ang="0">
                <a:pos x="160" y="16"/>
              </a:cxn>
              <a:cxn ang="0">
                <a:pos x="152" y="16"/>
              </a:cxn>
              <a:cxn ang="0">
                <a:pos x="16" y="152"/>
              </a:cxn>
              <a:cxn ang="0">
                <a:pos x="14" y="152"/>
              </a:cxn>
              <a:cxn ang="0">
                <a:pos x="16" y="152"/>
              </a:cxn>
              <a:cxn ang="0">
                <a:pos x="50" y="262"/>
              </a:cxn>
              <a:cxn ang="0">
                <a:pos x="52" y="266"/>
              </a:cxn>
              <a:cxn ang="0">
                <a:pos x="52" y="266"/>
              </a:cxn>
              <a:cxn ang="0">
                <a:pos x="114" y="268"/>
              </a:cxn>
              <a:cxn ang="0">
                <a:pos x="196" y="164"/>
              </a:cxn>
            </a:cxnLst>
            <a:rect l="0" t="0" r="r" b="b"/>
            <a:pathLst>
              <a:path w="312" h="282">
                <a:moveTo>
                  <a:pt x="258" y="282"/>
                </a:moveTo>
                <a:lnTo>
                  <a:pt x="182" y="282"/>
                </a:lnTo>
                <a:lnTo>
                  <a:pt x="182" y="180"/>
                </a:lnTo>
                <a:lnTo>
                  <a:pt x="130" y="180"/>
                </a:lnTo>
                <a:lnTo>
                  <a:pt x="130" y="282"/>
                </a:lnTo>
                <a:lnTo>
                  <a:pt x="58" y="282"/>
                </a:lnTo>
                <a:lnTo>
                  <a:pt x="58" y="282"/>
                </a:lnTo>
                <a:lnTo>
                  <a:pt x="50" y="282"/>
                </a:lnTo>
                <a:lnTo>
                  <a:pt x="46" y="280"/>
                </a:lnTo>
                <a:lnTo>
                  <a:pt x="42" y="278"/>
                </a:lnTo>
                <a:lnTo>
                  <a:pt x="38" y="274"/>
                </a:lnTo>
                <a:lnTo>
                  <a:pt x="36" y="268"/>
                </a:lnTo>
                <a:lnTo>
                  <a:pt x="36" y="262"/>
                </a:lnTo>
                <a:lnTo>
                  <a:pt x="36" y="166"/>
                </a:lnTo>
                <a:lnTo>
                  <a:pt x="16" y="166"/>
                </a:lnTo>
                <a:lnTo>
                  <a:pt x="16" y="166"/>
                </a:lnTo>
                <a:lnTo>
                  <a:pt x="8" y="166"/>
                </a:lnTo>
                <a:lnTo>
                  <a:pt x="4" y="164"/>
                </a:lnTo>
                <a:lnTo>
                  <a:pt x="2" y="160"/>
                </a:lnTo>
                <a:lnTo>
                  <a:pt x="0" y="158"/>
                </a:lnTo>
                <a:lnTo>
                  <a:pt x="0" y="158"/>
                </a:lnTo>
                <a:lnTo>
                  <a:pt x="0" y="156"/>
                </a:lnTo>
                <a:lnTo>
                  <a:pt x="0" y="152"/>
                </a:lnTo>
                <a:lnTo>
                  <a:pt x="0" y="146"/>
                </a:lnTo>
                <a:lnTo>
                  <a:pt x="4" y="142"/>
                </a:lnTo>
                <a:lnTo>
                  <a:pt x="138" y="8"/>
                </a:lnTo>
                <a:lnTo>
                  <a:pt x="138" y="8"/>
                </a:lnTo>
                <a:lnTo>
                  <a:pt x="146" y="2"/>
                </a:lnTo>
                <a:lnTo>
                  <a:pt x="156" y="0"/>
                </a:lnTo>
                <a:lnTo>
                  <a:pt x="156" y="0"/>
                </a:lnTo>
                <a:lnTo>
                  <a:pt x="166" y="2"/>
                </a:lnTo>
                <a:lnTo>
                  <a:pt x="174" y="8"/>
                </a:lnTo>
                <a:lnTo>
                  <a:pt x="306" y="142"/>
                </a:lnTo>
                <a:lnTo>
                  <a:pt x="306" y="142"/>
                </a:lnTo>
                <a:lnTo>
                  <a:pt x="310" y="146"/>
                </a:lnTo>
                <a:lnTo>
                  <a:pt x="312" y="152"/>
                </a:lnTo>
                <a:lnTo>
                  <a:pt x="312" y="156"/>
                </a:lnTo>
                <a:lnTo>
                  <a:pt x="312" y="158"/>
                </a:lnTo>
                <a:lnTo>
                  <a:pt x="312" y="158"/>
                </a:lnTo>
                <a:lnTo>
                  <a:pt x="310" y="160"/>
                </a:lnTo>
                <a:lnTo>
                  <a:pt x="308" y="164"/>
                </a:lnTo>
                <a:lnTo>
                  <a:pt x="302" y="166"/>
                </a:lnTo>
                <a:lnTo>
                  <a:pt x="296" y="166"/>
                </a:lnTo>
                <a:lnTo>
                  <a:pt x="276" y="166"/>
                </a:lnTo>
                <a:lnTo>
                  <a:pt x="276" y="262"/>
                </a:lnTo>
                <a:lnTo>
                  <a:pt x="276" y="262"/>
                </a:lnTo>
                <a:lnTo>
                  <a:pt x="276" y="268"/>
                </a:lnTo>
                <a:lnTo>
                  <a:pt x="274" y="274"/>
                </a:lnTo>
                <a:lnTo>
                  <a:pt x="272" y="278"/>
                </a:lnTo>
                <a:lnTo>
                  <a:pt x="268" y="280"/>
                </a:lnTo>
                <a:lnTo>
                  <a:pt x="264" y="282"/>
                </a:lnTo>
                <a:lnTo>
                  <a:pt x="258" y="282"/>
                </a:lnTo>
                <a:lnTo>
                  <a:pt x="258" y="282"/>
                </a:lnTo>
                <a:close/>
                <a:moveTo>
                  <a:pt x="196" y="268"/>
                </a:moveTo>
                <a:lnTo>
                  <a:pt x="258" y="268"/>
                </a:lnTo>
                <a:lnTo>
                  <a:pt x="258" y="268"/>
                </a:lnTo>
                <a:lnTo>
                  <a:pt x="260" y="268"/>
                </a:lnTo>
                <a:lnTo>
                  <a:pt x="260" y="268"/>
                </a:lnTo>
                <a:lnTo>
                  <a:pt x="260" y="262"/>
                </a:lnTo>
                <a:lnTo>
                  <a:pt x="260" y="152"/>
                </a:lnTo>
                <a:lnTo>
                  <a:pt x="296" y="152"/>
                </a:lnTo>
                <a:lnTo>
                  <a:pt x="296" y="152"/>
                </a:lnTo>
                <a:lnTo>
                  <a:pt x="296" y="152"/>
                </a:lnTo>
                <a:lnTo>
                  <a:pt x="296" y="152"/>
                </a:lnTo>
                <a:lnTo>
                  <a:pt x="296" y="152"/>
                </a:lnTo>
                <a:lnTo>
                  <a:pt x="164" y="18"/>
                </a:lnTo>
                <a:lnTo>
                  <a:pt x="164" y="18"/>
                </a:lnTo>
                <a:lnTo>
                  <a:pt x="160" y="16"/>
                </a:lnTo>
                <a:lnTo>
                  <a:pt x="156" y="14"/>
                </a:lnTo>
                <a:lnTo>
                  <a:pt x="152" y="16"/>
                </a:lnTo>
                <a:lnTo>
                  <a:pt x="148" y="18"/>
                </a:lnTo>
                <a:lnTo>
                  <a:pt x="16" y="152"/>
                </a:lnTo>
                <a:lnTo>
                  <a:pt x="16" y="152"/>
                </a:lnTo>
                <a:lnTo>
                  <a:pt x="14" y="152"/>
                </a:lnTo>
                <a:lnTo>
                  <a:pt x="14" y="152"/>
                </a:lnTo>
                <a:lnTo>
                  <a:pt x="16" y="152"/>
                </a:lnTo>
                <a:lnTo>
                  <a:pt x="50" y="152"/>
                </a:lnTo>
                <a:lnTo>
                  <a:pt x="50" y="262"/>
                </a:lnTo>
                <a:lnTo>
                  <a:pt x="50" y="262"/>
                </a:lnTo>
                <a:lnTo>
                  <a:pt x="52" y="266"/>
                </a:lnTo>
                <a:lnTo>
                  <a:pt x="52" y="266"/>
                </a:lnTo>
                <a:lnTo>
                  <a:pt x="52" y="266"/>
                </a:lnTo>
                <a:lnTo>
                  <a:pt x="58" y="268"/>
                </a:lnTo>
                <a:lnTo>
                  <a:pt x="114" y="268"/>
                </a:lnTo>
                <a:lnTo>
                  <a:pt x="114" y="164"/>
                </a:lnTo>
                <a:lnTo>
                  <a:pt x="196" y="164"/>
                </a:lnTo>
                <a:lnTo>
                  <a:pt x="196" y="268"/>
                </a:lnTo>
                <a:close/>
              </a:path>
            </a:pathLst>
          </a:custGeom>
          <a:noFill/>
          <a:ln w="38100">
            <a:solidFill>
              <a:schemeClr val="bg1"/>
            </a:solidFill>
            <a:round/>
          </a:ln>
        </p:spPr>
        <p:txBody>
          <a:bodyPr vert="horz" wrap="square" lIns="91440" tIns="45720" rIns="91440" bIns="45720" numCol="1" anchor="t" anchorCtr="0" compatLnSpc="1"/>
          <a:lstStyle/>
          <a:p>
            <a:endParaRPr lang="zh-CN" altLang="en-US"/>
          </a:p>
        </p:txBody>
      </p:sp>
      <p:sp>
        <p:nvSpPr>
          <p:cNvPr id="52" name="Freeform 156"/>
          <p:cNvSpPr>
            <a:spLocks noEditPoints="1"/>
          </p:cNvSpPr>
          <p:nvPr/>
        </p:nvSpPr>
        <p:spPr bwMode="auto">
          <a:xfrm>
            <a:off x="3265452" y="5245572"/>
            <a:ext cx="504825" cy="479425"/>
          </a:xfrm>
          <a:custGeom>
            <a:avLst/>
            <a:gdLst/>
            <a:ahLst/>
            <a:cxnLst>
              <a:cxn ang="0">
                <a:pos x="30" y="302"/>
              </a:cxn>
              <a:cxn ang="0">
                <a:pos x="24" y="300"/>
              </a:cxn>
              <a:cxn ang="0">
                <a:pos x="8" y="292"/>
              </a:cxn>
              <a:cxn ang="0">
                <a:pos x="0" y="278"/>
              </a:cxn>
              <a:cxn ang="0">
                <a:pos x="0" y="238"/>
              </a:cxn>
              <a:cxn ang="0">
                <a:pos x="2" y="230"/>
              </a:cxn>
              <a:cxn ang="0">
                <a:pos x="12" y="214"/>
              </a:cxn>
              <a:cxn ang="0">
                <a:pos x="100" y="186"/>
              </a:cxn>
              <a:cxn ang="0">
                <a:pos x="90" y="166"/>
              </a:cxn>
              <a:cxn ang="0">
                <a:pos x="76" y="120"/>
              </a:cxn>
              <a:cxn ang="0">
                <a:pos x="74" y="94"/>
              </a:cxn>
              <a:cxn ang="0">
                <a:pos x="80" y="56"/>
              </a:cxn>
              <a:cxn ang="0">
                <a:pos x="98" y="26"/>
              </a:cxn>
              <a:cxn ang="0">
                <a:pos x="124" y="6"/>
              </a:cxn>
              <a:cxn ang="0">
                <a:pos x="158" y="0"/>
              </a:cxn>
              <a:cxn ang="0">
                <a:pos x="176" y="2"/>
              </a:cxn>
              <a:cxn ang="0">
                <a:pos x="208" y="16"/>
              </a:cxn>
              <a:cxn ang="0">
                <a:pos x="230" y="40"/>
              </a:cxn>
              <a:cxn ang="0">
                <a:pos x="242" y="74"/>
              </a:cxn>
              <a:cxn ang="0">
                <a:pos x="244" y="94"/>
              </a:cxn>
              <a:cxn ang="0">
                <a:pos x="236" y="144"/>
              </a:cxn>
              <a:cxn ang="0">
                <a:pos x="216" y="186"/>
              </a:cxn>
              <a:cxn ang="0">
                <a:pos x="296" y="210"/>
              </a:cxn>
              <a:cxn ang="0">
                <a:pos x="312" y="222"/>
              </a:cxn>
              <a:cxn ang="0">
                <a:pos x="318" y="238"/>
              </a:cxn>
              <a:cxn ang="0">
                <a:pos x="318" y="272"/>
              </a:cxn>
              <a:cxn ang="0">
                <a:pos x="316" y="284"/>
              </a:cxn>
              <a:cxn ang="0">
                <a:pos x="300" y="300"/>
              </a:cxn>
              <a:cxn ang="0">
                <a:pos x="288" y="302"/>
              </a:cxn>
              <a:cxn ang="0">
                <a:pos x="158" y="16"/>
              </a:cxn>
              <a:cxn ang="0">
                <a:pos x="144" y="18"/>
              </a:cxn>
              <a:cxn ang="0">
                <a:pos x="118" y="28"/>
              </a:cxn>
              <a:cxn ang="0">
                <a:pos x="102" y="48"/>
              </a:cxn>
              <a:cxn ang="0">
                <a:pos x="92" y="78"/>
              </a:cxn>
              <a:cxn ang="0">
                <a:pos x="90" y="94"/>
              </a:cxn>
              <a:cxn ang="0">
                <a:pos x="98" y="144"/>
              </a:cxn>
              <a:cxn ang="0">
                <a:pos x="120" y="184"/>
              </a:cxn>
              <a:cxn ang="0">
                <a:pos x="26" y="226"/>
              </a:cxn>
              <a:cxn ang="0">
                <a:pos x="22" y="228"/>
              </a:cxn>
              <a:cxn ang="0">
                <a:pos x="16" y="234"/>
              </a:cxn>
              <a:cxn ang="0">
                <a:pos x="16" y="272"/>
              </a:cxn>
              <a:cxn ang="0">
                <a:pos x="18" y="276"/>
              </a:cxn>
              <a:cxn ang="0">
                <a:pos x="24" y="284"/>
              </a:cxn>
              <a:cxn ang="0">
                <a:pos x="288" y="286"/>
              </a:cxn>
              <a:cxn ang="0">
                <a:pos x="292" y="284"/>
              </a:cxn>
              <a:cxn ang="0">
                <a:pos x="300" y="278"/>
              </a:cxn>
              <a:cxn ang="0">
                <a:pos x="302" y="272"/>
              </a:cxn>
              <a:cxn ang="0">
                <a:pos x="302" y="238"/>
              </a:cxn>
              <a:cxn ang="0">
                <a:pos x="298" y="230"/>
              </a:cxn>
              <a:cxn ang="0">
                <a:pos x="292" y="226"/>
              </a:cxn>
              <a:cxn ang="0">
                <a:pos x="198" y="184"/>
              </a:cxn>
              <a:cxn ang="0">
                <a:pos x="210" y="166"/>
              </a:cxn>
              <a:cxn ang="0">
                <a:pos x="224" y="120"/>
              </a:cxn>
              <a:cxn ang="0">
                <a:pos x="226" y="94"/>
              </a:cxn>
              <a:cxn ang="0">
                <a:pos x="222" y="62"/>
              </a:cxn>
              <a:cxn ang="0">
                <a:pos x="208" y="38"/>
              </a:cxn>
              <a:cxn ang="0">
                <a:pos x="188" y="22"/>
              </a:cxn>
              <a:cxn ang="0">
                <a:pos x="158" y="16"/>
              </a:cxn>
            </a:cxnLst>
            <a:rect l="0" t="0" r="r" b="b"/>
            <a:pathLst>
              <a:path w="318" h="302">
                <a:moveTo>
                  <a:pt x="288" y="302"/>
                </a:moveTo>
                <a:lnTo>
                  <a:pt x="30" y="302"/>
                </a:lnTo>
                <a:lnTo>
                  <a:pt x="30" y="302"/>
                </a:lnTo>
                <a:lnTo>
                  <a:pt x="24" y="300"/>
                </a:lnTo>
                <a:lnTo>
                  <a:pt x="18" y="300"/>
                </a:lnTo>
                <a:lnTo>
                  <a:pt x="8" y="292"/>
                </a:lnTo>
                <a:lnTo>
                  <a:pt x="2" y="284"/>
                </a:lnTo>
                <a:lnTo>
                  <a:pt x="0" y="278"/>
                </a:lnTo>
                <a:lnTo>
                  <a:pt x="0" y="272"/>
                </a:lnTo>
                <a:lnTo>
                  <a:pt x="0" y="238"/>
                </a:lnTo>
                <a:lnTo>
                  <a:pt x="0" y="238"/>
                </a:lnTo>
                <a:lnTo>
                  <a:pt x="2" y="230"/>
                </a:lnTo>
                <a:lnTo>
                  <a:pt x="6" y="222"/>
                </a:lnTo>
                <a:lnTo>
                  <a:pt x="12" y="214"/>
                </a:lnTo>
                <a:lnTo>
                  <a:pt x="20" y="210"/>
                </a:lnTo>
                <a:lnTo>
                  <a:pt x="100" y="186"/>
                </a:lnTo>
                <a:lnTo>
                  <a:pt x="100" y="186"/>
                </a:lnTo>
                <a:lnTo>
                  <a:pt x="90" y="166"/>
                </a:lnTo>
                <a:lnTo>
                  <a:pt x="82" y="144"/>
                </a:lnTo>
                <a:lnTo>
                  <a:pt x="76" y="120"/>
                </a:lnTo>
                <a:lnTo>
                  <a:pt x="74" y="94"/>
                </a:lnTo>
                <a:lnTo>
                  <a:pt x="74" y="94"/>
                </a:lnTo>
                <a:lnTo>
                  <a:pt x="76" y="74"/>
                </a:lnTo>
                <a:lnTo>
                  <a:pt x="80" y="56"/>
                </a:lnTo>
                <a:lnTo>
                  <a:pt x="88" y="40"/>
                </a:lnTo>
                <a:lnTo>
                  <a:pt x="98" y="26"/>
                </a:lnTo>
                <a:lnTo>
                  <a:pt x="110" y="16"/>
                </a:lnTo>
                <a:lnTo>
                  <a:pt x="124" y="6"/>
                </a:lnTo>
                <a:lnTo>
                  <a:pt x="140" y="2"/>
                </a:lnTo>
                <a:lnTo>
                  <a:pt x="158" y="0"/>
                </a:lnTo>
                <a:lnTo>
                  <a:pt x="158" y="0"/>
                </a:lnTo>
                <a:lnTo>
                  <a:pt x="176" y="2"/>
                </a:lnTo>
                <a:lnTo>
                  <a:pt x="194" y="6"/>
                </a:lnTo>
                <a:lnTo>
                  <a:pt x="208" y="16"/>
                </a:lnTo>
                <a:lnTo>
                  <a:pt x="220" y="26"/>
                </a:lnTo>
                <a:lnTo>
                  <a:pt x="230" y="40"/>
                </a:lnTo>
                <a:lnTo>
                  <a:pt x="238" y="56"/>
                </a:lnTo>
                <a:lnTo>
                  <a:pt x="242" y="74"/>
                </a:lnTo>
                <a:lnTo>
                  <a:pt x="244" y="94"/>
                </a:lnTo>
                <a:lnTo>
                  <a:pt x="244" y="94"/>
                </a:lnTo>
                <a:lnTo>
                  <a:pt x="242" y="120"/>
                </a:lnTo>
                <a:lnTo>
                  <a:pt x="236" y="144"/>
                </a:lnTo>
                <a:lnTo>
                  <a:pt x="228" y="166"/>
                </a:lnTo>
                <a:lnTo>
                  <a:pt x="216" y="186"/>
                </a:lnTo>
                <a:lnTo>
                  <a:pt x="296" y="210"/>
                </a:lnTo>
                <a:lnTo>
                  <a:pt x="296" y="210"/>
                </a:lnTo>
                <a:lnTo>
                  <a:pt x="306" y="214"/>
                </a:lnTo>
                <a:lnTo>
                  <a:pt x="312" y="222"/>
                </a:lnTo>
                <a:lnTo>
                  <a:pt x="316" y="230"/>
                </a:lnTo>
                <a:lnTo>
                  <a:pt x="318" y="238"/>
                </a:lnTo>
                <a:lnTo>
                  <a:pt x="318" y="272"/>
                </a:lnTo>
                <a:lnTo>
                  <a:pt x="318" y="272"/>
                </a:lnTo>
                <a:lnTo>
                  <a:pt x="316" y="278"/>
                </a:lnTo>
                <a:lnTo>
                  <a:pt x="316" y="284"/>
                </a:lnTo>
                <a:lnTo>
                  <a:pt x="308" y="292"/>
                </a:lnTo>
                <a:lnTo>
                  <a:pt x="300" y="300"/>
                </a:lnTo>
                <a:lnTo>
                  <a:pt x="294" y="300"/>
                </a:lnTo>
                <a:lnTo>
                  <a:pt x="288" y="302"/>
                </a:lnTo>
                <a:lnTo>
                  <a:pt x="288" y="302"/>
                </a:lnTo>
                <a:close/>
                <a:moveTo>
                  <a:pt x="158" y="16"/>
                </a:moveTo>
                <a:lnTo>
                  <a:pt x="158" y="16"/>
                </a:lnTo>
                <a:lnTo>
                  <a:pt x="144" y="18"/>
                </a:lnTo>
                <a:lnTo>
                  <a:pt x="130" y="22"/>
                </a:lnTo>
                <a:lnTo>
                  <a:pt x="118" y="28"/>
                </a:lnTo>
                <a:lnTo>
                  <a:pt x="108" y="38"/>
                </a:lnTo>
                <a:lnTo>
                  <a:pt x="102" y="48"/>
                </a:lnTo>
                <a:lnTo>
                  <a:pt x="96" y="62"/>
                </a:lnTo>
                <a:lnTo>
                  <a:pt x="92" y="78"/>
                </a:lnTo>
                <a:lnTo>
                  <a:pt x="90" y="94"/>
                </a:lnTo>
                <a:lnTo>
                  <a:pt x="90" y="94"/>
                </a:lnTo>
                <a:lnTo>
                  <a:pt x="92" y="120"/>
                </a:lnTo>
                <a:lnTo>
                  <a:pt x="98" y="144"/>
                </a:lnTo>
                <a:lnTo>
                  <a:pt x="108" y="166"/>
                </a:lnTo>
                <a:lnTo>
                  <a:pt x="120" y="184"/>
                </a:lnTo>
                <a:lnTo>
                  <a:pt x="128" y="194"/>
                </a:lnTo>
                <a:lnTo>
                  <a:pt x="26" y="226"/>
                </a:lnTo>
                <a:lnTo>
                  <a:pt x="26" y="226"/>
                </a:lnTo>
                <a:lnTo>
                  <a:pt x="22" y="228"/>
                </a:lnTo>
                <a:lnTo>
                  <a:pt x="18" y="230"/>
                </a:lnTo>
                <a:lnTo>
                  <a:pt x="16" y="234"/>
                </a:lnTo>
                <a:lnTo>
                  <a:pt x="16" y="238"/>
                </a:lnTo>
                <a:lnTo>
                  <a:pt x="16" y="272"/>
                </a:lnTo>
                <a:lnTo>
                  <a:pt x="16" y="272"/>
                </a:lnTo>
                <a:lnTo>
                  <a:pt x="18" y="276"/>
                </a:lnTo>
                <a:lnTo>
                  <a:pt x="20" y="282"/>
                </a:lnTo>
                <a:lnTo>
                  <a:pt x="24" y="284"/>
                </a:lnTo>
                <a:lnTo>
                  <a:pt x="30" y="286"/>
                </a:lnTo>
                <a:lnTo>
                  <a:pt x="288" y="286"/>
                </a:lnTo>
                <a:lnTo>
                  <a:pt x="288" y="286"/>
                </a:lnTo>
                <a:lnTo>
                  <a:pt x="292" y="284"/>
                </a:lnTo>
                <a:lnTo>
                  <a:pt x="296" y="282"/>
                </a:lnTo>
                <a:lnTo>
                  <a:pt x="300" y="278"/>
                </a:lnTo>
                <a:lnTo>
                  <a:pt x="302" y="272"/>
                </a:lnTo>
                <a:lnTo>
                  <a:pt x="302" y="272"/>
                </a:lnTo>
                <a:lnTo>
                  <a:pt x="302" y="238"/>
                </a:lnTo>
                <a:lnTo>
                  <a:pt x="302" y="238"/>
                </a:lnTo>
                <a:lnTo>
                  <a:pt x="300" y="234"/>
                </a:lnTo>
                <a:lnTo>
                  <a:pt x="298" y="230"/>
                </a:lnTo>
                <a:lnTo>
                  <a:pt x="296" y="228"/>
                </a:lnTo>
                <a:lnTo>
                  <a:pt x="292" y="226"/>
                </a:lnTo>
                <a:lnTo>
                  <a:pt x="190" y="194"/>
                </a:lnTo>
                <a:lnTo>
                  <a:pt x="198" y="184"/>
                </a:lnTo>
                <a:lnTo>
                  <a:pt x="198" y="184"/>
                </a:lnTo>
                <a:lnTo>
                  <a:pt x="210" y="166"/>
                </a:lnTo>
                <a:lnTo>
                  <a:pt x="218" y="144"/>
                </a:lnTo>
                <a:lnTo>
                  <a:pt x="224" y="120"/>
                </a:lnTo>
                <a:lnTo>
                  <a:pt x="226" y="94"/>
                </a:lnTo>
                <a:lnTo>
                  <a:pt x="226" y="94"/>
                </a:lnTo>
                <a:lnTo>
                  <a:pt x="226" y="78"/>
                </a:lnTo>
                <a:lnTo>
                  <a:pt x="222" y="62"/>
                </a:lnTo>
                <a:lnTo>
                  <a:pt x="216" y="48"/>
                </a:lnTo>
                <a:lnTo>
                  <a:pt x="208" y="38"/>
                </a:lnTo>
                <a:lnTo>
                  <a:pt x="198" y="28"/>
                </a:lnTo>
                <a:lnTo>
                  <a:pt x="188" y="22"/>
                </a:lnTo>
                <a:lnTo>
                  <a:pt x="174" y="18"/>
                </a:lnTo>
                <a:lnTo>
                  <a:pt x="158" y="16"/>
                </a:lnTo>
                <a:lnTo>
                  <a:pt x="158" y="16"/>
                </a:lnTo>
                <a:close/>
              </a:path>
            </a:pathLst>
          </a:custGeom>
          <a:noFill/>
          <a:ln w="38100">
            <a:solidFill>
              <a:schemeClr val="bg1"/>
            </a:solidFill>
            <a:round/>
          </a:ln>
        </p:spPr>
        <p:txBody>
          <a:bodyPr vert="horz" wrap="square" lIns="91440" tIns="45720" rIns="91440" bIns="45720" numCol="1" anchor="t" anchorCtr="0" compatLnSpc="1"/>
          <a:lstStyle/>
          <a:p>
            <a:endParaRPr lang="zh-CN" altLang="en-US"/>
          </a:p>
        </p:txBody>
      </p:sp>
      <p:sp>
        <p:nvSpPr>
          <p:cNvPr id="57" name="Freeform 130"/>
          <p:cNvSpPr>
            <a:spLocks noEditPoints="1"/>
          </p:cNvSpPr>
          <p:nvPr/>
        </p:nvSpPr>
        <p:spPr bwMode="auto">
          <a:xfrm>
            <a:off x="7627723" y="4154702"/>
            <a:ext cx="441247" cy="441247"/>
          </a:xfrm>
          <a:custGeom>
            <a:avLst/>
            <a:gdLst/>
            <a:ahLst/>
            <a:cxnLst>
              <a:cxn ang="0">
                <a:pos x="320" y="0"/>
              </a:cxn>
              <a:cxn ang="0">
                <a:pos x="288" y="4"/>
              </a:cxn>
              <a:cxn ang="0">
                <a:pos x="256" y="10"/>
              </a:cxn>
              <a:cxn ang="0">
                <a:pos x="220" y="24"/>
              </a:cxn>
              <a:cxn ang="0">
                <a:pos x="208" y="30"/>
              </a:cxn>
              <a:cxn ang="0">
                <a:pos x="184" y="46"/>
              </a:cxn>
              <a:cxn ang="0">
                <a:pos x="174" y="56"/>
              </a:cxn>
              <a:cxn ang="0">
                <a:pos x="88" y="154"/>
              </a:cxn>
              <a:cxn ang="0">
                <a:pos x="0" y="196"/>
              </a:cxn>
              <a:cxn ang="0">
                <a:pos x="48" y="208"/>
              </a:cxn>
              <a:cxn ang="0">
                <a:pos x="42" y="232"/>
              </a:cxn>
              <a:cxn ang="0">
                <a:pos x="42" y="232"/>
              </a:cxn>
              <a:cxn ang="0">
                <a:pos x="48" y="246"/>
              </a:cxn>
              <a:cxn ang="0">
                <a:pos x="60" y="260"/>
              </a:cxn>
              <a:cxn ang="0">
                <a:pos x="82" y="278"/>
              </a:cxn>
              <a:cxn ang="0">
                <a:pos x="90" y="278"/>
              </a:cxn>
              <a:cxn ang="0">
                <a:pos x="106" y="272"/>
              </a:cxn>
              <a:cxn ang="0">
                <a:pos x="126" y="320"/>
              </a:cxn>
              <a:cxn ang="0">
                <a:pos x="166" y="230"/>
              </a:cxn>
              <a:cxn ang="0">
                <a:pos x="220" y="186"/>
              </a:cxn>
              <a:cxn ang="0">
                <a:pos x="264" y="146"/>
              </a:cxn>
              <a:cxn ang="0">
                <a:pos x="284" y="124"/>
              </a:cxn>
              <a:cxn ang="0">
                <a:pos x="298" y="100"/>
              </a:cxn>
              <a:cxn ang="0">
                <a:pos x="312" y="64"/>
              </a:cxn>
              <a:cxn ang="0">
                <a:pos x="320" y="10"/>
              </a:cxn>
              <a:cxn ang="0">
                <a:pos x="320" y="0"/>
              </a:cxn>
              <a:cxn ang="0">
                <a:pos x="222" y="126"/>
              </a:cxn>
              <a:cxn ang="0">
                <a:pos x="202" y="118"/>
              </a:cxn>
              <a:cxn ang="0">
                <a:pos x="194" y="98"/>
              </a:cxn>
              <a:cxn ang="0">
                <a:pos x="196" y="88"/>
              </a:cxn>
              <a:cxn ang="0">
                <a:pos x="212" y="72"/>
              </a:cxn>
              <a:cxn ang="0">
                <a:pos x="222" y="70"/>
              </a:cxn>
              <a:cxn ang="0">
                <a:pos x="242" y="78"/>
              </a:cxn>
              <a:cxn ang="0">
                <a:pos x="250" y="98"/>
              </a:cxn>
              <a:cxn ang="0">
                <a:pos x="248" y="108"/>
              </a:cxn>
              <a:cxn ang="0">
                <a:pos x="234" y="124"/>
              </a:cxn>
              <a:cxn ang="0">
                <a:pos x="222" y="126"/>
              </a:cxn>
            </a:cxnLst>
            <a:rect l="0" t="0" r="r" b="b"/>
            <a:pathLst>
              <a:path w="320" h="320">
                <a:moveTo>
                  <a:pt x="320" y="0"/>
                </a:moveTo>
                <a:lnTo>
                  <a:pt x="320" y="0"/>
                </a:lnTo>
                <a:lnTo>
                  <a:pt x="312" y="2"/>
                </a:lnTo>
                <a:lnTo>
                  <a:pt x="288" y="4"/>
                </a:lnTo>
                <a:lnTo>
                  <a:pt x="274" y="6"/>
                </a:lnTo>
                <a:lnTo>
                  <a:pt x="256" y="10"/>
                </a:lnTo>
                <a:lnTo>
                  <a:pt x="238" y="16"/>
                </a:lnTo>
                <a:lnTo>
                  <a:pt x="220" y="24"/>
                </a:lnTo>
                <a:lnTo>
                  <a:pt x="220" y="24"/>
                </a:lnTo>
                <a:lnTo>
                  <a:pt x="208" y="30"/>
                </a:lnTo>
                <a:lnTo>
                  <a:pt x="196" y="38"/>
                </a:lnTo>
                <a:lnTo>
                  <a:pt x="184" y="46"/>
                </a:lnTo>
                <a:lnTo>
                  <a:pt x="174" y="56"/>
                </a:lnTo>
                <a:lnTo>
                  <a:pt x="174" y="56"/>
                </a:lnTo>
                <a:lnTo>
                  <a:pt x="134" y="102"/>
                </a:lnTo>
                <a:lnTo>
                  <a:pt x="88" y="154"/>
                </a:lnTo>
                <a:lnTo>
                  <a:pt x="28" y="154"/>
                </a:lnTo>
                <a:lnTo>
                  <a:pt x="0" y="196"/>
                </a:lnTo>
                <a:lnTo>
                  <a:pt x="48" y="208"/>
                </a:lnTo>
                <a:lnTo>
                  <a:pt x="48" y="208"/>
                </a:lnTo>
                <a:lnTo>
                  <a:pt x="50" y="216"/>
                </a:lnTo>
                <a:lnTo>
                  <a:pt x="42" y="232"/>
                </a:lnTo>
                <a:lnTo>
                  <a:pt x="42" y="232"/>
                </a:lnTo>
                <a:lnTo>
                  <a:pt x="42" y="232"/>
                </a:lnTo>
                <a:lnTo>
                  <a:pt x="42" y="238"/>
                </a:lnTo>
                <a:lnTo>
                  <a:pt x="48" y="246"/>
                </a:lnTo>
                <a:lnTo>
                  <a:pt x="60" y="260"/>
                </a:lnTo>
                <a:lnTo>
                  <a:pt x="60" y="260"/>
                </a:lnTo>
                <a:lnTo>
                  <a:pt x="74" y="272"/>
                </a:lnTo>
                <a:lnTo>
                  <a:pt x="82" y="278"/>
                </a:lnTo>
                <a:lnTo>
                  <a:pt x="88" y="278"/>
                </a:lnTo>
                <a:lnTo>
                  <a:pt x="90" y="278"/>
                </a:lnTo>
                <a:lnTo>
                  <a:pt x="106" y="272"/>
                </a:lnTo>
                <a:lnTo>
                  <a:pt x="106" y="272"/>
                </a:lnTo>
                <a:lnTo>
                  <a:pt x="112" y="272"/>
                </a:lnTo>
                <a:lnTo>
                  <a:pt x="126" y="320"/>
                </a:lnTo>
                <a:lnTo>
                  <a:pt x="166" y="292"/>
                </a:lnTo>
                <a:lnTo>
                  <a:pt x="166" y="230"/>
                </a:lnTo>
                <a:lnTo>
                  <a:pt x="166" y="230"/>
                </a:lnTo>
                <a:lnTo>
                  <a:pt x="220" y="186"/>
                </a:lnTo>
                <a:lnTo>
                  <a:pt x="264" y="146"/>
                </a:lnTo>
                <a:lnTo>
                  <a:pt x="264" y="146"/>
                </a:lnTo>
                <a:lnTo>
                  <a:pt x="274" y="136"/>
                </a:lnTo>
                <a:lnTo>
                  <a:pt x="284" y="124"/>
                </a:lnTo>
                <a:lnTo>
                  <a:pt x="298" y="100"/>
                </a:lnTo>
                <a:lnTo>
                  <a:pt x="298" y="100"/>
                </a:lnTo>
                <a:lnTo>
                  <a:pt x="306" y="82"/>
                </a:lnTo>
                <a:lnTo>
                  <a:pt x="312" y="64"/>
                </a:lnTo>
                <a:lnTo>
                  <a:pt x="318" y="32"/>
                </a:lnTo>
                <a:lnTo>
                  <a:pt x="320" y="10"/>
                </a:lnTo>
                <a:lnTo>
                  <a:pt x="320" y="0"/>
                </a:lnTo>
                <a:lnTo>
                  <a:pt x="320" y="0"/>
                </a:lnTo>
                <a:close/>
                <a:moveTo>
                  <a:pt x="222" y="126"/>
                </a:moveTo>
                <a:lnTo>
                  <a:pt x="222" y="126"/>
                </a:lnTo>
                <a:lnTo>
                  <a:pt x="212" y="124"/>
                </a:lnTo>
                <a:lnTo>
                  <a:pt x="202" y="118"/>
                </a:lnTo>
                <a:lnTo>
                  <a:pt x="196" y="108"/>
                </a:lnTo>
                <a:lnTo>
                  <a:pt x="194" y="98"/>
                </a:lnTo>
                <a:lnTo>
                  <a:pt x="194" y="98"/>
                </a:lnTo>
                <a:lnTo>
                  <a:pt x="196" y="88"/>
                </a:lnTo>
                <a:lnTo>
                  <a:pt x="202" y="78"/>
                </a:lnTo>
                <a:lnTo>
                  <a:pt x="212" y="72"/>
                </a:lnTo>
                <a:lnTo>
                  <a:pt x="222" y="70"/>
                </a:lnTo>
                <a:lnTo>
                  <a:pt x="222" y="70"/>
                </a:lnTo>
                <a:lnTo>
                  <a:pt x="234" y="72"/>
                </a:lnTo>
                <a:lnTo>
                  <a:pt x="242" y="78"/>
                </a:lnTo>
                <a:lnTo>
                  <a:pt x="248" y="88"/>
                </a:lnTo>
                <a:lnTo>
                  <a:pt x="250" y="98"/>
                </a:lnTo>
                <a:lnTo>
                  <a:pt x="250" y="98"/>
                </a:lnTo>
                <a:lnTo>
                  <a:pt x="248" y="108"/>
                </a:lnTo>
                <a:lnTo>
                  <a:pt x="242" y="118"/>
                </a:lnTo>
                <a:lnTo>
                  <a:pt x="234" y="124"/>
                </a:lnTo>
                <a:lnTo>
                  <a:pt x="222" y="126"/>
                </a:lnTo>
                <a:lnTo>
                  <a:pt x="222" y="126"/>
                </a:lnTo>
                <a:close/>
              </a:path>
            </a:pathLst>
          </a:custGeom>
          <a:noFill/>
          <a:ln w="44450">
            <a:solidFill>
              <a:schemeClr val="bg1"/>
            </a:solidFill>
            <a:round/>
          </a:ln>
        </p:spPr>
        <p:txBody>
          <a:bodyPr vert="horz" wrap="square" lIns="91440" tIns="45720" rIns="91440" bIns="45720" numCol="1" anchor="t" anchorCtr="0" compatLnSpc="1"/>
          <a:lstStyle/>
          <a:p>
            <a:endParaRPr lang="zh-CN" altLang="en-US"/>
          </a:p>
        </p:txBody>
      </p:sp>
      <p:sp>
        <p:nvSpPr>
          <p:cNvPr id="58" name="Freeform 131"/>
          <p:cNvSpPr/>
          <p:nvPr/>
        </p:nvSpPr>
        <p:spPr bwMode="auto">
          <a:xfrm>
            <a:off x="7605499" y="4485801"/>
            <a:ext cx="135132" cy="132374"/>
          </a:xfrm>
          <a:custGeom>
            <a:avLst/>
            <a:gdLst/>
            <a:ahLst/>
            <a:cxnLst>
              <a:cxn ang="0">
                <a:pos x="24" y="72"/>
              </a:cxn>
              <a:cxn ang="0">
                <a:pos x="24" y="72"/>
              </a:cxn>
              <a:cxn ang="0">
                <a:pos x="24" y="66"/>
              </a:cxn>
              <a:cxn ang="0">
                <a:pos x="26" y="50"/>
              </a:cxn>
              <a:cxn ang="0">
                <a:pos x="26" y="38"/>
              </a:cxn>
              <a:cxn ang="0">
                <a:pos x="30" y="28"/>
              </a:cxn>
              <a:cxn ang="0">
                <a:pos x="36" y="16"/>
              </a:cxn>
              <a:cxn ang="0">
                <a:pos x="42" y="6"/>
              </a:cxn>
              <a:cxn ang="0">
                <a:pos x="42" y="6"/>
              </a:cxn>
              <a:cxn ang="0">
                <a:pos x="38" y="0"/>
              </a:cxn>
              <a:cxn ang="0">
                <a:pos x="38" y="0"/>
              </a:cxn>
              <a:cxn ang="0">
                <a:pos x="28" y="8"/>
              </a:cxn>
              <a:cxn ang="0">
                <a:pos x="28" y="8"/>
              </a:cxn>
              <a:cxn ang="0">
                <a:pos x="18" y="20"/>
              </a:cxn>
              <a:cxn ang="0">
                <a:pos x="10" y="34"/>
              </a:cxn>
              <a:cxn ang="0">
                <a:pos x="6" y="50"/>
              </a:cxn>
              <a:cxn ang="0">
                <a:pos x="2" y="64"/>
              </a:cxn>
              <a:cxn ang="0">
                <a:pos x="0" y="88"/>
              </a:cxn>
              <a:cxn ang="0">
                <a:pos x="0" y="96"/>
              </a:cxn>
              <a:cxn ang="0">
                <a:pos x="0" y="96"/>
              </a:cxn>
              <a:cxn ang="0">
                <a:pos x="10" y="96"/>
              </a:cxn>
              <a:cxn ang="0">
                <a:pos x="32" y="94"/>
              </a:cxn>
              <a:cxn ang="0">
                <a:pos x="46" y="92"/>
              </a:cxn>
              <a:cxn ang="0">
                <a:pos x="62" y="86"/>
              </a:cxn>
              <a:cxn ang="0">
                <a:pos x="76" y="80"/>
              </a:cxn>
              <a:cxn ang="0">
                <a:pos x="90" y="68"/>
              </a:cxn>
              <a:cxn ang="0">
                <a:pos x="90" y="68"/>
              </a:cxn>
              <a:cxn ang="0">
                <a:pos x="98" y="58"/>
              </a:cxn>
              <a:cxn ang="0">
                <a:pos x="98" y="58"/>
              </a:cxn>
              <a:cxn ang="0">
                <a:pos x="90" y="54"/>
              </a:cxn>
              <a:cxn ang="0">
                <a:pos x="90" y="54"/>
              </a:cxn>
              <a:cxn ang="0">
                <a:pos x="80" y="62"/>
              </a:cxn>
              <a:cxn ang="0">
                <a:pos x="68" y="66"/>
              </a:cxn>
              <a:cxn ang="0">
                <a:pos x="58" y="70"/>
              </a:cxn>
              <a:cxn ang="0">
                <a:pos x="48" y="72"/>
              </a:cxn>
              <a:cxn ang="0">
                <a:pos x="30" y="72"/>
              </a:cxn>
              <a:cxn ang="0">
                <a:pos x="24" y="72"/>
              </a:cxn>
              <a:cxn ang="0">
                <a:pos x="24" y="72"/>
              </a:cxn>
            </a:cxnLst>
            <a:rect l="0" t="0" r="r" b="b"/>
            <a:pathLst>
              <a:path w="98" h="96">
                <a:moveTo>
                  <a:pt x="24" y="72"/>
                </a:moveTo>
                <a:lnTo>
                  <a:pt x="24" y="72"/>
                </a:lnTo>
                <a:lnTo>
                  <a:pt x="24" y="66"/>
                </a:lnTo>
                <a:lnTo>
                  <a:pt x="26" y="50"/>
                </a:lnTo>
                <a:lnTo>
                  <a:pt x="26" y="38"/>
                </a:lnTo>
                <a:lnTo>
                  <a:pt x="30" y="28"/>
                </a:lnTo>
                <a:lnTo>
                  <a:pt x="36" y="16"/>
                </a:lnTo>
                <a:lnTo>
                  <a:pt x="42" y="6"/>
                </a:lnTo>
                <a:lnTo>
                  <a:pt x="42" y="6"/>
                </a:lnTo>
                <a:lnTo>
                  <a:pt x="38" y="0"/>
                </a:lnTo>
                <a:lnTo>
                  <a:pt x="38" y="0"/>
                </a:lnTo>
                <a:lnTo>
                  <a:pt x="28" y="8"/>
                </a:lnTo>
                <a:lnTo>
                  <a:pt x="28" y="8"/>
                </a:lnTo>
                <a:lnTo>
                  <a:pt x="18" y="20"/>
                </a:lnTo>
                <a:lnTo>
                  <a:pt x="10" y="34"/>
                </a:lnTo>
                <a:lnTo>
                  <a:pt x="6" y="50"/>
                </a:lnTo>
                <a:lnTo>
                  <a:pt x="2" y="64"/>
                </a:lnTo>
                <a:lnTo>
                  <a:pt x="0" y="88"/>
                </a:lnTo>
                <a:lnTo>
                  <a:pt x="0" y="96"/>
                </a:lnTo>
                <a:lnTo>
                  <a:pt x="0" y="96"/>
                </a:lnTo>
                <a:lnTo>
                  <a:pt x="10" y="96"/>
                </a:lnTo>
                <a:lnTo>
                  <a:pt x="32" y="94"/>
                </a:lnTo>
                <a:lnTo>
                  <a:pt x="46" y="92"/>
                </a:lnTo>
                <a:lnTo>
                  <a:pt x="62" y="86"/>
                </a:lnTo>
                <a:lnTo>
                  <a:pt x="76" y="80"/>
                </a:lnTo>
                <a:lnTo>
                  <a:pt x="90" y="68"/>
                </a:lnTo>
                <a:lnTo>
                  <a:pt x="90" y="68"/>
                </a:lnTo>
                <a:lnTo>
                  <a:pt x="98" y="58"/>
                </a:lnTo>
                <a:lnTo>
                  <a:pt x="98" y="58"/>
                </a:lnTo>
                <a:lnTo>
                  <a:pt x="90" y="54"/>
                </a:lnTo>
                <a:lnTo>
                  <a:pt x="90" y="54"/>
                </a:lnTo>
                <a:lnTo>
                  <a:pt x="80" y="62"/>
                </a:lnTo>
                <a:lnTo>
                  <a:pt x="68" y="66"/>
                </a:lnTo>
                <a:lnTo>
                  <a:pt x="58" y="70"/>
                </a:lnTo>
                <a:lnTo>
                  <a:pt x="48" y="72"/>
                </a:lnTo>
                <a:lnTo>
                  <a:pt x="30" y="72"/>
                </a:lnTo>
                <a:lnTo>
                  <a:pt x="24" y="72"/>
                </a:lnTo>
                <a:lnTo>
                  <a:pt x="24" y="72"/>
                </a:lnTo>
                <a:close/>
              </a:path>
            </a:pathLst>
          </a:custGeom>
          <a:noFill/>
          <a:ln w="44450">
            <a:solidFill>
              <a:schemeClr val="bg1"/>
            </a:solidFill>
            <a:round/>
          </a:ln>
        </p:spPr>
        <p:txBody>
          <a:bodyPr vert="horz" wrap="square" lIns="91440" tIns="45720" rIns="91440" bIns="45720" numCol="1" anchor="t" anchorCtr="0" compatLnSpc="1"/>
          <a:lstStyle/>
          <a:p>
            <a:endParaRPr lang="zh-CN" altLang="en-US"/>
          </a:p>
        </p:txBody>
      </p:sp>
      <p:sp>
        <p:nvSpPr>
          <p:cNvPr id="61" name="Freeform 132"/>
          <p:cNvSpPr>
            <a:spLocks noEditPoints="1"/>
          </p:cNvSpPr>
          <p:nvPr/>
        </p:nvSpPr>
        <p:spPr bwMode="auto">
          <a:xfrm>
            <a:off x="8728076" y="5236289"/>
            <a:ext cx="422275" cy="612775"/>
          </a:xfrm>
          <a:custGeom>
            <a:avLst/>
            <a:gdLst/>
            <a:ahLst/>
            <a:cxnLst>
              <a:cxn ang="0">
                <a:pos x="120" y="2"/>
              </a:cxn>
              <a:cxn ang="0">
                <a:pos x="82" y="12"/>
              </a:cxn>
              <a:cxn ang="0">
                <a:pos x="48" y="32"/>
              </a:cxn>
              <a:cxn ang="0">
                <a:pos x="22" y="60"/>
              </a:cxn>
              <a:cxn ang="0">
                <a:pos x="6" y="94"/>
              </a:cxn>
              <a:cxn ang="0">
                <a:pos x="0" y="134"/>
              </a:cxn>
              <a:cxn ang="0">
                <a:pos x="8" y="170"/>
              </a:cxn>
              <a:cxn ang="0">
                <a:pos x="44" y="244"/>
              </a:cxn>
              <a:cxn ang="0">
                <a:pos x="60" y="278"/>
              </a:cxn>
              <a:cxn ang="0">
                <a:pos x="88" y="358"/>
              </a:cxn>
              <a:cxn ang="0">
                <a:pos x="116" y="384"/>
              </a:cxn>
              <a:cxn ang="0">
                <a:pos x="150" y="384"/>
              </a:cxn>
              <a:cxn ang="0">
                <a:pos x="178" y="358"/>
              </a:cxn>
              <a:cxn ang="0">
                <a:pos x="204" y="280"/>
              </a:cxn>
              <a:cxn ang="0">
                <a:pos x="222" y="244"/>
              </a:cxn>
              <a:cxn ang="0">
                <a:pos x="258" y="170"/>
              </a:cxn>
              <a:cxn ang="0">
                <a:pos x="266" y="134"/>
              </a:cxn>
              <a:cxn ang="0">
                <a:pos x="260" y="94"/>
              </a:cxn>
              <a:cxn ang="0">
                <a:pos x="242" y="60"/>
              </a:cxn>
              <a:cxn ang="0">
                <a:pos x="218" y="32"/>
              </a:cxn>
              <a:cxn ang="0">
                <a:pos x="184" y="12"/>
              </a:cxn>
              <a:cxn ang="0">
                <a:pos x="146" y="2"/>
              </a:cxn>
              <a:cxn ang="0">
                <a:pos x="164" y="328"/>
              </a:cxn>
              <a:cxn ang="0">
                <a:pos x="98" y="314"/>
              </a:cxn>
              <a:cxn ang="0">
                <a:pos x="172" y="304"/>
              </a:cxn>
              <a:cxn ang="0">
                <a:pos x="168" y="314"/>
              </a:cxn>
              <a:cxn ang="0">
                <a:pos x="94" y="302"/>
              </a:cxn>
              <a:cxn ang="0">
                <a:pos x="180" y="278"/>
              </a:cxn>
              <a:cxn ang="0">
                <a:pos x="94" y="302"/>
              </a:cxn>
              <a:cxn ang="0">
                <a:pos x="124" y="362"/>
              </a:cxn>
              <a:cxn ang="0">
                <a:pos x="108" y="348"/>
              </a:cxn>
              <a:cxn ang="0">
                <a:pos x="154" y="352"/>
              </a:cxn>
              <a:cxn ang="0">
                <a:pos x="132" y="362"/>
              </a:cxn>
              <a:cxn ang="0">
                <a:pos x="76" y="254"/>
              </a:cxn>
              <a:cxn ang="0">
                <a:pos x="56" y="216"/>
              </a:cxn>
              <a:cxn ang="0">
                <a:pos x="28" y="152"/>
              </a:cxn>
              <a:cxn ang="0">
                <a:pos x="24" y="134"/>
              </a:cxn>
              <a:cxn ang="0">
                <a:pos x="42" y="72"/>
              </a:cxn>
              <a:cxn ang="0">
                <a:pos x="90" y="34"/>
              </a:cxn>
              <a:cxn ang="0">
                <a:pos x="132" y="24"/>
              </a:cxn>
              <a:cxn ang="0">
                <a:pos x="194" y="44"/>
              </a:cxn>
              <a:cxn ang="0">
                <a:pos x="232" y="92"/>
              </a:cxn>
              <a:cxn ang="0">
                <a:pos x="242" y="134"/>
              </a:cxn>
              <a:cxn ang="0">
                <a:pos x="232" y="172"/>
              </a:cxn>
              <a:cxn ang="0">
                <a:pos x="210" y="216"/>
              </a:cxn>
            </a:cxnLst>
            <a:rect l="0" t="0" r="r" b="b"/>
            <a:pathLst>
              <a:path w="266" h="386">
                <a:moveTo>
                  <a:pt x="132" y="0"/>
                </a:moveTo>
                <a:lnTo>
                  <a:pt x="132" y="0"/>
                </a:lnTo>
                <a:lnTo>
                  <a:pt x="120" y="2"/>
                </a:lnTo>
                <a:lnTo>
                  <a:pt x="106" y="4"/>
                </a:lnTo>
                <a:lnTo>
                  <a:pt x="94" y="6"/>
                </a:lnTo>
                <a:lnTo>
                  <a:pt x="82" y="12"/>
                </a:lnTo>
                <a:lnTo>
                  <a:pt x="70" y="16"/>
                </a:lnTo>
                <a:lnTo>
                  <a:pt x="58" y="24"/>
                </a:lnTo>
                <a:lnTo>
                  <a:pt x="48" y="32"/>
                </a:lnTo>
                <a:lnTo>
                  <a:pt x="40" y="40"/>
                </a:lnTo>
                <a:lnTo>
                  <a:pt x="30" y="50"/>
                </a:lnTo>
                <a:lnTo>
                  <a:pt x="22" y="60"/>
                </a:lnTo>
                <a:lnTo>
                  <a:pt x="16" y="70"/>
                </a:lnTo>
                <a:lnTo>
                  <a:pt x="10" y="82"/>
                </a:lnTo>
                <a:lnTo>
                  <a:pt x="6" y="94"/>
                </a:lnTo>
                <a:lnTo>
                  <a:pt x="2" y="106"/>
                </a:lnTo>
                <a:lnTo>
                  <a:pt x="0" y="120"/>
                </a:lnTo>
                <a:lnTo>
                  <a:pt x="0" y="134"/>
                </a:lnTo>
                <a:lnTo>
                  <a:pt x="0" y="134"/>
                </a:lnTo>
                <a:lnTo>
                  <a:pt x="2" y="152"/>
                </a:lnTo>
                <a:lnTo>
                  <a:pt x="8" y="170"/>
                </a:lnTo>
                <a:lnTo>
                  <a:pt x="16" y="188"/>
                </a:lnTo>
                <a:lnTo>
                  <a:pt x="24" y="208"/>
                </a:lnTo>
                <a:lnTo>
                  <a:pt x="44" y="244"/>
                </a:lnTo>
                <a:lnTo>
                  <a:pt x="54" y="262"/>
                </a:lnTo>
                <a:lnTo>
                  <a:pt x="60" y="278"/>
                </a:lnTo>
                <a:lnTo>
                  <a:pt x="60" y="278"/>
                </a:lnTo>
                <a:lnTo>
                  <a:pt x="76" y="324"/>
                </a:lnTo>
                <a:lnTo>
                  <a:pt x="80" y="342"/>
                </a:lnTo>
                <a:lnTo>
                  <a:pt x="88" y="358"/>
                </a:lnTo>
                <a:lnTo>
                  <a:pt x="94" y="370"/>
                </a:lnTo>
                <a:lnTo>
                  <a:pt x="104" y="380"/>
                </a:lnTo>
                <a:lnTo>
                  <a:pt x="116" y="384"/>
                </a:lnTo>
                <a:lnTo>
                  <a:pt x="132" y="386"/>
                </a:lnTo>
                <a:lnTo>
                  <a:pt x="132" y="386"/>
                </a:lnTo>
                <a:lnTo>
                  <a:pt x="150" y="384"/>
                </a:lnTo>
                <a:lnTo>
                  <a:pt x="162" y="380"/>
                </a:lnTo>
                <a:lnTo>
                  <a:pt x="172" y="370"/>
                </a:lnTo>
                <a:lnTo>
                  <a:pt x="178" y="358"/>
                </a:lnTo>
                <a:lnTo>
                  <a:pt x="184" y="342"/>
                </a:lnTo>
                <a:lnTo>
                  <a:pt x="190" y="324"/>
                </a:lnTo>
                <a:lnTo>
                  <a:pt x="204" y="280"/>
                </a:lnTo>
                <a:lnTo>
                  <a:pt x="204" y="280"/>
                </a:lnTo>
                <a:lnTo>
                  <a:pt x="212" y="262"/>
                </a:lnTo>
                <a:lnTo>
                  <a:pt x="222" y="244"/>
                </a:lnTo>
                <a:lnTo>
                  <a:pt x="242" y="208"/>
                </a:lnTo>
                <a:lnTo>
                  <a:pt x="250" y="188"/>
                </a:lnTo>
                <a:lnTo>
                  <a:pt x="258" y="170"/>
                </a:lnTo>
                <a:lnTo>
                  <a:pt x="264" y="152"/>
                </a:lnTo>
                <a:lnTo>
                  <a:pt x="266" y="134"/>
                </a:lnTo>
                <a:lnTo>
                  <a:pt x="266" y="134"/>
                </a:lnTo>
                <a:lnTo>
                  <a:pt x="264" y="120"/>
                </a:lnTo>
                <a:lnTo>
                  <a:pt x="262" y="106"/>
                </a:lnTo>
                <a:lnTo>
                  <a:pt x="260" y="94"/>
                </a:lnTo>
                <a:lnTo>
                  <a:pt x="256" y="82"/>
                </a:lnTo>
                <a:lnTo>
                  <a:pt x="250" y="70"/>
                </a:lnTo>
                <a:lnTo>
                  <a:pt x="242" y="60"/>
                </a:lnTo>
                <a:lnTo>
                  <a:pt x="236" y="50"/>
                </a:lnTo>
                <a:lnTo>
                  <a:pt x="226" y="40"/>
                </a:lnTo>
                <a:lnTo>
                  <a:pt x="218" y="32"/>
                </a:lnTo>
                <a:lnTo>
                  <a:pt x="208" y="24"/>
                </a:lnTo>
                <a:lnTo>
                  <a:pt x="196" y="16"/>
                </a:lnTo>
                <a:lnTo>
                  <a:pt x="184" y="12"/>
                </a:lnTo>
                <a:lnTo>
                  <a:pt x="172" y="6"/>
                </a:lnTo>
                <a:lnTo>
                  <a:pt x="160" y="4"/>
                </a:lnTo>
                <a:lnTo>
                  <a:pt x="146" y="2"/>
                </a:lnTo>
                <a:lnTo>
                  <a:pt x="132" y="0"/>
                </a:lnTo>
                <a:lnTo>
                  <a:pt x="132" y="0"/>
                </a:lnTo>
                <a:close/>
                <a:moveTo>
                  <a:pt x="164" y="328"/>
                </a:moveTo>
                <a:lnTo>
                  <a:pt x="104" y="336"/>
                </a:lnTo>
                <a:lnTo>
                  <a:pt x="104" y="336"/>
                </a:lnTo>
                <a:lnTo>
                  <a:pt x="98" y="314"/>
                </a:lnTo>
                <a:lnTo>
                  <a:pt x="98" y="314"/>
                </a:lnTo>
                <a:lnTo>
                  <a:pt x="98" y="312"/>
                </a:lnTo>
                <a:lnTo>
                  <a:pt x="172" y="304"/>
                </a:lnTo>
                <a:lnTo>
                  <a:pt x="172" y="304"/>
                </a:lnTo>
                <a:lnTo>
                  <a:pt x="168" y="314"/>
                </a:lnTo>
                <a:lnTo>
                  <a:pt x="168" y="314"/>
                </a:lnTo>
                <a:lnTo>
                  <a:pt x="164" y="328"/>
                </a:lnTo>
                <a:lnTo>
                  <a:pt x="164" y="328"/>
                </a:lnTo>
                <a:close/>
                <a:moveTo>
                  <a:pt x="94" y="302"/>
                </a:moveTo>
                <a:lnTo>
                  <a:pt x="94" y="302"/>
                </a:lnTo>
                <a:lnTo>
                  <a:pt x="86" y="278"/>
                </a:lnTo>
                <a:lnTo>
                  <a:pt x="180" y="278"/>
                </a:lnTo>
                <a:lnTo>
                  <a:pt x="180" y="278"/>
                </a:lnTo>
                <a:lnTo>
                  <a:pt x="176" y="290"/>
                </a:lnTo>
                <a:lnTo>
                  <a:pt x="94" y="302"/>
                </a:lnTo>
                <a:close/>
                <a:moveTo>
                  <a:pt x="132" y="362"/>
                </a:moveTo>
                <a:lnTo>
                  <a:pt x="132" y="362"/>
                </a:lnTo>
                <a:lnTo>
                  <a:pt x="124" y="362"/>
                </a:lnTo>
                <a:lnTo>
                  <a:pt x="118" y="360"/>
                </a:lnTo>
                <a:lnTo>
                  <a:pt x="114" y="356"/>
                </a:lnTo>
                <a:lnTo>
                  <a:pt x="108" y="348"/>
                </a:lnTo>
                <a:lnTo>
                  <a:pt x="160" y="340"/>
                </a:lnTo>
                <a:lnTo>
                  <a:pt x="160" y="340"/>
                </a:lnTo>
                <a:lnTo>
                  <a:pt x="154" y="352"/>
                </a:lnTo>
                <a:lnTo>
                  <a:pt x="148" y="360"/>
                </a:lnTo>
                <a:lnTo>
                  <a:pt x="142" y="362"/>
                </a:lnTo>
                <a:lnTo>
                  <a:pt x="132" y="362"/>
                </a:lnTo>
                <a:lnTo>
                  <a:pt x="132" y="362"/>
                </a:lnTo>
                <a:close/>
                <a:moveTo>
                  <a:pt x="190" y="254"/>
                </a:moveTo>
                <a:lnTo>
                  <a:pt x="76" y="254"/>
                </a:lnTo>
                <a:lnTo>
                  <a:pt x="76" y="254"/>
                </a:lnTo>
                <a:lnTo>
                  <a:pt x="56" y="216"/>
                </a:lnTo>
                <a:lnTo>
                  <a:pt x="56" y="216"/>
                </a:lnTo>
                <a:lnTo>
                  <a:pt x="44" y="194"/>
                </a:lnTo>
                <a:lnTo>
                  <a:pt x="34" y="172"/>
                </a:lnTo>
                <a:lnTo>
                  <a:pt x="28" y="152"/>
                </a:lnTo>
                <a:lnTo>
                  <a:pt x="26" y="142"/>
                </a:lnTo>
                <a:lnTo>
                  <a:pt x="24" y="134"/>
                </a:lnTo>
                <a:lnTo>
                  <a:pt x="24" y="134"/>
                </a:lnTo>
                <a:lnTo>
                  <a:pt x="26" y="112"/>
                </a:lnTo>
                <a:lnTo>
                  <a:pt x="32" y="92"/>
                </a:lnTo>
                <a:lnTo>
                  <a:pt x="42" y="72"/>
                </a:lnTo>
                <a:lnTo>
                  <a:pt x="56" y="56"/>
                </a:lnTo>
                <a:lnTo>
                  <a:pt x="72" y="44"/>
                </a:lnTo>
                <a:lnTo>
                  <a:pt x="90" y="34"/>
                </a:lnTo>
                <a:lnTo>
                  <a:pt x="112" y="28"/>
                </a:lnTo>
                <a:lnTo>
                  <a:pt x="132" y="24"/>
                </a:lnTo>
                <a:lnTo>
                  <a:pt x="132" y="24"/>
                </a:lnTo>
                <a:lnTo>
                  <a:pt x="154" y="28"/>
                </a:lnTo>
                <a:lnTo>
                  <a:pt x="176" y="34"/>
                </a:lnTo>
                <a:lnTo>
                  <a:pt x="194" y="44"/>
                </a:lnTo>
                <a:lnTo>
                  <a:pt x="210" y="56"/>
                </a:lnTo>
                <a:lnTo>
                  <a:pt x="222" y="72"/>
                </a:lnTo>
                <a:lnTo>
                  <a:pt x="232" y="92"/>
                </a:lnTo>
                <a:lnTo>
                  <a:pt x="240" y="112"/>
                </a:lnTo>
                <a:lnTo>
                  <a:pt x="242" y="134"/>
                </a:lnTo>
                <a:lnTo>
                  <a:pt x="242" y="134"/>
                </a:lnTo>
                <a:lnTo>
                  <a:pt x="240" y="142"/>
                </a:lnTo>
                <a:lnTo>
                  <a:pt x="238" y="152"/>
                </a:lnTo>
                <a:lnTo>
                  <a:pt x="232" y="172"/>
                </a:lnTo>
                <a:lnTo>
                  <a:pt x="220" y="194"/>
                </a:lnTo>
                <a:lnTo>
                  <a:pt x="210" y="216"/>
                </a:lnTo>
                <a:lnTo>
                  <a:pt x="210" y="216"/>
                </a:lnTo>
                <a:lnTo>
                  <a:pt x="190" y="254"/>
                </a:lnTo>
                <a:lnTo>
                  <a:pt x="190" y="254"/>
                </a:lnTo>
                <a:close/>
              </a:path>
            </a:pathLst>
          </a:custGeom>
          <a:solidFill>
            <a:schemeClr val="bg1"/>
          </a:solidFill>
          <a:ln w="12700">
            <a:solidFill>
              <a:schemeClr val="bg1"/>
            </a:solidFill>
            <a:round/>
          </a:ln>
        </p:spPr>
        <p:txBody>
          <a:bodyPr vert="horz" wrap="square" lIns="91440" tIns="45720" rIns="91440" bIns="45720" numCol="1" anchor="t" anchorCtr="0" compatLnSpc="1"/>
          <a:lstStyle/>
          <a:p>
            <a:endParaRPr lang="zh-CN" altLang="en-US"/>
          </a:p>
        </p:txBody>
      </p:sp>
      <p:sp>
        <p:nvSpPr>
          <p:cNvPr id="62" name="Freeform 133"/>
          <p:cNvSpPr/>
          <p:nvPr/>
        </p:nvSpPr>
        <p:spPr bwMode="auto">
          <a:xfrm>
            <a:off x="8823326" y="5334714"/>
            <a:ext cx="123825" cy="123825"/>
          </a:xfrm>
          <a:custGeom>
            <a:avLst/>
            <a:gdLst/>
            <a:ahLst/>
            <a:cxnLst>
              <a:cxn ang="0">
                <a:pos x="72" y="0"/>
              </a:cxn>
              <a:cxn ang="0">
                <a:pos x="72" y="0"/>
              </a:cxn>
              <a:cxn ang="0">
                <a:pos x="58" y="0"/>
              </a:cxn>
              <a:cxn ang="0">
                <a:pos x="44" y="4"/>
              </a:cxn>
              <a:cxn ang="0">
                <a:pos x="32" y="12"/>
              </a:cxn>
              <a:cxn ang="0">
                <a:pos x="22" y="20"/>
              </a:cxn>
              <a:cxn ang="0">
                <a:pos x="12" y="32"/>
              </a:cxn>
              <a:cxn ang="0">
                <a:pos x="6" y="44"/>
              </a:cxn>
              <a:cxn ang="0">
                <a:pos x="2" y="56"/>
              </a:cxn>
              <a:cxn ang="0">
                <a:pos x="0" y="72"/>
              </a:cxn>
              <a:cxn ang="0">
                <a:pos x="0" y="72"/>
              </a:cxn>
              <a:cxn ang="0">
                <a:pos x="2" y="76"/>
              </a:cxn>
              <a:cxn ang="0">
                <a:pos x="6" y="78"/>
              </a:cxn>
              <a:cxn ang="0">
                <a:pos x="6" y="78"/>
              </a:cxn>
              <a:cxn ang="0">
                <a:pos x="10" y="76"/>
              </a:cxn>
              <a:cxn ang="0">
                <a:pos x="12" y="72"/>
              </a:cxn>
              <a:cxn ang="0">
                <a:pos x="12" y="72"/>
              </a:cxn>
              <a:cxn ang="0">
                <a:pos x="14" y="60"/>
              </a:cxn>
              <a:cxn ang="0">
                <a:pos x="18" y="48"/>
              </a:cxn>
              <a:cxn ang="0">
                <a:pos x="22" y="38"/>
              </a:cxn>
              <a:cxn ang="0">
                <a:pos x="30" y="28"/>
              </a:cxn>
              <a:cxn ang="0">
                <a:pos x="40" y="22"/>
              </a:cxn>
              <a:cxn ang="0">
                <a:pos x="50" y="16"/>
              </a:cxn>
              <a:cxn ang="0">
                <a:pos x="60" y="12"/>
              </a:cxn>
              <a:cxn ang="0">
                <a:pos x="72" y="12"/>
              </a:cxn>
              <a:cxn ang="0">
                <a:pos x="72" y="12"/>
              </a:cxn>
              <a:cxn ang="0">
                <a:pos x="78" y="10"/>
              </a:cxn>
              <a:cxn ang="0">
                <a:pos x="78" y="6"/>
              </a:cxn>
              <a:cxn ang="0">
                <a:pos x="78" y="6"/>
              </a:cxn>
              <a:cxn ang="0">
                <a:pos x="78" y="0"/>
              </a:cxn>
              <a:cxn ang="0">
                <a:pos x="72" y="0"/>
              </a:cxn>
              <a:cxn ang="0">
                <a:pos x="72" y="0"/>
              </a:cxn>
            </a:cxnLst>
            <a:rect l="0" t="0" r="r" b="b"/>
            <a:pathLst>
              <a:path w="78" h="78">
                <a:moveTo>
                  <a:pt x="72" y="0"/>
                </a:moveTo>
                <a:lnTo>
                  <a:pt x="72" y="0"/>
                </a:lnTo>
                <a:lnTo>
                  <a:pt x="58" y="0"/>
                </a:lnTo>
                <a:lnTo>
                  <a:pt x="44" y="4"/>
                </a:lnTo>
                <a:lnTo>
                  <a:pt x="32" y="12"/>
                </a:lnTo>
                <a:lnTo>
                  <a:pt x="22" y="20"/>
                </a:lnTo>
                <a:lnTo>
                  <a:pt x="12" y="32"/>
                </a:lnTo>
                <a:lnTo>
                  <a:pt x="6" y="44"/>
                </a:lnTo>
                <a:lnTo>
                  <a:pt x="2" y="56"/>
                </a:lnTo>
                <a:lnTo>
                  <a:pt x="0" y="72"/>
                </a:lnTo>
                <a:lnTo>
                  <a:pt x="0" y="72"/>
                </a:lnTo>
                <a:lnTo>
                  <a:pt x="2" y="76"/>
                </a:lnTo>
                <a:lnTo>
                  <a:pt x="6" y="78"/>
                </a:lnTo>
                <a:lnTo>
                  <a:pt x="6" y="78"/>
                </a:lnTo>
                <a:lnTo>
                  <a:pt x="10" y="76"/>
                </a:lnTo>
                <a:lnTo>
                  <a:pt x="12" y="72"/>
                </a:lnTo>
                <a:lnTo>
                  <a:pt x="12" y="72"/>
                </a:lnTo>
                <a:lnTo>
                  <a:pt x="14" y="60"/>
                </a:lnTo>
                <a:lnTo>
                  <a:pt x="18" y="48"/>
                </a:lnTo>
                <a:lnTo>
                  <a:pt x="22" y="38"/>
                </a:lnTo>
                <a:lnTo>
                  <a:pt x="30" y="28"/>
                </a:lnTo>
                <a:lnTo>
                  <a:pt x="40" y="22"/>
                </a:lnTo>
                <a:lnTo>
                  <a:pt x="50" y="16"/>
                </a:lnTo>
                <a:lnTo>
                  <a:pt x="60" y="12"/>
                </a:lnTo>
                <a:lnTo>
                  <a:pt x="72" y="12"/>
                </a:lnTo>
                <a:lnTo>
                  <a:pt x="72" y="12"/>
                </a:lnTo>
                <a:lnTo>
                  <a:pt x="78" y="10"/>
                </a:lnTo>
                <a:lnTo>
                  <a:pt x="78" y="6"/>
                </a:lnTo>
                <a:lnTo>
                  <a:pt x="78" y="6"/>
                </a:lnTo>
                <a:lnTo>
                  <a:pt x="78" y="0"/>
                </a:lnTo>
                <a:lnTo>
                  <a:pt x="72" y="0"/>
                </a:lnTo>
                <a:lnTo>
                  <a:pt x="72" y="0"/>
                </a:lnTo>
                <a:close/>
              </a:path>
            </a:pathLst>
          </a:custGeom>
          <a:solidFill>
            <a:schemeClr val="bg1"/>
          </a:solidFill>
          <a:ln w="12700">
            <a:solidFill>
              <a:schemeClr val="bg1"/>
            </a:solidFill>
            <a:round/>
          </a:ln>
        </p:spPr>
        <p:txBody>
          <a:bodyPr vert="horz" wrap="square" lIns="91440" tIns="45720" rIns="91440" bIns="45720" numCol="1" anchor="t" anchorCtr="0" compatLnSpc="1"/>
          <a:lstStyle/>
          <a:p>
            <a:endParaRPr lang="zh-CN" altLang="en-US"/>
          </a:p>
        </p:txBody>
      </p:sp>
      <p:sp>
        <p:nvSpPr>
          <p:cNvPr id="63" name="文本框 62"/>
          <p:cNvSpPr txBox="1"/>
          <p:nvPr/>
        </p:nvSpPr>
        <p:spPr>
          <a:xfrm>
            <a:off x="9399560" y="5203928"/>
            <a:ext cx="2326347" cy="650875"/>
          </a:xfrm>
          <a:prstGeom prst="rect">
            <a:avLst/>
          </a:prstGeom>
          <a:noFill/>
        </p:spPr>
        <p:txBody>
          <a:bodyPr wrap="square" rtlCol="0">
            <a:spAutoFit/>
          </a:bodyPr>
          <a:lstStyle/>
          <a:p>
            <a:pPr>
              <a:lnSpc>
                <a:spcPct val="130000"/>
              </a:lnSpc>
            </a:pPr>
            <a:r>
              <a:rPr lang="zh-CN" altLang="en-US" sz="1600" b="1">
                <a:solidFill>
                  <a:schemeClr val="bg1"/>
                </a:solidFill>
                <a:latin typeface="微软雅黑" panose="020B0503020204020204" pitchFamily="34" charset="-122"/>
                <a:ea typeface="微软雅黑" panose="020B0503020204020204" pitchFamily="34" charset="-122"/>
              </a:rPr>
              <a:t>目的意义</a:t>
            </a:r>
            <a:endParaRPr lang="zh-CN" altLang="en-US" sz="1600" b="1">
              <a:solidFill>
                <a:schemeClr val="bg1"/>
              </a:solidFill>
              <a:latin typeface="微软雅黑" panose="020B0503020204020204" pitchFamily="34" charset="-122"/>
              <a:ea typeface="微软雅黑" panose="020B0503020204020204" pitchFamily="34" charset="-122"/>
            </a:endParaRPr>
          </a:p>
          <a:p>
            <a:pPr>
              <a:lnSpc>
                <a:spcPct val="130000"/>
              </a:lnSpc>
            </a:pP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8395370" y="3532328"/>
            <a:ext cx="2326347" cy="650875"/>
          </a:xfrm>
          <a:prstGeom prst="rect">
            <a:avLst/>
          </a:prstGeom>
          <a:noFill/>
        </p:spPr>
        <p:txBody>
          <a:bodyPr wrap="square" rtlCol="0">
            <a:spAutoFit/>
          </a:bodyPr>
          <a:lstStyle/>
          <a:p>
            <a:pPr>
              <a:lnSpc>
                <a:spcPct val="130000"/>
              </a:lnSpc>
            </a:pPr>
            <a:r>
              <a:rPr lang="zh-CN" altLang="en-US" sz="1600" b="1">
                <a:solidFill>
                  <a:schemeClr val="bg1"/>
                </a:solidFill>
                <a:latin typeface="微软雅黑" panose="020B0503020204020204" pitchFamily="34" charset="-122"/>
                <a:ea typeface="微软雅黑" panose="020B0503020204020204" pitchFamily="34" charset="-122"/>
              </a:rPr>
              <a:t>游戏展示</a:t>
            </a:r>
            <a:endParaRPr lang="zh-CN" altLang="en-US" sz="1600" b="1">
              <a:solidFill>
                <a:schemeClr val="bg1"/>
              </a:solidFill>
              <a:latin typeface="微软雅黑" panose="020B0503020204020204" pitchFamily="34" charset="-122"/>
              <a:ea typeface="微软雅黑" panose="020B0503020204020204" pitchFamily="34" charset="-122"/>
            </a:endParaRPr>
          </a:p>
          <a:p>
            <a:pPr>
              <a:lnSpc>
                <a:spcPct val="130000"/>
              </a:lnSpc>
            </a:pP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5027685" y="2544661"/>
            <a:ext cx="2326347" cy="410845"/>
          </a:xfrm>
          <a:prstGeom prst="rect">
            <a:avLst/>
          </a:prstGeom>
          <a:noFill/>
        </p:spPr>
        <p:txBody>
          <a:bodyPr wrap="square" rtlCol="0">
            <a:spAutoFit/>
          </a:bodyPr>
          <a:lstStyle/>
          <a:p>
            <a:pPr indent="457200">
              <a:lnSpc>
                <a:spcPct val="130000"/>
              </a:lnSpc>
            </a:pPr>
            <a:r>
              <a:rPr lang="zh-CN" altLang="en-US" sz="1600" b="1">
                <a:solidFill>
                  <a:schemeClr val="bg1"/>
                </a:solidFill>
                <a:latin typeface="微软雅黑" panose="020B0503020204020204" pitchFamily="34" charset="-122"/>
                <a:ea typeface="微软雅黑" panose="020B0503020204020204" pitchFamily="34" charset="-122"/>
              </a:rPr>
              <a:t>产品介绍</a:t>
            </a:r>
            <a:r>
              <a:rPr lang="zh-CN" altLang="en-US" sz="1600" b="1">
                <a:solidFill>
                  <a:schemeClr val="bg1"/>
                </a:solidFill>
                <a:latin typeface="微软雅黑" panose="020B0503020204020204" pitchFamily="34" charset="-122"/>
                <a:ea typeface="微软雅黑" panose="020B0503020204020204" pitchFamily="34" charset="-122"/>
              </a:rPr>
              <a:t>与分析</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1130935" y="3562350"/>
            <a:ext cx="3510280" cy="424815"/>
          </a:xfrm>
          <a:prstGeom prst="rect">
            <a:avLst/>
          </a:prstGeom>
          <a:noFill/>
        </p:spPr>
        <p:txBody>
          <a:bodyPr wrap="square" rtlCol="0">
            <a:noAutofit/>
          </a:bodyPr>
          <a:lstStyle/>
          <a:p>
            <a:pPr marL="914400" lvl="2" indent="457200">
              <a:lnSpc>
                <a:spcPct val="130000"/>
              </a:lnSpc>
            </a:pPr>
            <a:r>
              <a:rPr lang="zh-CN" altLang="en-US" sz="1600" b="1">
                <a:solidFill>
                  <a:schemeClr val="bg1"/>
                </a:solidFill>
                <a:latin typeface="微软雅黑" panose="020B0503020204020204" pitchFamily="34" charset="-122"/>
                <a:ea typeface="微软雅黑" panose="020B0503020204020204" pitchFamily="34" charset="-122"/>
              </a:rPr>
              <a:t>选题背景</a:t>
            </a:r>
            <a:r>
              <a:rPr lang="en-US" altLang="zh-CN" sz="1600" b="1">
                <a:solidFill>
                  <a:schemeClr val="bg1"/>
                </a:solidFill>
                <a:latin typeface="微软雅黑" panose="020B0503020204020204" pitchFamily="34" charset="-122"/>
                <a:ea typeface="微软雅黑" panose="020B0503020204020204" pitchFamily="34" charset="-122"/>
              </a:rPr>
              <a:t>&amp;</a:t>
            </a:r>
            <a:r>
              <a:rPr lang="zh-CN" altLang="en-US" sz="1600" b="1">
                <a:solidFill>
                  <a:schemeClr val="bg1"/>
                </a:solidFill>
                <a:latin typeface="微软雅黑" panose="020B0503020204020204" pitchFamily="34" charset="-122"/>
                <a:ea typeface="微软雅黑" panose="020B0503020204020204" pitchFamily="34" charset="-122"/>
              </a:rPr>
              <a:t>需求分析</a:t>
            </a:r>
            <a:endParaRPr lang="zh-CN" altLang="en-US" sz="1600" b="1">
              <a:solidFill>
                <a:schemeClr val="bg1"/>
              </a:solidFill>
              <a:latin typeface="微软雅黑" panose="020B0503020204020204" pitchFamily="34" charset="-122"/>
              <a:ea typeface="微软雅黑" panose="020B0503020204020204" pitchFamily="34" charset="-122"/>
            </a:endParaRPr>
          </a:p>
          <a:p>
            <a:pPr marL="0" lvl="0" indent="0">
              <a:lnSpc>
                <a:spcPct val="130000"/>
              </a:lnSpc>
              <a:buNone/>
            </a:pPr>
            <a:endParaRPr lang="zh-CN" altLang="en-US" sz="1200" b="1">
              <a:solidFill>
                <a:schemeClr val="bg1"/>
              </a:solidFill>
              <a:latin typeface="微软雅黑" panose="020B0503020204020204" pitchFamily="34" charset="-122"/>
              <a:ea typeface="微软雅黑" panose="020B0503020204020204" pitchFamily="34" charset="-122"/>
            </a:endParaRPr>
          </a:p>
          <a:p>
            <a:pPr algn="r">
              <a:lnSpc>
                <a:spcPct val="130000"/>
              </a:lnSpc>
            </a:pP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705207" y="5110807"/>
            <a:ext cx="2326347" cy="410845"/>
          </a:xfrm>
          <a:prstGeom prst="rect">
            <a:avLst/>
          </a:prstGeom>
          <a:noFill/>
        </p:spPr>
        <p:txBody>
          <a:bodyPr wrap="square" rtlCol="0">
            <a:spAutoFit/>
          </a:bodyPr>
          <a:lstStyle/>
          <a:p>
            <a:pPr algn="r">
              <a:lnSpc>
                <a:spcPct val="130000"/>
              </a:lnSpc>
            </a:pPr>
            <a:r>
              <a:rPr lang="zh-CN" altLang="en-US" sz="1600" b="1">
                <a:solidFill>
                  <a:schemeClr val="bg1"/>
                </a:solidFill>
                <a:latin typeface="微软雅黑" panose="020B0503020204020204" pitchFamily="34" charset="-122"/>
                <a:ea typeface="微软雅黑" panose="020B0503020204020204" pitchFamily="34" charset="-122"/>
              </a:rPr>
              <a:t>市场分析</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8" name="矩形 8"/>
          <p:cNvSpPr/>
          <p:nvPr/>
        </p:nvSpPr>
        <p:spPr>
          <a:xfrm flipH="1" flipV="1">
            <a:off x="7718344" y="-2091"/>
            <a:ext cx="4470832" cy="1080434"/>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5">
              <a:lumMod val="20000"/>
              <a:lumOff val="80000"/>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69" name="矩形 8"/>
          <p:cNvSpPr/>
          <p:nvPr/>
        </p:nvSpPr>
        <p:spPr>
          <a:xfrm flipH="1" flipV="1">
            <a:off x="9293311" y="-4526"/>
            <a:ext cx="2898688" cy="700505"/>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1">
              <a:lumMod val="40000"/>
              <a:lumOff val="60000"/>
              <a:alpha val="6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1" name="矩形 30"/>
          <p:cNvSpPr/>
          <p:nvPr/>
        </p:nvSpPr>
        <p:spPr>
          <a:xfrm>
            <a:off x="3528921" y="247362"/>
            <a:ext cx="331184"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036226" y="247362"/>
            <a:ext cx="195172"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247362"/>
            <a:ext cx="3352801" cy="459105"/>
          </a:xfrm>
          <a:prstGeom prst="rect">
            <a:avLst/>
          </a:prstGeom>
          <a:solidFill>
            <a:schemeClr val="tx2">
              <a:lumMod val="60000"/>
              <a:lumOff val="40000"/>
            </a:schemeClr>
          </a:solidFill>
        </p:spPr>
        <p:txBody>
          <a:bodyPr wrap="square" lIns="91424" tIns="45712" rIns="91424" bIns="45712"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a:ln>
                  <a:noFill/>
                </a:ln>
                <a:solidFill>
                  <a:schemeClr val="bg1"/>
                </a:solidFill>
                <a:effectLst/>
                <a:uLnTx/>
                <a:uFillTx/>
                <a:latin typeface="Century Gothic" panose="020B0502020202020204"/>
                <a:ea typeface="微软雅黑" panose="020B0503020204020204" pitchFamily="34" charset="-122"/>
              </a:rPr>
              <a:t>市场分析</a:t>
            </a:r>
            <a:endParaRPr kumimoji="1" lang="zh-CN" altLang="en-US" sz="2400" b="1" i="0" u="none" strike="noStrike" kern="0" cap="none" spc="0" normalizeH="0" baseline="0" noProof="0">
              <a:ln>
                <a:noFill/>
              </a:ln>
              <a:solidFill>
                <a:schemeClr val="bg1"/>
              </a:solidFill>
              <a:effectLst/>
              <a:uLnTx/>
              <a:uFillTx/>
              <a:latin typeface="Century Gothic" panose="020B0502020202020204"/>
              <a:ea typeface="微软雅黑" panose="020B0503020204020204" pitchFamily="34" charset="-122"/>
            </a:endParaRPr>
          </a:p>
        </p:txBody>
      </p:sp>
      <p:sp>
        <p:nvSpPr>
          <p:cNvPr id="35" name="矩形 8"/>
          <p:cNvSpPr/>
          <p:nvPr/>
        </p:nvSpPr>
        <p:spPr>
          <a:xfrm>
            <a:off x="5729" y="4838034"/>
            <a:ext cx="8338171" cy="201502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5">
              <a:lumMod val="20000"/>
              <a:lumOff val="80000"/>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6" name="矩形 8"/>
          <p:cNvSpPr/>
          <p:nvPr/>
        </p:nvSpPr>
        <p:spPr>
          <a:xfrm>
            <a:off x="2" y="5551546"/>
            <a:ext cx="5406098" cy="1306453"/>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1">
              <a:lumMod val="75000"/>
              <a:alpha val="6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7" name="椭圆 36"/>
          <p:cNvSpPr/>
          <p:nvPr/>
        </p:nvSpPr>
        <p:spPr>
          <a:xfrm>
            <a:off x="235746" y="2994707"/>
            <a:ext cx="1171073" cy="1186268"/>
          </a:xfrm>
          <a:prstGeom prst="ellipse">
            <a:avLst/>
          </a:prstGeom>
          <a:solidFill>
            <a:srgbClr val="4BACC6">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8" name="椭圆 37"/>
          <p:cNvSpPr/>
          <p:nvPr/>
        </p:nvSpPr>
        <p:spPr>
          <a:xfrm>
            <a:off x="2229258" y="3498495"/>
            <a:ext cx="1481725" cy="1500950"/>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9" name="椭圆 38"/>
          <p:cNvSpPr/>
          <p:nvPr/>
        </p:nvSpPr>
        <p:spPr>
          <a:xfrm>
            <a:off x="1193191" y="2935633"/>
            <a:ext cx="740862" cy="750474"/>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0" name="椭圆 39"/>
          <p:cNvSpPr/>
          <p:nvPr/>
        </p:nvSpPr>
        <p:spPr>
          <a:xfrm>
            <a:off x="985964" y="2276947"/>
            <a:ext cx="474067" cy="480217"/>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1" name="椭圆 40"/>
          <p:cNvSpPr/>
          <p:nvPr/>
        </p:nvSpPr>
        <p:spPr>
          <a:xfrm>
            <a:off x="3438883" y="2810195"/>
            <a:ext cx="752422" cy="762184"/>
          </a:xfrm>
          <a:prstGeom prst="ellipse">
            <a:avLst/>
          </a:prstGeom>
          <a:solidFill>
            <a:srgbClr val="4BACC6">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5" name="文本框 14"/>
          <p:cNvSpPr txBox="1"/>
          <p:nvPr/>
        </p:nvSpPr>
        <p:spPr>
          <a:xfrm>
            <a:off x="4379595" y="1078230"/>
            <a:ext cx="6991985" cy="4148455"/>
          </a:xfrm>
          <a:prstGeom prst="rect">
            <a:avLst/>
          </a:prstGeom>
          <a:noFill/>
        </p:spPr>
        <p:txBody>
          <a:bodyPr wrap="squar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743200" lvl="6" indent="457200">
              <a:lnSpc>
                <a:spcPct val="130000"/>
              </a:lnSpc>
            </a:pPr>
            <a:r>
              <a:rPr lang="en-US">
                <a:solidFill>
                  <a:schemeClr val="bg1"/>
                </a:solidFill>
                <a:latin typeface="微软雅黑" panose="020B0503020204020204" pitchFamily="34" charset="-122"/>
                <a:ea typeface="微软雅黑" panose="020B0503020204020204" pitchFamily="34" charset="-122"/>
              </a:rPr>
              <a:t>2D</a:t>
            </a:r>
            <a:r>
              <a:rPr lang="zh-CN" altLang="en-US">
                <a:solidFill>
                  <a:schemeClr val="bg1"/>
                </a:solidFill>
                <a:latin typeface="微软雅黑" panose="020B0503020204020204" pitchFamily="34" charset="-122"/>
                <a:ea typeface="微软雅黑" panose="020B0503020204020204" pitchFamily="34" charset="-122"/>
              </a:rPr>
              <a:t>游戏</a:t>
            </a:r>
            <a:endParaRPr lang="zh-CN" altLang="en-US">
              <a:solidFill>
                <a:schemeClr val="bg1"/>
              </a:solidFill>
              <a:latin typeface="微软雅黑" panose="020B0503020204020204" pitchFamily="34" charset="-122"/>
              <a:ea typeface="微软雅黑" panose="020B0503020204020204" pitchFamily="34" charset="-122"/>
            </a:endParaRPr>
          </a:p>
          <a:p>
            <a:pPr marL="0" lvl="0" indent="457200">
              <a:lnSpc>
                <a:spcPct val="130000"/>
              </a:lnSpc>
              <a:buNone/>
            </a:pPr>
            <a:r>
              <a:rPr sz="1400">
                <a:solidFill>
                  <a:schemeClr val="bg1"/>
                </a:solidFill>
                <a:latin typeface="微软雅黑" panose="020B0503020204020204" pitchFamily="34" charset="-122"/>
                <a:ea typeface="微软雅黑" panose="020B0503020204020204" pitchFamily="34" charset="-122"/>
              </a:rPr>
              <a:t>目前，全球2D游戏市场规模已经达到了惊人的规模，并且仍在不断扩大。根据2D游戏行业研究报告，全球游戏市场收入将在2023年达到破纪录的30亿美金。其中，2D游戏作为其中一个重要的分类，其市场份额不容小觑。</a:t>
            </a:r>
            <a:endParaRPr sz="1400">
              <a:solidFill>
                <a:schemeClr val="bg1"/>
              </a:solidFill>
              <a:latin typeface="微软雅黑" panose="020B0503020204020204" pitchFamily="34" charset="-122"/>
              <a:ea typeface="微软雅黑" panose="020B0503020204020204" pitchFamily="34" charset="-122"/>
            </a:endParaRPr>
          </a:p>
          <a:p>
            <a:pPr marL="0" lvl="0" indent="457200">
              <a:lnSpc>
                <a:spcPct val="130000"/>
              </a:lnSpc>
              <a:buNone/>
            </a:pPr>
            <a:r>
              <a:rPr sz="1400">
                <a:solidFill>
                  <a:schemeClr val="bg1"/>
                </a:solidFill>
                <a:latin typeface="微软雅黑" panose="020B0503020204020204" pitchFamily="34" charset="-122"/>
                <a:ea typeface="微软雅黑" panose="020B0503020204020204" pitchFamily="34" charset="-122"/>
              </a:rPr>
              <a:t>2D游戏的用户群体较为广泛，不仅包括年轻的玩家，也包括一些对游戏品质要求较高的用户。根据Newzoo发布的数据，全球游戏用户数量将在2023年达到37.2亿人，其中近一半的用户将来自亚洲市场。在这个庞大的用户群体中，2D游戏的用户数量也必然不在少数。</a:t>
            </a:r>
            <a:endParaRPr>
              <a:solidFill>
                <a:schemeClr val="bg1"/>
              </a:solidFill>
              <a:latin typeface="微软雅黑" panose="020B0503020204020204" pitchFamily="34" charset="-122"/>
              <a:ea typeface="微软雅黑" panose="020B0503020204020204" pitchFamily="34" charset="-122"/>
            </a:endParaRPr>
          </a:p>
          <a:p>
            <a:pPr indent="457200">
              <a:lnSpc>
                <a:spcPct val="130000"/>
              </a:lnSpc>
            </a:pPr>
            <a:r>
              <a:rPr sz="1400">
                <a:solidFill>
                  <a:schemeClr val="bg1"/>
                </a:solidFill>
                <a:latin typeface="微软雅黑" panose="020B0503020204020204" pitchFamily="34" charset="-122"/>
                <a:ea typeface="微软雅黑" panose="020B0503020204020204" pitchFamily="34" charset="-122"/>
              </a:rPr>
              <a:t>随着游戏市场的不断扩大，2D游戏作为其中的一个重要分类，其市场需求也将不断增长。尤其是在一些新兴市场，由于用户群体的迅速增长和硬件设备的普及，2D游戏的市场需求将会更加显著。</a:t>
            </a:r>
            <a:endParaRPr sz="1400">
              <a:solidFill>
                <a:schemeClr val="bg1"/>
              </a:solidFill>
              <a:latin typeface="微软雅黑" panose="020B0503020204020204" pitchFamily="34" charset="-122"/>
              <a:ea typeface="微软雅黑" panose="020B0503020204020204" pitchFamily="34" charset="-122"/>
            </a:endParaRPr>
          </a:p>
          <a:p>
            <a:pPr>
              <a:lnSpc>
                <a:spcPct val="130000"/>
              </a:lnSpc>
            </a:pPr>
            <a:r>
              <a:rPr sz="1400">
                <a:solidFill>
                  <a:schemeClr val="bg1"/>
                </a:solidFill>
                <a:latin typeface="微软雅黑" panose="020B0503020204020204" pitchFamily="34" charset="-122"/>
                <a:ea typeface="微软雅黑" panose="020B0503020204020204" pitchFamily="34" charset="-122"/>
              </a:rPr>
              <a:t>随着游戏技术的不断进步和玩家对游戏品质的要求不断提高，2D游戏的品质也将不断提升。</a:t>
            </a:r>
            <a:endParaRPr sz="1400">
              <a:solidFill>
                <a:schemeClr val="bg1"/>
              </a:solidFill>
              <a:latin typeface="微软雅黑" panose="020B0503020204020204" pitchFamily="34" charset="-122"/>
              <a:ea typeface="微软雅黑" panose="020B0503020204020204" pitchFamily="34" charset="-122"/>
            </a:endParaRPr>
          </a:p>
          <a:p>
            <a:pPr indent="457200">
              <a:lnSpc>
                <a:spcPct val="130000"/>
              </a:lnSpc>
            </a:pPr>
            <a:r>
              <a:rPr sz="1400">
                <a:solidFill>
                  <a:schemeClr val="bg1"/>
                </a:solidFill>
                <a:latin typeface="微软雅黑" panose="020B0503020204020204" pitchFamily="34" charset="-122"/>
                <a:ea typeface="微软雅黑" panose="020B0503020204020204" pitchFamily="34" charset="-122"/>
              </a:rPr>
              <a:t>未来，2D游戏将更加注重游戏体验和游戏故事的表达，从而更加吸引玩家。</a:t>
            </a:r>
            <a:endParaRPr sz="1400">
              <a:solidFill>
                <a:schemeClr val="bg1"/>
              </a:solidFill>
              <a:latin typeface="微软雅黑" panose="020B0503020204020204" pitchFamily="34" charset="-122"/>
              <a:ea typeface="微软雅黑" panose="020B0503020204020204" pitchFamily="34" charset="-122"/>
            </a:endParaRPr>
          </a:p>
          <a:p>
            <a:pPr>
              <a:lnSpc>
                <a:spcPct val="130000"/>
              </a:lnSpc>
            </a:pPr>
            <a:endParaRPr sz="1400">
              <a:solidFill>
                <a:schemeClr val="bg1"/>
              </a:solidFill>
              <a:latin typeface="微软雅黑" panose="020B0503020204020204" pitchFamily="34" charset="-122"/>
              <a:ea typeface="微软雅黑" panose="020B0503020204020204" pitchFamily="34" charset="-122"/>
            </a:endParaRPr>
          </a:p>
          <a:p>
            <a:pPr>
              <a:lnSpc>
                <a:spcPct val="130000"/>
              </a:lnSpc>
            </a:pPr>
            <a:endParaRPr sz="1400">
              <a:solidFill>
                <a:schemeClr val="bg1"/>
              </a:solidFill>
              <a:latin typeface="微软雅黑" panose="020B0503020204020204" pitchFamily="34" charset="-122"/>
              <a:ea typeface="微软雅黑" panose="020B0503020204020204" pitchFamily="34" charset="-122"/>
            </a:endParaRPr>
          </a:p>
          <a:p>
            <a:pPr>
              <a:lnSpc>
                <a:spcPct val="130000"/>
              </a:lnSpc>
            </a:pPr>
            <a:endParaRPr>
              <a:solidFill>
                <a:schemeClr val="bg1"/>
              </a:solidFill>
              <a:latin typeface="微软雅黑" panose="020B0503020204020204" pitchFamily="34" charset="-122"/>
              <a:ea typeface="微软雅黑" panose="020B0503020204020204" pitchFamily="34" charset="-122"/>
            </a:endParaRPr>
          </a:p>
          <a:p>
            <a:pPr>
              <a:lnSpc>
                <a:spcPct val="130000"/>
              </a:lnSpc>
            </a:pPr>
            <a:endParaRPr>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3528921" y="247362"/>
            <a:ext cx="331184"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036226" y="247362"/>
            <a:ext cx="195172"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247362"/>
            <a:ext cx="3352801" cy="459105"/>
          </a:xfrm>
          <a:prstGeom prst="rect">
            <a:avLst/>
          </a:prstGeom>
          <a:solidFill>
            <a:schemeClr val="tx2">
              <a:lumMod val="60000"/>
              <a:lumOff val="40000"/>
            </a:schemeClr>
          </a:solidFill>
        </p:spPr>
        <p:txBody>
          <a:bodyPr wrap="square" lIns="91424" tIns="45712" rIns="91424" bIns="45712"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a:ln>
                  <a:noFill/>
                </a:ln>
                <a:solidFill>
                  <a:schemeClr val="bg1"/>
                </a:solidFill>
                <a:effectLst/>
                <a:uLnTx/>
                <a:uFillTx/>
                <a:latin typeface="Century Gothic" panose="020B0502020202020204"/>
                <a:ea typeface="微软雅黑" panose="020B0503020204020204" pitchFamily="34" charset="-122"/>
              </a:rPr>
              <a:t>市场分析</a:t>
            </a:r>
            <a:endParaRPr kumimoji="1" lang="zh-CN" altLang="en-US" sz="2400" b="1" i="0" u="none" strike="noStrike" kern="0" cap="none" spc="0" normalizeH="0" baseline="0" noProof="0">
              <a:ln>
                <a:noFill/>
              </a:ln>
              <a:solidFill>
                <a:schemeClr val="bg1"/>
              </a:solidFill>
              <a:effectLst/>
              <a:uLnTx/>
              <a:uFillTx/>
              <a:latin typeface="Century Gothic" panose="020B0502020202020204"/>
              <a:ea typeface="微软雅黑" panose="020B0503020204020204" pitchFamily="34" charset="-122"/>
            </a:endParaRPr>
          </a:p>
        </p:txBody>
      </p:sp>
      <p:sp>
        <p:nvSpPr>
          <p:cNvPr id="35" name="矩形 8"/>
          <p:cNvSpPr/>
          <p:nvPr/>
        </p:nvSpPr>
        <p:spPr>
          <a:xfrm>
            <a:off x="5729" y="4838034"/>
            <a:ext cx="8338171" cy="201502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5">
              <a:lumMod val="20000"/>
              <a:lumOff val="80000"/>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6" name="矩形 8"/>
          <p:cNvSpPr/>
          <p:nvPr/>
        </p:nvSpPr>
        <p:spPr>
          <a:xfrm>
            <a:off x="2" y="5551546"/>
            <a:ext cx="5406098" cy="1306453"/>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1">
              <a:lumMod val="75000"/>
              <a:alpha val="6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7" name="椭圆 36"/>
          <p:cNvSpPr/>
          <p:nvPr/>
        </p:nvSpPr>
        <p:spPr>
          <a:xfrm>
            <a:off x="235746" y="2994707"/>
            <a:ext cx="1171073" cy="1186268"/>
          </a:xfrm>
          <a:prstGeom prst="ellipse">
            <a:avLst/>
          </a:prstGeom>
          <a:solidFill>
            <a:srgbClr val="4BACC6">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8" name="椭圆 37"/>
          <p:cNvSpPr/>
          <p:nvPr/>
        </p:nvSpPr>
        <p:spPr>
          <a:xfrm>
            <a:off x="2229258" y="3498495"/>
            <a:ext cx="1481725" cy="1500950"/>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9" name="椭圆 38"/>
          <p:cNvSpPr/>
          <p:nvPr/>
        </p:nvSpPr>
        <p:spPr>
          <a:xfrm>
            <a:off x="1193191" y="2935633"/>
            <a:ext cx="740862" cy="750474"/>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0" name="椭圆 39"/>
          <p:cNvSpPr/>
          <p:nvPr/>
        </p:nvSpPr>
        <p:spPr>
          <a:xfrm>
            <a:off x="985964" y="2276947"/>
            <a:ext cx="474067" cy="480217"/>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1" name="椭圆 40"/>
          <p:cNvSpPr/>
          <p:nvPr/>
        </p:nvSpPr>
        <p:spPr>
          <a:xfrm>
            <a:off x="3438883" y="2810195"/>
            <a:ext cx="752422" cy="762184"/>
          </a:xfrm>
          <a:prstGeom prst="ellipse">
            <a:avLst/>
          </a:prstGeom>
          <a:solidFill>
            <a:srgbClr val="4BACC6">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4" name="文本框 43"/>
          <p:cNvSpPr txBox="1"/>
          <p:nvPr/>
        </p:nvSpPr>
        <p:spPr>
          <a:xfrm>
            <a:off x="5400930" y="1780117"/>
            <a:ext cx="6282333" cy="521970"/>
          </a:xfrm>
          <a:prstGeom prst="rect">
            <a:avLst/>
          </a:prstGeom>
          <a:noFill/>
        </p:spPr>
        <p:txBody>
          <a:bodyPr wrap="square" rtlCol="0">
            <a:spAutoFit/>
          </a:bodyPr>
          <a:lstStyle/>
          <a:p>
            <a:pPr lvl="0" defTabSz="457200">
              <a:defRPr/>
            </a:pPr>
            <a:r>
              <a:rPr kumimoji="1" lang="zh-CN" altLang="en-US" sz="2800" b="1" kern="0" dirty="0">
                <a:solidFill>
                  <a:schemeClr val="bg1"/>
                </a:solidFill>
                <a:latin typeface="Century Gothic" panose="020B0502020202020204"/>
                <a:ea typeface="微软雅黑" panose="020B0503020204020204" pitchFamily="34" charset="-122"/>
              </a:rPr>
              <a:t>空洞骑士</a:t>
            </a:r>
            <a:endParaRPr kumimoji="1" lang="zh-CN" altLang="en-US" sz="2800" b="1" kern="0" dirty="0">
              <a:solidFill>
                <a:schemeClr val="bg1"/>
              </a:solidFill>
              <a:latin typeface="Century Gothic" panose="020B0502020202020204"/>
              <a:ea typeface="微软雅黑" panose="020B0503020204020204" pitchFamily="34" charset="-122"/>
            </a:endParaRPr>
          </a:p>
        </p:txBody>
      </p:sp>
      <p:sp>
        <p:nvSpPr>
          <p:cNvPr id="45" name="文本框 14"/>
          <p:cNvSpPr txBox="1"/>
          <p:nvPr/>
        </p:nvSpPr>
        <p:spPr>
          <a:xfrm>
            <a:off x="5400932" y="2278825"/>
            <a:ext cx="5970805" cy="28867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空洞骑士 是一款非常容易令玩家纠结的横版过关类游戏。一方面它好看，好玩，故事有深度，另一方面，作为一款仅3人制作的独立游戏，它有制作者所极强的个人特点——可以称之为过分的难度。前者不断地引诱着玩家向前探索，领略更多的关卡内容和美丽的风景；后者则在探索路上从中作梗，设置一个个艰难障碍，让玩家进退两难。</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在登陆 NS 的前一天，《空洞骑士》的 PC 版、Mac 版和 Linux 版的销售量就已经达到了一百万份，这一切仅用了 15 个月达成。而在 NS 上发售后仅两周，《空洞骑士》NS 版就收获了 25 万份的销量，使樱桃游戏工作室成为了又一个在任天堂平台上大获成功的独立游戏开发商。</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30000"/>
              </a:lnSpc>
            </a:pP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3528921" y="247362"/>
            <a:ext cx="331184"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036226" y="247362"/>
            <a:ext cx="195172"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空洞"/>
          <p:cNvPicPr>
            <a:picLocks noChangeAspect="1"/>
          </p:cNvPicPr>
          <p:nvPr/>
        </p:nvPicPr>
        <p:blipFill>
          <a:blip r:embed="rId1"/>
          <a:stretch>
            <a:fillRect/>
          </a:stretch>
        </p:blipFill>
        <p:spPr>
          <a:xfrm>
            <a:off x="235585" y="1672590"/>
            <a:ext cx="5005070" cy="3493135"/>
          </a:xfrm>
          <a:prstGeom prst="rect">
            <a:avLst/>
          </a:prstGeom>
        </p:spPr>
      </p:pic>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247362"/>
            <a:ext cx="3352801" cy="459105"/>
          </a:xfrm>
          <a:prstGeom prst="rect">
            <a:avLst/>
          </a:prstGeom>
          <a:solidFill>
            <a:schemeClr val="tx2">
              <a:lumMod val="60000"/>
              <a:lumOff val="40000"/>
            </a:schemeClr>
          </a:solidFill>
        </p:spPr>
        <p:txBody>
          <a:bodyPr wrap="square" lIns="91424" tIns="45712" rIns="91424" bIns="45712"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a:ln>
                  <a:noFill/>
                </a:ln>
                <a:solidFill>
                  <a:schemeClr val="bg1"/>
                </a:solidFill>
                <a:effectLst/>
                <a:uLnTx/>
                <a:uFillTx/>
                <a:latin typeface="Century Gothic" panose="020B0502020202020204"/>
                <a:ea typeface="微软雅黑" panose="020B0503020204020204" pitchFamily="34" charset="-122"/>
              </a:rPr>
              <a:t>市场</a:t>
            </a:r>
            <a:r>
              <a:rPr kumimoji="1" lang="zh-CN" altLang="en-US" sz="2400" b="1" i="0" u="none" strike="noStrike" kern="0" cap="none" spc="0" normalizeH="0" baseline="0" noProof="0">
                <a:ln>
                  <a:noFill/>
                </a:ln>
                <a:solidFill>
                  <a:schemeClr val="bg1"/>
                </a:solidFill>
                <a:effectLst/>
                <a:uLnTx/>
                <a:uFillTx/>
                <a:latin typeface="Century Gothic" panose="020B0502020202020204"/>
                <a:ea typeface="微软雅黑" panose="020B0503020204020204" pitchFamily="34" charset="-122"/>
              </a:rPr>
              <a:t>分析</a:t>
            </a:r>
            <a:endParaRPr kumimoji="1" lang="zh-CN" altLang="en-US" sz="2400" b="1" i="0" u="none" strike="noStrike" kern="0" cap="none" spc="0" normalizeH="0" baseline="0" noProof="0">
              <a:ln>
                <a:noFill/>
              </a:ln>
              <a:solidFill>
                <a:schemeClr val="bg1"/>
              </a:solidFill>
              <a:effectLst/>
              <a:uLnTx/>
              <a:uFillTx/>
              <a:latin typeface="Century Gothic" panose="020B0502020202020204"/>
              <a:ea typeface="微软雅黑" panose="020B0503020204020204" pitchFamily="34" charset="-122"/>
            </a:endParaRPr>
          </a:p>
        </p:txBody>
      </p:sp>
      <p:sp>
        <p:nvSpPr>
          <p:cNvPr id="35" name="矩形 8"/>
          <p:cNvSpPr/>
          <p:nvPr/>
        </p:nvSpPr>
        <p:spPr>
          <a:xfrm>
            <a:off x="5729" y="4838034"/>
            <a:ext cx="8338171" cy="201502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5">
              <a:lumMod val="20000"/>
              <a:lumOff val="80000"/>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6" name="矩形 8"/>
          <p:cNvSpPr/>
          <p:nvPr/>
        </p:nvSpPr>
        <p:spPr>
          <a:xfrm>
            <a:off x="2" y="5551546"/>
            <a:ext cx="5406098" cy="1306453"/>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1">
              <a:lumMod val="75000"/>
              <a:alpha val="6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7" name="椭圆 36"/>
          <p:cNvSpPr/>
          <p:nvPr/>
        </p:nvSpPr>
        <p:spPr>
          <a:xfrm>
            <a:off x="235746" y="2994707"/>
            <a:ext cx="1171073" cy="1186268"/>
          </a:xfrm>
          <a:prstGeom prst="ellipse">
            <a:avLst/>
          </a:prstGeom>
          <a:solidFill>
            <a:srgbClr val="4BACC6">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8" name="椭圆 37"/>
          <p:cNvSpPr/>
          <p:nvPr/>
        </p:nvSpPr>
        <p:spPr>
          <a:xfrm>
            <a:off x="2229258" y="3498495"/>
            <a:ext cx="1481725" cy="1500950"/>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9" name="椭圆 38"/>
          <p:cNvSpPr/>
          <p:nvPr/>
        </p:nvSpPr>
        <p:spPr>
          <a:xfrm>
            <a:off x="1193191" y="2935633"/>
            <a:ext cx="740862" cy="750474"/>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0" name="椭圆 39"/>
          <p:cNvSpPr/>
          <p:nvPr/>
        </p:nvSpPr>
        <p:spPr>
          <a:xfrm>
            <a:off x="985964" y="2276947"/>
            <a:ext cx="474067" cy="480217"/>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1" name="椭圆 40"/>
          <p:cNvSpPr/>
          <p:nvPr/>
        </p:nvSpPr>
        <p:spPr>
          <a:xfrm>
            <a:off x="3438883" y="2810195"/>
            <a:ext cx="752422" cy="762184"/>
          </a:xfrm>
          <a:prstGeom prst="ellipse">
            <a:avLst/>
          </a:prstGeom>
          <a:solidFill>
            <a:srgbClr val="4BACC6">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4" name="文本框 43"/>
          <p:cNvSpPr txBox="1"/>
          <p:nvPr/>
        </p:nvSpPr>
        <p:spPr>
          <a:xfrm>
            <a:off x="5400930" y="1780117"/>
            <a:ext cx="6282333" cy="521970"/>
          </a:xfrm>
          <a:prstGeom prst="rect">
            <a:avLst/>
          </a:prstGeom>
          <a:noFill/>
        </p:spPr>
        <p:txBody>
          <a:bodyPr wrap="square" rtlCol="0">
            <a:spAutoFit/>
          </a:bodyPr>
          <a:lstStyle/>
          <a:p>
            <a:pPr lvl="0" defTabSz="457200">
              <a:defRPr/>
            </a:pPr>
            <a:r>
              <a:rPr kumimoji="1" lang="zh-CN" altLang="en-US" sz="2800" b="1" kern="0" dirty="0">
                <a:solidFill>
                  <a:schemeClr val="bg1"/>
                </a:solidFill>
                <a:latin typeface="Century Gothic" panose="020B0502020202020204"/>
                <a:ea typeface="微软雅黑" panose="020B0503020204020204" pitchFamily="34" charset="-122"/>
              </a:rPr>
              <a:t>奥日与</a:t>
            </a:r>
            <a:r>
              <a:rPr kumimoji="1" lang="zh-CN" altLang="en-US" sz="2800" b="1" kern="0" dirty="0">
                <a:solidFill>
                  <a:schemeClr val="bg1"/>
                </a:solidFill>
                <a:latin typeface="Century Gothic" panose="020B0502020202020204"/>
                <a:ea typeface="微软雅黑" panose="020B0503020204020204" pitchFamily="34" charset="-122"/>
              </a:rPr>
              <a:t>黑暗森林</a:t>
            </a:r>
            <a:endParaRPr kumimoji="1" lang="zh-CN" altLang="en-US" sz="2800" b="1" kern="0" dirty="0">
              <a:solidFill>
                <a:schemeClr val="bg1"/>
              </a:solidFill>
              <a:latin typeface="Century Gothic" panose="020B0502020202020204"/>
              <a:ea typeface="微软雅黑" panose="020B0503020204020204" pitchFamily="34" charset="-122"/>
            </a:endParaRPr>
          </a:p>
        </p:txBody>
      </p:sp>
      <p:sp>
        <p:nvSpPr>
          <p:cNvPr id="45" name="文本框 14"/>
          <p:cNvSpPr txBox="1"/>
          <p:nvPr/>
        </p:nvSpPr>
        <p:spPr>
          <a:xfrm>
            <a:off x="5400932" y="2278825"/>
            <a:ext cx="5970805" cy="288671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sz="1400">
                <a:solidFill>
                  <a:schemeClr val="bg1"/>
                </a:solidFill>
                <a:latin typeface="微软雅黑" panose="020B0503020204020204" pitchFamily="34" charset="-122"/>
                <a:ea typeface="微软雅黑" panose="020B0503020204020204" pitchFamily="34" charset="-122"/>
              </a:rPr>
              <a:t>奥日与黑暗森林</a:t>
            </a:r>
            <a:r>
              <a:rPr lang="zh-CN" sz="1400">
                <a:solidFill>
                  <a:schemeClr val="bg1"/>
                </a:solidFill>
                <a:latin typeface="微软雅黑" panose="020B0503020204020204" pitchFamily="34" charset="-122"/>
                <a:ea typeface="微软雅黑" panose="020B0503020204020204" pitchFamily="34" charset="-122"/>
              </a:rPr>
              <a:t>，</a:t>
            </a:r>
            <a:r>
              <a:rPr sz="1400">
                <a:solidFill>
                  <a:schemeClr val="bg1"/>
                </a:solidFill>
                <a:latin typeface="微软雅黑" panose="020B0503020204020204" pitchFamily="34" charset="-122"/>
                <a:ea typeface="微软雅黑" panose="020B0503020204020204" pitchFamily="34" charset="-122"/>
              </a:rPr>
              <a:t>在各个方面都属于相对中规中矩的横版动作游戏，对操作有一些要求，但是远未达到让人抓狂的程度，地图中要素很多，虽然是平面世界，却也能让玩家尽情的探索一番，发掘完地图的各种要素之后才进入下一区域。游戏的操作手感与打击感均属上乘，同时拥有着令人惊艳的画面，为玩家打造了一个梦幻童话般的精灵世界。</a:t>
            </a:r>
            <a:endParaRPr sz="1400">
              <a:solidFill>
                <a:schemeClr val="bg1"/>
              </a:solidFill>
              <a:latin typeface="微软雅黑" panose="020B0503020204020204" pitchFamily="34" charset="-122"/>
              <a:ea typeface="微软雅黑" panose="020B0503020204020204" pitchFamily="34" charset="-122"/>
            </a:endParaRPr>
          </a:p>
          <a:p>
            <a:pPr>
              <a:lnSpc>
                <a:spcPct val="130000"/>
              </a:lnSpc>
            </a:pPr>
            <a:r>
              <a:rPr sz="1400">
                <a:solidFill>
                  <a:schemeClr val="bg1"/>
                </a:solidFill>
                <a:latin typeface="微软雅黑" panose="020B0503020204020204" pitchFamily="34" charset="-122"/>
                <a:ea typeface="微软雅黑" panose="020B0503020204020204" pitchFamily="34" charset="-122"/>
              </a:rPr>
              <a:t>奥日与黑暗森林》仅Steam平台就获得了1200万美元以上的收入（人民币7800万元），还拿到了2016年GDC最佳视觉、最佳音频和2015年The Game Awards最佳艺术等多项大奖。</a:t>
            </a:r>
            <a:endParaRPr sz="1400">
              <a:solidFill>
                <a:schemeClr val="bg1"/>
              </a:solidFill>
              <a:latin typeface="微软雅黑" panose="020B0503020204020204" pitchFamily="34" charset="-122"/>
              <a:ea typeface="微软雅黑" panose="020B0503020204020204" pitchFamily="34" charset="-122"/>
            </a:endParaRPr>
          </a:p>
          <a:p>
            <a:pPr>
              <a:lnSpc>
                <a:spcPct val="130000"/>
              </a:lnSpc>
            </a:pPr>
            <a:endParaRPr sz="1400">
              <a:solidFill>
                <a:schemeClr val="bg1"/>
              </a:solidFill>
              <a:latin typeface="微软雅黑" panose="020B0503020204020204" pitchFamily="34" charset="-122"/>
              <a:ea typeface="微软雅黑" panose="020B0503020204020204" pitchFamily="34" charset="-122"/>
            </a:endParaRPr>
          </a:p>
          <a:p>
            <a:pPr>
              <a:lnSpc>
                <a:spcPct val="130000"/>
              </a:lnSpc>
            </a:pPr>
            <a:endParaRPr sz="140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3528921" y="247362"/>
            <a:ext cx="331184"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036226" y="247362"/>
            <a:ext cx="195172"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奥日"/>
          <p:cNvPicPr>
            <a:picLocks noChangeAspect="1"/>
          </p:cNvPicPr>
          <p:nvPr/>
        </p:nvPicPr>
        <p:blipFill>
          <a:blip r:embed="rId1"/>
          <a:stretch>
            <a:fillRect/>
          </a:stretch>
        </p:blipFill>
        <p:spPr>
          <a:xfrm>
            <a:off x="235585" y="1602105"/>
            <a:ext cx="4963160" cy="3518535"/>
          </a:xfrm>
          <a:prstGeom prst="rect">
            <a:avLst/>
          </a:prstGeom>
        </p:spPr>
      </p:pic>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247362"/>
            <a:ext cx="3352801" cy="459105"/>
          </a:xfrm>
          <a:prstGeom prst="rect">
            <a:avLst/>
          </a:prstGeom>
          <a:solidFill>
            <a:schemeClr val="tx2">
              <a:lumMod val="60000"/>
              <a:lumOff val="40000"/>
            </a:schemeClr>
          </a:solidFill>
        </p:spPr>
        <p:txBody>
          <a:bodyPr wrap="square" lIns="91424" tIns="45712" rIns="91424" bIns="45712"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a:ln>
                  <a:noFill/>
                </a:ln>
                <a:solidFill>
                  <a:schemeClr val="bg1"/>
                </a:solidFill>
                <a:effectLst/>
                <a:uLnTx/>
                <a:uFillTx/>
                <a:latin typeface="Century Gothic" panose="020B0502020202020204"/>
                <a:ea typeface="微软雅黑" panose="020B0503020204020204" pitchFamily="34" charset="-122"/>
              </a:rPr>
              <a:t>选题背景</a:t>
            </a:r>
            <a:r>
              <a:rPr kumimoji="1" lang="en-US" altLang="zh-CN" sz="2400" b="1" i="0" u="none" strike="noStrike" kern="0" cap="none" spc="0" normalizeH="0" baseline="0" noProof="0">
                <a:ln>
                  <a:noFill/>
                </a:ln>
                <a:solidFill>
                  <a:schemeClr val="bg1"/>
                </a:solidFill>
                <a:effectLst/>
                <a:uLnTx/>
                <a:uFillTx/>
                <a:latin typeface="Century Gothic" panose="020B0502020202020204"/>
                <a:ea typeface="微软雅黑" panose="020B0503020204020204" pitchFamily="34" charset="-122"/>
              </a:rPr>
              <a:t>&amp;</a:t>
            </a:r>
            <a:r>
              <a:rPr kumimoji="1" lang="zh-CN" altLang="en-US" sz="2400" b="1" i="0" u="none" strike="noStrike" kern="0" cap="none" spc="0" normalizeH="0" baseline="0" noProof="0">
                <a:ln>
                  <a:noFill/>
                </a:ln>
                <a:solidFill>
                  <a:schemeClr val="bg1"/>
                </a:solidFill>
                <a:effectLst/>
                <a:uLnTx/>
                <a:uFillTx/>
                <a:latin typeface="Century Gothic" panose="020B0502020202020204"/>
                <a:ea typeface="微软雅黑" panose="020B0503020204020204" pitchFamily="34" charset="-122"/>
              </a:rPr>
              <a:t>需求分析</a:t>
            </a:r>
            <a:endParaRPr kumimoji="1" lang="zh-CN" altLang="en-US" sz="2400" b="1" i="0" u="none" strike="noStrike" kern="0" cap="none" spc="0" normalizeH="0" baseline="0" noProof="0">
              <a:ln>
                <a:noFill/>
              </a:ln>
              <a:solidFill>
                <a:schemeClr val="bg1"/>
              </a:solidFill>
              <a:effectLst/>
              <a:uLnTx/>
              <a:uFillTx/>
              <a:latin typeface="Century Gothic" panose="020B0502020202020204"/>
              <a:ea typeface="微软雅黑" panose="020B0503020204020204" pitchFamily="34" charset="-122"/>
            </a:endParaRPr>
          </a:p>
        </p:txBody>
      </p:sp>
      <p:sp>
        <p:nvSpPr>
          <p:cNvPr id="35" name="矩形 8"/>
          <p:cNvSpPr/>
          <p:nvPr/>
        </p:nvSpPr>
        <p:spPr>
          <a:xfrm>
            <a:off x="5729" y="4838034"/>
            <a:ext cx="8338171" cy="2015026"/>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5">
              <a:lumMod val="20000"/>
              <a:lumOff val="80000"/>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6" name="矩形 8"/>
          <p:cNvSpPr/>
          <p:nvPr/>
        </p:nvSpPr>
        <p:spPr>
          <a:xfrm>
            <a:off x="2" y="5551546"/>
            <a:ext cx="5406098" cy="1306453"/>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1">
              <a:lumMod val="75000"/>
              <a:alpha val="6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7" name="椭圆 36"/>
          <p:cNvSpPr/>
          <p:nvPr/>
        </p:nvSpPr>
        <p:spPr>
          <a:xfrm>
            <a:off x="235746" y="2994707"/>
            <a:ext cx="1171073" cy="1186268"/>
          </a:xfrm>
          <a:prstGeom prst="ellipse">
            <a:avLst/>
          </a:prstGeom>
          <a:solidFill>
            <a:srgbClr val="4BACC6">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8" name="椭圆 37"/>
          <p:cNvSpPr/>
          <p:nvPr/>
        </p:nvSpPr>
        <p:spPr>
          <a:xfrm>
            <a:off x="2229258" y="3498495"/>
            <a:ext cx="1481725" cy="1500950"/>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9" name="椭圆 38"/>
          <p:cNvSpPr/>
          <p:nvPr/>
        </p:nvSpPr>
        <p:spPr>
          <a:xfrm>
            <a:off x="1193191" y="2935633"/>
            <a:ext cx="740862" cy="750474"/>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0" name="椭圆 39"/>
          <p:cNvSpPr/>
          <p:nvPr/>
        </p:nvSpPr>
        <p:spPr>
          <a:xfrm>
            <a:off x="985964" y="2276947"/>
            <a:ext cx="474067" cy="480217"/>
          </a:xfrm>
          <a:prstGeom prst="ellipse">
            <a:avLst/>
          </a:prstGeom>
          <a:solidFill>
            <a:schemeClr val="accent5">
              <a:lumMod val="40000"/>
              <a:lumOff val="60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1" name="椭圆 40"/>
          <p:cNvSpPr/>
          <p:nvPr/>
        </p:nvSpPr>
        <p:spPr>
          <a:xfrm>
            <a:off x="3438883" y="2810195"/>
            <a:ext cx="752422" cy="762184"/>
          </a:xfrm>
          <a:prstGeom prst="ellipse">
            <a:avLst/>
          </a:prstGeom>
          <a:solidFill>
            <a:srgbClr val="4BACC6">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5" name="文本框 14"/>
          <p:cNvSpPr txBox="1"/>
          <p:nvPr/>
        </p:nvSpPr>
        <p:spPr>
          <a:xfrm>
            <a:off x="5317112" y="1473010"/>
            <a:ext cx="5970805" cy="20478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sz="1400">
                <a:solidFill>
                  <a:schemeClr val="bg1"/>
                </a:solidFill>
                <a:latin typeface="微软雅黑" panose="020B0503020204020204" pitchFamily="34" charset="-122"/>
                <a:ea typeface="微软雅黑" panose="020B0503020204020204" pitchFamily="34" charset="-122"/>
              </a:rPr>
              <a:t>在小组成员激烈的讨论之后，综合成员意向、作业要求、现有开源项目等多种因素，我们决定制作一款</a:t>
            </a:r>
            <a:r>
              <a:rPr lang="en-US" altLang="zh-CN" sz="1400">
                <a:solidFill>
                  <a:schemeClr val="bg1"/>
                </a:solidFill>
                <a:latin typeface="微软雅黑" panose="020B0503020204020204" pitchFamily="34" charset="-122"/>
                <a:ea typeface="微软雅黑" panose="020B0503020204020204" pitchFamily="34" charset="-122"/>
              </a:rPr>
              <a:t>2D</a:t>
            </a:r>
            <a:r>
              <a:rPr lang="zh-CN" altLang="en-US" sz="1400">
                <a:solidFill>
                  <a:schemeClr val="bg1"/>
                </a:solidFill>
                <a:latin typeface="微软雅黑" panose="020B0503020204020204" pitchFamily="34" charset="-122"/>
                <a:ea typeface="微软雅黑" panose="020B0503020204020204" pitchFamily="34" charset="-122"/>
              </a:rPr>
              <a:t>像素风</a:t>
            </a:r>
            <a:r>
              <a:rPr lang="en-US" altLang="zh-CN" sz="1400">
                <a:solidFill>
                  <a:schemeClr val="bg1"/>
                </a:solidFill>
                <a:latin typeface="微软雅黑" panose="020B0503020204020204" pitchFamily="34" charset="-122"/>
                <a:ea typeface="微软雅黑" panose="020B0503020204020204" pitchFamily="34" charset="-122"/>
              </a:rPr>
              <a:t>PVE</a:t>
            </a:r>
            <a:r>
              <a:rPr lang="zh-CN" altLang="en-US" sz="1400">
                <a:solidFill>
                  <a:schemeClr val="bg1"/>
                </a:solidFill>
                <a:latin typeface="微软雅黑" panose="020B0503020204020204" pitchFamily="34" charset="-122"/>
                <a:ea typeface="微软雅黑" panose="020B0503020204020204" pitchFamily="34" charset="-122"/>
              </a:rPr>
              <a:t>网页游戏。从早期的超级玛丽、森林冰火人到现如今的空洞骑士、元气骑士，这类游戏一直广受大众的喜爱，在基础游戏玩法上的创新也层出不穷。其独特的画风、丰富的故事情节、优秀的交互性都是用户选择的理由。</a:t>
            </a:r>
            <a:endParaRPr lang="zh-CN" altLang="en-US" sz="1400">
              <a:solidFill>
                <a:schemeClr val="bg1"/>
              </a:solidFill>
              <a:latin typeface="微软雅黑" panose="020B0503020204020204" pitchFamily="34" charset="-122"/>
              <a:ea typeface="微软雅黑" panose="020B0503020204020204" pitchFamily="34" charset="-122"/>
            </a:endParaRPr>
          </a:p>
          <a:p>
            <a:pPr>
              <a:lnSpc>
                <a:spcPct val="130000"/>
              </a:lnSpc>
            </a:pPr>
            <a:r>
              <a:rPr lang="zh-CN" altLang="en-US" sz="1400">
                <a:solidFill>
                  <a:schemeClr val="bg1"/>
                </a:solidFill>
                <a:latin typeface="微软雅黑" panose="020B0503020204020204" pitchFamily="34" charset="-122"/>
                <a:ea typeface="微软雅黑" panose="020B0503020204020204" pitchFamily="34" charset="-122"/>
              </a:rPr>
              <a:t>调查发现，这类游戏尽管已经发布多年，但仍然有大量新玩家的加入。甚至出现了右图中的评论。在周围的同学朋友之中也有不少通关多次的。</a:t>
            </a:r>
            <a:endParaRPr lang="en-US" altLang="zh-CN" sz="140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3528921" y="247362"/>
            <a:ext cx="331184"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036226" y="247362"/>
            <a:ext cx="195172"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custDataLst>
              <p:tags r:id="rId1"/>
            </p:custDataLst>
          </p:nvPr>
        </p:nvPicPr>
        <p:blipFill>
          <a:blip r:embed="rId2"/>
          <a:srcRect r="25583" b="1972"/>
          <a:stretch>
            <a:fillRect/>
          </a:stretch>
        </p:blipFill>
        <p:spPr>
          <a:xfrm>
            <a:off x="1193165" y="1441450"/>
            <a:ext cx="2529840" cy="106045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193165" y="2583815"/>
            <a:ext cx="2517775" cy="1090930"/>
          </a:xfrm>
          <a:prstGeom prst="rect">
            <a:avLst/>
          </a:prstGeom>
        </p:spPr>
      </p:pic>
      <p:sp>
        <p:nvSpPr>
          <p:cNvPr id="9" name="文本框 8"/>
          <p:cNvSpPr txBox="1"/>
          <p:nvPr/>
        </p:nvSpPr>
        <p:spPr>
          <a:xfrm>
            <a:off x="1146175" y="1078230"/>
            <a:ext cx="3648075" cy="409575"/>
          </a:xfrm>
          <a:prstGeom prst="rect">
            <a:avLst/>
          </a:prstGeom>
          <a:noFill/>
        </p:spPr>
        <p:txBody>
          <a:bodyPr wrap="square" rtlCol="0">
            <a:noAutofit/>
          </a:bodyPr>
          <a:p>
            <a:r>
              <a:rPr lang="zh-CN" altLang="en-US" sz="1400">
                <a:solidFill>
                  <a:schemeClr val="bg1"/>
                </a:solidFill>
              </a:rPr>
              <a:t>空洞骑士和奥日在</a:t>
            </a:r>
            <a:r>
              <a:rPr lang="en-US" altLang="zh-CN" sz="1400">
                <a:solidFill>
                  <a:schemeClr val="bg1"/>
                </a:solidFill>
              </a:rPr>
              <a:t>steam</a:t>
            </a:r>
            <a:r>
              <a:rPr lang="zh-CN" altLang="en-US" sz="1400">
                <a:solidFill>
                  <a:schemeClr val="bg1"/>
                </a:solidFill>
              </a:rPr>
              <a:t>上的评价</a:t>
            </a:r>
            <a:endParaRPr lang="zh-CN" altLang="en-US" sz="1400">
              <a:solidFill>
                <a:schemeClr val="bg1"/>
              </a:solidFill>
            </a:endParaRPr>
          </a:p>
        </p:txBody>
      </p:sp>
      <p:pic>
        <p:nvPicPr>
          <p:cNvPr id="10" name="图片 9"/>
          <p:cNvPicPr>
            <a:picLocks noChangeAspect="1"/>
          </p:cNvPicPr>
          <p:nvPr>
            <p:custDataLst>
              <p:tags r:id="rId5"/>
            </p:custDataLst>
          </p:nvPr>
        </p:nvPicPr>
        <p:blipFill>
          <a:blip r:embed="rId6"/>
          <a:stretch>
            <a:fillRect/>
          </a:stretch>
        </p:blipFill>
        <p:spPr>
          <a:xfrm>
            <a:off x="1146175" y="3810635"/>
            <a:ext cx="2881630" cy="1060450"/>
          </a:xfrm>
          <a:prstGeom prst="rect">
            <a:avLst/>
          </a:prstGeom>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1553" y="1717387"/>
            <a:ext cx="6038372" cy="67870"/>
          </a:xfrm>
          <a:prstGeom prst="rect">
            <a:avLst/>
          </a:prstGeom>
          <a:solidFill>
            <a:srgbClr val="FA8010"/>
          </a:solidFill>
          <a:ln w="9525" cap="flat" cmpd="sng" algn="ctr">
            <a:noFill/>
            <a:prstDash val="solid"/>
          </a:ln>
          <a:effectLst/>
        </p:spPr>
        <p:txBody>
          <a:bodyPr lIns="91438" tIns="45719" rIns="91438" bIns="45719"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nvGrpSpPr>
          <p:cNvPr id="6" name="组合 5"/>
          <p:cNvGrpSpPr/>
          <p:nvPr/>
        </p:nvGrpSpPr>
        <p:grpSpPr>
          <a:xfrm rot="2654344">
            <a:off x="4595801" y="1111860"/>
            <a:ext cx="1278923" cy="1278923"/>
            <a:chOff x="6405563" y="241300"/>
            <a:chExt cx="530225" cy="530225"/>
          </a:xfrm>
          <a:solidFill>
            <a:srgbClr val="FA8010"/>
          </a:solidFill>
        </p:grpSpPr>
        <p:sp>
          <p:nvSpPr>
            <p:cNvPr id="4" name="Freeform 130"/>
            <p:cNvSpPr>
              <a:spLocks noEditPoints="1"/>
            </p:cNvSpPr>
            <p:nvPr/>
          </p:nvSpPr>
          <p:spPr bwMode="auto">
            <a:xfrm>
              <a:off x="6427788" y="241300"/>
              <a:ext cx="508000" cy="508000"/>
            </a:xfrm>
            <a:custGeom>
              <a:avLst/>
              <a:gdLst/>
              <a:ahLst/>
              <a:cxnLst>
                <a:cxn ang="0">
                  <a:pos x="320" y="0"/>
                </a:cxn>
                <a:cxn ang="0">
                  <a:pos x="288" y="4"/>
                </a:cxn>
                <a:cxn ang="0">
                  <a:pos x="256" y="10"/>
                </a:cxn>
                <a:cxn ang="0">
                  <a:pos x="220" y="24"/>
                </a:cxn>
                <a:cxn ang="0">
                  <a:pos x="208" y="30"/>
                </a:cxn>
                <a:cxn ang="0">
                  <a:pos x="184" y="46"/>
                </a:cxn>
                <a:cxn ang="0">
                  <a:pos x="174" y="56"/>
                </a:cxn>
                <a:cxn ang="0">
                  <a:pos x="88" y="154"/>
                </a:cxn>
                <a:cxn ang="0">
                  <a:pos x="0" y="196"/>
                </a:cxn>
                <a:cxn ang="0">
                  <a:pos x="48" y="208"/>
                </a:cxn>
                <a:cxn ang="0">
                  <a:pos x="42" y="232"/>
                </a:cxn>
                <a:cxn ang="0">
                  <a:pos x="42" y="232"/>
                </a:cxn>
                <a:cxn ang="0">
                  <a:pos x="48" y="246"/>
                </a:cxn>
                <a:cxn ang="0">
                  <a:pos x="60" y="260"/>
                </a:cxn>
                <a:cxn ang="0">
                  <a:pos x="82" y="278"/>
                </a:cxn>
                <a:cxn ang="0">
                  <a:pos x="90" y="278"/>
                </a:cxn>
                <a:cxn ang="0">
                  <a:pos x="106" y="272"/>
                </a:cxn>
                <a:cxn ang="0">
                  <a:pos x="126" y="320"/>
                </a:cxn>
                <a:cxn ang="0">
                  <a:pos x="166" y="230"/>
                </a:cxn>
                <a:cxn ang="0">
                  <a:pos x="220" y="186"/>
                </a:cxn>
                <a:cxn ang="0">
                  <a:pos x="264" y="146"/>
                </a:cxn>
                <a:cxn ang="0">
                  <a:pos x="284" y="124"/>
                </a:cxn>
                <a:cxn ang="0">
                  <a:pos x="298" y="100"/>
                </a:cxn>
                <a:cxn ang="0">
                  <a:pos x="312" y="64"/>
                </a:cxn>
                <a:cxn ang="0">
                  <a:pos x="320" y="10"/>
                </a:cxn>
                <a:cxn ang="0">
                  <a:pos x="320" y="0"/>
                </a:cxn>
                <a:cxn ang="0">
                  <a:pos x="222" y="126"/>
                </a:cxn>
                <a:cxn ang="0">
                  <a:pos x="202" y="118"/>
                </a:cxn>
                <a:cxn ang="0">
                  <a:pos x="194" y="98"/>
                </a:cxn>
                <a:cxn ang="0">
                  <a:pos x="196" y="88"/>
                </a:cxn>
                <a:cxn ang="0">
                  <a:pos x="212" y="72"/>
                </a:cxn>
                <a:cxn ang="0">
                  <a:pos x="222" y="70"/>
                </a:cxn>
                <a:cxn ang="0">
                  <a:pos x="242" y="78"/>
                </a:cxn>
                <a:cxn ang="0">
                  <a:pos x="250" y="98"/>
                </a:cxn>
                <a:cxn ang="0">
                  <a:pos x="248" y="108"/>
                </a:cxn>
                <a:cxn ang="0">
                  <a:pos x="234" y="124"/>
                </a:cxn>
                <a:cxn ang="0">
                  <a:pos x="222" y="126"/>
                </a:cxn>
              </a:cxnLst>
              <a:rect l="0" t="0" r="r" b="b"/>
              <a:pathLst>
                <a:path w="320" h="320">
                  <a:moveTo>
                    <a:pt x="320" y="0"/>
                  </a:moveTo>
                  <a:lnTo>
                    <a:pt x="320" y="0"/>
                  </a:lnTo>
                  <a:lnTo>
                    <a:pt x="312" y="2"/>
                  </a:lnTo>
                  <a:lnTo>
                    <a:pt x="288" y="4"/>
                  </a:lnTo>
                  <a:lnTo>
                    <a:pt x="274" y="6"/>
                  </a:lnTo>
                  <a:lnTo>
                    <a:pt x="256" y="10"/>
                  </a:lnTo>
                  <a:lnTo>
                    <a:pt x="238" y="16"/>
                  </a:lnTo>
                  <a:lnTo>
                    <a:pt x="220" y="24"/>
                  </a:lnTo>
                  <a:lnTo>
                    <a:pt x="220" y="24"/>
                  </a:lnTo>
                  <a:lnTo>
                    <a:pt x="208" y="30"/>
                  </a:lnTo>
                  <a:lnTo>
                    <a:pt x="196" y="38"/>
                  </a:lnTo>
                  <a:lnTo>
                    <a:pt x="184" y="46"/>
                  </a:lnTo>
                  <a:lnTo>
                    <a:pt x="174" y="56"/>
                  </a:lnTo>
                  <a:lnTo>
                    <a:pt x="174" y="56"/>
                  </a:lnTo>
                  <a:lnTo>
                    <a:pt x="134" y="102"/>
                  </a:lnTo>
                  <a:lnTo>
                    <a:pt x="88" y="154"/>
                  </a:lnTo>
                  <a:lnTo>
                    <a:pt x="28" y="154"/>
                  </a:lnTo>
                  <a:lnTo>
                    <a:pt x="0" y="196"/>
                  </a:lnTo>
                  <a:lnTo>
                    <a:pt x="48" y="208"/>
                  </a:lnTo>
                  <a:lnTo>
                    <a:pt x="48" y="208"/>
                  </a:lnTo>
                  <a:lnTo>
                    <a:pt x="50" y="216"/>
                  </a:lnTo>
                  <a:lnTo>
                    <a:pt x="42" y="232"/>
                  </a:lnTo>
                  <a:lnTo>
                    <a:pt x="42" y="232"/>
                  </a:lnTo>
                  <a:lnTo>
                    <a:pt x="42" y="232"/>
                  </a:lnTo>
                  <a:lnTo>
                    <a:pt x="42" y="238"/>
                  </a:lnTo>
                  <a:lnTo>
                    <a:pt x="48" y="246"/>
                  </a:lnTo>
                  <a:lnTo>
                    <a:pt x="60" y="260"/>
                  </a:lnTo>
                  <a:lnTo>
                    <a:pt x="60" y="260"/>
                  </a:lnTo>
                  <a:lnTo>
                    <a:pt x="74" y="272"/>
                  </a:lnTo>
                  <a:lnTo>
                    <a:pt x="82" y="278"/>
                  </a:lnTo>
                  <a:lnTo>
                    <a:pt x="88" y="278"/>
                  </a:lnTo>
                  <a:lnTo>
                    <a:pt x="90" y="278"/>
                  </a:lnTo>
                  <a:lnTo>
                    <a:pt x="106" y="272"/>
                  </a:lnTo>
                  <a:lnTo>
                    <a:pt x="106" y="272"/>
                  </a:lnTo>
                  <a:lnTo>
                    <a:pt x="112" y="272"/>
                  </a:lnTo>
                  <a:lnTo>
                    <a:pt x="126" y="320"/>
                  </a:lnTo>
                  <a:lnTo>
                    <a:pt x="166" y="292"/>
                  </a:lnTo>
                  <a:lnTo>
                    <a:pt x="166" y="230"/>
                  </a:lnTo>
                  <a:lnTo>
                    <a:pt x="166" y="230"/>
                  </a:lnTo>
                  <a:lnTo>
                    <a:pt x="220" y="186"/>
                  </a:lnTo>
                  <a:lnTo>
                    <a:pt x="264" y="146"/>
                  </a:lnTo>
                  <a:lnTo>
                    <a:pt x="264" y="146"/>
                  </a:lnTo>
                  <a:lnTo>
                    <a:pt x="274" y="136"/>
                  </a:lnTo>
                  <a:lnTo>
                    <a:pt x="284" y="124"/>
                  </a:lnTo>
                  <a:lnTo>
                    <a:pt x="298" y="100"/>
                  </a:lnTo>
                  <a:lnTo>
                    <a:pt x="298" y="100"/>
                  </a:lnTo>
                  <a:lnTo>
                    <a:pt x="306" y="82"/>
                  </a:lnTo>
                  <a:lnTo>
                    <a:pt x="312" y="64"/>
                  </a:lnTo>
                  <a:lnTo>
                    <a:pt x="318" y="32"/>
                  </a:lnTo>
                  <a:lnTo>
                    <a:pt x="320" y="10"/>
                  </a:lnTo>
                  <a:lnTo>
                    <a:pt x="320" y="0"/>
                  </a:lnTo>
                  <a:lnTo>
                    <a:pt x="320" y="0"/>
                  </a:lnTo>
                  <a:close/>
                  <a:moveTo>
                    <a:pt x="222" y="126"/>
                  </a:moveTo>
                  <a:lnTo>
                    <a:pt x="222" y="126"/>
                  </a:lnTo>
                  <a:lnTo>
                    <a:pt x="212" y="124"/>
                  </a:lnTo>
                  <a:lnTo>
                    <a:pt x="202" y="118"/>
                  </a:lnTo>
                  <a:lnTo>
                    <a:pt x="196" y="108"/>
                  </a:lnTo>
                  <a:lnTo>
                    <a:pt x="194" y="98"/>
                  </a:lnTo>
                  <a:lnTo>
                    <a:pt x="194" y="98"/>
                  </a:lnTo>
                  <a:lnTo>
                    <a:pt x="196" y="88"/>
                  </a:lnTo>
                  <a:lnTo>
                    <a:pt x="202" y="78"/>
                  </a:lnTo>
                  <a:lnTo>
                    <a:pt x="212" y="72"/>
                  </a:lnTo>
                  <a:lnTo>
                    <a:pt x="222" y="70"/>
                  </a:lnTo>
                  <a:lnTo>
                    <a:pt x="222" y="70"/>
                  </a:lnTo>
                  <a:lnTo>
                    <a:pt x="234" y="72"/>
                  </a:lnTo>
                  <a:lnTo>
                    <a:pt x="242" y="78"/>
                  </a:lnTo>
                  <a:lnTo>
                    <a:pt x="248" y="88"/>
                  </a:lnTo>
                  <a:lnTo>
                    <a:pt x="250" y="98"/>
                  </a:lnTo>
                  <a:lnTo>
                    <a:pt x="250" y="98"/>
                  </a:lnTo>
                  <a:lnTo>
                    <a:pt x="248" y="108"/>
                  </a:lnTo>
                  <a:lnTo>
                    <a:pt x="242" y="118"/>
                  </a:lnTo>
                  <a:lnTo>
                    <a:pt x="234" y="124"/>
                  </a:lnTo>
                  <a:lnTo>
                    <a:pt x="222" y="126"/>
                  </a:lnTo>
                  <a:lnTo>
                    <a:pt x="222" y="12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 name="Freeform 131"/>
            <p:cNvSpPr/>
            <p:nvPr/>
          </p:nvSpPr>
          <p:spPr bwMode="auto">
            <a:xfrm>
              <a:off x="6405563" y="619125"/>
              <a:ext cx="155575" cy="152400"/>
            </a:xfrm>
            <a:custGeom>
              <a:avLst/>
              <a:gdLst/>
              <a:ahLst/>
              <a:cxnLst>
                <a:cxn ang="0">
                  <a:pos x="24" y="72"/>
                </a:cxn>
                <a:cxn ang="0">
                  <a:pos x="24" y="72"/>
                </a:cxn>
                <a:cxn ang="0">
                  <a:pos x="24" y="66"/>
                </a:cxn>
                <a:cxn ang="0">
                  <a:pos x="26" y="50"/>
                </a:cxn>
                <a:cxn ang="0">
                  <a:pos x="26" y="38"/>
                </a:cxn>
                <a:cxn ang="0">
                  <a:pos x="30" y="28"/>
                </a:cxn>
                <a:cxn ang="0">
                  <a:pos x="36" y="16"/>
                </a:cxn>
                <a:cxn ang="0">
                  <a:pos x="42" y="6"/>
                </a:cxn>
                <a:cxn ang="0">
                  <a:pos x="42" y="6"/>
                </a:cxn>
                <a:cxn ang="0">
                  <a:pos x="38" y="0"/>
                </a:cxn>
                <a:cxn ang="0">
                  <a:pos x="38" y="0"/>
                </a:cxn>
                <a:cxn ang="0">
                  <a:pos x="28" y="8"/>
                </a:cxn>
                <a:cxn ang="0">
                  <a:pos x="28" y="8"/>
                </a:cxn>
                <a:cxn ang="0">
                  <a:pos x="18" y="20"/>
                </a:cxn>
                <a:cxn ang="0">
                  <a:pos x="10" y="34"/>
                </a:cxn>
                <a:cxn ang="0">
                  <a:pos x="6" y="50"/>
                </a:cxn>
                <a:cxn ang="0">
                  <a:pos x="2" y="64"/>
                </a:cxn>
                <a:cxn ang="0">
                  <a:pos x="0" y="88"/>
                </a:cxn>
                <a:cxn ang="0">
                  <a:pos x="0" y="96"/>
                </a:cxn>
                <a:cxn ang="0">
                  <a:pos x="0" y="96"/>
                </a:cxn>
                <a:cxn ang="0">
                  <a:pos x="10" y="96"/>
                </a:cxn>
                <a:cxn ang="0">
                  <a:pos x="32" y="94"/>
                </a:cxn>
                <a:cxn ang="0">
                  <a:pos x="46" y="92"/>
                </a:cxn>
                <a:cxn ang="0">
                  <a:pos x="62" y="86"/>
                </a:cxn>
                <a:cxn ang="0">
                  <a:pos x="76" y="80"/>
                </a:cxn>
                <a:cxn ang="0">
                  <a:pos x="90" y="68"/>
                </a:cxn>
                <a:cxn ang="0">
                  <a:pos x="90" y="68"/>
                </a:cxn>
                <a:cxn ang="0">
                  <a:pos x="98" y="58"/>
                </a:cxn>
                <a:cxn ang="0">
                  <a:pos x="98" y="58"/>
                </a:cxn>
                <a:cxn ang="0">
                  <a:pos x="90" y="54"/>
                </a:cxn>
                <a:cxn ang="0">
                  <a:pos x="90" y="54"/>
                </a:cxn>
                <a:cxn ang="0">
                  <a:pos x="80" y="62"/>
                </a:cxn>
                <a:cxn ang="0">
                  <a:pos x="68" y="66"/>
                </a:cxn>
                <a:cxn ang="0">
                  <a:pos x="58" y="70"/>
                </a:cxn>
                <a:cxn ang="0">
                  <a:pos x="48" y="72"/>
                </a:cxn>
                <a:cxn ang="0">
                  <a:pos x="30" y="72"/>
                </a:cxn>
                <a:cxn ang="0">
                  <a:pos x="24" y="72"/>
                </a:cxn>
                <a:cxn ang="0">
                  <a:pos x="24" y="72"/>
                </a:cxn>
              </a:cxnLst>
              <a:rect l="0" t="0" r="r" b="b"/>
              <a:pathLst>
                <a:path w="98" h="96">
                  <a:moveTo>
                    <a:pt x="24" y="72"/>
                  </a:moveTo>
                  <a:lnTo>
                    <a:pt x="24" y="72"/>
                  </a:lnTo>
                  <a:lnTo>
                    <a:pt x="24" y="66"/>
                  </a:lnTo>
                  <a:lnTo>
                    <a:pt x="26" y="50"/>
                  </a:lnTo>
                  <a:lnTo>
                    <a:pt x="26" y="38"/>
                  </a:lnTo>
                  <a:lnTo>
                    <a:pt x="30" y="28"/>
                  </a:lnTo>
                  <a:lnTo>
                    <a:pt x="36" y="16"/>
                  </a:lnTo>
                  <a:lnTo>
                    <a:pt x="42" y="6"/>
                  </a:lnTo>
                  <a:lnTo>
                    <a:pt x="42" y="6"/>
                  </a:lnTo>
                  <a:lnTo>
                    <a:pt x="38" y="0"/>
                  </a:lnTo>
                  <a:lnTo>
                    <a:pt x="38" y="0"/>
                  </a:lnTo>
                  <a:lnTo>
                    <a:pt x="28" y="8"/>
                  </a:lnTo>
                  <a:lnTo>
                    <a:pt x="28" y="8"/>
                  </a:lnTo>
                  <a:lnTo>
                    <a:pt x="18" y="20"/>
                  </a:lnTo>
                  <a:lnTo>
                    <a:pt x="10" y="34"/>
                  </a:lnTo>
                  <a:lnTo>
                    <a:pt x="6" y="50"/>
                  </a:lnTo>
                  <a:lnTo>
                    <a:pt x="2" y="64"/>
                  </a:lnTo>
                  <a:lnTo>
                    <a:pt x="0" y="88"/>
                  </a:lnTo>
                  <a:lnTo>
                    <a:pt x="0" y="96"/>
                  </a:lnTo>
                  <a:lnTo>
                    <a:pt x="0" y="96"/>
                  </a:lnTo>
                  <a:lnTo>
                    <a:pt x="10" y="96"/>
                  </a:lnTo>
                  <a:lnTo>
                    <a:pt x="32" y="94"/>
                  </a:lnTo>
                  <a:lnTo>
                    <a:pt x="46" y="92"/>
                  </a:lnTo>
                  <a:lnTo>
                    <a:pt x="62" y="86"/>
                  </a:lnTo>
                  <a:lnTo>
                    <a:pt x="76" y="80"/>
                  </a:lnTo>
                  <a:lnTo>
                    <a:pt x="90" y="68"/>
                  </a:lnTo>
                  <a:lnTo>
                    <a:pt x="90" y="68"/>
                  </a:lnTo>
                  <a:lnTo>
                    <a:pt x="98" y="58"/>
                  </a:lnTo>
                  <a:lnTo>
                    <a:pt x="98" y="58"/>
                  </a:lnTo>
                  <a:lnTo>
                    <a:pt x="90" y="54"/>
                  </a:lnTo>
                  <a:lnTo>
                    <a:pt x="90" y="54"/>
                  </a:lnTo>
                  <a:lnTo>
                    <a:pt x="80" y="62"/>
                  </a:lnTo>
                  <a:lnTo>
                    <a:pt x="68" y="66"/>
                  </a:lnTo>
                  <a:lnTo>
                    <a:pt x="58" y="70"/>
                  </a:lnTo>
                  <a:lnTo>
                    <a:pt x="48" y="72"/>
                  </a:lnTo>
                  <a:lnTo>
                    <a:pt x="30" y="72"/>
                  </a:lnTo>
                  <a:lnTo>
                    <a:pt x="24" y="72"/>
                  </a:lnTo>
                  <a:lnTo>
                    <a:pt x="24" y="72"/>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1" y="247362"/>
            <a:ext cx="3352801" cy="459105"/>
          </a:xfrm>
          <a:prstGeom prst="rect">
            <a:avLst/>
          </a:prstGeom>
          <a:solidFill>
            <a:schemeClr val="tx2">
              <a:lumMod val="60000"/>
              <a:lumOff val="40000"/>
            </a:schemeClr>
          </a:solidFill>
        </p:spPr>
        <p:txBody>
          <a:bodyPr wrap="square" lIns="91424" tIns="45712" rIns="91424" bIns="45712" rtlCol="0">
            <a:spAutoFit/>
          </a:bodyPr>
          <a:lstStyle/>
          <a:p>
            <a:pPr marL="0" marR="0" lvl="0" indent="0" defTabSz="4572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a:ln>
                  <a:noFill/>
                </a:ln>
                <a:solidFill>
                  <a:schemeClr val="bg1"/>
                </a:solidFill>
                <a:effectLst/>
                <a:uLnTx/>
                <a:uFillTx/>
                <a:latin typeface="Century Gothic" panose="020B0502020202020204"/>
                <a:ea typeface="微软雅黑" panose="020B0503020204020204" pitchFamily="34" charset="-122"/>
              </a:rPr>
              <a:t>产品</a:t>
            </a:r>
            <a:r>
              <a:rPr kumimoji="1" lang="zh-CN" altLang="en-US" sz="2400" b="1" i="0" u="none" strike="noStrike" kern="0" cap="none" spc="0" normalizeH="0" baseline="0" noProof="0">
                <a:ln>
                  <a:noFill/>
                </a:ln>
                <a:solidFill>
                  <a:schemeClr val="bg1"/>
                </a:solidFill>
                <a:effectLst/>
                <a:uLnTx/>
                <a:uFillTx/>
                <a:latin typeface="Century Gothic" panose="020B0502020202020204"/>
                <a:ea typeface="微软雅黑" panose="020B0503020204020204" pitchFamily="34" charset="-122"/>
              </a:rPr>
              <a:t>分析</a:t>
            </a:r>
            <a:endParaRPr kumimoji="1" lang="zh-CN" altLang="en-US" sz="2400" b="1" i="0" u="none" strike="noStrike" kern="0" cap="none" spc="0" normalizeH="0" baseline="0" noProof="0">
              <a:ln>
                <a:noFill/>
              </a:ln>
              <a:solidFill>
                <a:schemeClr val="bg1"/>
              </a:solidFill>
              <a:effectLst/>
              <a:uLnTx/>
              <a:uFillTx/>
              <a:latin typeface="Century Gothic" panose="020B0502020202020204"/>
              <a:ea typeface="微软雅黑" panose="020B0503020204020204" pitchFamily="34" charset="-122"/>
            </a:endParaRPr>
          </a:p>
        </p:txBody>
      </p:sp>
      <p:sp>
        <p:nvSpPr>
          <p:cNvPr id="25" name="椭圆 24"/>
          <p:cNvSpPr/>
          <p:nvPr/>
        </p:nvSpPr>
        <p:spPr>
          <a:xfrm>
            <a:off x="6686226" y="1373820"/>
            <a:ext cx="519831" cy="519831"/>
          </a:xfrm>
          <a:prstGeom prst="ellipse">
            <a:avLst/>
          </a:prstGeom>
          <a:solidFill>
            <a:srgbClr val="0097CC"/>
          </a:solidFill>
          <a:ln w="9525" cap="flat" cmpd="sng" algn="ctr">
            <a:noFill/>
            <a:prstDash val="solid"/>
          </a:ln>
          <a:effectLst/>
        </p:spPr>
        <p:txBody>
          <a:bodyPr rtlCol="0" anchor="ctr"/>
          <a:lstStyle/>
          <a:p>
            <a:pPr marL="0" marR="0" lvl="0" indent="0" algn="ctr" defTabSz="457200" eaLnBrk="1" fontAlgn="auto" latinLnBrk="0" hangingPunct="1">
              <a:lnSpc>
                <a:spcPct val="90000"/>
              </a:lnSpc>
              <a:spcBef>
                <a:spcPts val="0"/>
              </a:spcBef>
              <a:spcAft>
                <a:spcPts val="0"/>
              </a:spcAft>
              <a:buClrTx/>
              <a:buSzTx/>
              <a:buFontTx/>
              <a:buNone/>
              <a:defRPr/>
            </a:pPr>
            <a:r>
              <a:rPr kumimoji="1" lang="en-US" altLang="zh-CN" sz="18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rPr>
              <a:t>1</a:t>
            </a:r>
            <a:endParaRPr kumimoji="1" lang="en-US" altLang="zh-CN" sz="18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26" name="矩形 25"/>
          <p:cNvSpPr/>
          <p:nvPr/>
        </p:nvSpPr>
        <p:spPr>
          <a:xfrm>
            <a:off x="7381792" y="1384936"/>
            <a:ext cx="3887472" cy="1798955"/>
          </a:xfrm>
          <a:prstGeom prst="rect">
            <a:avLst/>
          </a:prstGeom>
        </p:spPr>
        <p:txBody>
          <a:bodyPr wrap="square">
            <a:spAutoFit/>
          </a:bodyPr>
          <a:lstStyle/>
          <a:p>
            <a:pPr marL="0" marR="0" lvl="0" indent="0" defTabSz="457200" eaLnBrk="1" fontAlgn="auto" latinLnBrk="0" hangingPunct="1">
              <a:lnSpc>
                <a:spcPct val="130000"/>
              </a:lnSpc>
              <a:spcBef>
                <a:spcPts val="0"/>
              </a:spcBef>
              <a:spcAft>
                <a:spcPts val="0"/>
              </a:spcAft>
              <a:buClrTx/>
              <a:buSzTx/>
              <a:buFontTx/>
              <a:buNone/>
              <a:defRPr/>
            </a:pPr>
            <a:r>
              <a:rPr kumimoji="1" lang="en-US" altLang="zh-CN" b="1" i="0" u="none" strike="noStrike" kern="0" cap="none" spc="0" normalizeH="0" baseline="0" noProof="0">
                <a:ln>
                  <a:noFill/>
                </a:ln>
                <a:solidFill>
                  <a:schemeClr val="bg1"/>
                </a:solidFill>
                <a:effectLst/>
                <a:uLnTx/>
                <a:uFillTx/>
                <a:ea typeface="微软雅黑" panose="020B0503020204020204" pitchFamily="34" charset="-122"/>
                <a:cs typeface="微软雅黑" panose="020B0503020204020204" pitchFamily="34" charset="-122"/>
              </a:rPr>
              <a:t>PVE</a:t>
            </a:r>
            <a:endParaRPr kumimoji="1" lang="en-US" altLang="zh-CN" b="1" i="0" u="none" strike="noStrike" kern="0" cap="none" spc="0" normalizeH="0" baseline="0" noProof="0">
              <a:ln>
                <a:noFill/>
              </a:ln>
              <a:solidFill>
                <a:schemeClr val="bg1"/>
              </a:solidFill>
              <a:effectLst/>
              <a:uLnTx/>
              <a:uFillTx/>
              <a:ea typeface="微软雅黑" panose="020B0503020204020204" pitchFamily="34" charset="-122"/>
              <a:cs typeface="微软雅黑" panose="020B0503020204020204" pitchFamily="34" charset="-122"/>
            </a:endParaRPr>
          </a:p>
          <a:p>
            <a:pPr marL="0" indent="0">
              <a:buNone/>
            </a:pPr>
            <a:r>
              <a:rPr kumimoji="1" lang="zh-CN" altLang="en-US" sz="1200" i="0" u="none" strike="noStrike" kern="0" cap="none" spc="0" normalizeH="0" baseline="0" noProof="0">
                <a:ln>
                  <a:noFill/>
                </a:ln>
                <a:solidFill>
                  <a:schemeClr val="bg1"/>
                </a:solidFill>
                <a:effectLst/>
                <a:uLnTx/>
                <a:uFillTx/>
                <a:ea typeface="微软雅黑" panose="020B0503020204020204" pitchFamily="34" charset="-122"/>
                <a:cs typeface="微软雅黑" panose="020B0503020204020204" pitchFamily="34" charset="-122"/>
              </a:rPr>
              <a:t>PVP是与另一个玩家间的博弈，或者是两个团队之间的博弈。而PVE是与设计者之间的博弈。</a:t>
            </a:r>
            <a:r>
              <a:rPr lang="zh-CN" altLang="en-US" sz="1200">
                <a:solidFill>
                  <a:schemeClr val="bg1"/>
                </a:solidFill>
                <a:latin typeface="微软雅黑" panose="020B0503020204020204" pitchFamily="34" charset="-122"/>
                <a:ea typeface="微软雅黑" panose="020B0503020204020204" pitchFamily="34" charset="-122"/>
                <a:sym typeface="+mn-ea"/>
              </a:rPr>
              <a:t>面对一款游戏，你能否从中获得更丰富、更多样化的审美体验，拓宽我们在真实世界里的坐标和边界，去思考、去沉浸、去体验、去成长，才是首要考虑的事情。</a:t>
            </a:r>
            <a:endParaRPr lang="zh-CN" altLang="en-US" sz="1200">
              <a:solidFill>
                <a:schemeClr val="bg1"/>
              </a:solidFill>
              <a:latin typeface="微软雅黑" panose="020B0503020204020204" pitchFamily="34" charset="-122"/>
              <a:ea typeface="微软雅黑" panose="020B0503020204020204" pitchFamily="34" charset="-122"/>
            </a:endParaRPr>
          </a:p>
          <a:p>
            <a:pPr marL="0" indent="0">
              <a:buNone/>
            </a:pPr>
            <a:r>
              <a:rPr lang="zh-CN" altLang="en-US" sz="1200">
                <a:solidFill>
                  <a:schemeClr val="bg1"/>
                </a:solidFill>
                <a:latin typeface="微软雅黑" panose="020B0503020204020204" pitchFamily="34" charset="-122"/>
                <a:ea typeface="微软雅黑" panose="020B0503020204020204" pitchFamily="34" charset="-122"/>
                <a:sym typeface="+mn-ea"/>
              </a:rPr>
              <a:t>而这也是游戏的价值所在。</a:t>
            </a:r>
            <a:endParaRPr kumimoji="1" lang="zh-CN" altLang="en-US" sz="1200" i="0" u="none" strike="noStrike" kern="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defTabSz="457200" eaLnBrk="1" fontAlgn="auto" latinLnBrk="0" hangingPunct="1">
              <a:lnSpc>
                <a:spcPct val="130000"/>
              </a:lnSpc>
              <a:spcBef>
                <a:spcPts val="0"/>
              </a:spcBef>
              <a:spcAft>
                <a:spcPts val="0"/>
              </a:spcAft>
              <a:buClrTx/>
              <a:buSzTx/>
              <a:buFontTx/>
              <a:buNone/>
              <a:defRPr/>
            </a:pPr>
            <a:endParaRPr kumimoji="1" lang="zh-CN" altLang="en-US" sz="120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 name="椭圆 27"/>
          <p:cNvSpPr/>
          <p:nvPr/>
        </p:nvSpPr>
        <p:spPr>
          <a:xfrm>
            <a:off x="6686226" y="3006272"/>
            <a:ext cx="519831" cy="519831"/>
          </a:xfrm>
          <a:prstGeom prst="ellipse">
            <a:avLst/>
          </a:prstGeom>
          <a:solidFill>
            <a:srgbClr val="007EA8"/>
          </a:solidFill>
          <a:ln w="9525" cap="flat" cmpd="sng" algn="ctr">
            <a:noFill/>
            <a:prstDash val="solid"/>
          </a:ln>
          <a:effectLst/>
        </p:spPr>
        <p:txBody>
          <a:bodyPr rtlCol="0" anchor="ctr"/>
          <a:lstStyle/>
          <a:p>
            <a:pPr marL="0" marR="0" lvl="0" indent="0" algn="ctr" defTabSz="457200" eaLnBrk="1" fontAlgn="auto" latinLnBrk="0" hangingPunct="1">
              <a:lnSpc>
                <a:spcPct val="90000"/>
              </a:lnSpc>
              <a:spcBef>
                <a:spcPts val="0"/>
              </a:spcBef>
              <a:spcAft>
                <a:spcPts val="0"/>
              </a:spcAft>
              <a:buClrTx/>
              <a:buSzTx/>
              <a:buFontTx/>
              <a:buNone/>
              <a:defRPr/>
            </a:pPr>
            <a:r>
              <a:rPr kumimoji="1" lang="en-US" altLang="zh-CN" sz="1800" b="1" i="0" u="none" strike="noStrike" kern="0" cap="none" spc="0" normalizeH="0" baseline="0" noProof="0">
                <a:ln>
                  <a:noFill/>
                </a:ln>
                <a:solidFill>
                  <a:prstClr val="white"/>
                </a:solidFill>
                <a:effectLst/>
                <a:uLnTx/>
                <a:uFillTx/>
                <a:latin typeface="Calibri" panose="020F0502020204030204"/>
                <a:ea typeface="宋体" panose="02010600030101010101" pitchFamily="2" charset="-122"/>
              </a:rPr>
              <a:t>2</a:t>
            </a:r>
            <a:endParaRPr kumimoji="1" lang="zh-CN" altLang="en-US" sz="1800" b="1"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7" name="矩形 8"/>
          <p:cNvSpPr/>
          <p:nvPr/>
        </p:nvSpPr>
        <p:spPr>
          <a:xfrm flipH="1" flipV="1">
            <a:off x="7718344" y="-2091"/>
            <a:ext cx="4470832" cy="1080434"/>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5">
              <a:lumMod val="20000"/>
              <a:lumOff val="80000"/>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18" name="矩形 8"/>
          <p:cNvSpPr/>
          <p:nvPr/>
        </p:nvSpPr>
        <p:spPr>
          <a:xfrm flipH="1" flipV="1">
            <a:off x="9293311" y="-4526"/>
            <a:ext cx="2898688" cy="700505"/>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1">
              <a:lumMod val="40000"/>
              <a:lumOff val="60000"/>
              <a:alpha val="6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19" name="矩形 18"/>
          <p:cNvSpPr/>
          <p:nvPr/>
        </p:nvSpPr>
        <p:spPr>
          <a:xfrm>
            <a:off x="3528921" y="247362"/>
            <a:ext cx="331184"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036226" y="247362"/>
            <a:ext cx="195172"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381792" y="3104224"/>
            <a:ext cx="3887472" cy="2369185"/>
          </a:xfrm>
          <a:prstGeom prst="rect">
            <a:avLst/>
          </a:prstGeom>
        </p:spPr>
        <p:txBody>
          <a:bodyPr wrap="square">
            <a:spAutoFit/>
          </a:bodyPr>
          <a:lstStyle/>
          <a:p>
            <a:pPr marL="0" marR="0" lvl="0" indent="0" defTabSz="457200" eaLnBrk="1" fontAlgn="auto" latinLnBrk="0" hangingPunct="1">
              <a:lnSpc>
                <a:spcPct val="130000"/>
              </a:lnSpc>
              <a:spcBef>
                <a:spcPts val="0"/>
              </a:spcBef>
              <a:spcAft>
                <a:spcPts val="0"/>
              </a:spcAft>
              <a:buClrTx/>
              <a:buSzTx/>
              <a:buFontTx/>
              <a:buNone/>
              <a:defRPr/>
            </a:pPr>
            <a:r>
              <a:rPr kumimoji="1" lang="en-US" altLang="zh-CN" b="1" i="0" u="none" strike="noStrike" kern="0" cap="none" spc="0" normalizeH="0" baseline="0" noProof="0">
                <a:ln>
                  <a:noFill/>
                </a:ln>
                <a:solidFill>
                  <a:schemeClr val="bg1"/>
                </a:solidFill>
                <a:effectLst/>
                <a:uLnTx/>
                <a:uFillTx/>
                <a:ea typeface="微软雅黑" panose="020B0503020204020204" pitchFamily="34" charset="-122"/>
                <a:cs typeface="微软雅黑" panose="020B0503020204020204" pitchFamily="34" charset="-122"/>
              </a:rPr>
              <a:t>2D</a:t>
            </a:r>
            <a:r>
              <a:rPr kumimoji="1" lang="zh-CN" altLang="en-US" b="1" i="0" u="none" strike="noStrike" kern="0" cap="none" spc="0" normalizeH="0" baseline="0" noProof="0">
                <a:ln>
                  <a:noFill/>
                </a:ln>
                <a:solidFill>
                  <a:schemeClr val="bg1"/>
                </a:solidFill>
                <a:effectLst/>
                <a:uLnTx/>
                <a:uFillTx/>
                <a:ea typeface="微软雅黑" panose="020B0503020204020204" pitchFamily="34" charset="-122"/>
                <a:cs typeface="微软雅黑" panose="020B0503020204020204" pitchFamily="34" charset="-122"/>
              </a:rPr>
              <a:t>像素</a:t>
            </a:r>
            <a:endParaRPr kumimoji="1" lang="zh-CN" altLang="en-US" b="1" i="0" u="none" strike="noStrike" kern="0" cap="none" spc="0" normalizeH="0" baseline="0" noProof="0">
              <a:ln>
                <a:noFill/>
              </a:ln>
              <a:solidFill>
                <a:schemeClr val="bg1"/>
              </a:solidFill>
              <a:effectLst/>
              <a:uLnTx/>
              <a:uFillTx/>
              <a:ea typeface="微软雅黑" panose="020B0503020204020204" pitchFamily="34" charset="-122"/>
              <a:cs typeface="微软雅黑" panose="020B0503020204020204" pitchFamily="34" charset="-122"/>
            </a:endParaRPr>
          </a:p>
          <a:p>
            <a:pPr defTabSz="457200">
              <a:lnSpc>
                <a:spcPct val="130000"/>
              </a:lnSpc>
              <a:defRPr/>
            </a:pPr>
            <a:r>
              <a:rPr kumimoji="1" lang="en-US" altLang="zh-CN" sz="1200" kern="0" dirty="0">
                <a:solidFill>
                  <a:schemeClr val="bg1"/>
                </a:solidFill>
                <a:ea typeface="微软雅黑" panose="020B0503020204020204" pitchFamily="34" charset="-122"/>
              </a:rPr>
              <a:t>大量像素游戏的成功其实不在像素。像素只是一种艺术形式，决定游戏命运的是玩法，美术起到井上添花的作用。 </a:t>
            </a:r>
            <a:r>
              <a:rPr kumimoji="1" lang="zh-CN" altLang="en-US" sz="1200" kern="0" dirty="0">
                <a:solidFill>
                  <a:schemeClr val="bg1"/>
                </a:solidFill>
                <a:ea typeface="微软雅黑" panose="020B0503020204020204" pitchFamily="34" charset="-122"/>
              </a:rPr>
              <a:t>像素的美丽在于极简之美与被激发的玩家</a:t>
            </a:r>
            <a:r>
              <a:rPr kumimoji="1" lang="zh-CN" altLang="en-US" sz="1200" kern="0" dirty="0">
                <a:solidFill>
                  <a:schemeClr val="bg1"/>
                </a:solidFill>
                <a:ea typeface="微软雅黑" panose="020B0503020204020204" pitchFamily="34" charset="-122"/>
              </a:rPr>
              <a:t>想象力。</a:t>
            </a:r>
            <a:endParaRPr kumimoji="1" lang="zh-CN" altLang="en-US" sz="1200" kern="0" dirty="0">
              <a:solidFill>
                <a:schemeClr val="bg1"/>
              </a:solidFill>
              <a:ea typeface="微软雅黑" panose="020B0503020204020204" pitchFamily="34" charset="-122"/>
            </a:endParaRPr>
          </a:p>
          <a:p>
            <a:pPr defTabSz="457200">
              <a:lnSpc>
                <a:spcPct val="130000"/>
              </a:lnSpc>
              <a:defRPr/>
            </a:pPr>
            <a:r>
              <a:rPr lang="zh-CN" altLang="en-US" sz="1200">
                <a:solidFill>
                  <a:schemeClr val="bg1"/>
                </a:solidFill>
                <a:latin typeface="微软雅黑" panose="020B0503020204020204" pitchFamily="34" charset="-122"/>
                <a:ea typeface="微软雅黑" panose="020B0503020204020204" pitchFamily="34" charset="-122"/>
                <a:sym typeface="+mn-ea"/>
              </a:rPr>
              <a:t>与自由视角的3D游戏相比，2D横版游戏或许在角色的行为表达以及代入感上有所欠缺，但却可以把更多的艺术表达投入在画面以及配乐上。从某种角度来说，这可能是2D横版游戏独有的优势。</a:t>
            </a:r>
            <a:endParaRPr lang="zh-CN" altLang="en-US" sz="1200">
              <a:solidFill>
                <a:schemeClr val="bg1"/>
              </a:solidFill>
              <a:latin typeface="微软雅黑" panose="020B0503020204020204" pitchFamily="34" charset="-122"/>
              <a:ea typeface="微软雅黑" panose="020B0503020204020204" pitchFamily="34" charset="-122"/>
            </a:endParaRPr>
          </a:p>
          <a:p>
            <a:pPr defTabSz="457200">
              <a:lnSpc>
                <a:spcPct val="130000"/>
              </a:lnSpc>
              <a:defRPr/>
            </a:pPr>
            <a:endParaRPr kumimoji="1" lang="zh-CN" altLang="en-US" sz="1200" kern="0" dirty="0">
              <a:solidFill>
                <a:schemeClr val="bg1"/>
              </a:solidFill>
              <a:ea typeface="微软雅黑" panose="020B0503020204020204" pitchFamily="34" charset="-122"/>
            </a:endParaRPr>
          </a:p>
        </p:txBody>
      </p:sp>
      <p:sp>
        <p:nvSpPr>
          <p:cNvPr id="22" name="矩形 21"/>
          <p:cNvSpPr/>
          <p:nvPr/>
        </p:nvSpPr>
        <p:spPr>
          <a:xfrm>
            <a:off x="7381792" y="4638725"/>
            <a:ext cx="3887472" cy="690880"/>
          </a:xfrm>
          <a:prstGeom prst="rect">
            <a:avLst/>
          </a:prstGeom>
        </p:spPr>
        <p:txBody>
          <a:bodyPr wrap="square">
            <a:spAutoFit/>
          </a:bodyPr>
          <a:lstStyle/>
          <a:p>
            <a:pPr marL="0" marR="0" lvl="0" indent="0" defTabSz="457200" eaLnBrk="1" fontAlgn="auto" latinLnBrk="0" hangingPunct="1">
              <a:lnSpc>
                <a:spcPct val="130000"/>
              </a:lnSpc>
              <a:spcBef>
                <a:spcPts val="0"/>
              </a:spcBef>
              <a:spcAft>
                <a:spcPts val="0"/>
              </a:spcAft>
              <a:buClrTx/>
              <a:buSzTx/>
              <a:buFontTx/>
              <a:buNone/>
              <a:defRPr/>
            </a:pPr>
            <a:endParaRPr kumimoji="1" lang="zh-CN" altLang="en-US" b="1" i="0" u="none" strike="noStrike" kern="0" cap="none" spc="0" normalizeH="0" baseline="0" noProof="0">
              <a:ln>
                <a:noFill/>
              </a:ln>
              <a:solidFill>
                <a:schemeClr val="bg1"/>
              </a:solidFill>
              <a:effectLst/>
              <a:uLnTx/>
              <a:uFillTx/>
              <a:ea typeface="微软雅黑" panose="020B0503020204020204" pitchFamily="34" charset="-122"/>
              <a:cs typeface="微软雅黑" panose="020B0503020204020204" pitchFamily="34" charset="-122"/>
            </a:endParaRPr>
          </a:p>
          <a:p>
            <a:pPr defTabSz="457200">
              <a:lnSpc>
                <a:spcPct val="130000"/>
              </a:lnSpc>
              <a:defRPr/>
            </a:pPr>
            <a:endParaRPr kumimoji="1" lang="en-US" altLang="zh-CN" sz="1200" kern="0" dirty="0">
              <a:solidFill>
                <a:schemeClr val="bg1"/>
              </a:solidFill>
              <a:ea typeface="微软雅黑" panose="020B0503020204020204" pitchFamily="34" charset="-122"/>
            </a:endParaRPr>
          </a:p>
        </p:txBody>
      </p:sp>
      <p:pic>
        <p:nvPicPr>
          <p:cNvPr id="8" name="图片 7" descr="iPhone6 白色 正面 竖立.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669833" y="1998338"/>
            <a:ext cx="4696871" cy="9268430"/>
          </a:xfrm>
          <a:prstGeom prst="rect">
            <a:avLst/>
          </a:prstGeom>
          <a:effectLst>
            <a:outerShdw blurRad="50800" dist="38100" dir="2700000" algn="tl" rotWithShape="0">
              <a:prstClr val="black">
                <a:alpha val="40000"/>
              </a:prstClr>
            </a:outerShdw>
          </a:effectLst>
        </p:spPr>
      </p:pic>
      <p:pic>
        <p:nvPicPr>
          <p:cNvPr id="9" name="图片 8" descr="2015-01-06_VancouverView_EN-AU11455268916_1920x1080.jpg"/>
          <p:cNvPicPr>
            <a:picLocks noChangeAspect="1"/>
          </p:cNvPicPr>
          <p:nvPr>
            <p:custDataLst>
              <p:tags r:id="rId3"/>
            </p:custDataLst>
          </p:nvPr>
        </p:nvPicPr>
        <p:blipFill rotWithShape="1">
          <a:blip r:embed="rId4">
            <a:extLst>
              <a:ext uri="{28A0092B-C50C-407E-A947-70E740481C1C}">
                <a14:useLocalDpi xmlns:a14="http://schemas.microsoft.com/office/drawing/2010/main" val="0"/>
              </a:ext>
            </a:extLst>
          </a:blip>
          <a:srcRect l="31243" r="36938"/>
          <a:stretch>
            <a:fillRect/>
          </a:stretch>
        </p:blipFill>
        <p:spPr>
          <a:xfrm>
            <a:off x="1257300" y="3515536"/>
            <a:ext cx="3517899" cy="6219013"/>
          </a:xfrm>
          <a:prstGeom prst="rect">
            <a:avLst/>
          </a:prstGeom>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64984"/>
            <a:ext cx="3352801" cy="461649"/>
          </a:xfrm>
          <a:prstGeom prst="rect">
            <a:avLst/>
          </a:prstGeom>
          <a:solidFill>
            <a:schemeClr val="tx2">
              <a:lumMod val="60000"/>
              <a:lumOff val="40000"/>
            </a:schemeClr>
          </a:solidFill>
        </p:spPr>
        <p:txBody>
          <a:bodyPr wrap="square" lIns="91424" tIns="45712" rIns="91424" bIns="45712"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背景梗概</a:t>
            </a:r>
            <a:endParaRPr kumimoji="1" lang="en-US" altLang="zh-CN" sz="2400" b="1"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grpSp>
        <p:nvGrpSpPr>
          <p:cNvPr id="118" name="组 6"/>
          <p:cNvGrpSpPr/>
          <p:nvPr/>
        </p:nvGrpSpPr>
        <p:grpSpPr>
          <a:xfrm flipH="1">
            <a:off x="2131245" y="2101612"/>
            <a:ext cx="2517108" cy="448398"/>
            <a:chOff x="6002886" y="1044337"/>
            <a:chExt cx="2517108" cy="448398"/>
          </a:xfrm>
        </p:grpSpPr>
        <p:cxnSp>
          <p:nvCxnSpPr>
            <p:cNvPr id="119" name="直线连接符 7"/>
            <p:cNvCxnSpPr/>
            <p:nvPr/>
          </p:nvCxnSpPr>
          <p:spPr>
            <a:xfrm flipV="1">
              <a:off x="6002886" y="1044337"/>
              <a:ext cx="427567" cy="448398"/>
            </a:xfrm>
            <a:prstGeom prst="line">
              <a:avLst/>
            </a:prstGeom>
            <a:noFill/>
            <a:ln w="25400" cap="flat" cmpd="sng" algn="ctr">
              <a:solidFill>
                <a:srgbClr val="FA8010"/>
              </a:solidFill>
              <a:prstDash val="solid"/>
            </a:ln>
            <a:effectLst/>
          </p:spPr>
        </p:cxnSp>
        <p:cxnSp>
          <p:nvCxnSpPr>
            <p:cNvPr id="120" name="直线连接符 8"/>
            <p:cNvCxnSpPr/>
            <p:nvPr/>
          </p:nvCxnSpPr>
          <p:spPr>
            <a:xfrm>
              <a:off x="6430453" y="1044337"/>
              <a:ext cx="2089541" cy="0"/>
            </a:xfrm>
            <a:prstGeom prst="line">
              <a:avLst/>
            </a:prstGeom>
            <a:noFill/>
            <a:ln w="25400" cap="flat" cmpd="sng" algn="ctr">
              <a:solidFill>
                <a:srgbClr val="FA8010"/>
              </a:solidFill>
              <a:prstDash val="solid"/>
            </a:ln>
            <a:effectLst/>
          </p:spPr>
        </p:cxnSp>
      </p:grpSp>
      <p:grpSp>
        <p:nvGrpSpPr>
          <p:cNvPr id="121" name="组 9"/>
          <p:cNvGrpSpPr/>
          <p:nvPr/>
        </p:nvGrpSpPr>
        <p:grpSpPr>
          <a:xfrm flipV="1">
            <a:off x="7519821" y="4185373"/>
            <a:ext cx="2517108" cy="448398"/>
            <a:chOff x="6002886" y="1044337"/>
            <a:chExt cx="2517108" cy="448398"/>
          </a:xfrm>
        </p:grpSpPr>
        <p:cxnSp>
          <p:nvCxnSpPr>
            <p:cNvPr id="122" name="直线连接符 10"/>
            <p:cNvCxnSpPr/>
            <p:nvPr/>
          </p:nvCxnSpPr>
          <p:spPr>
            <a:xfrm flipV="1">
              <a:off x="6002886" y="1044337"/>
              <a:ext cx="427567" cy="448398"/>
            </a:xfrm>
            <a:prstGeom prst="line">
              <a:avLst/>
            </a:prstGeom>
            <a:noFill/>
            <a:ln w="25400" cap="flat" cmpd="sng" algn="ctr">
              <a:solidFill>
                <a:srgbClr val="FA8010"/>
              </a:solidFill>
              <a:prstDash val="solid"/>
            </a:ln>
            <a:effectLst/>
          </p:spPr>
        </p:cxnSp>
        <p:cxnSp>
          <p:nvCxnSpPr>
            <p:cNvPr id="123" name="直线连接符 11"/>
            <p:cNvCxnSpPr/>
            <p:nvPr/>
          </p:nvCxnSpPr>
          <p:spPr>
            <a:xfrm>
              <a:off x="6430453" y="1044337"/>
              <a:ext cx="2089541" cy="0"/>
            </a:xfrm>
            <a:prstGeom prst="line">
              <a:avLst/>
            </a:prstGeom>
            <a:noFill/>
            <a:ln w="25400" cap="flat" cmpd="sng" algn="ctr">
              <a:solidFill>
                <a:srgbClr val="FA8010"/>
              </a:solidFill>
              <a:prstDash val="solid"/>
            </a:ln>
            <a:effectLst/>
          </p:spPr>
        </p:cxnSp>
      </p:grpSp>
      <p:grpSp>
        <p:nvGrpSpPr>
          <p:cNvPr id="124" name="组 12"/>
          <p:cNvGrpSpPr/>
          <p:nvPr/>
        </p:nvGrpSpPr>
        <p:grpSpPr>
          <a:xfrm flipH="1" flipV="1">
            <a:off x="2133705" y="4185373"/>
            <a:ext cx="2517108" cy="448398"/>
            <a:chOff x="6002886" y="1044337"/>
            <a:chExt cx="2517108" cy="448398"/>
          </a:xfrm>
        </p:grpSpPr>
        <p:cxnSp>
          <p:nvCxnSpPr>
            <p:cNvPr id="125" name="直线连接符 13"/>
            <p:cNvCxnSpPr/>
            <p:nvPr/>
          </p:nvCxnSpPr>
          <p:spPr>
            <a:xfrm flipV="1">
              <a:off x="6002886" y="1044337"/>
              <a:ext cx="427567" cy="448398"/>
            </a:xfrm>
            <a:prstGeom prst="line">
              <a:avLst/>
            </a:prstGeom>
            <a:noFill/>
            <a:ln w="25400" cap="flat" cmpd="sng" algn="ctr">
              <a:solidFill>
                <a:srgbClr val="FA8010"/>
              </a:solidFill>
              <a:prstDash val="solid"/>
            </a:ln>
            <a:effectLst/>
          </p:spPr>
        </p:cxnSp>
        <p:cxnSp>
          <p:nvCxnSpPr>
            <p:cNvPr id="126" name="直线连接符 14"/>
            <p:cNvCxnSpPr/>
            <p:nvPr/>
          </p:nvCxnSpPr>
          <p:spPr>
            <a:xfrm>
              <a:off x="6430453" y="1044337"/>
              <a:ext cx="2089541" cy="0"/>
            </a:xfrm>
            <a:prstGeom prst="line">
              <a:avLst/>
            </a:prstGeom>
            <a:noFill/>
            <a:ln w="25400" cap="flat" cmpd="sng" algn="ctr">
              <a:solidFill>
                <a:srgbClr val="FA8010"/>
              </a:solidFill>
              <a:prstDash val="solid"/>
            </a:ln>
            <a:effectLst/>
          </p:spPr>
        </p:cxnSp>
      </p:grpSp>
      <p:grpSp>
        <p:nvGrpSpPr>
          <p:cNvPr id="127" name="组 15"/>
          <p:cNvGrpSpPr/>
          <p:nvPr/>
        </p:nvGrpSpPr>
        <p:grpSpPr>
          <a:xfrm>
            <a:off x="7517361" y="2101612"/>
            <a:ext cx="2517108" cy="448398"/>
            <a:chOff x="6002886" y="1044337"/>
            <a:chExt cx="2517108" cy="448398"/>
          </a:xfrm>
        </p:grpSpPr>
        <p:cxnSp>
          <p:nvCxnSpPr>
            <p:cNvPr id="128" name="直线连接符 16"/>
            <p:cNvCxnSpPr/>
            <p:nvPr/>
          </p:nvCxnSpPr>
          <p:spPr>
            <a:xfrm flipV="1">
              <a:off x="6002886" y="1044337"/>
              <a:ext cx="427567" cy="448398"/>
            </a:xfrm>
            <a:prstGeom prst="line">
              <a:avLst/>
            </a:prstGeom>
            <a:noFill/>
            <a:ln w="25400" cap="flat" cmpd="sng" algn="ctr">
              <a:solidFill>
                <a:srgbClr val="FA8010"/>
              </a:solidFill>
              <a:prstDash val="solid"/>
            </a:ln>
            <a:effectLst/>
          </p:spPr>
        </p:cxnSp>
        <p:cxnSp>
          <p:nvCxnSpPr>
            <p:cNvPr id="129" name="直线连接符 17"/>
            <p:cNvCxnSpPr/>
            <p:nvPr/>
          </p:nvCxnSpPr>
          <p:spPr>
            <a:xfrm>
              <a:off x="6430453" y="1044337"/>
              <a:ext cx="2089541" cy="0"/>
            </a:xfrm>
            <a:prstGeom prst="line">
              <a:avLst/>
            </a:prstGeom>
            <a:noFill/>
            <a:ln w="25400" cap="flat" cmpd="sng" algn="ctr">
              <a:solidFill>
                <a:srgbClr val="FA8010"/>
              </a:solidFill>
              <a:prstDash val="solid"/>
            </a:ln>
            <a:effectLst/>
          </p:spPr>
        </p:cxnSp>
      </p:grpSp>
      <p:sp>
        <p:nvSpPr>
          <p:cNvPr id="131" name="椭圆 130"/>
          <p:cNvSpPr/>
          <p:nvPr/>
        </p:nvSpPr>
        <p:spPr>
          <a:xfrm>
            <a:off x="4441807" y="1716427"/>
            <a:ext cx="3289340" cy="3289340"/>
          </a:xfrm>
          <a:prstGeom prst="ellipse">
            <a:avLst/>
          </a:prstGeom>
          <a:noFill/>
          <a:ln w="28575" cap="flat" cmpd="sng" algn="ctr">
            <a:solidFill>
              <a:srgbClr val="FA8010"/>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pic>
        <p:nvPicPr>
          <p:cNvPr id="132" name="图片 131" descr="地球.png"/>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4712905" y="1987525"/>
            <a:ext cx="2747145" cy="2747145"/>
          </a:xfrm>
          <a:prstGeom prst="rect">
            <a:avLst/>
          </a:prstGeom>
          <a:noFill/>
        </p:spPr>
      </p:pic>
      <p:grpSp>
        <p:nvGrpSpPr>
          <p:cNvPr id="133" name="组 21"/>
          <p:cNvGrpSpPr/>
          <p:nvPr/>
        </p:nvGrpSpPr>
        <p:grpSpPr>
          <a:xfrm>
            <a:off x="4449041" y="2325819"/>
            <a:ext cx="3274885" cy="2070571"/>
            <a:chOff x="2941785" y="1274194"/>
            <a:chExt cx="3274885" cy="2070571"/>
          </a:xfrm>
        </p:grpSpPr>
        <p:sp>
          <p:nvSpPr>
            <p:cNvPr id="134" name="椭圆 133"/>
            <p:cNvSpPr/>
            <p:nvPr/>
          </p:nvSpPr>
          <p:spPr>
            <a:xfrm>
              <a:off x="2941785" y="1274194"/>
              <a:ext cx="357263" cy="357263"/>
            </a:xfrm>
            <a:prstGeom prst="ellipse">
              <a:avLst/>
            </a:prstGeom>
            <a:solidFill>
              <a:srgbClr val="FA9618"/>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en-US" altLang="zh-CN" sz="1800" b="0" i="0" u="none" strike="noStrike" kern="0" cap="none" spc="0" normalizeH="0" baseline="0" noProof="0">
                  <a:ln>
                    <a:noFill/>
                  </a:ln>
                  <a:solidFill>
                    <a:srgbClr val="FFFFFF"/>
                  </a:solidFill>
                  <a:effectLst/>
                  <a:uLnTx/>
                  <a:uFillTx/>
                  <a:latin typeface="Impact" panose="020B0806030902050204"/>
                  <a:ea typeface="微软雅黑" panose="020B0503020204020204" pitchFamily="34" charset="-122"/>
                  <a:cs typeface="Impact" panose="020B0806030902050204"/>
                </a:rPr>
                <a:t>1</a:t>
              </a:r>
              <a:endParaRPr kumimoji="1" lang="zh-CN" altLang="en-US" sz="1800" b="0" i="0" u="none" strike="noStrike" kern="0" cap="none" spc="0" normalizeH="0" baseline="0" noProof="0" dirty="0">
                <a:ln>
                  <a:noFill/>
                </a:ln>
                <a:solidFill>
                  <a:srgbClr val="FFFFFF"/>
                </a:solidFill>
                <a:effectLst/>
                <a:uLnTx/>
                <a:uFillTx/>
                <a:latin typeface="Impact" panose="020B0806030902050204"/>
                <a:ea typeface="微软雅黑" panose="020B0503020204020204" pitchFamily="34" charset="-122"/>
                <a:cs typeface="Impact" panose="020B0806030902050204"/>
              </a:endParaRPr>
            </a:p>
          </p:txBody>
        </p:sp>
        <p:sp>
          <p:nvSpPr>
            <p:cNvPr id="135" name="椭圆 134"/>
            <p:cNvSpPr/>
            <p:nvPr/>
          </p:nvSpPr>
          <p:spPr>
            <a:xfrm>
              <a:off x="2941785" y="2987502"/>
              <a:ext cx="357263" cy="357263"/>
            </a:xfrm>
            <a:prstGeom prst="ellipse">
              <a:avLst/>
            </a:prstGeom>
            <a:solidFill>
              <a:srgbClr val="797979"/>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en-US" altLang="zh-CN" sz="1800" b="0" i="0" u="none" strike="noStrike" kern="0" cap="none" spc="0" normalizeH="0" baseline="0" noProof="0">
                  <a:ln>
                    <a:noFill/>
                  </a:ln>
                  <a:solidFill>
                    <a:srgbClr val="FFFFFF"/>
                  </a:solidFill>
                  <a:effectLst/>
                  <a:uLnTx/>
                  <a:uFillTx/>
                  <a:latin typeface="Impact" panose="020B0806030902050204"/>
                  <a:ea typeface="微软雅黑" panose="020B0503020204020204" pitchFamily="34" charset="-122"/>
                  <a:cs typeface="Impact" panose="020B0806030902050204"/>
                </a:rPr>
                <a:t>3</a:t>
              </a:r>
              <a:endParaRPr kumimoji="1" lang="zh-CN" altLang="en-US" sz="1800" b="0" i="0" u="none" strike="noStrike" kern="0" cap="none" spc="0" normalizeH="0" baseline="0" noProof="0" dirty="0">
                <a:ln>
                  <a:noFill/>
                </a:ln>
                <a:solidFill>
                  <a:srgbClr val="FFFFFF"/>
                </a:solidFill>
                <a:effectLst/>
                <a:uLnTx/>
                <a:uFillTx/>
                <a:latin typeface="Impact" panose="020B0806030902050204"/>
                <a:ea typeface="微软雅黑" panose="020B0503020204020204" pitchFamily="34" charset="-122"/>
                <a:cs typeface="Impact" panose="020B0806030902050204"/>
              </a:endParaRPr>
            </a:p>
          </p:txBody>
        </p:sp>
        <p:sp>
          <p:nvSpPr>
            <p:cNvPr id="136" name="椭圆 135"/>
            <p:cNvSpPr/>
            <p:nvPr/>
          </p:nvSpPr>
          <p:spPr>
            <a:xfrm>
              <a:off x="5859407" y="1274194"/>
              <a:ext cx="357263" cy="357263"/>
            </a:xfrm>
            <a:prstGeom prst="ellipse">
              <a:avLst/>
            </a:prstGeom>
            <a:solidFill>
              <a:srgbClr val="F9B616"/>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en-US" altLang="zh-CN" sz="1800" b="0" i="0" u="none" strike="noStrike" kern="0" cap="none" spc="0" normalizeH="0" baseline="0" noProof="0">
                  <a:ln>
                    <a:noFill/>
                  </a:ln>
                  <a:solidFill>
                    <a:srgbClr val="FFFFFF"/>
                  </a:solidFill>
                  <a:effectLst/>
                  <a:uLnTx/>
                  <a:uFillTx/>
                  <a:latin typeface="Impact" panose="020B0806030902050204"/>
                  <a:ea typeface="微软雅黑" panose="020B0503020204020204" pitchFamily="34" charset="-122"/>
                  <a:cs typeface="Impact" panose="020B0806030902050204"/>
                </a:rPr>
                <a:t>2</a:t>
              </a:r>
              <a:endParaRPr kumimoji="1" lang="zh-CN" altLang="en-US" sz="1800" b="0" i="0" u="none" strike="noStrike" kern="0" cap="none" spc="0" normalizeH="0" baseline="0" noProof="0" dirty="0">
                <a:ln>
                  <a:noFill/>
                </a:ln>
                <a:solidFill>
                  <a:srgbClr val="FFFFFF"/>
                </a:solidFill>
                <a:effectLst/>
                <a:uLnTx/>
                <a:uFillTx/>
                <a:latin typeface="Impact" panose="020B0806030902050204"/>
                <a:ea typeface="微软雅黑" panose="020B0503020204020204" pitchFamily="34" charset="-122"/>
                <a:cs typeface="Impact" panose="020B0806030902050204"/>
              </a:endParaRPr>
            </a:p>
          </p:txBody>
        </p:sp>
        <p:sp>
          <p:nvSpPr>
            <p:cNvPr id="137" name="椭圆 136"/>
            <p:cNvSpPr/>
            <p:nvPr/>
          </p:nvSpPr>
          <p:spPr>
            <a:xfrm>
              <a:off x="5859407" y="2987502"/>
              <a:ext cx="357263" cy="357263"/>
            </a:xfrm>
            <a:prstGeom prst="ellipse">
              <a:avLst/>
            </a:prstGeom>
            <a:solidFill>
              <a:srgbClr val="FA6E23"/>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en-US" altLang="zh-CN" sz="1800" b="0" i="0" u="none" strike="noStrike" kern="0" cap="none" spc="0" normalizeH="0" baseline="0" noProof="0" dirty="0">
                  <a:ln>
                    <a:noFill/>
                  </a:ln>
                  <a:solidFill>
                    <a:srgbClr val="FFFFFF"/>
                  </a:solidFill>
                  <a:effectLst/>
                  <a:uLnTx/>
                  <a:uFillTx/>
                  <a:latin typeface="Impact" panose="020B0806030902050204"/>
                  <a:ea typeface="微软雅黑" panose="020B0503020204020204" pitchFamily="34" charset="-122"/>
                  <a:cs typeface="Impact" panose="020B0806030902050204"/>
                </a:rPr>
                <a:t>4</a:t>
              </a:r>
              <a:endParaRPr kumimoji="1" lang="zh-CN" altLang="en-US" sz="1800" b="0" i="0" u="none" strike="noStrike" kern="0" cap="none" spc="0" normalizeH="0" baseline="0" noProof="0" dirty="0">
                <a:ln>
                  <a:noFill/>
                </a:ln>
                <a:solidFill>
                  <a:srgbClr val="FFFFFF"/>
                </a:solidFill>
                <a:effectLst/>
                <a:uLnTx/>
                <a:uFillTx/>
                <a:latin typeface="Impact" panose="020B0806030902050204"/>
                <a:ea typeface="微软雅黑" panose="020B0503020204020204" pitchFamily="34" charset="-122"/>
                <a:cs typeface="Impact" panose="020B0806030902050204"/>
              </a:endParaRPr>
            </a:p>
          </p:txBody>
        </p:sp>
      </p:grpSp>
      <p:sp>
        <p:nvSpPr>
          <p:cNvPr id="138" name="泪珠形 31"/>
          <p:cNvSpPr/>
          <p:nvPr/>
        </p:nvSpPr>
        <p:spPr>
          <a:xfrm rot="8100142">
            <a:off x="5087409" y="2612546"/>
            <a:ext cx="301962" cy="301979"/>
          </a:xfrm>
          <a:custGeom>
            <a:avLst/>
            <a:gdLst/>
            <a:ahLst/>
            <a:cxnLst/>
            <a:rect l="l" t="t" r="r" b="b"/>
            <a:pathLst>
              <a:path w="545694" h="545724">
                <a:moveTo>
                  <a:pt x="104322" y="441400"/>
                </a:moveTo>
                <a:cubicBezTo>
                  <a:pt x="150974" y="488049"/>
                  <a:pt x="226611" y="488046"/>
                  <a:pt x="273259" y="441393"/>
                </a:cubicBezTo>
                <a:cubicBezTo>
                  <a:pt x="319908" y="394740"/>
                  <a:pt x="319905" y="319104"/>
                  <a:pt x="273252" y="272455"/>
                </a:cubicBezTo>
                <a:cubicBezTo>
                  <a:pt x="226600" y="225807"/>
                  <a:pt x="150963" y="225810"/>
                  <a:pt x="104315" y="272462"/>
                </a:cubicBezTo>
                <a:cubicBezTo>
                  <a:pt x="57666" y="319115"/>
                  <a:pt x="57669" y="394751"/>
                  <a:pt x="104322" y="441400"/>
                </a:cubicBezTo>
                <a:close/>
                <a:moveTo>
                  <a:pt x="58124" y="487600"/>
                </a:moveTo>
                <a:cubicBezTo>
                  <a:pt x="22212" y="451689"/>
                  <a:pt x="0" y="402077"/>
                  <a:pt x="0" y="347277"/>
                </a:cubicBezTo>
                <a:cubicBezTo>
                  <a:pt x="0" y="292478"/>
                  <a:pt x="22212" y="242866"/>
                  <a:pt x="58124" y="206954"/>
                </a:cubicBezTo>
                <a:lnTo>
                  <a:pt x="117400" y="166989"/>
                </a:lnTo>
                <a:lnTo>
                  <a:pt x="116100" y="165688"/>
                </a:lnTo>
                <a:lnTo>
                  <a:pt x="545694" y="0"/>
                </a:lnTo>
                <a:lnTo>
                  <a:pt x="380042" y="429609"/>
                </a:lnTo>
                <a:lnTo>
                  <a:pt x="378744" y="428311"/>
                </a:lnTo>
                <a:lnTo>
                  <a:pt x="338770" y="487600"/>
                </a:lnTo>
                <a:cubicBezTo>
                  <a:pt x="302859" y="523512"/>
                  <a:pt x="253247" y="545724"/>
                  <a:pt x="198447" y="545724"/>
                </a:cubicBezTo>
                <a:cubicBezTo>
                  <a:pt x="143648" y="545724"/>
                  <a:pt x="94036" y="523512"/>
                  <a:pt x="58124" y="487600"/>
                </a:cubicBezTo>
                <a:close/>
              </a:path>
            </a:pathLst>
          </a:custGeom>
          <a:solidFill>
            <a:srgbClr val="FA9618"/>
          </a:solidFill>
          <a:ln w="9525" cap="flat" cmpd="sng" algn="ctr">
            <a:noFill/>
            <a:prstDash val="solid"/>
          </a:ln>
          <a:effectLst/>
        </p:spPr>
        <p:txBody>
          <a:bodyPr lIns="91424" tIns="45712" rIns="91424" bIns="45712"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139" name="泪珠形 31"/>
          <p:cNvSpPr/>
          <p:nvPr/>
        </p:nvSpPr>
        <p:spPr>
          <a:xfrm rot="8100142">
            <a:off x="6733585" y="2469271"/>
            <a:ext cx="209208" cy="209220"/>
          </a:xfrm>
          <a:custGeom>
            <a:avLst/>
            <a:gdLst/>
            <a:ahLst/>
            <a:cxnLst/>
            <a:rect l="l" t="t" r="r" b="b"/>
            <a:pathLst>
              <a:path w="545694" h="545724">
                <a:moveTo>
                  <a:pt x="104322" y="441400"/>
                </a:moveTo>
                <a:cubicBezTo>
                  <a:pt x="150974" y="488049"/>
                  <a:pt x="226611" y="488046"/>
                  <a:pt x="273259" y="441393"/>
                </a:cubicBezTo>
                <a:cubicBezTo>
                  <a:pt x="319908" y="394740"/>
                  <a:pt x="319905" y="319104"/>
                  <a:pt x="273252" y="272455"/>
                </a:cubicBezTo>
                <a:cubicBezTo>
                  <a:pt x="226600" y="225807"/>
                  <a:pt x="150963" y="225810"/>
                  <a:pt x="104315" y="272462"/>
                </a:cubicBezTo>
                <a:cubicBezTo>
                  <a:pt x="57666" y="319115"/>
                  <a:pt x="57669" y="394751"/>
                  <a:pt x="104322" y="441400"/>
                </a:cubicBezTo>
                <a:close/>
                <a:moveTo>
                  <a:pt x="58124" y="487600"/>
                </a:moveTo>
                <a:cubicBezTo>
                  <a:pt x="22212" y="451689"/>
                  <a:pt x="0" y="402077"/>
                  <a:pt x="0" y="347277"/>
                </a:cubicBezTo>
                <a:cubicBezTo>
                  <a:pt x="0" y="292478"/>
                  <a:pt x="22212" y="242866"/>
                  <a:pt x="58124" y="206954"/>
                </a:cubicBezTo>
                <a:lnTo>
                  <a:pt x="117400" y="166989"/>
                </a:lnTo>
                <a:lnTo>
                  <a:pt x="116100" y="165688"/>
                </a:lnTo>
                <a:lnTo>
                  <a:pt x="545694" y="0"/>
                </a:lnTo>
                <a:lnTo>
                  <a:pt x="380042" y="429609"/>
                </a:lnTo>
                <a:lnTo>
                  <a:pt x="378744" y="428311"/>
                </a:lnTo>
                <a:lnTo>
                  <a:pt x="338770" y="487600"/>
                </a:lnTo>
                <a:cubicBezTo>
                  <a:pt x="302859" y="523512"/>
                  <a:pt x="253247" y="545724"/>
                  <a:pt x="198447" y="545724"/>
                </a:cubicBezTo>
                <a:cubicBezTo>
                  <a:pt x="143648" y="545724"/>
                  <a:pt x="94036" y="523512"/>
                  <a:pt x="58124" y="487600"/>
                </a:cubicBezTo>
                <a:close/>
              </a:path>
            </a:pathLst>
          </a:custGeom>
          <a:solidFill>
            <a:srgbClr val="F9B616"/>
          </a:solidFill>
          <a:ln w="9525" cap="flat" cmpd="sng" algn="ctr">
            <a:noFill/>
            <a:prstDash val="solid"/>
          </a:ln>
          <a:effectLst/>
        </p:spPr>
        <p:txBody>
          <a:bodyPr lIns="91424" tIns="45712" rIns="91424" bIns="45712"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140" name="泪珠形 31"/>
          <p:cNvSpPr/>
          <p:nvPr/>
        </p:nvSpPr>
        <p:spPr>
          <a:xfrm rot="8100142">
            <a:off x="6835144" y="3674612"/>
            <a:ext cx="301962" cy="301979"/>
          </a:xfrm>
          <a:custGeom>
            <a:avLst/>
            <a:gdLst/>
            <a:ahLst/>
            <a:cxnLst/>
            <a:rect l="l" t="t" r="r" b="b"/>
            <a:pathLst>
              <a:path w="545694" h="545724">
                <a:moveTo>
                  <a:pt x="104322" y="441400"/>
                </a:moveTo>
                <a:cubicBezTo>
                  <a:pt x="150974" y="488049"/>
                  <a:pt x="226611" y="488046"/>
                  <a:pt x="273259" y="441393"/>
                </a:cubicBezTo>
                <a:cubicBezTo>
                  <a:pt x="319908" y="394740"/>
                  <a:pt x="319905" y="319104"/>
                  <a:pt x="273252" y="272455"/>
                </a:cubicBezTo>
                <a:cubicBezTo>
                  <a:pt x="226600" y="225807"/>
                  <a:pt x="150963" y="225810"/>
                  <a:pt x="104315" y="272462"/>
                </a:cubicBezTo>
                <a:cubicBezTo>
                  <a:pt x="57666" y="319115"/>
                  <a:pt x="57669" y="394751"/>
                  <a:pt x="104322" y="441400"/>
                </a:cubicBezTo>
                <a:close/>
                <a:moveTo>
                  <a:pt x="58124" y="487600"/>
                </a:moveTo>
                <a:cubicBezTo>
                  <a:pt x="22212" y="451689"/>
                  <a:pt x="0" y="402077"/>
                  <a:pt x="0" y="347277"/>
                </a:cubicBezTo>
                <a:cubicBezTo>
                  <a:pt x="0" y="292478"/>
                  <a:pt x="22212" y="242866"/>
                  <a:pt x="58124" y="206954"/>
                </a:cubicBezTo>
                <a:lnTo>
                  <a:pt x="117400" y="166989"/>
                </a:lnTo>
                <a:lnTo>
                  <a:pt x="116100" y="165688"/>
                </a:lnTo>
                <a:lnTo>
                  <a:pt x="545694" y="0"/>
                </a:lnTo>
                <a:lnTo>
                  <a:pt x="380042" y="429609"/>
                </a:lnTo>
                <a:lnTo>
                  <a:pt x="378744" y="428311"/>
                </a:lnTo>
                <a:lnTo>
                  <a:pt x="338770" y="487600"/>
                </a:lnTo>
                <a:cubicBezTo>
                  <a:pt x="302859" y="523512"/>
                  <a:pt x="253247" y="545724"/>
                  <a:pt x="198447" y="545724"/>
                </a:cubicBezTo>
                <a:cubicBezTo>
                  <a:pt x="143648" y="545724"/>
                  <a:pt x="94036" y="523512"/>
                  <a:pt x="58124" y="487600"/>
                </a:cubicBezTo>
                <a:close/>
              </a:path>
            </a:pathLst>
          </a:custGeom>
          <a:solidFill>
            <a:srgbClr val="FA6E23"/>
          </a:solidFill>
          <a:ln w="9525" cap="flat" cmpd="sng" algn="ctr">
            <a:noFill/>
            <a:prstDash val="solid"/>
          </a:ln>
          <a:effectLst/>
        </p:spPr>
        <p:txBody>
          <a:bodyPr lIns="91424" tIns="45712" rIns="91424" bIns="45712"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141" name="泪珠形 31"/>
          <p:cNvSpPr/>
          <p:nvPr/>
        </p:nvSpPr>
        <p:spPr>
          <a:xfrm rot="8100142">
            <a:off x="5345873" y="3980481"/>
            <a:ext cx="301962" cy="301979"/>
          </a:xfrm>
          <a:custGeom>
            <a:avLst/>
            <a:gdLst/>
            <a:ahLst/>
            <a:cxnLst/>
            <a:rect l="l" t="t" r="r" b="b"/>
            <a:pathLst>
              <a:path w="545694" h="545724">
                <a:moveTo>
                  <a:pt x="104322" y="441400"/>
                </a:moveTo>
                <a:cubicBezTo>
                  <a:pt x="150974" y="488049"/>
                  <a:pt x="226611" y="488046"/>
                  <a:pt x="273259" y="441393"/>
                </a:cubicBezTo>
                <a:cubicBezTo>
                  <a:pt x="319908" y="394740"/>
                  <a:pt x="319905" y="319104"/>
                  <a:pt x="273252" y="272455"/>
                </a:cubicBezTo>
                <a:cubicBezTo>
                  <a:pt x="226600" y="225807"/>
                  <a:pt x="150963" y="225810"/>
                  <a:pt x="104315" y="272462"/>
                </a:cubicBezTo>
                <a:cubicBezTo>
                  <a:pt x="57666" y="319115"/>
                  <a:pt x="57669" y="394751"/>
                  <a:pt x="104322" y="441400"/>
                </a:cubicBezTo>
                <a:close/>
                <a:moveTo>
                  <a:pt x="58124" y="487600"/>
                </a:moveTo>
                <a:cubicBezTo>
                  <a:pt x="22212" y="451689"/>
                  <a:pt x="0" y="402077"/>
                  <a:pt x="0" y="347277"/>
                </a:cubicBezTo>
                <a:cubicBezTo>
                  <a:pt x="0" y="292478"/>
                  <a:pt x="22212" y="242866"/>
                  <a:pt x="58124" y="206954"/>
                </a:cubicBezTo>
                <a:lnTo>
                  <a:pt x="117400" y="166989"/>
                </a:lnTo>
                <a:lnTo>
                  <a:pt x="116100" y="165688"/>
                </a:lnTo>
                <a:lnTo>
                  <a:pt x="545694" y="0"/>
                </a:lnTo>
                <a:lnTo>
                  <a:pt x="380042" y="429609"/>
                </a:lnTo>
                <a:lnTo>
                  <a:pt x="378744" y="428311"/>
                </a:lnTo>
                <a:lnTo>
                  <a:pt x="338770" y="487600"/>
                </a:lnTo>
                <a:cubicBezTo>
                  <a:pt x="302859" y="523512"/>
                  <a:pt x="253247" y="545724"/>
                  <a:pt x="198447" y="545724"/>
                </a:cubicBezTo>
                <a:cubicBezTo>
                  <a:pt x="143648" y="545724"/>
                  <a:pt x="94036" y="523512"/>
                  <a:pt x="58124" y="487600"/>
                </a:cubicBezTo>
                <a:close/>
              </a:path>
            </a:pathLst>
          </a:custGeom>
          <a:solidFill>
            <a:srgbClr val="797979"/>
          </a:solidFill>
          <a:ln w="9525" cap="flat" cmpd="sng" algn="ctr">
            <a:noFill/>
            <a:prstDash val="solid"/>
          </a:ln>
          <a:effectLst/>
        </p:spPr>
        <p:txBody>
          <a:bodyPr lIns="91424" tIns="45712" rIns="91424" bIns="45712"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srgbClr val="FFFFFF"/>
              </a:solidFill>
              <a:effectLst/>
              <a:uLnTx/>
              <a:uFillTx/>
              <a:latin typeface="Century Gothic" panose="020B0502020202020204"/>
              <a:ea typeface="微软雅黑" panose="020B0503020204020204" pitchFamily="34" charset="-122"/>
              <a:cs typeface="+mn-cs"/>
            </a:endParaRPr>
          </a:p>
        </p:txBody>
      </p:sp>
      <p:sp>
        <p:nvSpPr>
          <p:cNvPr id="142" name="文本框 141"/>
          <p:cNvSpPr txBox="1"/>
          <p:nvPr/>
        </p:nvSpPr>
        <p:spPr>
          <a:xfrm>
            <a:off x="1676399" y="1797691"/>
            <a:ext cx="3516597" cy="308594"/>
          </a:xfrm>
          <a:prstGeom prst="rect">
            <a:avLst/>
          </a:prstGeom>
          <a:noFill/>
        </p:spPr>
        <p:txBody>
          <a:bodyPr wrap="square" lIns="91424" tIns="45712" rIns="91424" bIns="45712" rtlCol="0">
            <a:spAutoFit/>
          </a:bodyPr>
          <a:lstStyle/>
          <a:p>
            <a:pPr marL="0" marR="0" lvl="0" indent="0" algn="l" defTabSz="457200" rtl="0" eaLnBrk="1" fontAlgn="auto" latinLnBrk="0" hangingPunct="1">
              <a:lnSpc>
                <a:spcPts val="1500"/>
              </a:lnSpc>
              <a:spcBef>
                <a:spcPts val="0"/>
              </a:spcBef>
              <a:spcAft>
                <a:spcPts val="0"/>
              </a:spcAft>
              <a:buClrTx/>
              <a:buSzTx/>
              <a:buFontTx/>
              <a:buNone/>
              <a:defRPr/>
            </a:pPr>
            <a:r>
              <a:rPr kumimoji="1" lang="en-US" altLang="zh-CN" sz="2400" b="1" dirty="0">
                <a:solidFill>
                  <a:srgbClr val="007EA8"/>
                </a:solidFill>
                <a:latin typeface="Century Gothic" panose="020B0502020202020204" pitchFamily="34" charset="0"/>
                <a:ea typeface="微软雅黑" panose="020B0503020204020204" pitchFamily="34" charset="-122"/>
                <a:cs typeface="Impact" panose="020B0806030902050204"/>
              </a:rPr>
              <a:t>		</a:t>
            </a:r>
            <a:r>
              <a:rPr kumimoji="1" lang="zh-CN" altLang="en-US" sz="2400" b="1" dirty="0">
                <a:solidFill>
                  <a:srgbClr val="007EA8"/>
                </a:solidFill>
                <a:latin typeface="Century Gothic" panose="020B0502020202020204" pitchFamily="34" charset="0"/>
                <a:ea typeface="微软雅黑" panose="020B0503020204020204" pitchFamily="34" charset="-122"/>
                <a:cs typeface="Impact" panose="020B0806030902050204"/>
              </a:rPr>
              <a:t>瘟疫</a:t>
            </a:r>
            <a:endParaRPr kumimoji="1" lang="zh-CN" altLang="en-US" sz="2400" b="1" i="0" u="none" strike="noStrike" kern="1200" cap="none" spc="0" normalizeH="0" baseline="0" noProof="0" dirty="0">
              <a:ln>
                <a:noFill/>
              </a:ln>
              <a:solidFill>
                <a:srgbClr val="007EA8"/>
              </a:solidFill>
              <a:effectLst/>
              <a:uLnTx/>
              <a:uFillTx/>
              <a:latin typeface="Century Gothic" panose="020B0502020202020204" pitchFamily="34" charset="0"/>
              <a:ea typeface="微软雅黑" panose="020B0503020204020204" pitchFamily="34" charset="-122"/>
              <a:cs typeface="Impact" panose="020B0806030902050204"/>
            </a:endParaRPr>
          </a:p>
        </p:txBody>
      </p:sp>
      <p:sp>
        <p:nvSpPr>
          <p:cNvPr id="146" name="矩形 145"/>
          <p:cNvSpPr/>
          <p:nvPr/>
        </p:nvSpPr>
        <p:spPr>
          <a:xfrm>
            <a:off x="2131253" y="2145162"/>
            <a:ext cx="1992029" cy="1266806"/>
          </a:xfrm>
          <a:prstGeom prst="rect">
            <a:avLst/>
          </a:prstGeom>
        </p:spPr>
        <p:txBody>
          <a:bodyPr wrap="square" lIns="91424" tIns="45712" rIns="91424" bIns="45712">
            <a:spAutoFit/>
          </a:bodyPr>
          <a:lstStyle/>
          <a:p>
            <a:pPr marL="0" marR="0" lvl="0" indent="0" algn="l" defTabSz="457200" rtl="0" eaLnBrk="1" fontAlgn="auto" latinLnBrk="0" hangingPunct="1">
              <a:lnSpc>
                <a:spcPct val="130000"/>
              </a:lnSpc>
              <a:spcBef>
                <a:spcPts val="0"/>
              </a:spcBef>
              <a:spcAft>
                <a:spcPts val="0"/>
              </a:spcAft>
              <a:buClrTx/>
              <a:buSzTx/>
              <a:buFontTx/>
              <a:buNone/>
              <a:defRPr/>
            </a:pPr>
            <a:r>
              <a:rPr lang="zh-CN" altLang="en-US" sz="1200" dirty="0">
                <a:solidFill>
                  <a:prstClr val="white"/>
                </a:solidFill>
                <a:latin typeface="Century Gothic" panose="020B0502020202020204"/>
                <a:ea typeface="微软雅黑" panose="020B0503020204020204" pitchFamily="34" charset="-122"/>
              </a:rPr>
              <a:t>不知从何时开始，地球上爆发了奇怪的瘟疫，席卷并摧毁了整个世界系统，各国因为害怕瘟疫传播陆陆续续进行了闭关锁国。</a:t>
            </a:r>
            <a:endParaRPr kumimoji="0" lang="en-US" altLang="zh-CN" sz="1200"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47" name="矩形 146"/>
          <p:cNvSpPr/>
          <p:nvPr/>
        </p:nvSpPr>
        <p:spPr>
          <a:xfrm>
            <a:off x="2133713" y="4686141"/>
            <a:ext cx="2194033" cy="1506871"/>
          </a:xfrm>
          <a:prstGeom prst="rect">
            <a:avLst/>
          </a:prstGeom>
        </p:spPr>
        <p:txBody>
          <a:bodyPr wrap="square" lIns="91424" tIns="45712" rIns="91424" bIns="45712">
            <a:spAutoFit/>
          </a:bodyPr>
          <a:lstStyle/>
          <a:p>
            <a:pPr marL="0" marR="0" lvl="0" indent="0" algn="l" defTabSz="457200" rtl="0" eaLnBrk="1" fontAlgn="auto" latinLnBrk="0" hangingPunct="1">
              <a:lnSpc>
                <a:spcPct val="130000"/>
              </a:lnSpc>
              <a:spcBef>
                <a:spcPts val="0"/>
              </a:spcBef>
              <a:spcAft>
                <a:spcPts val="0"/>
              </a:spcAft>
              <a:buClrTx/>
              <a:buSzTx/>
              <a:buFontTx/>
              <a:buNone/>
              <a:defRPr/>
            </a:pPr>
            <a:r>
              <a:rPr lang="zh-CN" altLang="en-US" sz="1200" dirty="0">
                <a:solidFill>
                  <a:prstClr val="white"/>
                </a:solidFill>
                <a:latin typeface="Century Gothic" panose="020B0502020202020204"/>
                <a:ea typeface="微软雅黑" panose="020B0503020204020204" pitchFamily="34" charset="-122"/>
              </a:rPr>
              <a:t>国家逐渐崩溃，互联网停运，地域间通信困难，文献资料难以保存，残存的普通人逐渐失去了对瘟疫知识的了解。大部分人类时代退化至原始，仅有一些地方还留存着科学。</a:t>
            </a:r>
            <a:endParaRPr kumimoji="0" lang="en-US" altLang="zh-CN" sz="1200"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48" name="矩形 147"/>
          <p:cNvSpPr/>
          <p:nvPr/>
        </p:nvSpPr>
        <p:spPr>
          <a:xfrm>
            <a:off x="8100535" y="2151034"/>
            <a:ext cx="2050054" cy="1026740"/>
          </a:xfrm>
          <a:prstGeom prst="rect">
            <a:avLst/>
          </a:prstGeom>
        </p:spPr>
        <p:txBody>
          <a:bodyPr wrap="square" lIns="91424" tIns="45712" rIns="91424" bIns="45712">
            <a:spAutoFit/>
          </a:bodyPr>
          <a:lstStyle/>
          <a:p>
            <a:pPr marL="0" marR="0" lvl="0" indent="0" algn="l" defTabSz="457200" rtl="0" eaLnBrk="1" fontAlgn="auto" latinLnBrk="0" hangingPunct="1">
              <a:lnSpc>
                <a:spcPct val="130000"/>
              </a:lnSpc>
              <a:spcBef>
                <a:spcPts val="0"/>
              </a:spcBef>
              <a:spcAft>
                <a:spcPts val="0"/>
              </a:spcAft>
              <a:buClrTx/>
              <a:buSzTx/>
              <a:buFontTx/>
              <a:buNone/>
              <a:defRPr/>
            </a:pPr>
            <a:r>
              <a:rPr lang="zh-CN" altLang="en-US" sz="1200" dirty="0">
                <a:solidFill>
                  <a:prstClr val="white"/>
                </a:solidFill>
                <a:latin typeface="Century Gothic" panose="020B0502020202020204"/>
                <a:ea typeface="微软雅黑" panose="020B0503020204020204" pitchFamily="34" charset="-122"/>
              </a:rPr>
              <a:t>各类生物纷纷变异，有的体型变得巨大，有的触手破体而出，有的，长出了第二个头</a:t>
            </a:r>
            <a:r>
              <a:rPr lang="en-US" altLang="zh-CN" sz="1200" dirty="0">
                <a:solidFill>
                  <a:prstClr val="white"/>
                </a:solidFill>
                <a:latin typeface="Century Gothic" panose="020B0502020202020204"/>
                <a:ea typeface="微软雅黑" panose="020B0503020204020204" pitchFamily="34" charset="-122"/>
              </a:rPr>
              <a:t>……</a:t>
            </a:r>
            <a:endParaRPr kumimoji="0" lang="en-US" altLang="zh-CN" sz="1200"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49" name="矩形 148"/>
          <p:cNvSpPr/>
          <p:nvPr/>
        </p:nvSpPr>
        <p:spPr>
          <a:xfrm>
            <a:off x="7948930" y="4686300"/>
            <a:ext cx="2547620" cy="2247900"/>
          </a:xfrm>
          <a:prstGeom prst="rect">
            <a:avLst/>
          </a:prstGeom>
        </p:spPr>
        <p:txBody>
          <a:bodyPr wrap="square" lIns="91424" tIns="45712" rIns="91424" bIns="45712">
            <a:spAutoFit/>
          </a:body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2200</a:t>
            </a:r>
            <a:r>
              <a:rPr kumimoji="0" lang="zh-CN" altLang="en-US" sz="1200"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年，最后一位感染的科学家在长出第二个脑袋之前，向他的宠物们交代了最后一件事情。</a:t>
            </a:r>
            <a:endParaRPr kumimoji="0" lang="en-US" altLang="zh-CN" sz="1200"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 “人类的命运可还没有在这里终结，代替我出发吧。”</a:t>
            </a:r>
            <a:endParaRPr kumimoji="0" lang="en-US" altLang="zh-CN" sz="1200"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“去寻找吧，只要找到了那个源头，一切都还有救！”</a:t>
            </a:r>
            <a:endParaRPr kumimoji="0" lang="en-US" altLang="zh-CN" sz="1200"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于是它们坐上了博士的时光机，踏上了寻找瘟疫之源的旅途</a:t>
            </a:r>
            <a:endParaRPr kumimoji="0" lang="en-US" altLang="zh-CN" sz="1200"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68" name="矩形 8"/>
          <p:cNvSpPr/>
          <p:nvPr/>
        </p:nvSpPr>
        <p:spPr>
          <a:xfrm flipH="1" flipV="1">
            <a:off x="7718344" y="-2091"/>
            <a:ext cx="4470832" cy="1080434"/>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5">
              <a:lumMod val="20000"/>
              <a:lumOff val="80000"/>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9" name="矩形 8"/>
          <p:cNvSpPr/>
          <p:nvPr/>
        </p:nvSpPr>
        <p:spPr>
          <a:xfrm flipH="1" flipV="1">
            <a:off x="9293311" y="-4526"/>
            <a:ext cx="2898688" cy="700505"/>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1">
              <a:lumMod val="40000"/>
              <a:lumOff val="60000"/>
              <a:alpha val="6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矩形 37"/>
          <p:cNvSpPr/>
          <p:nvPr/>
        </p:nvSpPr>
        <p:spPr>
          <a:xfrm>
            <a:off x="3528921" y="247362"/>
            <a:ext cx="331184"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9" name="矩形 38"/>
          <p:cNvSpPr/>
          <p:nvPr/>
        </p:nvSpPr>
        <p:spPr>
          <a:xfrm>
            <a:off x="4036226" y="247362"/>
            <a:ext cx="195172"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0" name="文本框 39"/>
          <p:cNvSpPr txBox="1"/>
          <p:nvPr/>
        </p:nvSpPr>
        <p:spPr>
          <a:xfrm>
            <a:off x="8002245" y="1797691"/>
            <a:ext cx="3516597" cy="308594"/>
          </a:xfrm>
          <a:prstGeom prst="rect">
            <a:avLst/>
          </a:prstGeom>
          <a:noFill/>
        </p:spPr>
        <p:txBody>
          <a:bodyPr wrap="square" lIns="91424" tIns="45712" rIns="91424" bIns="45712" rtlCol="0">
            <a:spAutoFit/>
          </a:bodyPr>
          <a:lstStyle/>
          <a:p>
            <a:pPr marL="0" marR="0" lvl="0" indent="0" algn="l" defTabSz="457200" rtl="0" eaLnBrk="1" fontAlgn="auto" latinLnBrk="0" hangingPunct="1">
              <a:lnSpc>
                <a:spcPts val="1500"/>
              </a:lnSpc>
              <a:spcBef>
                <a:spcPts val="0"/>
              </a:spcBef>
              <a:spcAft>
                <a:spcPts val="0"/>
              </a:spcAft>
              <a:buClrTx/>
              <a:buSzTx/>
              <a:buFontTx/>
              <a:buNone/>
              <a:defRPr/>
            </a:pPr>
            <a:r>
              <a:rPr kumimoji="1" lang="en-US" altLang="zh-CN" sz="2400" b="1" i="0" u="none" strike="noStrike" kern="1200" cap="none" spc="0" normalizeH="0" baseline="0" noProof="0" dirty="0">
                <a:ln>
                  <a:noFill/>
                </a:ln>
                <a:solidFill>
                  <a:srgbClr val="007EA8"/>
                </a:solidFill>
                <a:effectLst/>
                <a:uLnTx/>
                <a:uFillTx/>
                <a:latin typeface="Century Gothic" panose="020B0502020202020204" pitchFamily="34" charset="0"/>
                <a:ea typeface="微软雅黑" panose="020B0503020204020204" pitchFamily="34" charset="-122"/>
                <a:cs typeface="Impact" panose="020B0806030902050204"/>
              </a:rPr>
              <a:t>	</a:t>
            </a:r>
            <a:r>
              <a:rPr kumimoji="1" lang="zh-CN" altLang="en-US" sz="2400" b="1" i="0" u="none" strike="noStrike" kern="1200" cap="none" spc="0" normalizeH="0" baseline="0" noProof="0" dirty="0">
                <a:ln>
                  <a:noFill/>
                </a:ln>
                <a:solidFill>
                  <a:srgbClr val="007EA8"/>
                </a:solidFill>
                <a:effectLst/>
                <a:uLnTx/>
                <a:uFillTx/>
                <a:latin typeface="Century Gothic" panose="020B0502020202020204" pitchFamily="34" charset="0"/>
                <a:ea typeface="微软雅黑" panose="020B0503020204020204" pitchFamily="34" charset="-122"/>
                <a:cs typeface="Impact" panose="020B0806030902050204"/>
              </a:rPr>
              <a:t>怪物</a:t>
            </a:r>
            <a:endParaRPr kumimoji="1" lang="zh-CN" altLang="en-US" sz="2400" b="1" i="0" u="none" strike="noStrike" kern="1200" cap="none" spc="0" normalizeH="0" baseline="0" noProof="0" dirty="0">
              <a:ln>
                <a:noFill/>
              </a:ln>
              <a:solidFill>
                <a:srgbClr val="007EA8"/>
              </a:solidFill>
              <a:effectLst/>
              <a:uLnTx/>
              <a:uFillTx/>
              <a:latin typeface="Century Gothic" panose="020B0502020202020204" pitchFamily="34" charset="0"/>
              <a:ea typeface="微软雅黑" panose="020B0503020204020204" pitchFamily="34" charset="-122"/>
              <a:cs typeface="Impact" panose="020B0806030902050204"/>
            </a:endParaRPr>
          </a:p>
        </p:txBody>
      </p:sp>
      <p:sp>
        <p:nvSpPr>
          <p:cNvPr id="41" name="文本框 40"/>
          <p:cNvSpPr txBox="1"/>
          <p:nvPr/>
        </p:nvSpPr>
        <p:spPr>
          <a:xfrm>
            <a:off x="8026959" y="4292200"/>
            <a:ext cx="3516597" cy="308594"/>
          </a:xfrm>
          <a:prstGeom prst="rect">
            <a:avLst/>
          </a:prstGeom>
          <a:noFill/>
        </p:spPr>
        <p:txBody>
          <a:bodyPr wrap="square" lIns="91424" tIns="45712" rIns="91424" bIns="45712" rtlCol="0">
            <a:spAutoFit/>
          </a:bodyPr>
          <a:lstStyle/>
          <a:p>
            <a:pPr marL="0" marR="0" lvl="0" indent="0" algn="l" defTabSz="457200" rtl="0" eaLnBrk="1" fontAlgn="auto" latinLnBrk="0" hangingPunct="1">
              <a:lnSpc>
                <a:spcPts val="1500"/>
              </a:lnSpc>
              <a:spcBef>
                <a:spcPts val="0"/>
              </a:spcBef>
              <a:spcAft>
                <a:spcPts val="0"/>
              </a:spcAft>
              <a:buClrTx/>
              <a:buSzTx/>
              <a:buFontTx/>
              <a:buNone/>
              <a:defRPr/>
            </a:pPr>
            <a:r>
              <a:rPr kumimoji="1" lang="en-US" altLang="zh-CN" sz="2400" b="1" dirty="0">
                <a:solidFill>
                  <a:srgbClr val="007EA8"/>
                </a:solidFill>
                <a:latin typeface="Century Gothic" panose="020B0502020202020204" pitchFamily="34" charset="0"/>
                <a:ea typeface="微软雅黑" panose="020B0503020204020204" pitchFamily="34" charset="-122"/>
                <a:cs typeface="Impact" panose="020B0806030902050204"/>
              </a:rPr>
              <a:t>	</a:t>
            </a:r>
            <a:r>
              <a:rPr kumimoji="1" lang="zh-CN" altLang="en-US" sz="2400" b="1" dirty="0">
                <a:solidFill>
                  <a:srgbClr val="007EA8"/>
                </a:solidFill>
                <a:latin typeface="Century Gothic" panose="020B0502020202020204" pitchFamily="34" charset="0"/>
                <a:ea typeface="微软雅黑" panose="020B0503020204020204" pitchFamily="34" charset="-122"/>
                <a:cs typeface="Impact" panose="020B0806030902050204"/>
              </a:rPr>
              <a:t>旅行</a:t>
            </a:r>
            <a:endParaRPr kumimoji="1" lang="zh-CN" altLang="en-US" sz="2400" b="1" i="0" u="none" strike="noStrike" kern="1200" cap="none" spc="0" normalizeH="0" baseline="0" noProof="0" dirty="0">
              <a:ln>
                <a:noFill/>
              </a:ln>
              <a:solidFill>
                <a:srgbClr val="007EA8"/>
              </a:solidFill>
              <a:effectLst/>
              <a:uLnTx/>
              <a:uFillTx/>
              <a:latin typeface="Century Gothic" panose="020B0502020202020204" pitchFamily="34" charset="0"/>
              <a:ea typeface="微软雅黑" panose="020B0503020204020204" pitchFamily="34" charset="-122"/>
              <a:cs typeface="Impact" panose="020B0806030902050204"/>
            </a:endParaRPr>
          </a:p>
        </p:txBody>
      </p:sp>
      <p:sp>
        <p:nvSpPr>
          <p:cNvPr id="42" name="文本框 41"/>
          <p:cNvSpPr txBox="1"/>
          <p:nvPr/>
        </p:nvSpPr>
        <p:spPr>
          <a:xfrm>
            <a:off x="1631182" y="4292200"/>
            <a:ext cx="3516597" cy="308594"/>
          </a:xfrm>
          <a:prstGeom prst="rect">
            <a:avLst/>
          </a:prstGeom>
          <a:noFill/>
        </p:spPr>
        <p:txBody>
          <a:bodyPr wrap="square" lIns="91424" tIns="45712" rIns="91424" bIns="45712" rtlCol="0">
            <a:spAutoFit/>
          </a:bodyPr>
          <a:lstStyle/>
          <a:p>
            <a:pPr marL="0" marR="0" lvl="0" indent="0" algn="l" defTabSz="457200" rtl="0" eaLnBrk="1" fontAlgn="auto" latinLnBrk="0" hangingPunct="1">
              <a:lnSpc>
                <a:spcPts val="1500"/>
              </a:lnSpc>
              <a:spcBef>
                <a:spcPts val="0"/>
              </a:spcBef>
              <a:spcAft>
                <a:spcPts val="0"/>
              </a:spcAft>
              <a:buClrTx/>
              <a:buSzTx/>
              <a:buFontTx/>
              <a:buNone/>
              <a:defRPr/>
            </a:pPr>
            <a:r>
              <a:rPr kumimoji="1" lang="en-US" altLang="zh-CN" sz="2400" b="1" dirty="0">
                <a:solidFill>
                  <a:srgbClr val="007EA8"/>
                </a:solidFill>
                <a:latin typeface="Century Gothic" panose="020B0502020202020204" pitchFamily="34" charset="0"/>
                <a:ea typeface="微软雅黑" panose="020B0503020204020204" pitchFamily="34" charset="-122"/>
                <a:cs typeface="Impact" panose="020B0806030902050204"/>
              </a:rPr>
              <a:t>		</a:t>
            </a:r>
            <a:r>
              <a:rPr kumimoji="1" lang="zh-CN" altLang="en-US" sz="2400" b="1" dirty="0">
                <a:solidFill>
                  <a:srgbClr val="007EA8"/>
                </a:solidFill>
                <a:latin typeface="Century Gothic" panose="020B0502020202020204" pitchFamily="34" charset="0"/>
                <a:ea typeface="微软雅黑" panose="020B0503020204020204" pitchFamily="34" charset="-122"/>
                <a:cs typeface="Impact" panose="020B0806030902050204"/>
              </a:rPr>
              <a:t>终末</a:t>
            </a:r>
            <a:endParaRPr kumimoji="1" lang="zh-CN" altLang="en-US" sz="2400" b="1" i="0" u="none" strike="noStrike" kern="1200" cap="none" spc="0" normalizeH="0" baseline="0" noProof="0" dirty="0">
              <a:ln>
                <a:noFill/>
              </a:ln>
              <a:solidFill>
                <a:srgbClr val="007EA8"/>
              </a:solidFill>
              <a:effectLst/>
              <a:uLnTx/>
              <a:uFillTx/>
              <a:latin typeface="Century Gothic" panose="020B0502020202020204" pitchFamily="34" charset="0"/>
              <a:ea typeface="微软雅黑" panose="020B0503020204020204" pitchFamily="34" charset="-122"/>
              <a:cs typeface="Impact" panose="020B0806030902050204"/>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grpSp>
        <p:nvGrpSpPr>
          <p:cNvPr id="48" name="组 30"/>
          <p:cNvGrpSpPr/>
          <p:nvPr/>
        </p:nvGrpSpPr>
        <p:grpSpPr>
          <a:xfrm rot="1839451">
            <a:off x="5813423" y="891026"/>
            <a:ext cx="2493424" cy="5249255"/>
            <a:chOff x="4496968" y="694428"/>
            <a:chExt cx="1771261" cy="3728928"/>
          </a:xfrm>
          <a:noFill/>
          <a:effectLst>
            <a:outerShdw blurRad="50800" dist="38100" dir="5400000" algn="t" rotWithShape="0">
              <a:prstClr val="black">
                <a:alpha val="40000"/>
              </a:prstClr>
            </a:outerShdw>
          </a:effectLst>
        </p:grpSpPr>
        <p:grpSp>
          <p:nvGrpSpPr>
            <p:cNvPr id="49" name="组 31"/>
            <p:cNvGrpSpPr/>
            <p:nvPr/>
          </p:nvGrpSpPr>
          <p:grpSpPr>
            <a:xfrm>
              <a:off x="5019753" y="2917110"/>
              <a:ext cx="725691" cy="1506246"/>
              <a:chOff x="723595" y="814136"/>
              <a:chExt cx="725691" cy="1506246"/>
            </a:xfrm>
            <a:grpFill/>
          </p:grpSpPr>
          <p:sp>
            <p:nvSpPr>
              <p:cNvPr id="69" name="椭圆 23"/>
              <p:cNvSpPr/>
              <p:nvPr/>
            </p:nvSpPr>
            <p:spPr>
              <a:xfrm>
                <a:off x="723595" y="814136"/>
                <a:ext cx="725691" cy="150624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70" name="椭圆 23"/>
              <p:cNvSpPr/>
              <p:nvPr/>
            </p:nvSpPr>
            <p:spPr>
              <a:xfrm>
                <a:off x="825086" y="927226"/>
                <a:ext cx="522710" cy="108493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71" name="椭圆 23"/>
              <p:cNvSpPr/>
              <p:nvPr/>
            </p:nvSpPr>
            <p:spPr>
              <a:xfrm>
                <a:off x="884079" y="998031"/>
                <a:ext cx="404724" cy="84004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72" name="椭圆 23"/>
              <p:cNvSpPr/>
              <p:nvPr/>
            </p:nvSpPr>
            <p:spPr>
              <a:xfrm>
                <a:off x="971652" y="1040140"/>
                <a:ext cx="236004" cy="489852"/>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sp>
          <p:nvSpPr>
            <p:cNvPr id="50" name="矩形 7"/>
            <p:cNvSpPr/>
            <p:nvPr/>
          </p:nvSpPr>
          <p:spPr>
            <a:xfrm>
              <a:off x="4820169" y="694428"/>
              <a:ext cx="1124859" cy="2172144"/>
            </a:xfrm>
            <a:custGeom>
              <a:avLst/>
              <a:gdLst/>
              <a:ahLst/>
              <a:cxnLst/>
              <a:rect l="l" t="t" r="r" b="b"/>
              <a:pathLst>
                <a:path w="1124859" h="2172144">
                  <a:moveTo>
                    <a:pt x="562430" y="0"/>
                  </a:moveTo>
                  <a:lnTo>
                    <a:pt x="568226" y="4750"/>
                  </a:lnTo>
                  <a:cubicBezTo>
                    <a:pt x="912142" y="314826"/>
                    <a:pt x="1124859" y="743192"/>
                    <a:pt x="1124859" y="1216352"/>
                  </a:cubicBezTo>
                  <a:cubicBezTo>
                    <a:pt x="1124859" y="1512077"/>
                    <a:pt x="1041767" y="1790304"/>
                    <a:pt x="895483" y="2033091"/>
                  </a:cubicBezTo>
                  <a:lnTo>
                    <a:pt x="850105" y="2100436"/>
                  </a:lnTo>
                  <a:lnTo>
                    <a:pt x="849155" y="2100436"/>
                  </a:lnTo>
                  <a:lnTo>
                    <a:pt x="848076" y="2103447"/>
                  </a:lnTo>
                  <a:lnTo>
                    <a:pt x="843761" y="2109851"/>
                  </a:lnTo>
                  <a:lnTo>
                    <a:pt x="832582" y="2120438"/>
                  </a:lnTo>
                  <a:cubicBezTo>
                    <a:pt x="790128" y="2150717"/>
                    <a:pt x="685176" y="2172144"/>
                    <a:pt x="562430" y="2172144"/>
                  </a:cubicBezTo>
                  <a:cubicBezTo>
                    <a:pt x="439684" y="2172144"/>
                    <a:pt x="334733" y="2150717"/>
                    <a:pt x="292280" y="2120438"/>
                  </a:cubicBezTo>
                  <a:lnTo>
                    <a:pt x="281095" y="2109846"/>
                  </a:lnTo>
                  <a:lnTo>
                    <a:pt x="276786" y="2103451"/>
                  </a:lnTo>
                  <a:lnTo>
                    <a:pt x="275705" y="2100436"/>
                  </a:lnTo>
                  <a:lnTo>
                    <a:pt x="274755" y="2100436"/>
                  </a:lnTo>
                  <a:lnTo>
                    <a:pt x="229376" y="2033091"/>
                  </a:lnTo>
                  <a:cubicBezTo>
                    <a:pt x="83093" y="1790304"/>
                    <a:pt x="0" y="1512077"/>
                    <a:pt x="0" y="1216352"/>
                  </a:cubicBezTo>
                  <a:cubicBezTo>
                    <a:pt x="0" y="743192"/>
                    <a:pt x="212717" y="314826"/>
                    <a:pt x="556633" y="4750"/>
                  </a:cubicBezTo>
                  <a:close/>
                </a:path>
              </a:pathLst>
            </a:cu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51" name="椭圆 50"/>
            <p:cNvSpPr/>
            <p:nvPr/>
          </p:nvSpPr>
          <p:spPr>
            <a:xfrm>
              <a:off x="5092313" y="2703287"/>
              <a:ext cx="580571" cy="163285"/>
            </a:xfrm>
            <a:prstGeom prst="ellipse">
              <a:avLst/>
            </a:pr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52" name="同心圆 8"/>
            <p:cNvSpPr/>
            <p:nvPr/>
          </p:nvSpPr>
          <p:spPr>
            <a:xfrm>
              <a:off x="4823008" y="1884909"/>
              <a:ext cx="1119180" cy="435473"/>
            </a:xfrm>
            <a:custGeom>
              <a:avLst/>
              <a:gdLst/>
              <a:ahLst/>
              <a:cxnLst/>
              <a:rect l="l" t="t" r="r" b="b"/>
              <a:pathLst>
                <a:path w="1119180" h="435473">
                  <a:moveTo>
                    <a:pt x="559590" y="0"/>
                  </a:moveTo>
                  <a:cubicBezTo>
                    <a:pt x="702498" y="0"/>
                    <a:pt x="838641" y="18607"/>
                    <a:pt x="962470" y="52257"/>
                  </a:cubicBezTo>
                  <a:lnTo>
                    <a:pt x="1119180" y="106904"/>
                  </a:lnTo>
                  <a:lnTo>
                    <a:pt x="1118163" y="135913"/>
                  </a:lnTo>
                  <a:cubicBezTo>
                    <a:pt x="1115605" y="172296"/>
                    <a:pt x="1111788" y="208372"/>
                    <a:pt x="1106750" y="244104"/>
                  </a:cubicBezTo>
                  <a:lnTo>
                    <a:pt x="1066139" y="435473"/>
                  </a:lnTo>
                  <a:lnTo>
                    <a:pt x="1056365" y="429866"/>
                  </a:lnTo>
                  <a:cubicBezTo>
                    <a:pt x="929229" y="369699"/>
                    <a:pt x="753593" y="332484"/>
                    <a:pt x="559590" y="332484"/>
                  </a:cubicBezTo>
                  <a:cubicBezTo>
                    <a:pt x="365588" y="332484"/>
                    <a:pt x="189951" y="369699"/>
                    <a:pt x="62816" y="429866"/>
                  </a:cubicBezTo>
                  <a:lnTo>
                    <a:pt x="53041" y="435473"/>
                  </a:lnTo>
                  <a:lnTo>
                    <a:pt x="12429" y="244104"/>
                  </a:lnTo>
                  <a:cubicBezTo>
                    <a:pt x="7391" y="208372"/>
                    <a:pt x="3574" y="172296"/>
                    <a:pt x="1016" y="135913"/>
                  </a:cubicBezTo>
                  <a:lnTo>
                    <a:pt x="0" y="106904"/>
                  </a:lnTo>
                  <a:lnTo>
                    <a:pt x="156710" y="52257"/>
                  </a:lnTo>
                  <a:cubicBezTo>
                    <a:pt x="280539" y="18607"/>
                    <a:pt x="416682" y="0"/>
                    <a:pt x="559590" y="0"/>
                  </a:cubicBezTo>
                  <a:close/>
                </a:path>
              </a:pathLst>
            </a:cu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black"/>
                </a:solidFill>
                <a:latin typeface="Calibri" panose="020F0502020204030204"/>
                <a:ea typeface="宋体" panose="02010600030101010101" pitchFamily="2" charset="-122"/>
              </a:endParaRPr>
            </a:p>
          </p:txBody>
        </p:sp>
        <p:sp>
          <p:nvSpPr>
            <p:cNvPr id="53" name="同心圆 8"/>
            <p:cNvSpPr/>
            <p:nvPr/>
          </p:nvSpPr>
          <p:spPr>
            <a:xfrm>
              <a:off x="5189131" y="694428"/>
              <a:ext cx="386934" cy="204814"/>
            </a:xfrm>
            <a:custGeom>
              <a:avLst/>
              <a:gdLst/>
              <a:ahLst/>
              <a:cxnLst/>
              <a:rect l="l" t="t" r="r" b="b"/>
              <a:pathLst>
                <a:path w="386934" h="204814">
                  <a:moveTo>
                    <a:pt x="193467" y="0"/>
                  </a:moveTo>
                  <a:lnTo>
                    <a:pt x="199263" y="4750"/>
                  </a:lnTo>
                  <a:cubicBezTo>
                    <a:pt x="242253" y="43510"/>
                    <a:pt x="283192" y="84117"/>
                    <a:pt x="321922" y="126430"/>
                  </a:cubicBezTo>
                  <a:lnTo>
                    <a:pt x="386934" y="204814"/>
                  </a:lnTo>
                  <a:lnTo>
                    <a:pt x="335054" y="197192"/>
                  </a:lnTo>
                  <a:cubicBezTo>
                    <a:pt x="289320" y="192763"/>
                    <a:pt x="241967" y="190437"/>
                    <a:pt x="193466" y="190437"/>
                  </a:cubicBezTo>
                  <a:cubicBezTo>
                    <a:pt x="144966" y="190437"/>
                    <a:pt x="97613" y="192763"/>
                    <a:pt x="51879" y="197192"/>
                  </a:cubicBezTo>
                  <a:lnTo>
                    <a:pt x="0" y="204813"/>
                  </a:lnTo>
                  <a:lnTo>
                    <a:pt x="65011" y="126430"/>
                  </a:lnTo>
                  <a:cubicBezTo>
                    <a:pt x="103741" y="84117"/>
                    <a:pt x="144681" y="43510"/>
                    <a:pt x="187670" y="4750"/>
                  </a:cubicBezTo>
                  <a:close/>
                </a:path>
              </a:pathLst>
            </a:cu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black"/>
                </a:solidFill>
                <a:latin typeface="Calibri" panose="020F0502020204030204"/>
                <a:ea typeface="宋体" panose="02010600030101010101" pitchFamily="2" charset="-122"/>
              </a:endParaRPr>
            </a:p>
          </p:txBody>
        </p:sp>
        <p:grpSp>
          <p:nvGrpSpPr>
            <p:cNvPr id="54" name="组 36"/>
            <p:cNvGrpSpPr/>
            <p:nvPr/>
          </p:nvGrpSpPr>
          <p:grpSpPr>
            <a:xfrm>
              <a:off x="5067613" y="1132494"/>
              <a:ext cx="629970" cy="629970"/>
              <a:chOff x="3000083" y="1884909"/>
              <a:chExt cx="629970" cy="629970"/>
            </a:xfrm>
            <a:grpFill/>
          </p:grpSpPr>
          <p:sp>
            <p:nvSpPr>
              <p:cNvPr id="66" name="椭圆 65"/>
              <p:cNvSpPr/>
              <p:nvPr/>
            </p:nvSpPr>
            <p:spPr>
              <a:xfrm>
                <a:off x="3000083" y="1884909"/>
                <a:ext cx="629970" cy="629970"/>
              </a:xfrm>
              <a:prstGeom prst="ellipse">
                <a:avLst/>
              </a:pr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67" name="椭圆 66"/>
              <p:cNvSpPr/>
              <p:nvPr/>
            </p:nvSpPr>
            <p:spPr>
              <a:xfrm>
                <a:off x="3032947" y="1917773"/>
                <a:ext cx="564242" cy="564242"/>
              </a:xfrm>
              <a:prstGeom prst="ellipse">
                <a:avLst/>
              </a:pr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68" name="椭圆 67"/>
              <p:cNvSpPr/>
              <p:nvPr/>
            </p:nvSpPr>
            <p:spPr>
              <a:xfrm>
                <a:off x="3091298" y="1976124"/>
                <a:ext cx="447540" cy="447540"/>
              </a:xfrm>
              <a:prstGeom prst="ellipse">
                <a:avLst/>
              </a:pr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sp>
          <p:nvSpPr>
            <p:cNvPr id="55" name="梯形 17"/>
            <p:cNvSpPr/>
            <p:nvPr/>
          </p:nvSpPr>
          <p:spPr>
            <a:xfrm>
              <a:off x="5164542" y="2759192"/>
              <a:ext cx="436112" cy="349711"/>
            </a:xfrm>
            <a:custGeom>
              <a:avLst/>
              <a:gdLst/>
              <a:ahLst/>
              <a:cxnLst/>
              <a:rect l="l" t="t" r="r" b="b"/>
              <a:pathLst>
                <a:path w="436112" h="349711">
                  <a:moveTo>
                    <a:pt x="218057" y="0"/>
                  </a:moveTo>
                  <a:cubicBezTo>
                    <a:pt x="298529" y="0"/>
                    <a:pt x="363764" y="21296"/>
                    <a:pt x="363764" y="47566"/>
                  </a:cubicBezTo>
                  <a:lnTo>
                    <a:pt x="363628" y="47787"/>
                  </a:lnTo>
                  <a:lnTo>
                    <a:pt x="363807" y="47787"/>
                  </a:lnTo>
                  <a:lnTo>
                    <a:pt x="436112" y="349711"/>
                  </a:lnTo>
                  <a:lnTo>
                    <a:pt x="0" y="349711"/>
                  </a:lnTo>
                  <a:lnTo>
                    <a:pt x="72305" y="47787"/>
                  </a:lnTo>
                  <a:lnTo>
                    <a:pt x="72487" y="47787"/>
                  </a:lnTo>
                  <a:lnTo>
                    <a:pt x="72350" y="47566"/>
                  </a:lnTo>
                  <a:cubicBezTo>
                    <a:pt x="72350" y="21296"/>
                    <a:pt x="137585" y="0"/>
                    <a:pt x="218057" y="0"/>
                  </a:cubicBezTo>
                  <a:close/>
                </a:path>
              </a:pathLst>
            </a:cu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dirty="0">
                <a:solidFill>
                  <a:prstClr val="white"/>
                </a:solidFill>
                <a:latin typeface="Calibri" panose="020F0502020204030204"/>
                <a:ea typeface="宋体" panose="02010600030101010101" pitchFamily="2" charset="-122"/>
              </a:endParaRPr>
            </a:p>
          </p:txBody>
        </p:sp>
        <p:sp>
          <p:nvSpPr>
            <p:cNvPr id="56" name="矩形 55"/>
            <p:cNvSpPr/>
            <p:nvPr/>
          </p:nvSpPr>
          <p:spPr>
            <a:xfrm>
              <a:off x="5137920" y="3083792"/>
              <a:ext cx="489356" cy="88322"/>
            </a:xfrm>
            <a:prstGeom prst="rect">
              <a:avLst/>
            </a:pr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57" name="矩形 56"/>
            <p:cNvSpPr/>
            <p:nvPr/>
          </p:nvSpPr>
          <p:spPr>
            <a:xfrm>
              <a:off x="5344498" y="1990019"/>
              <a:ext cx="76200" cy="1519819"/>
            </a:xfrm>
            <a:prstGeom prst="rect">
              <a:avLst/>
            </a:pr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58" name="矩形 57"/>
            <p:cNvSpPr/>
            <p:nvPr/>
          </p:nvSpPr>
          <p:spPr>
            <a:xfrm>
              <a:off x="5344498" y="2628193"/>
              <a:ext cx="76200" cy="881645"/>
            </a:xfrm>
            <a:prstGeom prst="rect">
              <a:avLst/>
            </a:pr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nvGrpSpPr>
            <p:cNvPr id="59" name="组 41"/>
            <p:cNvGrpSpPr/>
            <p:nvPr/>
          </p:nvGrpSpPr>
          <p:grpSpPr>
            <a:xfrm>
              <a:off x="4496968" y="1927185"/>
              <a:ext cx="1771261" cy="1618152"/>
              <a:chOff x="4496968" y="1927185"/>
              <a:chExt cx="1771261" cy="1618152"/>
            </a:xfrm>
            <a:grpFill/>
          </p:grpSpPr>
          <p:grpSp>
            <p:nvGrpSpPr>
              <p:cNvPr id="60" name="组 42"/>
              <p:cNvGrpSpPr/>
              <p:nvPr/>
            </p:nvGrpSpPr>
            <p:grpSpPr>
              <a:xfrm>
                <a:off x="4496968" y="1927185"/>
                <a:ext cx="468111" cy="1618152"/>
                <a:chOff x="4496968" y="1909547"/>
                <a:chExt cx="468111" cy="1618152"/>
              </a:xfrm>
              <a:grpFill/>
            </p:grpSpPr>
            <p:sp>
              <p:nvSpPr>
                <p:cNvPr id="64" name="矩形 32"/>
                <p:cNvSpPr/>
                <p:nvPr/>
              </p:nvSpPr>
              <p:spPr>
                <a:xfrm>
                  <a:off x="4496968" y="1909547"/>
                  <a:ext cx="468111" cy="1618152"/>
                </a:xfrm>
                <a:custGeom>
                  <a:avLst/>
                  <a:gdLst/>
                  <a:ahLst/>
                  <a:cxnLst/>
                  <a:rect l="l" t="t" r="r" b="b"/>
                  <a:pathLst>
                    <a:path w="468111" h="1618152">
                      <a:moveTo>
                        <a:pt x="325720" y="0"/>
                      </a:moveTo>
                      <a:lnTo>
                        <a:pt x="333327" y="144851"/>
                      </a:lnTo>
                      <a:cubicBezTo>
                        <a:pt x="350460" y="307151"/>
                        <a:pt x="392705" y="462850"/>
                        <a:pt x="456517" y="608754"/>
                      </a:cubicBezTo>
                      <a:lnTo>
                        <a:pt x="468111" y="631151"/>
                      </a:lnTo>
                      <a:lnTo>
                        <a:pt x="459812" y="642937"/>
                      </a:lnTo>
                      <a:cubicBezTo>
                        <a:pt x="322675" y="857903"/>
                        <a:pt x="235264" y="1183225"/>
                        <a:pt x="235264" y="1547325"/>
                      </a:cubicBezTo>
                      <a:lnTo>
                        <a:pt x="239023" y="1618152"/>
                      </a:lnTo>
                      <a:lnTo>
                        <a:pt x="67308" y="1618152"/>
                      </a:lnTo>
                      <a:lnTo>
                        <a:pt x="79877" y="1506476"/>
                      </a:lnTo>
                      <a:cubicBezTo>
                        <a:pt x="90848" y="1383994"/>
                        <a:pt x="96610" y="1257177"/>
                        <a:pt x="96610" y="1127286"/>
                      </a:cubicBezTo>
                      <a:cubicBezTo>
                        <a:pt x="96610" y="867504"/>
                        <a:pt x="73564" y="620018"/>
                        <a:pt x="31887" y="394918"/>
                      </a:cubicBezTo>
                      <a:lnTo>
                        <a:pt x="0" y="243703"/>
                      </a:lnTo>
                      <a:lnTo>
                        <a:pt x="134376" y="174436"/>
                      </a:lnTo>
                      <a:cubicBezTo>
                        <a:pt x="179186" y="145685"/>
                        <a:pt x="220927" y="112947"/>
                        <a:pt x="259034" y="76758"/>
                      </a:cubicBezTo>
                      <a:close/>
                    </a:path>
                  </a:pathLst>
                </a:cu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65" name="矩形 7"/>
                <p:cNvSpPr/>
                <p:nvPr/>
              </p:nvSpPr>
              <p:spPr>
                <a:xfrm>
                  <a:off x="4735775" y="1909547"/>
                  <a:ext cx="229304" cy="721318"/>
                </a:xfrm>
                <a:custGeom>
                  <a:avLst/>
                  <a:gdLst/>
                  <a:ahLst/>
                  <a:cxnLst/>
                  <a:rect l="l" t="t" r="r" b="b"/>
                  <a:pathLst>
                    <a:path w="229304" h="721318">
                      <a:moveTo>
                        <a:pt x="86913" y="0"/>
                      </a:moveTo>
                      <a:lnTo>
                        <a:pt x="94520" y="144851"/>
                      </a:lnTo>
                      <a:cubicBezTo>
                        <a:pt x="111653" y="307151"/>
                        <a:pt x="153898" y="462850"/>
                        <a:pt x="217710" y="608754"/>
                      </a:cubicBezTo>
                      <a:lnTo>
                        <a:pt x="229304" y="631151"/>
                      </a:lnTo>
                      <a:lnTo>
                        <a:pt x="221005" y="642937"/>
                      </a:lnTo>
                      <a:lnTo>
                        <a:pt x="176141" y="721318"/>
                      </a:lnTo>
                      <a:lnTo>
                        <a:pt x="128621" y="629517"/>
                      </a:lnTo>
                      <a:cubicBezTo>
                        <a:pt x="57719" y="467401"/>
                        <a:pt x="13443" y="293194"/>
                        <a:pt x="654" y="111275"/>
                      </a:cubicBezTo>
                      <a:lnTo>
                        <a:pt x="0" y="92607"/>
                      </a:lnTo>
                      <a:lnTo>
                        <a:pt x="20227" y="76758"/>
                      </a:lnTo>
                      <a:close/>
                    </a:path>
                  </a:pathLst>
                </a:cu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grpSp>
            <p:nvGrpSpPr>
              <p:cNvPr id="61" name="组 43"/>
              <p:cNvGrpSpPr/>
              <p:nvPr/>
            </p:nvGrpSpPr>
            <p:grpSpPr>
              <a:xfrm flipH="1">
                <a:off x="5800118" y="1927185"/>
                <a:ext cx="468111" cy="1618152"/>
                <a:chOff x="4496968" y="1909547"/>
                <a:chExt cx="468111" cy="1618152"/>
              </a:xfrm>
              <a:grpFill/>
            </p:grpSpPr>
            <p:sp>
              <p:nvSpPr>
                <p:cNvPr id="62" name="矩形 32"/>
                <p:cNvSpPr/>
                <p:nvPr/>
              </p:nvSpPr>
              <p:spPr>
                <a:xfrm>
                  <a:off x="4496968" y="1909547"/>
                  <a:ext cx="468111" cy="1618152"/>
                </a:xfrm>
                <a:custGeom>
                  <a:avLst/>
                  <a:gdLst/>
                  <a:ahLst/>
                  <a:cxnLst/>
                  <a:rect l="l" t="t" r="r" b="b"/>
                  <a:pathLst>
                    <a:path w="468111" h="1618152">
                      <a:moveTo>
                        <a:pt x="325720" y="0"/>
                      </a:moveTo>
                      <a:lnTo>
                        <a:pt x="333327" y="144851"/>
                      </a:lnTo>
                      <a:cubicBezTo>
                        <a:pt x="350460" y="307151"/>
                        <a:pt x="392705" y="462850"/>
                        <a:pt x="456517" y="608754"/>
                      </a:cubicBezTo>
                      <a:lnTo>
                        <a:pt x="468111" y="631151"/>
                      </a:lnTo>
                      <a:lnTo>
                        <a:pt x="459812" y="642937"/>
                      </a:lnTo>
                      <a:cubicBezTo>
                        <a:pt x="322675" y="857903"/>
                        <a:pt x="235264" y="1183225"/>
                        <a:pt x="235264" y="1547325"/>
                      </a:cubicBezTo>
                      <a:lnTo>
                        <a:pt x="239023" y="1618152"/>
                      </a:lnTo>
                      <a:lnTo>
                        <a:pt x="67308" y="1618152"/>
                      </a:lnTo>
                      <a:lnTo>
                        <a:pt x="79877" y="1506476"/>
                      </a:lnTo>
                      <a:cubicBezTo>
                        <a:pt x="90848" y="1383994"/>
                        <a:pt x="96610" y="1257177"/>
                        <a:pt x="96610" y="1127286"/>
                      </a:cubicBezTo>
                      <a:cubicBezTo>
                        <a:pt x="96610" y="867504"/>
                        <a:pt x="73564" y="620018"/>
                        <a:pt x="31887" y="394918"/>
                      </a:cubicBezTo>
                      <a:lnTo>
                        <a:pt x="0" y="243703"/>
                      </a:lnTo>
                      <a:lnTo>
                        <a:pt x="134376" y="174436"/>
                      </a:lnTo>
                      <a:cubicBezTo>
                        <a:pt x="179186" y="145685"/>
                        <a:pt x="220927" y="112947"/>
                        <a:pt x="259034" y="76758"/>
                      </a:cubicBezTo>
                      <a:close/>
                    </a:path>
                  </a:pathLst>
                </a:cu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63" name="矩形 7"/>
                <p:cNvSpPr/>
                <p:nvPr/>
              </p:nvSpPr>
              <p:spPr>
                <a:xfrm>
                  <a:off x="4735775" y="1909547"/>
                  <a:ext cx="229304" cy="721318"/>
                </a:xfrm>
                <a:custGeom>
                  <a:avLst/>
                  <a:gdLst/>
                  <a:ahLst/>
                  <a:cxnLst/>
                  <a:rect l="l" t="t" r="r" b="b"/>
                  <a:pathLst>
                    <a:path w="229304" h="721318">
                      <a:moveTo>
                        <a:pt x="86913" y="0"/>
                      </a:moveTo>
                      <a:lnTo>
                        <a:pt x="94520" y="144851"/>
                      </a:lnTo>
                      <a:cubicBezTo>
                        <a:pt x="111653" y="307151"/>
                        <a:pt x="153898" y="462850"/>
                        <a:pt x="217710" y="608754"/>
                      </a:cubicBezTo>
                      <a:lnTo>
                        <a:pt x="229304" y="631151"/>
                      </a:lnTo>
                      <a:lnTo>
                        <a:pt x="221005" y="642937"/>
                      </a:lnTo>
                      <a:lnTo>
                        <a:pt x="176141" y="721318"/>
                      </a:lnTo>
                      <a:lnTo>
                        <a:pt x="128621" y="629517"/>
                      </a:lnTo>
                      <a:cubicBezTo>
                        <a:pt x="57719" y="467401"/>
                        <a:pt x="13443" y="293194"/>
                        <a:pt x="654" y="111275"/>
                      </a:cubicBezTo>
                      <a:lnTo>
                        <a:pt x="0" y="92607"/>
                      </a:lnTo>
                      <a:lnTo>
                        <a:pt x="20227" y="76758"/>
                      </a:lnTo>
                      <a:close/>
                    </a:path>
                  </a:pathLst>
                </a:custGeom>
                <a:grpFill/>
                <a:ln w="136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grpSp>
      </p:grpSp>
      <p:grpSp>
        <p:nvGrpSpPr>
          <p:cNvPr id="4" name="组 30"/>
          <p:cNvGrpSpPr/>
          <p:nvPr/>
        </p:nvGrpSpPr>
        <p:grpSpPr>
          <a:xfrm rot="1839451">
            <a:off x="5815354" y="891026"/>
            <a:ext cx="2493424" cy="5249255"/>
            <a:chOff x="4496968" y="694428"/>
            <a:chExt cx="1771261" cy="3728928"/>
          </a:xfrm>
          <a:effectLst>
            <a:outerShdw blurRad="50800" dist="38100" dir="5400000" algn="t" rotWithShape="0">
              <a:prstClr val="black">
                <a:alpha val="40000"/>
              </a:prstClr>
            </a:outerShdw>
          </a:effectLst>
        </p:grpSpPr>
        <p:grpSp>
          <p:nvGrpSpPr>
            <p:cNvPr id="5" name="组 31"/>
            <p:cNvGrpSpPr/>
            <p:nvPr/>
          </p:nvGrpSpPr>
          <p:grpSpPr>
            <a:xfrm>
              <a:off x="5019753" y="2917110"/>
              <a:ext cx="725691" cy="1506246"/>
              <a:chOff x="723595" y="814136"/>
              <a:chExt cx="725691" cy="1506246"/>
            </a:xfrm>
          </p:grpSpPr>
          <p:sp>
            <p:nvSpPr>
              <p:cNvPr id="25" name="椭圆 23"/>
              <p:cNvSpPr/>
              <p:nvPr/>
            </p:nvSpPr>
            <p:spPr>
              <a:xfrm>
                <a:off x="723595" y="814136"/>
                <a:ext cx="725691" cy="150624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26" name="椭圆 23"/>
              <p:cNvSpPr/>
              <p:nvPr/>
            </p:nvSpPr>
            <p:spPr>
              <a:xfrm>
                <a:off x="825086" y="927226"/>
                <a:ext cx="522710" cy="108493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27" name="椭圆 23"/>
              <p:cNvSpPr/>
              <p:nvPr/>
            </p:nvSpPr>
            <p:spPr>
              <a:xfrm>
                <a:off x="884079" y="998031"/>
                <a:ext cx="404724" cy="84004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28" name="椭圆 23"/>
              <p:cNvSpPr/>
              <p:nvPr/>
            </p:nvSpPr>
            <p:spPr>
              <a:xfrm>
                <a:off x="971652" y="1040140"/>
                <a:ext cx="236004" cy="489852"/>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sp>
          <p:nvSpPr>
            <p:cNvPr id="6" name="矩形 7"/>
            <p:cNvSpPr/>
            <p:nvPr/>
          </p:nvSpPr>
          <p:spPr>
            <a:xfrm>
              <a:off x="4820169" y="694428"/>
              <a:ext cx="1124859" cy="2172144"/>
            </a:xfrm>
            <a:custGeom>
              <a:avLst/>
              <a:gdLst/>
              <a:ahLst/>
              <a:cxnLst/>
              <a:rect l="l" t="t" r="r" b="b"/>
              <a:pathLst>
                <a:path w="1124859" h="2172144">
                  <a:moveTo>
                    <a:pt x="562430" y="0"/>
                  </a:moveTo>
                  <a:lnTo>
                    <a:pt x="568226" y="4750"/>
                  </a:lnTo>
                  <a:cubicBezTo>
                    <a:pt x="912142" y="314826"/>
                    <a:pt x="1124859" y="743192"/>
                    <a:pt x="1124859" y="1216352"/>
                  </a:cubicBezTo>
                  <a:cubicBezTo>
                    <a:pt x="1124859" y="1512077"/>
                    <a:pt x="1041767" y="1790304"/>
                    <a:pt x="895483" y="2033091"/>
                  </a:cubicBezTo>
                  <a:lnTo>
                    <a:pt x="850105" y="2100436"/>
                  </a:lnTo>
                  <a:lnTo>
                    <a:pt x="849155" y="2100436"/>
                  </a:lnTo>
                  <a:lnTo>
                    <a:pt x="848076" y="2103447"/>
                  </a:lnTo>
                  <a:lnTo>
                    <a:pt x="843761" y="2109851"/>
                  </a:lnTo>
                  <a:lnTo>
                    <a:pt x="832582" y="2120438"/>
                  </a:lnTo>
                  <a:cubicBezTo>
                    <a:pt x="790128" y="2150717"/>
                    <a:pt x="685176" y="2172144"/>
                    <a:pt x="562430" y="2172144"/>
                  </a:cubicBezTo>
                  <a:cubicBezTo>
                    <a:pt x="439684" y="2172144"/>
                    <a:pt x="334733" y="2150717"/>
                    <a:pt x="292280" y="2120438"/>
                  </a:cubicBezTo>
                  <a:lnTo>
                    <a:pt x="281095" y="2109846"/>
                  </a:lnTo>
                  <a:lnTo>
                    <a:pt x="276786" y="2103451"/>
                  </a:lnTo>
                  <a:lnTo>
                    <a:pt x="275705" y="2100436"/>
                  </a:lnTo>
                  <a:lnTo>
                    <a:pt x="274755" y="2100436"/>
                  </a:lnTo>
                  <a:lnTo>
                    <a:pt x="229376" y="2033091"/>
                  </a:lnTo>
                  <a:cubicBezTo>
                    <a:pt x="83093" y="1790304"/>
                    <a:pt x="0" y="1512077"/>
                    <a:pt x="0" y="1216352"/>
                  </a:cubicBezTo>
                  <a:cubicBezTo>
                    <a:pt x="0" y="743192"/>
                    <a:pt x="212717" y="314826"/>
                    <a:pt x="556633" y="4750"/>
                  </a:cubicBezTo>
                  <a:close/>
                </a:path>
              </a:pathLst>
            </a:custGeom>
            <a:solidFill>
              <a:srgbClr val="FA80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7" name="椭圆 6"/>
            <p:cNvSpPr/>
            <p:nvPr/>
          </p:nvSpPr>
          <p:spPr>
            <a:xfrm>
              <a:off x="5092313" y="2703287"/>
              <a:ext cx="580571" cy="163285"/>
            </a:xfrm>
            <a:prstGeom prst="ellipse">
              <a:avLst/>
            </a:prstGeom>
            <a:solidFill>
              <a:srgbClr val="7979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8" name="同心圆 8"/>
            <p:cNvSpPr/>
            <p:nvPr/>
          </p:nvSpPr>
          <p:spPr>
            <a:xfrm>
              <a:off x="4823008" y="1884909"/>
              <a:ext cx="1119180" cy="435473"/>
            </a:xfrm>
            <a:custGeom>
              <a:avLst/>
              <a:gdLst/>
              <a:ahLst/>
              <a:cxnLst/>
              <a:rect l="l" t="t" r="r" b="b"/>
              <a:pathLst>
                <a:path w="1119180" h="435473">
                  <a:moveTo>
                    <a:pt x="559590" y="0"/>
                  </a:moveTo>
                  <a:cubicBezTo>
                    <a:pt x="702498" y="0"/>
                    <a:pt x="838641" y="18607"/>
                    <a:pt x="962470" y="52257"/>
                  </a:cubicBezTo>
                  <a:lnTo>
                    <a:pt x="1119180" y="106904"/>
                  </a:lnTo>
                  <a:lnTo>
                    <a:pt x="1118163" y="135913"/>
                  </a:lnTo>
                  <a:cubicBezTo>
                    <a:pt x="1115605" y="172296"/>
                    <a:pt x="1111788" y="208372"/>
                    <a:pt x="1106750" y="244104"/>
                  </a:cubicBezTo>
                  <a:lnTo>
                    <a:pt x="1066139" y="435473"/>
                  </a:lnTo>
                  <a:lnTo>
                    <a:pt x="1056365" y="429866"/>
                  </a:lnTo>
                  <a:cubicBezTo>
                    <a:pt x="929229" y="369699"/>
                    <a:pt x="753593" y="332484"/>
                    <a:pt x="559590" y="332484"/>
                  </a:cubicBezTo>
                  <a:cubicBezTo>
                    <a:pt x="365588" y="332484"/>
                    <a:pt x="189951" y="369699"/>
                    <a:pt x="62816" y="429866"/>
                  </a:cubicBezTo>
                  <a:lnTo>
                    <a:pt x="53041" y="435473"/>
                  </a:lnTo>
                  <a:lnTo>
                    <a:pt x="12429" y="244104"/>
                  </a:lnTo>
                  <a:cubicBezTo>
                    <a:pt x="7391" y="208372"/>
                    <a:pt x="3574" y="172296"/>
                    <a:pt x="1016" y="135913"/>
                  </a:cubicBezTo>
                  <a:lnTo>
                    <a:pt x="0" y="106904"/>
                  </a:lnTo>
                  <a:lnTo>
                    <a:pt x="156710" y="52257"/>
                  </a:lnTo>
                  <a:cubicBezTo>
                    <a:pt x="280539" y="18607"/>
                    <a:pt x="416682" y="0"/>
                    <a:pt x="559590" y="0"/>
                  </a:cubicBezTo>
                  <a:close/>
                </a:path>
              </a:pathLst>
            </a:custGeom>
            <a:solidFill>
              <a:srgbClr val="F9B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black"/>
                </a:solidFill>
                <a:latin typeface="Calibri" panose="020F0502020204030204"/>
                <a:ea typeface="宋体" panose="02010600030101010101" pitchFamily="2" charset="-122"/>
              </a:endParaRPr>
            </a:p>
          </p:txBody>
        </p:sp>
        <p:sp>
          <p:nvSpPr>
            <p:cNvPr id="9" name="同心圆 8"/>
            <p:cNvSpPr/>
            <p:nvPr/>
          </p:nvSpPr>
          <p:spPr>
            <a:xfrm>
              <a:off x="5189131" y="694428"/>
              <a:ext cx="386934" cy="204814"/>
            </a:xfrm>
            <a:custGeom>
              <a:avLst/>
              <a:gdLst/>
              <a:ahLst/>
              <a:cxnLst/>
              <a:rect l="l" t="t" r="r" b="b"/>
              <a:pathLst>
                <a:path w="386934" h="204814">
                  <a:moveTo>
                    <a:pt x="193467" y="0"/>
                  </a:moveTo>
                  <a:lnTo>
                    <a:pt x="199263" y="4750"/>
                  </a:lnTo>
                  <a:cubicBezTo>
                    <a:pt x="242253" y="43510"/>
                    <a:pt x="283192" y="84117"/>
                    <a:pt x="321922" y="126430"/>
                  </a:cubicBezTo>
                  <a:lnTo>
                    <a:pt x="386934" y="204814"/>
                  </a:lnTo>
                  <a:lnTo>
                    <a:pt x="335054" y="197192"/>
                  </a:lnTo>
                  <a:cubicBezTo>
                    <a:pt x="289320" y="192763"/>
                    <a:pt x="241967" y="190437"/>
                    <a:pt x="193466" y="190437"/>
                  </a:cubicBezTo>
                  <a:cubicBezTo>
                    <a:pt x="144966" y="190437"/>
                    <a:pt x="97613" y="192763"/>
                    <a:pt x="51879" y="197192"/>
                  </a:cubicBezTo>
                  <a:lnTo>
                    <a:pt x="0" y="204813"/>
                  </a:lnTo>
                  <a:lnTo>
                    <a:pt x="65011" y="126430"/>
                  </a:lnTo>
                  <a:cubicBezTo>
                    <a:pt x="103741" y="84117"/>
                    <a:pt x="144681" y="43510"/>
                    <a:pt x="187670" y="4750"/>
                  </a:cubicBezTo>
                  <a:close/>
                </a:path>
              </a:pathLst>
            </a:custGeom>
            <a:solidFill>
              <a:srgbClr val="F9B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black"/>
                </a:solidFill>
                <a:latin typeface="Calibri" panose="020F0502020204030204"/>
                <a:ea typeface="宋体" panose="02010600030101010101" pitchFamily="2" charset="-122"/>
              </a:endParaRPr>
            </a:p>
          </p:txBody>
        </p:sp>
        <p:grpSp>
          <p:nvGrpSpPr>
            <p:cNvPr id="10" name="组 36"/>
            <p:cNvGrpSpPr/>
            <p:nvPr/>
          </p:nvGrpSpPr>
          <p:grpSpPr>
            <a:xfrm>
              <a:off x="5067613" y="1132494"/>
              <a:ext cx="629970" cy="629970"/>
              <a:chOff x="3000083" y="1884909"/>
              <a:chExt cx="629970" cy="629970"/>
            </a:xfrm>
          </p:grpSpPr>
          <p:sp>
            <p:nvSpPr>
              <p:cNvPr id="22" name="椭圆 21"/>
              <p:cNvSpPr/>
              <p:nvPr/>
            </p:nvSpPr>
            <p:spPr>
              <a:xfrm>
                <a:off x="3000083" y="1884909"/>
                <a:ext cx="629970" cy="62997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23" name="椭圆 22"/>
              <p:cNvSpPr/>
              <p:nvPr/>
            </p:nvSpPr>
            <p:spPr>
              <a:xfrm>
                <a:off x="3032947" y="1917773"/>
                <a:ext cx="564242" cy="564242"/>
              </a:xfrm>
              <a:prstGeom prst="ellipse">
                <a:avLst/>
              </a:prstGeom>
              <a:solidFill>
                <a:srgbClr val="F9B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24" name="椭圆 23"/>
              <p:cNvSpPr/>
              <p:nvPr/>
            </p:nvSpPr>
            <p:spPr>
              <a:xfrm>
                <a:off x="3091298" y="1976124"/>
                <a:ext cx="447540" cy="44754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sp>
          <p:nvSpPr>
            <p:cNvPr id="11" name="梯形 17"/>
            <p:cNvSpPr/>
            <p:nvPr/>
          </p:nvSpPr>
          <p:spPr>
            <a:xfrm>
              <a:off x="5164542" y="2759192"/>
              <a:ext cx="436112" cy="349711"/>
            </a:xfrm>
            <a:custGeom>
              <a:avLst/>
              <a:gdLst/>
              <a:ahLst/>
              <a:cxnLst/>
              <a:rect l="l" t="t" r="r" b="b"/>
              <a:pathLst>
                <a:path w="436112" h="349711">
                  <a:moveTo>
                    <a:pt x="218057" y="0"/>
                  </a:moveTo>
                  <a:cubicBezTo>
                    <a:pt x="298529" y="0"/>
                    <a:pt x="363764" y="21296"/>
                    <a:pt x="363764" y="47566"/>
                  </a:cubicBezTo>
                  <a:lnTo>
                    <a:pt x="363628" y="47787"/>
                  </a:lnTo>
                  <a:lnTo>
                    <a:pt x="363807" y="47787"/>
                  </a:lnTo>
                  <a:lnTo>
                    <a:pt x="436112" y="349711"/>
                  </a:lnTo>
                  <a:lnTo>
                    <a:pt x="0" y="349711"/>
                  </a:lnTo>
                  <a:lnTo>
                    <a:pt x="72305" y="47787"/>
                  </a:lnTo>
                  <a:lnTo>
                    <a:pt x="72487" y="47787"/>
                  </a:lnTo>
                  <a:lnTo>
                    <a:pt x="72350" y="47566"/>
                  </a:lnTo>
                  <a:cubicBezTo>
                    <a:pt x="72350" y="21296"/>
                    <a:pt x="137585" y="0"/>
                    <a:pt x="218057" y="0"/>
                  </a:cubicBezTo>
                  <a:close/>
                </a:path>
              </a:pathLst>
            </a:custGeom>
            <a:solidFill>
              <a:srgbClr val="FA80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dirty="0">
                <a:solidFill>
                  <a:prstClr val="white"/>
                </a:solidFill>
                <a:latin typeface="Calibri" panose="020F0502020204030204"/>
                <a:ea typeface="宋体" panose="02010600030101010101" pitchFamily="2" charset="-122"/>
              </a:endParaRPr>
            </a:p>
          </p:txBody>
        </p:sp>
        <p:sp>
          <p:nvSpPr>
            <p:cNvPr id="12" name="矩形 11"/>
            <p:cNvSpPr/>
            <p:nvPr/>
          </p:nvSpPr>
          <p:spPr>
            <a:xfrm>
              <a:off x="5137920" y="3083792"/>
              <a:ext cx="489356" cy="88322"/>
            </a:xfrm>
            <a:prstGeom prst="rect">
              <a:avLst/>
            </a:prstGeom>
            <a:solidFill>
              <a:srgbClr val="F9B6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3" name="矩形 12"/>
            <p:cNvSpPr/>
            <p:nvPr/>
          </p:nvSpPr>
          <p:spPr>
            <a:xfrm>
              <a:off x="5344498" y="1990019"/>
              <a:ext cx="76200" cy="1519819"/>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4" name="矩形 13"/>
            <p:cNvSpPr/>
            <p:nvPr/>
          </p:nvSpPr>
          <p:spPr>
            <a:xfrm>
              <a:off x="5344498" y="2628193"/>
              <a:ext cx="76200" cy="8816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nvGrpSpPr>
            <p:cNvPr id="15" name="组 41"/>
            <p:cNvGrpSpPr/>
            <p:nvPr/>
          </p:nvGrpSpPr>
          <p:grpSpPr>
            <a:xfrm>
              <a:off x="4496968" y="1927185"/>
              <a:ext cx="1771261" cy="1618152"/>
              <a:chOff x="4496968" y="1927185"/>
              <a:chExt cx="1771261" cy="1618152"/>
            </a:xfrm>
          </p:grpSpPr>
          <p:grpSp>
            <p:nvGrpSpPr>
              <p:cNvPr id="16" name="组 42"/>
              <p:cNvGrpSpPr/>
              <p:nvPr/>
            </p:nvGrpSpPr>
            <p:grpSpPr>
              <a:xfrm>
                <a:off x="4496968" y="1927185"/>
                <a:ext cx="468111" cy="1618152"/>
                <a:chOff x="4496968" y="1909547"/>
                <a:chExt cx="468111" cy="1618152"/>
              </a:xfrm>
            </p:grpSpPr>
            <p:sp>
              <p:nvSpPr>
                <p:cNvPr id="20" name="矩形 32"/>
                <p:cNvSpPr/>
                <p:nvPr/>
              </p:nvSpPr>
              <p:spPr>
                <a:xfrm>
                  <a:off x="4496968" y="1909547"/>
                  <a:ext cx="468111" cy="1618152"/>
                </a:xfrm>
                <a:custGeom>
                  <a:avLst/>
                  <a:gdLst/>
                  <a:ahLst/>
                  <a:cxnLst/>
                  <a:rect l="l" t="t" r="r" b="b"/>
                  <a:pathLst>
                    <a:path w="468111" h="1618152">
                      <a:moveTo>
                        <a:pt x="325720" y="0"/>
                      </a:moveTo>
                      <a:lnTo>
                        <a:pt x="333327" y="144851"/>
                      </a:lnTo>
                      <a:cubicBezTo>
                        <a:pt x="350460" y="307151"/>
                        <a:pt x="392705" y="462850"/>
                        <a:pt x="456517" y="608754"/>
                      </a:cubicBezTo>
                      <a:lnTo>
                        <a:pt x="468111" y="631151"/>
                      </a:lnTo>
                      <a:lnTo>
                        <a:pt x="459812" y="642937"/>
                      </a:lnTo>
                      <a:cubicBezTo>
                        <a:pt x="322675" y="857903"/>
                        <a:pt x="235264" y="1183225"/>
                        <a:pt x="235264" y="1547325"/>
                      </a:cubicBezTo>
                      <a:lnTo>
                        <a:pt x="239023" y="1618152"/>
                      </a:lnTo>
                      <a:lnTo>
                        <a:pt x="67308" y="1618152"/>
                      </a:lnTo>
                      <a:lnTo>
                        <a:pt x="79877" y="1506476"/>
                      </a:lnTo>
                      <a:cubicBezTo>
                        <a:pt x="90848" y="1383994"/>
                        <a:pt x="96610" y="1257177"/>
                        <a:pt x="96610" y="1127286"/>
                      </a:cubicBezTo>
                      <a:cubicBezTo>
                        <a:pt x="96610" y="867504"/>
                        <a:pt x="73564" y="620018"/>
                        <a:pt x="31887" y="394918"/>
                      </a:cubicBezTo>
                      <a:lnTo>
                        <a:pt x="0" y="243703"/>
                      </a:lnTo>
                      <a:lnTo>
                        <a:pt x="134376" y="174436"/>
                      </a:lnTo>
                      <a:cubicBezTo>
                        <a:pt x="179186" y="145685"/>
                        <a:pt x="220927" y="112947"/>
                        <a:pt x="259034" y="76758"/>
                      </a:cubicBezTo>
                      <a:close/>
                    </a:path>
                  </a:pathLst>
                </a:cu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21" name="矩形 7"/>
                <p:cNvSpPr/>
                <p:nvPr/>
              </p:nvSpPr>
              <p:spPr>
                <a:xfrm>
                  <a:off x="4735775" y="1909547"/>
                  <a:ext cx="229304" cy="721318"/>
                </a:xfrm>
                <a:custGeom>
                  <a:avLst/>
                  <a:gdLst/>
                  <a:ahLst/>
                  <a:cxnLst/>
                  <a:rect l="l" t="t" r="r" b="b"/>
                  <a:pathLst>
                    <a:path w="229304" h="721318">
                      <a:moveTo>
                        <a:pt x="86913" y="0"/>
                      </a:moveTo>
                      <a:lnTo>
                        <a:pt x="94520" y="144851"/>
                      </a:lnTo>
                      <a:cubicBezTo>
                        <a:pt x="111653" y="307151"/>
                        <a:pt x="153898" y="462850"/>
                        <a:pt x="217710" y="608754"/>
                      </a:cubicBezTo>
                      <a:lnTo>
                        <a:pt x="229304" y="631151"/>
                      </a:lnTo>
                      <a:lnTo>
                        <a:pt x="221005" y="642937"/>
                      </a:lnTo>
                      <a:lnTo>
                        <a:pt x="176141" y="721318"/>
                      </a:lnTo>
                      <a:lnTo>
                        <a:pt x="128621" y="629517"/>
                      </a:lnTo>
                      <a:cubicBezTo>
                        <a:pt x="57719" y="467401"/>
                        <a:pt x="13443" y="293194"/>
                        <a:pt x="654" y="111275"/>
                      </a:cubicBezTo>
                      <a:lnTo>
                        <a:pt x="0" y="92607"/>
                      </a:lnTo>
                      <a:lnTo>
                        <a:pt x="20227" y="76758"/>
                      </a:lnTo>
                      <a:close/>
                    </a:path>
                  </a:pathLst>
                </a:cu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grpSp>
            <p:nvGrpSpPr>
              <p:cNvPr id="17" name="组 43"/>
              <p:cNvGrpSpPr/>
              <p:nvPr/>
            </p:nvGrpSpPr>
            <p:grpSpPr>
              <a:xfrm flipH="1">
                <a:off x="5800118" y="1927185"/>
                <a:ext cx="468111" cy="1618152"/>
                <a:chOff x="4496968" y="1909547"/>
                <a:chExt cx="468111" cy="1618152"/>
              </a:xfrm>
            </p:grpSpPr>
            <p:sp>
              <p:nvSpPr>
                <p:cNvPr id="18" name="矩形 32"/>
                <p:cNvSpPr/>
                <p:nvPr/>
              </p:nvSpPr>
              <p:spPr>
                <a:xfrm>
                  <a:off x="4496968" y="1909547"/>
                  <a:ext cx="468111" cy="1618152"/>
                </a:xfrm>
                <a:custGeom>
                  <a:avLst/>
                  <a:gdLst/>
                  <a:ahLst/>
                  <a:cxnLst/>
                  <a:rect l="l" t="t" r="r" b="b"/>
                  <a:pathLst>
                    <a:path w="468111" h="1618152">
                      <a:moveTo>
                        <a:pt x="325720" y="0"/>
                      </a:moveTo>
                      <a:lnTo>
                        <a:pt x="333327" y="144851"/>
                      </a:lnTo>
                      <a:cubicBezTo>
                        <a:pt x="350460" y="307151"/>
                        <a:pt x="392705" y="462850"/>
                        <a:pt x="456517" y="608754"/>
                      </a:cubicBezTo>
                      <a:lnTo>
                        <a:pt x="468111" y="631151"/>
                      </a:lnTo>
                      <a:lnTo>
                        <a:pt x="459812" y="642937"/>
                      </a:lnTo>
                      <a:cubicBezTo>
                        <a:pt x="322675" y="857903"/>
                        <a:pt x="235264" y="1183225"/>
                        <a:pt x="235264" y="1547325"/>
                      </a:cubicBezTo>
                      <a:lnTo>
                        <a:pt x="239023" y="1618152"/>
                      </a:lnTo>
                      <a:lnTo>
                        <a:pt x="67308" y="1618152"/>
                      </a:lnTo>
                      <a:lnTo>
                        <a:pt x="79877" y="1506476"/>
                      </a:lnTo>
                      <a:cubicBezTo>
                        <a:pt x="90848" y="1383994"/>
                        <a:pt x="96610" y="1257177"/>
                        <a:pt x="96610" y="1127286"/>
                      </a:cubicBezTo>
                      <a:cubicBezTo>
                        <a:pt x="96610" y="867504"/>
                        <a:pt x="73564" y="620018"/>
                        <a:pt x="31887" y="394918"/>
                      </a:cubicBezTo>
                      <a:lnTo>
                        <a:pt x="0" y="243703"/>
                      </a:lnTo>
                      <a:lnTo>
                        <a:pt x="134376" y="174436"/>
                      </a:lnTo>
                      <a:cubicBezTo>
                        <a:pt x="179186" y="145685"/>
                        <a:pt x="220927" y="112947"/>
                        <a:pt x="259034" y="76758"/>
                      </a:cubicBezTo>
                      <a:close/>
                    </a:path>
                  </a:pathLst>
                </a:cu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sp>
              <p:nvSpPr>
                <p:cNvPr id="19" name="矩形 7"/>
                <p:cNvSpPr/>
                <p:nvPr/>
              </p:nvSpPr>
              <p:spPr>
                <a:xfrm>
                  <a:off x="4735775" y="1909547"/>
                  <a:ext cx="229304" cy="721318"/>
                </a:xfrm>
                <a:custGeom>
                  <a:avLst/>
                  <a:gdLst/>
                  <a:ahLst/>
                  <a:cxnLst/>
                  <a:rect l="l" t="t" r="r" b="b"/>
                  <a:pathLst>
                    <a:path w="229304" h="721318">
                      <a:moveTo>
                        <a:pt x="86913" y="0"/>
                      </a:moveTo>
                      <a:lnTo>
                        <a:pt x="94520" y="144851"/>
                      </a:lnTo>
                      <a:cubicBezTo>
                        <a:pt x="111653" y="307151"/>
                        <a:pt x="153898" y="462850"/>
                        <a:pt x="217710" y="608754"/>
                      </a:cubicBezTo>
                      <a:lnTo>
                        <a:pt x="229304" y="631151"/>
                      </a:lnTo>
                      <a:lnTo>
                        <a:pt x="221005" y="642937"/>
                      </a:lnTo>
                      <a:lnTo>
                        <a:pt x="176141" y="721318"/>
                      </a:lnTo>
                      <a:lnTo>
                        <a:pt x="128621" y="629517"/>
                      </a:lnTo>
                      <a:cubicBezTo>
                        <a:pt x="57719" y="467401"/>
                        <a:pt x="13443" y="293194"/>
                        <a:pt x="654" y="111275"/>
                      </a:cubicBezTo>
                      <a:lnTo>
                        <a:pt x="0" y="92607"/>
                      </a:lnTo>
                      <a:lnTo>
                        <a:pt x="20227" y="76758"/>
                      </a:lnTo>
                      <a:close/>
                    </a:path>
                  </a:pathLst>
                </a:cu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prstClr val="white"/>
                    </a:solidFill>
                    <a:latin typeface="Calibri" panose="020F0502020204030204"/>
                    <a:ea typeface="宋体" panose="02010600030101010101" pitchFamily="2" charset="-122"/>
                  </a:endParaRPr>
                </a:p>
              </p:txBody>
            </p:sp>
          </p:grpSp>
        </p:grpSp>
      </p:grpSp>
      <p:cxnSp>
        <p:nvCxnSpPr>
          <p:cNvPr id="29" name="直线连接符 35"/>
          <p:cNvCxnSpPr>
            <a:endCxn id="30" idx="2"/>
          </p:cNvCxnSpPr>
          <p:nvPr/>
        </p:nvCxnSpPr>
        <p:spPr>
          <a:xfrm>
            <a:off x="8362789" y="1949169"/>
            <a:ext cx="2749659" cy="0"/>
          </a:xfrm>
          <a:prstGeom prst="line">
            <a:avLst/>
          </a:prstGeom>
          <a:ln w="635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0" name="椭圆 29"/>
          <p:cNvSpPr/>
          <p:nvPr/>
        </p:nvSpPr>
        <p:spPr>
          <a:xfrm>
            <a:off x="11112448" y="1843233"/>
            <a:ext cx="211877" cy="211877"/>
          </a:xfrm>
          <a:prstGeom prst="ellipse">
            <a:avLst/>
          </a:prstGeom>
          <a:solidFill>
            <a:srgbClr val="FB9460"/>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solidFill>
                <a:prstClr val="white"/>
              </a:solidFill>
              <a:latin typeface="Calibri" panose="020F0502020204030204"/>
              <a:ea typeface="宋体" panose="02010600030101010101" pitchFamily="2" charset="-122"/>
            </a:endParaRPr>
          </a:p>
        </p:txBody>
      </p:sp>
      <p:cxnSp>
        <p:nvCxnSpPr>
          <p:cNvPr id="31" name="直线连接符 43"/>
          <p:cNvCxnSpPr>
            <a:endCxn id="32" idx="2"/>
          </p:cNvCxnSpPr>
          <p:nvPr/>
        </p:nvCxnSpPr>
        <p:spPr>
          <a:xfrm>
            <a:off x="7503341" y="4678611"/>
            <a:ext cx="2749659" cy="0"/>
          </a:xfrm>
          <a:prstGeom prst="line">
            <a:avLst/>
          </a:prstGeom>
          <a:ln w="6350" cmpd="sng">
            <a:solidFill>
              <a:schemeClr val="accent4">
                <a:lumMod val="75000"/>
              </a:schemeClr>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椭圆 31"/>
          <p:cNvSpPr/>
          <p:nvPr/>
        </p:nvSpPr>
        <p:spPr>
          <a:xfrm>
            <a:off x="10253000" y="4572674"/>
            <a:ext cx="211877" cy="211877"/>
          </a:xfrm>
          <a:prstGeom prst="ellipse">
            <a:avLst/>
          </a:prstGeom>
          <a:solidFill>
            <a:srgbClr val="FB9460"/>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a:solidFill>
                <a:prstClr val="white"/>
              </a:solidFill>
              <a:latin typeface="Calibri" panose="020F0502020204030204"/>
              <a:ea typeface="宋体" panose="02010600030101010101" pitchFamily="2" charset="-122"/>
            </a:endParaRPr>
          </a:p>
        </p:txBody>
      </p:sp>
      <p:grpSp>
        <p:nvGrpSpPr>
          <p:cNvPr id="33" name="组 48"/>
          <p:cNvGrpSpPr/>
          <p:nvPr/>
        </p:nvGrpSpPr>
        <p:grpSpPr>
          <a:xfrm flipH="1">
            <a:off x="882683" y="3303777"/>
            <a:ext cx="6138950" cy="211877"/>
            <a:chOff x="-1011084" y="1846204"/>
            <a:chExt cx="4936647" cy="170381"/>
          </a:xfrm>
        </p:grpSpPr>
        <p:cxnSp>
          <p:nvCxnSpPr>
            <p:cNvPr id="34" name="直线连接符 46"/>
            <p:cNvCxnSpPr>
              <a:endCxn id="35" idx="2"/>
            </p:cNvCxnSpPr>
            <p:nvPr/>
          </p:nvCxnSpPr>
          <p:spPr>
            <a:xfrm>
              <a:off x="-1011084" y="1931395"/>
              <a:ext cx="4766266" cy="0"/>
            </a:xfrm>
            <a:prstGeom prst="line">
              <a:avLst/>
            </a:prstGeom>
            <a:ln w="635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5" name="椭圆 34"/>
            <p:cNvSpPr/>
            <p:nvPr/>
          </p:nvSpPr>
          <p:spPr>
            <a:xfrm>
              <a:off x="3755182" y="1846204"/>
              <a:ext cx="170381" cy="170381"/>
            </a:xfrm>
            <a:prstGeom prst="ellipse">
              <a:avLst/>
            </a:prstGeom>
            <a:solidFill>
              <a:srgbClr val="FB9460"/>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grpSp>
      <p:sp>
        <p:nvSpPr>
          <p:cNvPr id="36" name="文本框 35"/>
          <p:cNvSpPr txBox="1"/>
          <p:nvPr/>
        </p:nvSpPr>
        <p:spPr>
          <a:xfrm>
            <a:off x="10081405" y="1282722"/>
            <a:ext cx="1031043" cy="584771"/>
          </a:xfrm>
          <a:prstGeom prst="rect">
            <a:avLst/>
          </a:prstGeom>
          <a:noFill/>
        </p:spPr>
        <p:txBody>
          <a:bodyPr wrap="none" lIns="91436" tIns="45718" rIns="91436" bIns="45718" rtlCol="0" anchor="ctr">
            <a:spAutoFit/>
          </a:bodyPr>
          <a:lstStyle/>
          <a:p>
            <a:pPr algn="r"/>
            <a:r>
              <a:rPr kumimoji="1" lang="zh-CN" altLang="en-US" sz="3200" b="1" dirty="0">
                <a:solidFill>
                  <a:prstClr val="white"/>
                </a:solidFill>
                <a:latin typeface="Calibri" panose="020F0502020204030204"/>
                <a:ea typeface="宋体" panose="02010600030101010101" pitchFamily="2" charset="-122"/>
              </a:rPr>
              <a:t>幽咪</a:t>
            </a:r>
            <a:endParaRPr kumimoji="1" lang="zh-CN" altLang="en-US" sz="3200" b="1" dirty="0">
              <a:solidFill>
                <a:prstClr val="white"/>
              </a:solidFill>
              <a:latin typeface="Calibri" panose="020F0502020204030204"/>
              <a:ea typeface="宋体" panose="02010600030101010101" pitchFamily="2" charset="-122"/>
            </a:endParaRPr>
          </a:p>
        </p:txBody>
      </p:sp>
      <p:sp>
        <p:nvSpPr>
          <p:cNvPr id="37" name="文本框 36"/>
          <p:cNvSpPr txBox="1"/>
          <p:nvPr/>
        </p:nvSpPr>
        <p:spPr>
          <a:xfrm>
            <a:off x="1127463" y="2843393"/>
            <a:ext cx="800211" cy="461661"/>
          </a:xfrm>
          <a:prstGeom prst="rect">
            <a:avLst/>
          </a:prstGeom>
          <a:noFill/>
        </p:spPr>
        <p:txBody>
          <a:bodyPr wrap="none" lIns="91436" tIns="45718" rIns="91436" bIns="45718" rtlCol="0">
            <a:spAutoFit/>
          </a:bodyPr>
          <a:lstStyle/>
          <a:p>
            <a:r>
              <a:rPr kumimoji="1" lang="zh-CN" altLang="en-US" sz="2400" dirty="0">
                <a:solidFill>
                  <a:prstClr val="white"/>
                </a:solidFill>
                <a:latin typeface="微软雅黑" panose="020B0503020204020204" pitchFamily="34" charset="-122"/>
                <a:ea typeface="微软雅黑" panose="020B0503020204020204" pitchFamily="34" charset="-122"/>
              </a:rPr>
              <a:t>旅行</a:t>
            </a:r>
            <a:endParaRPr kumimoji="1" lang="zh-CN" altLang="en-US" sz="2400" dirty="0">
              <a:solidFill>
                <a:prstClr val="white"/>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108740" y="3566246"/>
            <a:ext cx="4531733" cy="1021429"/>
          </a:xfrm>
          <a:prstGeom prst="rect">
            <a:avLst/>
          </a:prstGeom>
          <a:noFill/>
        </p:spPr>
        <p:txBody>
          <a:bodyPr wrap="square" lIns="91436" tIns="45718" rIns="91436" bIns="45718" rtlCol="0">
            <a:spAutoFit/>
          </a:bodyPr>
          <a:lstStyle/>
          <a:p>
            <a:pPr>
              <a:lnSpc>
                <a:spcPct val="130000"/>
              </a:lnSpc>
            </a:pPr>
            <a:r>
              <a:rPr lang="zh-CN" altLang="en-US" sz="1600" dirty="0">
                <a:solidFill>
                  <a:prstClr val="white"/>
                </a:solidFill>
                <a:latin typeface="微软雅黑" panose="020B0503020204020204" pitchFamily="34" charset="-122"/>
                <a:ea typeface="微软雅黑" panose="020B0503020204020204" pitchFamily="34" charset="-122"/>
              </a:rPr>
              <a:t>猫猫狗狗代替主人开始旅行，旅途中会逐渐强化自身，获得武器。破解谜题，打败怪物，最终面对瘟疫之源，瘟疫的秘密究竟是</a:t>
            </a:r>
            <a:r>
              <a:rPr lang="en-US" altLang="zh-CN" sz="1600" dirty="0">
                <a:solidFill>
                  <a:prstClr val="white"/>
                </a:solidFill>
                <a:latin typeface="微软雅黑" panose="020B0503020204020204" pitchFamily="34" charset="-122"/>
                <a:ea typeface="微软雅黑" panose="020B0503020204020204" pitchFamily="34" charset="-122"/>
              </a:rPr>
              <a:t>——</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9244397" y="4137448"/>
            <a:ext cx="1008601" cy="584771"/>
          </a:xfrm>
          <a:prstGeom prst="rect">
            <a:avLst/>
          </a:prstGeom>
          <a:noFill/>
        </p:spPr>
        <p:txBody>
          <a:bodyPr wrap="none" lIns="91436" tIns="45718" rIns="91436" bIns="45718" rtlCol="0" anchor="ctr">
            <a:spAutoFit/>
          </a:bodyPr>
          <a:lstStyle/>
          <a:p>
            <a:pPr algn="r"/>
            <a:r>
              <a:rPr kumimoji="1" lang="zh-CN" altLang="en-US" sz="3200" b="1" dirty="0">
                <a:solidFill>
                  <a:prstClr val="white"/>
                </a:solidFill>
                <a:latin typeface="Calibri" panose="020F0502020204030204"/>
                <a:ea typeface="宋体" panose="02010600030101010101" pitchFamily="2" charset="-122"/>
              </a:rPr>
              <a:t>枸骰</a:t>
            </a:r>
            <a:endParaRPr kumimoji="1" lang="zh-CN" altLang="en-US" sz="3200" b="1" dirty="0">
              <a:solidFill>
                <a:prstClr val="white"/>
              </a:solidFill>
              <a:latin typeface="Calibri" panose="020F0502020204030204"/>
              <a:ea typeface="宋体" panose="02010600030101010101" pitchFamily="2" charset="-122"/>
            </a:endParaRPr>
          </a:p>
        </p:txBody>
      </p:sp>
      <p:sp>
        <p:nvSpPr>
          <p:cNvPr id="41" name="文本框 40"/>
          <p:cNvSpPr txBox="1"/>
          <p:nvPr/>
        </p:nvSpPr>
        <p:spPr>
          <a:xfrm>
            <a:off x="8678635" y="2036865"/>
            <a:ext cx="2837862" cy="2240225"/>
          </a:xfrm>
          <a:prstGeom prst="rect">
            <a:avLst/>
          </a:prstGeom>
          <a:noFill/>
        </p:spPr>
        <p:txBody>
          <a:bodyPr wrap="square" lIns="91436" tIns="45718" rIns="91436" bIns="45718" rtlCol="0">
            <a:spAutoFit/>
          </a:bodyPr>
          <a:lstStyle/>
          <a:p>
            <a:pPr>
              <a:lnSpc>
                <a:spcPct val="110000"/>
              </a:lnSpc>
            </a:pPr>
            <a:r>
              <a:rPr lang="zh-CN" altLang="en-US" sz="1600" dirty="0">
                <a:solidFill>
                  <a:prstClr val="white"/>
                </a:solidFill>
                <a:latin typeface="微软雅黑" panose="020B0503020204020204" pitchFamily="34" charset="-122"/>
                <a:ea typeface="微软雅黑" panose="020B0503020204020204" pitchFamily="34" charset="-122"/>
              </a:rPr>
              <a:t>可爱的猫猫一只，喜欢在盒子里面睡觉。</a:t>
            </a:r>
            <a:endParaRPr lang="en-US" altLang="zh-CN" sz="1600" dirty="0">
              <a:solidFill>
                <a:prstClr val="white"/>
              </a:solidFill>
              <a:latin typeface="微软雅黑" panose="020B0503020204020204" pitchFamily="34" charset="-122"/>
              <a:ea typeface="微软雅黑" panose="020B0503020204020204" pitchFamily="34" charset="-122"/>
            </a:endParaRPr>
          </a:p>
          <a:p>
            <a:pPr>
              <a:lnSpc>
                <a:spcPct val="110000"/>
              </a:lnSpc>
            </a:pPr>
            <a:r>
              <a:rPr lang="zh-CN" altLang="en-US" sz="1600" dirty="0">
                <a:solidFill>
                  <a:prstClr val="white"/>
                </a:solidFill>
                <a:latin typeface="微软雅黑" panose="020B0503020204020204" pitchFamily="34" charset="-122"/>
                <a:ea typeface="微软雅黑" panose="020B0503020204020204" pitchFamily="34" charset="-122"/>
              </a:rPr>
              <a:t>可以从尾巴处甩出魔法飞弹攻击敌人</a:t>
            </a:r>
            <a:endParaRPr lang="en-US" altLang="zh-CN" sz="1600" dirty="0">
              <a:solidFill>
                <a:prstClr val="white"/>
              </a:solidFill>
              <a:latin typeface="微软雅黑" panose="020B0503020204020204" pitchFamily="34" charset="-122"/>
              <a:ea typeface="微软雅黑" panose="020B0503020204020204" pitchFamily="34" charset="-122"/>
            </a:endParaRPr>
          </a:p>
          <a:p>
            <a:pPr>
              <a:lnSpc>
                <a:spcPct val="110000"/>
              </a:lnSpc>
            </a:pPr>
            <a:r>
              <a:rPr lang="zh-CN" altLang="en-US" sz="1600" dirty="0">
                <a:solidFill>
                  <a:prstClr val="white"/>
                </a:solidFill>
                <a:latin typeface="微软雅黑" panose="020B0503020204020204" pitchFamily="34" charset="-122"/>
                <a:ea typeface="微软雅黑" panose="020B0503020204020204" pitchFamily="34" charset="-122"/>
              </a:rPr>
              <a:t>可以钻进小缝隙里 </a:t>
            </a:r>
            <a:endParaRPr lang="en-US" altLang="zh-CN" sz="1600" dirty="0">
              <a:solidFill>
                <a:prstClr val="white"/>
              </a:solidFill>
              <a:latin typeface="微软雅黑" panose="020B0503020204020204" pitchFamily="34" charset="-122"/>
              <a:ea typeface="微软雅黑" panose="020B0503020204020204" pitchFamily="34" charset="-122"/>
            </a:endParaRPr>
          </a:p>
          <a:p>
            <a:pPr>
              <a:lnSpc>
                <a:spcPct val="110000"/>
              </a:lnSpc>
            </a:pPr>
            <a:r>
              <a:rPr lang="zh-CN" altLang="en-US" sz="1600" dirty="0">
                <a:solidFill>
                  <a:prstClr val="white"/>
                </a:solidFill>
                <a:latin typeface="微软雅黑" panose="020B0503020204020204" pitchFamily="34" charset="-122"/>
                <a:ea typeface="微软雅黑" panose="020B0503020204020204" pitchFamily="34" charset="-122"/>
              </a:rPr>
              <a:t>跳得很高</a:t>
            </a:r>
            <a:endParaRPr lang="en-US" altLang="zh-CN" sz="1600" dirty="0">
              <a:solidFill>
                <a:prstClr val="white"/>
              </a:solidFill>
              <a:latin typeface="微软雅黑" panose="020B0503020204020204" pitchFamily="34" charset="-122"/>
              <a:ea typeface="微软雅黑" panose="020B0503020204020204" pitchFamily="34" charset="-122"/>
            </a:endParaRPr>
          </a:p>
          <a:p>
            <a:pPr>
              <a:lnSpc>
                <a:spcPct val="110000"/>
              </a:lnSpc>
            </a:pPr>
            <a:r>
              <a:rPr lang="zh-CN" altLang="en-US" sz="1600" dirty="0">
                <a:solidFill>
                  <a:prstClr val="white"/>
                </a:solidFill>
                <a:latin typeface="微软雅黑" panose="020B0503020204020204" pitchFamily="34" charset="-122"/>
                <a:ea typeface="微软雅黑" panose="020B0503020204020204" pitchFamily="34" charset="-122"/>
              </a:rPr>
              <a:t>猫有九条命，但幽咪非常脆弱</a:t>
            </a:r>
            <a:endParaRPr lang="en-US" altLang="zh-CN" sz="1600" dirty="0">
              <a:solidFill>
                <a:prstClr val="white"/>
              </a:solidFill>
              <a:latin typeface="微软雅黑" panose="020B0503020204020204" pitchFamily="34" charset="-122"/>
              <a:ea typeface="微软雅黑" panose="020B0503020204020204" pitchFamily="34" charset="-122"/>
            </a:endParaRPr>
          </a:p>
          <a:p>
            <a:pPr>
              <a:lnSpc>
                <a:spcPct val="110000"/>
              </a:lnSpc>
            </a:pPr>
            <a:r>
              <a:rPr lang="zh-CN" altLang="en-US" sz="1600" dirty="0">
                <a:solidFill>
                  <a:prstClr val="white"/>
                </a:solidFill>
                <a:latin typeface="微软雅黑" panose="020B0503020204020204" pitchFamily="34" charset="-122"/>
                <a:ea typeface="微软雅黑" panose="020B0503020204020204" pitchFamily="34" charset="-122"/>
              </a:rPr>
              <a:t>不会游泳</a:t>
            </a:r>
            <a:endParaRPr lang="en-US" altLang="en-US" sz="1600" dirty="0">
              <a:solidFill>
                <a:prstClr val="white"/>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840475" y="4772616"/>
            <a:ext cx="2653356" cy="1427694"/>
          </a:xfrm>
          <a:prstGeom prst="rect">
            <a:avLst/>
          </a:prstGeom>
          <a:noFill/>
        </p:spPr>
        <p:txBody>
          <a:bodyPr wrap="square" lIns="91436" tIns="45718" rIns="91436" bIns="45718" rtlCol="0">
            <a:spAutoFit/>
          </a:bodyPr>
          <a:lstStyle/>
          <a:p>
            <a:pPr>
              <a:lnSpc>
                <a:spcPct val="110000"/>
              </a:lnSpc>
            </a:pPr>
            <a:r>
              <a:rPr lang="zh-CN" altLang="en-US" sz="1600" dirty="0">
                <a:solidFill>
                  <a:prstClr val="white"/>
                </a:solidFill>
                <a:latin typeface="微软雅黑" panose="020B0503020204020204" pitchFamily="34" charset="-122"/>
                <a:ea typeface="微软雅黑" panose="020B0503020204020204" pitchFamily="34" charset="-122"/>
              </a:rPr>
              <a:t>靠谱的旺旺一只，喜欢被人摸摸头。</a:t>
            </a:r>
            <a:endParaRPr lang="en-US" altLang="zh-CN" sz="1600" dirty="0">
              <a:solidFill>
                <a:prstClr val="white"/>
              </a:solidFill>
              <a:latin typeface="微软雅黑" panose="020B0503020204020204" pitchFamily="34" charset="-122"/>
              <a:ea typeface="微软雅黑" panose="020B0503020204020204" pitchFamily="34" charset="-122"/>
            </a:endParaRPr>
          </a:p>
          <a:p>
            <a:pPr>
              <a:lnSpc>
                <a:spcPct val="110000"/>
              </a:lnSpc>
            </a:pPr>
            <a:r>
              <a:rPr lang="zh-CN" altLang="en-US" sz="1600" dirty="0">
                <a:solidFill>
                  <a:prstClr val="white"/>
                </a:solidFill>
                <a:latin typeface="微软雅黑" panose="020B0503020204020204" pitchFamily="34" charset="-122"/>
                <a:ea typeface="微软雅黑" panose="020B0503020204020204" pitchFamily="34" charset="-122"/>
              </a:rPr>
              <a:t>具有强大的攻击力</a:t>
            </a:r>
            <a:endParaRPr lang="en-US" altLang="zh-CN" sz="1600" dirty="0">
              <a:solidFill>
                <a:prstClr val="white"/>
              </a:solidFill>
              <a:latin typeface="微软雅黑" panose="020B0503020204020204" pitchFamily="34" charset="-122"/>
              <a:ea typeface="微软雅黑" panose="020B0503020204020204" pitchFamily="34" charset="-122"/>
            </a:endParaRPr>
          </a:p>
          <a:p>
            <a:pPr>
              <a:lnSpc>
                <a:spcPct val="110000"/>
              </a:lnSpc>
            </a:pPr>
            <a:r>
              <a:rPr lang="zh-CN" altLang="en-US" sz="1600" dirty="0">
                <a:solidFill>
                  <a:prstClr val="white"/>
                </a:solidFill>
                <a:latin typeface="微软雅黑" panose="020B0503020204020204" pitchFamily="34" charset="-122"/>
                <a:ea typeface="微软雅黑" panose="020B0503020204020204" pitchFamily="34" charset="-122"/>
              </a:rPr>
              <a:t>可以抗住强大的击打</a:t>
            </a:r>
            <a:endParaRPr lang="en-US" altLang="zh-CN" sz="1600" dirty="0">
              <a:solidFill>
                <a:prstClr val="white"/>
              </a:solidFill>
              <a:latin typeface="微软雅黑" panose="020B0503020204020204" pitchFamily="34" charset="-122"/>
              <a:ea typeface="微软雅黑" panose="020B0503020204020204" pitchFamily="34" charset="-122"/>
            </a:endParaRPr>
          </a:p>
          <a:p>
            <a:pPr>
              <a:lnSpc>
                <a:spcPct val="110000"/>
              </a:lnSpc>
            </a:pPr>
            <a:r>
              <a:rPr lang="zh-CN" altLang="en-US" sz="1600" dirty="0">
                <a:solidFill>
                  <a:prstClr val="white"/>
                </a:solidFill>
                <a:latin typeface="微软雅黑" panose="020B0503020204020204" pitchFamily="34" charset="-122"/>
                <a:ea typeface="微软雅黑" panose="020B0503020204020204" pitchFamily="34" charset="-122"/>
              </a:rPr>
              <a:t>可以在水中狗刨</a:t>
            </a:r>
            <a:endParaRPr lang="en-US" altLang="en-US" sz="1600" dirty="0">
              <a:solidFill>
                <a:prstClr val="white"/>
              </a:solidFill>
              <a:latin typeface="微软雅黑" panose="020B0503020204020204" pitchFamily="34" charset="-122"/>
              <a:ea typeface="微软雅黑" panose="020B0503020204020204" pitchFamily="34" charset="-122"/>
            </a:endParaRPr>
          </a:p>
        </p:txBody>
      </p:sp>
      <p:sp>
        <p:nvSpPr>
          <p:cNvPr id="46" name="矩形 45"/>
          <p:cNvSpPr/>
          <p:nvPr/>
        </p:nvSpPr>
        <p:spPr>
          <a:xfrm>
            <a:off x="3528921" y="247362"/>
            <a:ext cx="331184"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036226" y="247362"/>
            <a:ext cx="195172" cy="830981"/>
          </a:xfrm>
          <a:prstGeom prst="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8"/>
          <p:cNvSpPr/>
          <p:nvPr/>
        </p:nvSpPr>
        <p:spPr>
          <a:xfrm flipH="1" flipV="1">
            <a:off x="7718344" y="-2091"/>
            <a:ext cx="4470832" cy="1080434"/>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5">
              <a:lumMod val="20000"/>
              <a:lumOff val="80000"/>
              <a:alpha val="7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75" name="矩形 8"/>
          <p:cNvSpPr/>
          <p:nvPr/>
        </p:nvSpPr>
        <p:spPr>
          <a:xfrm flipH="1" flipV="1">
            <a:off x="9293311" y="-4526"/>
            <a:ext cx="2898688" cy="700505"/>
          </a:xfrm>
          <a:custGeom>
            <a:avLst/>
            <a:gdLst/>
            <a:ahLst/>
            <a:cxnLst/>
            <a:rect l="l" t="t" r="r" b="b"/>
            <a:pathLst>
              <a:path w="3758087" h="896558">
                <a:moveTo>
                  <a:pt x="680678" y="472"/>
                </a:moveTo>
                <a:cubicBezTo>
                  <a:pt x="785010" y="4055"/>
                  <a:pt x="890363" y="28152"/>
                  <a:pt x="991013" y="74859"/>
                </a:cubicBezTo>
                <a:cubicBezTo>
                  <a:pt x="1141990" y="144920"/>
                  <a:pt x="1260948" y="255903"/>
                  <a:pt x="1340819" y="388495"/>
                </a:cubicBezTo>
                <a:lnTo>
                  <a:pt x="1340897" y="388658"/>
                </a:lnTo>
                <a:lnTo>
                  <a:pt x="1361522" y="373333"/>
                </a:lnTo>
                <a:cubicBezTo>
                  <a:pt x="1497483" y="291433"/>
                  <a:pt x="1670374" y="276335"/>
                  <a:pt x="1825187" y="348176"/>
                </a:cubicBezTo>
                <a:lnTo>
                  <a:pt x="1884436" y="383286"/>
                </a:lnTo>
                <a:lnTo>
                  <a:pt x="1941443" y="320279"/>
                </a:lnTo>
                <a:cubicBezTo>
                  <a:pt x="2084229" y="190902"/>
                  <a:pt x="2296038" y="151918"/>
                  <a:pt x="2481813" y="238128"/>
                </a:cubicBezTo>
                <a:cubicBezTo>
                  <a:pt x="2667588" y="324337"/>
                  <a:pt x="2774567" y="511253"/>
                  <a:pt x="2767953" y="703823"/>
                </a:cubicBezTo>
                <a:lnTo>
                  <a:pt x="2764077" y="732687"/>
                </a:lnTo>
                <a:lnTo>
                  <a:pt x="2788901" y="726206"/>
                </a:lnTo>
                <a:cubicBezTo>
                  <a:pt x="2882924" y="711064"/>
                  <a:pt x="2982319" y="722871"/>
                  <a:pt x="3075207" y="765975"/>
                </a:cubicBezTo>
                <a:lnTo>
                  <a:pt x="3122055" y="793736"/>
                </a:lnTo>
                <a:lnTo>
                  <a:pt x="3125558" y="791133"/>
                </a:lnTo>
                <a:cubicBezTo>
                  <a:pt x="3261518" y="709234"/>
                  <a:pt x="3434409" y="694136"/>
                  <a:pt x="3589222" y="765976"/>
                </a:cubicBezTo>
                <a:cubicBezTo>
                  <a:pt x="3651147" y="794712"/>
                  <a:pt x="3704317" y="834639"/>
                  <a:pt x="3747443" y="882234"/>
                </a:cubicBezTo>
                <a:lnTo>
                  <a:pt x="3758087" y="896558"/>
                </a:lnTo>
                <a:lnTo>
                  <a:pt x="0" y="896558"/>
                </a:lnTo>
                <a:lnTo>
                  <a:pt x="0" y="107791"/>
                </a:lnTo>
                <a:lnTo>
                  <a:pt x="11496" y="109335"/>
                </a:lnTo>
                <a:cubicBezTo>
                  <a:pt x="25965" y="112763"/>
                  <a:pt x="40305" y="117692"/>
                  <a:pt x="54318" y="124194"/>
                </a:cubicBezTo>
                <a:cubicBezTo>
                  <a:pt x="82343" y="137200"/>
                  <a:pt x="106407" y="155269"/>
                  <a:pt x="125925" y="176810"/>
                </a:cubicBezTo>
                <a:lnTo>
                  <a:pt x="136342" y="190830"/>
                </a:lnTo>
                <a:lnTo>
                  <a:pt x="237386" y="115750"/>
                </a:lnTo>
                <a:cubicBezTo>
                  <a:pt x="369979" y="35879"/>
                  <a:pt x="524179" y="-4904"/>
                  <a:pt x="680678" y="472"/>
                </a:cubicBezTo>
                <a:close/>
              </a:path>
            </a:pathLst>
          </a:custGeom>
          <a:solidFill>
            <a:schemeClr val="accent1">
              <a:lumMod val="40000"/>
              <a:lumOff val="60000"/>
              <a:alpha val="6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3" name="文本框 2"/>
          <p:cNvSpPr txBox="1"/>
          <p:nvPr>
            <p:custDataLst>
              <p:tags r:id="rId1"/>
            </p:custDataLst>
          </p:nvPr>
        </p:nvSpPr>
        <p:spPr>
          <a:xfrm>
            <a:off x="0" y="164984"/>
            <a:ext cx="3352801" cy="459105"/>
          </a:xfrm>
          <a:prstGeom prst="rect">
            <a:avLst/>
          </a:prstGeom>
          <a:solidFill>
            <a:schemeClr val="tx2">
              <a:lumMod val="60000"/>
              <a:lumOff val="40000"/>
            </a:schemeClr>
          </a:solidFill>
        </p:spPr>
        <p:txBody>
          <a:bodyPr wrap="square" lIns="91424" tIns="45712" rIns="91424" bIns="45712" rtlCol="0">
            <a:spAutoFit/>
          </a:bodyPr>
          <a:p>
            <a:pPr marL="0" marR="0" lvl="0" indent="0" algn="l" defTabSz="457200" rtl="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rPr>
              <a:t>主角</a:t>
            </a:r>
            <a:endParaRPr kumimoji="1" lang="zh-CN" altLang="en-US" sz="2400" b="1" i="0" u="none" strike="noStrike" kern="0" cap="none" spc="0" normalizeH="0" baseline="0" noProof="0" dirty="0">
              <a:ln>
                <a:noFill/>
              </a:ln>
              <a:solidFill>
                <a:prstClr val="white"/>
              </a:solidFill>
              <a:effectLst/>
              <a:uLnTx/>
              <a:uFillTx/>
              <a:latin typeface="Century Gothic" panose="020B0502020202020204"/>
              <a:ea typeface="微软雅黑" panose="020B0503020204020204" pitchFamily="34" charset="-122"/>
              <a:cs typeface="+mn-cs"/>
            </a:endParaRPr>
          </a:p>
        </p:txBody>
      </p:sp>
    </p:spTree>
  </p:cSld>
  <p:clrMapOvr>
    <a:masterClrMapping/>
  </p:clrMapOvr>
  <p:transition spd="slow">
    <p:push dir="u"/>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commondata" val="eyJoZGlkIjoiMTczZTM2OTZlZTc3Mzk3YzYxYjllM2JiYzUxOTFhYzI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PPTe吧 | PPT爱好者之家">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3163</Words>
  <Application>WPS 演示</Application>
  <PresentationFormat>宽屏</PresentationFormat>
  <Paragraphs>226</Paragraphs>
  <Slides>16</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Calibri</vt:lpstr>
      <vt:lpstr>Century Gothic</vt:lpstr>
      <vt:lpstr>微软雅黑</vt:lpstr>
      <vt:lpstr>Impact</vt:lpstr>
      <vt:lpstr>Century Gothic</vt:lpstr>
      <vt:lpstr>等线</vt:lpstr>
      <vt:lpstr>华文琥珀</vt:lpstr>
      <vt:lpstr>Arial Unicode MS</vt:lpstr>
      <vt:lpstr>Calibri Light</vt:lpstr>
      <vt:lpstr>PPTe吧 | PPT爱好者之家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南篱旧事「l」</cp:lastModifiedBy>
  <cp:revision>10</cp:revision>
  <dcterms:created xsi:type="dcterms:W3CDTF">2015-07-22T06:28:00Z</dcterms:created>
  <dcterms:modified xsi:type="dcterms:W3CDTF">2023-10-20T15:55:14Z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047CB46C79884DB99AA3249704520A0E_12</vt:lpwstr>
  </property>
  <property fmtid="{D5CDD505-2E9C-101B-9397-08002B2CF9AE}" pid="3" name="KSOProductBuildVer">
    <vt:lpwstr>2052-12.1.0.15712</vt:lpwstr>
  </property>
</Properties>
</file>