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4"/>
  </p:notesMasterIdLst>
  <p:sldIdLst>
    <p:sldId id="256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wel Kalczynski" initials="PK" lastIdx="1" clrIdx="0">
    <p:extLst>
      <p:ext uri="{19B8F6BF-5375-455C-9EA6-DF929625EA0E}">
        <p15:presenceInfo xmlns:p15="http://schemas.microsoft.com/office/powerpoint/2012/main" userId="S-1-5-21-343818398-764733703-725345543-4063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1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F575C-D077-436E-B546-64FD2966DD07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9846C-B063-4897-A990-6BE5CAD27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200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42A5-F236-4195-9129-1A569EE77ACC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DC2A-6A9C-4759-950D-D270843BD6F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932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42A5-F236-4195-9129-1A569EE77ACC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DC2A-6A9C-4759-950D-D270843B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251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42A5-F236-4195-9129-1A569EE77ACC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DC2A-6A9C-4759-950D-D270843B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72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42A5-F236-4195-9129-1A569EE77ACC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DC2A-6A9C-4759-950D-D270843B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70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42A5-F236-4195-9129-1A569EE77ACC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DC2A-6A9C-4759-950D-D270843BD6F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829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42A5-F236-4195-9129-1A569EE77ACC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DC2A-6A9C-4759-950D-D270843B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63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42A5-F236-4195-9129-1A569EE77ACC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DC2A-6A9C-4759-950D-D270843B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23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42A5-F236-4195-9129-1A569EE77ACC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DC2A-6A9C-4759-950D-D270843B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18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42A5-F236-4195-9129-1A569EE77ACC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DC2A-6A9C-4759-950D-D270843B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79E342A5-F236-4195-9129-1A569EE77ACC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9DDC2A-6A9C-4759-950D-D270843B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64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42A5-F236-4195-9129-1A569EE77ACC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DC2A-6A9C-4759-950D-D270843B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70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9E342A5-F236-4195-9129-1A569EE77ACC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C9DDC2A-6A9C-4759-950D-D270843BD6F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375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Business Data Transformations – Homework </a:t>
            </a:r>
            <a:r>
              <a:rPr lang="en-US" dirty="0" smtClean="0"/>
              <a:t>4.1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Pawel Kalczynski</a:t>
            </a:r>
          </a:p>
        </p:txBody>
      </p:sp>
    </p:spTree>
    <p:extLst>
      <p:ext uri="{BB962C8B-B14F-4D97-AF65-F5344CB8AC3E}">
        <p14:creationId xmlns:p14="http://schemas.microsoft.com/office/powerpoint/2010/main" val="162437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Source </a:t>
            </a:r>
            <a:r>
              <a:rPr lang="en-US" dirty="0" smtClean="0"/>
              <a:t>ETL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Based on the </a:t>
            </a:r>
            <a:r>
              <a:rPr lang="en-US" sz="2400" dirty="0" smtClean="0"/>
              <a:t>Electricity </a:t>
            </a:r>
            <a:r>
              <a:rPr lang="en-US" sz="2400" dirty="0" smtClean="0"/>
              <a:t>Market ETL </a:t>
            </a:r>
            <a:r>
              <a:rPr lang="en-US" sz="2400" dirty="0" smtClean="0"/>
              <a:t>(</a:t>
            </a:r>
            <a:r>
              <a:rPr lang="en-US" sz="2400" dirty="0" smtClean="0"/>
              <a:t>Part 4c</a:t>
            </a:r>
            <a:r>
              <a:rPr lang="en-US" sz="2400" dirty="0" smtClean="0"/>
              <a:t>). </a:t>
            </a:r>
          </a:p>
          <a:p>
            <a:r>
              <a:rPr lang="en-US" sz="2400" dirty="0" smtClean="0"/>
              <a:t>Search </a:t>
            </a:r>
            <a:r>
              <a:rPr lang="en-US" sz="2400" dirty="0" smtClean="0"/>
              <a:t>the Web for </a:t>
            </a:r>
            <a:r>
              <a:rPr lang="en-US" sz="2400" dirty="0"/>
              <a:t>open source or free (</a:t>
            </a:r>
            <a:r>
              <a:rPr lang="en-US" sz="2400" b="1" dirty="0"/>
              <a:t>not</a:t>
            </a:r>
            <a:r>
              <a:rPr lang="en-US" sz="2400" dirty="0"/>
              <a:t> time-limited, e.g. 30 </a:t>
            </a:r>
            <a:r>
              <a:rPr lang="en-US" sz="2400" dirty="0" smtClean="0"/>
              <a:t>day) graphical </a:t>
            </a:r>
            <a:r>
              <a:rPr lang="en-US" sz="2400" dirty="0"/>
              <a:t>ETL </a:t>
            </a:r>
            <a:r>
              <a:rPr lang="en-US" sz="2400" dirty="0" smtClean="0"/>
              <a:t>suites </a:t>
            </a:r>
            <a:r>
              <a:rPr lang="en-US" sz="2400" dirty="0"/>
              <a:t>which would </a:t>
            </a:r>
            <a:r>
              <a:rPr lang="en-US" sz="2400" dirty="0" smtClean="0"/>
              <a:t>allow accomplishing the tasks described in the video.</a:t>
            </a:r>
          </a:p>
          <a:p>
            <a:r>
              <a:rPr lang="en-US" sz="2400" dirty="0" smtClean="0"/>
              <a:t>Choose one of these open source or free suites and prepare a report describing its main </a:t>
            </a:r>
            <a:r>
              <a:rPr lang="en-US" sz="2400" dirty="0" smtClean="0"/>
              <a:t>features as compared to Part 4c.</a:t>
            </a:r>
            <a:endParaRPr lang="en-US" sz="2400" dirty="0" smtClean="0"/>
          </a:p>
          <a:p>
            <a:r>
              <a:rPr lang="en-US" sz="2400" dirty="0" smtClean="0"/>
              <a:t>Your report should end with a summary section in which you provide the recommendation and potential limitations .</a:t>
            </a:r>
          </a:p>
          <a:p>
            <a:r>
              <a:rPr lang="en-US" sz="2400" b="1" dirty="0" smtClean="0"/>
              <a:t>Format</a:t>
            </a:r>
            <a:r>
              <a:rPr lang="en-US" sz="2400" dirty="0" smtClean="0"/>
              <a:t>: PDF report, no more than 2 standard pages of paragraph text (tables and figures do not count toward the limit)</a:t>
            </a:r>
          </a:p>
        </p:txBody>
      </p:sp>
    </p:spTree>
    <p:extLst>
      <p:ext uri="{BB962C8B-B14F-4D97-AF65-F5344CB8AC3E}">
        <p14:creationId xmlns:p14="http://schemas.microsoft.com/office/powerpoint/2010/main" val="232199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1310</TotalTime>
  <Words>121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Retrospect</vt:lpstr>
      <vt:lpstr>Business Data Transformations – Homework 4.1</vt:lpstr>
      <vt:lpstr>Open Source ETL Software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Data Transformations – Introduction</dc:title>
  <dc:creator>Pawel Kalczynski</dc:creator>
  <cp:lastModifiedBy>Pawel Kalczynski</cp:lastModifiedBy>
  <cp:revision>64</cp:revision>
  <dcterms:created xsi:type="dcterms:W3CDTF">2018-05-17T02:47:08Z</dcterms:created>
  <dcterms:modified xsi:type="dcterms:W3CDTF">2019-04-08T14:43:56Z</dcterms:modified>
</cp:coreProperties>
</file>