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Kalczynski" initials="PK" lastIdx="1" clrIdx="0">
    <p:extLst>
      <p:ext uri="{19B8F6BF-5375-455C-9EA6-DF929625EA0E}">
        <p15:presenceInfo xmlns:p15="http://schemas.microsoft.com/office/powerpoint/2012/main" userId="S-1-5-21-343818398-764733703-725345543-406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F575C-D077-436E-B546-64FD2966DD0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846C-B063-4897-A990-6BE5CAD2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17C8-CDF8-4C49-AF09-5E901B6C7683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DB7-B229-42F0-91BC-F7F3232BCE1D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8D46-49A7-4D20-852A-8397EDFEA04D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5B01-B066-4DF3-9D2E-846ADB4D59E0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0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606-8346-44EA-A813-531AB201BC33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1159-9FA1-4AE2-8760-58551B4EA659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5B7D-A3D1-4A40-87B8-2B7D08ABC083}" type="datetime1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92FA-0161-43C7-8323-03AE6EF14665}" type="datetime1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7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FFE-B16C-435D-91C1-D6E7A99C699C}" type="datetime1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Business Data Transformation - Dr. Kalczynski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0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A643568-1538-4040-94BB-C8D209223184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Business Data Transformation - Dr. Kalczynski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67FC-9D19-4A37-BA73-EB399E72CDAF}" type="datetime1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0250B2-1A0B-4B9F-9279-F59048E8913A}" type="datetime1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Business Data Transformation - Dr. Kalczynski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" TargetMode="External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gresql.org/docs/current/static/sql-expressio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Data Transformations – SQL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Pawel Kalczynski</a:t>
            </a:r>
          </a:p>
        </p:txBody>
      </p:sp>
    </p:spTree>
    <p:extLst>
      <p:ext uri="{BB962C8B-B14F-4D97-AF65-F5344CB8AC3E}">
        <p14:creationId xmlns:p14="http://schemas.microsoft.com/office/powerpoint/2010/main" val="162437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a complete review!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guide is to point you in the right direction but it is your responsibility to review all SQL statements necessary to complete the assignments and project.</a:t>
            </a:r>
          </a:p>
          <a:p>
            <a:r>
              <a:rPr lang="en-US" dirty="0"/>
              <a:t>Check this simple tutorial for a start: </a:t>
            </a:r>
            <a:r>
              <a:rPr lang="en-US" dirty="0">
                <a:hlinkClick r:id="rId2"/>
              </a:rPr>
              <a:t>https://www.w3schools.com/SQL/</a:t>
            </a:r>
            <a:endParaRPr lang="en-US" dirty="0"/>
          </a:p>
          <a:p>
            <a:r>
              <a:rPr lang="en-US" dirty="0"/>
              <a:t>But this one is much better: </a:t>
            </a:r>
            <a:r>
              <a:rPr lang="en-US" dirty="0">
                <a:hlinkClick r:id="rId3"/>
              </a:rPr>
              <a:t>https://www.postgresqltutorial.com/</a:t>
            </a:r>
            <a:r>
              <a:rPr lang="en-US" dirty="0"/>
              <a:t>  </a:t>
            </a:r>
          </a:p>
          <a:p>
            <a:r>
              <a:rPr lang="en-US" dirty="0"/>
              <a:t>You will need this as a reference: </a:t>
            </a:r>
            <a:r>
              <a:rPr lang="en-US" dirty="0">
                <a:hlinkClick r:id="rId4"/>
              </a:rPr>
              <a:t>https://www.postgresql.org/docs/current/static/sql-expressions.html</a:t>
            </a:r>
            <a:endParaRPr lang="en-US" dirty="0"/>
          </a:p>
          <a:p>
            <a:r>
              <a:rPr lang="en-US" dirty="0"/>
              <a:t>Also, online communities (such as Stack Overflow) are very helpful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that you have the </a:t>
            </a:r>
            <a:r>
              <a:rPr lang="en-US" u="sng" dirty="0"/>
              <a:t>recent stable</a:t>
            </a:r>
            <a:r>
              <a:rPr lang="en-US" dirty="0"/>
              <a:t> version of PostgreSQL installed and you can access it with the </a:t>
            </a:r>
            <a:r>
              <a:rPr lang="en-US" u="sng" dirty="0"/>
              <a:t>most recent</a:t>
            </a:r>
            <a:r>
              <a:rPr lang="en-US" dirty="0"/>
              <a:t> </a:t>
            </a:r>
            <a:r>
              <a:rPr lang="en-US" i="1" dirty="0" err="1"/>
              <a:t>pgAdmin</a:t>
            </a:r>
            <a:r>
              <a:rPr lang="en-US" dirty="0"/>
              <a:t> tool (see the appendix on PostgreSQL installation) </a:t>
            </a:r>
            <a:r>
              <a:rPr lang="en-US" dirty="0">
                <a:hlinkClick r:id="rId2"/>
              </a:rPr>
              <a:t>https://www.postgresql.org/</a:t>
            </a:r>
            <a:endParaRPr lang="en-US" dirty="0"/>
          </a:p>
          <a:p>
            <a:r>
              <a:rPr lang="en-US" dirty="0"/>
              <a:t>You will also need the following files: </a:t>
            </a:r>
          </a:p>
          <a:p>
            <a:r>
              <a:rPr lang="en-US" dirty="0"/>
              <a:t>companylist_nasdaq.csv</a:t>
            </a:r>
          </a:p>
          <a:p>
            <a:r>
              <a:rPr lang="en-US" dirty="0"/>
              <a:t>companylist_nyse.csv</a:t>
            </a:r>
          </a:p>
          <a:p>
            <a:r>
              <a:rPr lang="en-US" dirty="0"/>
              <a:t>companylist_amex.csv</a:t>
            </a:r>
          </a:p>
          <a:p>
            <a:r>
              <a:rPr lang="en-US" dirty="0"/>
              <a:t>eod.csv (a large file, so eod.zip is provided as well)</a:t>
            </a:r>
          </a:p>
          <a:p>
            <a:r>
              <a:rPr lang="en-US" b="1" dirty="0"/>
              <a:t>NOTE: If you want your results to be consistent with this tutorial download the files from the </a:t>
            </a:r>
            <a:r>
              <a:rPr lang="en-US" b="1" i="1" dirty="0"/>
              <a:t>data</a:t>
            </a:r>
            <a:r>
              <a:rPr lang="en-US" b="1" dirty="0"/>
              <a:t> folder in the course </a:t>
            </a:r>
            <a:r>
              <a:rPr lang="en-US" b="1" i="1" dirty="0" err="1"/>
              <a:t>DropBox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Data Transformation - Dr. Kalczynski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4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1938</TotalTime>
  <Words>240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Business Data Transformations – SQL Review</vt:lpstr>
      <vt:lpstr>This is not a complete review!</vt:lpstr>
      <vt:lpstr>Necessary Prerequisites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Transformations – Introduction</dc:title>
  <dc:creator>Pawel Kalczynski</dc:creator>
  <cp:lastModifiedBy>Kalczynski, Pawel</cp:lastModifiedBy>
  <cp:revision>74</cp:revision>
  <dcterms:created xsi:type="dcterms:W3CDTF">2018-05-17T02:47:08Z</dcterms:created>
  <dcterms:modified xsi:type="dcterms:W3CDTF">2022-02-03T17:39:56Z</dcterms:modified>
</cp:coreProperties>
</file>