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l Kalczynski" initials="PK" lastIdx="1" clrIdx="0">
    <p:extLst>
      <p:ext uri="{19B8F6BF-5375-455C-9EA6-DF929625EA0E}">
        <p15:presenceInfo xmlns:p15="http://schemas.microsoft.com/office/powerpoint/2012/main" userId="S-1-5-21-343818398-764733703-725345543-406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F575C-D077-436E-B546-64FD2966DD0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9846C-B063-4897-A990-6BE5CAD2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0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2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1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5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9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25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8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4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1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9E342A5-F236-4195-9129-1A569EE77ACC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8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8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E342A5-F236-4195-9129-1A569EE77ACC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25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Data Transformations – NYISO </a:t>
            </a:r>
            <a:r>
              <a:rPr lang="en-US" dirty="0" smtClean="0"/>
              <a:t>MOLAP Microsoft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Pawel Kalczynski</a:t>
            </a:r>
          </a:p>
        </p:txBody>
      </p:sp>
    </p:spTree>
    <p:extLst>
      <p:ext uri="{BB962C8B-B14F-4D97-AF65-F5344CB8AC3E}">
        <p14:creationId xmlns:p14="http://schemas.microsoft.com/office/powerpoint/2010/main" val="162437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MDX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Query:</a:t>
            </a:r>
          </a:p>
          <a:p>
            <a:r>
              <a:rPr lang="en-US" dirty="0"/>
              <a:t>SELECT  </a:t>
            </a:r>
          </a:p>
          <a:p>
            <a:r>
              <a:rPr lang="en-US" dirty="0"/>
              <a:t>    { [Measures].[</a:t>
            </a:r>
            <a:r>
              <a:rPr lang="en-US" dirty="0" err="1"/>
              <a:t>Avg</a:t>
            </a:r>
            <a:r>
              <a:rPr lang="en-US" dirty="0"/>
              <a:t> Load],   </a:t>
            </a:r>
          </a:p>
          <a:p>
            <a:r>
              <a:rPr lang="en-US" dirty="0"/>
              <a:t>        [Measures].[Sum Load] } ON COLUMNS,  </a:t>
            </a:r>
          </a:p>
          <a:p>
            <a:r>
              <a:rPr lang="en-US" dirty="0"/>
              <a:t>    { [Forecasted For].[YQM].[Y].&amp;[2017] } ON ROWS  </a:t>
            </a:r>
          </a:p>
          <a:p>
            <a:r>
              <a:rPr lang="en-US" dirty="0"/>
              <a:t>FROM [NYISO RT LOAD]  </a:t>
            </a:r>
          </a:p>
          <a:p>
            <a:r>
              <a:rPr lang="en-US" dirty="0"/>
              <a:t>WHERE ( [Locations].[Location ID].[WEST] 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014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MOLAP Cubes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Setting Up Cubes:</a:t>
            </a:r>
          </a:p>
          <a:p>
            <a:pPr lvl="1"/>
            <a:r>
              <a:rPr lang="en-US" dirty="0" smtClean="0"/>
              <a:t>Data Sources</a:t>
            </a:r>
          </a:p>
          <a:p>
            <a:pPr lvl="1"/>
            <a:r>
              <a:rPr lang="en-US" dirty="0" smtClean="0"/>
              <a:t>Data Source Views</a:t>
            </a:r>
          </a:p>
          <a:p>
            <a:pPr lvl="1"/>
            <a:r>
              <a:rPr lang="en-US" dirty="0" smtClean="0"/>
              <a:t>Dimensions</a:t>
            </a:r>
          </a:p>
          <a:p>
            <a:pPr lvl="1"/>
            <a:r>
              <a:rPr lang="en-US" dirty="0" smtClean="0"/>
              <a:t>Cube Structure</a:t>
            </a:r>
          </a:p>
          <a:p>
            <a:pPr lvl="1"/>
            <a:r>
              <a:rPr lang="en-US" dirty="0" smtClean="0"/>
              <a:t>Calculations</a:t>
            </a:r>
          </a:p>
          <a:p>
            <a:pPr lvl="1"/>
            <a:r>
              <a:rPr lang="en-US" dirty="0" smtClean="0"/>
              <a:t>More</a:t>
            </a:r>
          </a:p>
          <a:p>
            <a:r>
              <a:rPr lang="en-US" dirty="0" smtClean="0"/>
              <a:t>Using Cubes</a:t>
            </a:r>
          </a:p>
          <a:p>
            <a:pPr lvl="1"/>
            <a:r>
              <a:rPr lang="en-US" dirty="0" smtClean="0"/>
              <a:t>Excel</a:t>
            </a:r>
          </a:p>
          <a:p>
            <a:pPr lvl="1"/>
            <a:r>
              <a:rPr lang="en-US" dirty="0" smtClean="0"/>
              <a:t>Free-hand MDX queries</a:t>
            </a:r>
          </a:p>
          <a:p>
            <a:r>
              <a:rPr lang="en-US" dirty="0" smtClean="0"/>
              <a:t>Remember: </a:t>
            </a:r>
            <a:r>
              <a:rPr lang="en-US" b="1" dirty="0" smtClean="0"/>
              <a:t>MOLAP Cubes are secondary data sources designed to speed-up the retrieval process. They need to be updated/maintained when source data changes</a:t>
            </a:r>
          </a:p>
        </p:txBody>
      </p:sp>
    </p:spTree>
    <p:extLst>
      <p:ext uri="{BB962C8B-B14F-4D97-AF65-F5344CB8AC3E}">
        <p14:creationId xmlns:p14="http://schemas.microsoft.com/office/powerpoint/2010/main" val="418270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design an OLAP data cube which allows to view:</a:t>
            </a:r>
          </a:p>
          <a:p>
            <a:pPr lvl="1"/>
            <a:r>
              <a:rPr lang="en-US" dirty="0" smtClean="0"/>
              <a:t>Total Load</a:t>
            </a:r>
          </a:p>
          <a:p>
            <a:pPr lvl="1"/>
            <a:r>
              <a:rPr lang="en-US" dirty="0" smtClean="0"/>
              <a:t>Avg. Load</a:t>
            </a:r>
          </a:p>
          <a:p>
            <a:pPr lvl="1"/>
            <a:r>
              <a:rPr lang="en-US" dirty="0" smtClean="0"/>
              <a:t>Number of Observations (check)</a:t>
            </a:r>
          </a:p>
          <a:p>
            <a:pPr lvl="1"/>
            <a:r>
              <a:rPr lang="en-US" dirty="0" smtClean="0"/>
              <a:t>Square root of average load</a:t>
            </a:r>
          </a:p>
          <a:p>
            <a:r>
              <a:rPr lang="en-US" dirty="0" smtClean="0"/>
              <a:t>by:</a:t>
            </a:r>
          </a:p>
          <a:p>
            <a:pPr lvl="1"/>
            <a:r>
              <a:rPr lang="en-US" dirty="0" smtClean="0"/>
              <a:t>NYISO Location (ZONE)</a:t>
            </a:r>
          </a:p>
          <a:p>
            <a:pPr lvl="1"/>
            <a:r>
              <a:rPr lang="en-US" dirty="0" smtClean="0"/>
              <a:t>Y-Q-M</a:t>
            </a:r>
          </a:p>
          <a:p>
            <a:pPr lvl="1"/>
            <a:r>
              <a:rPr lang="en-US" dirty="0" smtClean="0"/>
              <a:t>Y-M-D-HH-MI</a:t>
            </a:r>
          </a:p>
          <a:p>
            <a:pPr marL="201168" lvl="1" indent="0">
              <a:buNone/>
            </a:pPr>
            <a:r>
              <a:rPr lang="en-US" dirty="0" smtClean="0"/>
              <a:t>For 2017 and the first 6 months of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1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Users with Limited Rights</a:t>
            </a:r>
          </a:p>
          <a:p>
            <a:r>
              <a:rPr lang="en-US" dirty="0" smtClean="0"/>
              <a:t>Connections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30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existing tables and views</a:t>
            </a:r>
          </a:p>
          <a:p>
            <a:r>
              <a:rPr lang="en-US" dirty="0" smtClean="0"/>
              <a:t>Replacing tables/views with named queries</a:t>
            </a:r>
          </a:p>
          <a:p>
            <a:r>
              <a:rPr lang="en-US" dirty="0" smtClean="0"/>
              <a:t>Logical primary key</a:t>
            </a:r>
          </a:p>
          <a:p>
            <a:endParaRPr lang="en-US" dirty="0"/>
          </a:p>
          <a:p>
            <a:r>
              <a:rPr lang="en-US" dirty="0" smtClean="0"/>
              <a:t>Important: </a:t>
            </a:r>
            <a:r>
              <a:rPr lang="en-US" b="1" dirty="0" smtClean="0"/>
              <a:t>Make sure everything is consistent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4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Dimensions</a:t>
            </a:r>
          </a:p>
          <a:p>
            <a:r>
              <a:rPr lang="en-US" dirty="0" smtClean="0"/>
              <a:t>Hierarchical Dimensions (Time)</a:t>
            </a:r>
          </a:p>
          <a:p>
            <a:r>
              <a:rPr lang="en-US" dirty="0" smtClean="0"/>
              <a:t>Specify dimension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8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Star/Snowflake Schemas</a:t>
            </a:r>
          </a:p>
          <a:p>
            <a:r>
              <a:rPr lang="en-US" dirty="0" smtClean="0"/>
              <a:t>Specifying the facts table</a:t>
            </a:r>
          </a:p>
          <a:p>
            <a:r>
              <a:rPr lang="en-US" dirty="0" smtClean="0"/>
              <a:t>Adding dimensions</a:t>
            </a:r>
          </a:p>
          <a:p>
            <a:r>
              <a:rPr lang="en-US" dirty="0" smtClean="0"/>
              <a:t>Defining Measures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1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 &amp;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calculated members</a:t>
            </a:r>
          </a:p>
          <a:p>
            <a:r>
              <a:rPr lang="en-US" dirty="0" smtClean="0"/>
              <a:t>Other features:</a:t>
            </a:r>
          </a:p>
          <a:p>
            <a:pPr lvl="1"/>
            <a:r>
              <a:rPr lang="en-US" dirty="0" smtClean="0"/>
              <a:t>KPIs</a:t>
            </a:r>
          </a:p>
          <a:p>
            <a:pPr lvl="1"/>
            <a:r>
              <a:rPr lang="en-US" dirty="0" smtClean="0"/>
              <a:t>Partitions &amp;  Aggregations</a:t>
            </a:r>
          </a:p>
          <a:p>
            <a:pPr lvl="1"/>
            <a:r>
              <a:rPr lang="en-US" dirty="0" smtClean="0"/>
              <a:t>Perspectives</a:t>
            </a:r>
          </a:p>
          <a:p>
            <a:pPr lvl="1"/>
            <a:r>
              <a:rPr lang="en-US" dirty="0" smtClean="0"/>
              <a:t>Translations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Cubes with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the source</a:t>
            </a:r>
          </a:p>
          <a:p>
            <a:r>
              <a:rPr lang="en-US" dirty="0" smtClean="0"/>
              <a:t>Explore cubes as</a:t>
            </a:r>
          </a:p>
          <a:p>
            <a:pPr lvl="1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Dynamic pivot charts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1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3298</TotalTime>
  <Words>250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Business Data Transformations – NYISO MOLAP Microsoft</vt:lpstr>
      <vt:lpstr>Introduction to MOLAP Cubes</vt:lpstr>
      <vt:lpstr>In this Demonstration</vt:lpstr>
      <vt:lpstr>Data Sources</vt:lpstr>
      <vt:lpstr>Data Source Views</vt:lpstr>
      <vt:lpstr>Dimensions</vt:lpstr>
      <vt:lpstr>Cube Structure</vt:lpstr>
      <vt:lpstr>Calculations &amp; More</vt:lpstr>
      <vt:lpstr>Explore Cubes with Excel</vt:lpstr>
      <vt:lpstr>MDX 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Data Transformations – Introduction</dc:title>
  <dc:creator>Pawel Kalczynski</dc:creator>
  <cp:lastModifiedBy>Pawel Kalczynski</cp:lastModifiedBy>
  <cp:revision>126</cp:revision>
  <dcterms:created xsi:type="dcterms:W3CDTF">2018-05-17T02:47:08Z</dcterms:created>
  <dcterms:modified xsi:type="dcterms:W3CDTF">2018-07-02T09:30:53Z</dcterms:modified>
</cp:coreProperties>
</file>