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439" r:id="rId3"/>
    <p:sldId id="453" r:id="rId4"/>
    <p:sldId id="443" r:id="rId5"/>
    <p:sldId id="4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1818" autoAdjust="0"/>
  </p:normalViewPr>
  <p:slideViewPr>
    <p:cSldViewPr snapToGrid="0">
      <p:cViewPr varScale="1">
        <p:scale>
          <a:sx n="138" d="100"/>
          <a:sy n="138" d="100"/>
        </p:scale>
        <p:origin x="271" y="89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/>
              <a:t>实践</a:t>
            </a:r>
            <a:r>
              <a:rPr lang="en-US" altLang="zh-CN" sz="3600" dirty="0" smtClean="0"/>
              <a:t>—</a:t>
            </a:r>
            <a:r>
              <a:rPr lang="zh-CN" altLang="en-US" sz="3600" smtClean="0"/>
              <a:t>前馈神经网络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延伸阅读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BF2344-DE17-4F3A-B03E-3DD424C8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>
                <a:solidFill>
                  <a:srgbClr val="EB641B"/>
                </a:solidFill>
              </a:rPr>
              <a:t>MLP-Mixer</a:t>
            </a:r>
            <a:r>
              <a:rPr lang="en-US" altLang="zh-CN" dirty="0"/>
              <a:t> (MLP-Mixer: An all-MLP Architecture for Vision)</a:t>
            </a:r>
            <a:endParaRPr lang="en-US" altLang="zh-CN" dirty="0"/>
          </a:p>
          <a:p>
            <a:pPr lvl="0"/>
            <a:r>
              <a:rPr lang="en-US" altLang="zh-CN" dirty="0" err="1" smtClean="0">
                <a:solidFill>
                  <a:srgbClr val="EB641B"/>
                </a:solidFill>
              </a:rPr>
              <a:t>ResMLP</a:t>
            </a:r>
            <a:r>
              <a:rPr lang="en-US" altLang="zh-CN" dirty="0" smtClean="0">
                <a:solidFill>
                  <a:srgbClr val="EB641B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err="1"/>
              <a:t>ResMLP</a:t>
            </a:r>
            <a:r>
              <a:rPr lang="en-US" altLang="zh-CN" dirty="0"/>
              <a:t>: Feedforward networks for image classification with data-efficient training)</a:t>
            </a:r>
            <a:endParaRPr lang="en-US" altLang="zh-CN" dirty="0"/>
          </a:p>
          <a:p>
            <a:pPr lvl="0"/>
            <a:r>
              <a:rPr lang="en-US" altLang="zh-CN" dirty="0" smtClean="0">
                <a:solidFill>
                  <a:srgbClr val="EB641B"/>
                </a:solidFill>
              </a:rPr>
              <a:t>Vision </a:t>
            </a:r>
            <a:r>
              <a:rPr lang="en-US" altLang="zh-CN" dirty="0" err="1" smtClean="0">
                <a:solidFill>
                  <a:srgbClr val="EB641B"/>
                </a:solidFill>
              </a:rPr>
              <a:t>Permutator</a:t>
            </a:r>
            <a:r>
              <a:rPr lang="en-US" altLang="zh-CN" dirty="0" smtClean="0">
                <a:solidFill>
                  <a:srgbClr val="EB641B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Vision </a:t>
            </a:r>
            <a:r>
              <a:rPr lang="en-US" altLang="zh-CN" dirty="0" err="1"/>
              <a:t>permutator</a:t>
            </a:r>
            <a:r>
              <a:rPr lang="en-US" altLang="zh-CN" dirty="0"/>
              <a:t>: A permutable </a:t>
            </a:r>
            <a:r>
              <a:rPr lang="en-US" altLang="zh-CN" dirty="0" err="1"/>
              <a:t>mlp</a:t>
            </a:r>
            <a:r>
              <a:rPr lang="en-US" altLang="zh-CN" dirty="0"/>
              <a:t>-like architecture for visual recognition)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4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实验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zh-CN" altLang="en-US" dirty="0"/>
              <a:t>前馈神经网络（</a:t>
            </a:r>
            <a:r>
              <a:rPr lang="en-US" altLang="zh-CN" dirty="0"/>
              <a:t>FFN</a:t>
            </a:r>
            <a:r>
              <a:rPr lang="zh-CN" altLang="en-US" dirty="0"/>
              <a:t>）的基本原理</a:t>
            </a:r>
          </a:p>
          <a:p>
            <a:pPr lvl="1"/>
            <a:r>
              <a:rPr lang="zh-CN" altLang="en-US" dirty="0" smtClean="0"/>
              <a:t>学会</a:t>
            </a:r>
            <a:r>
              <a:rPr lang="zh-CN" altLang="en-US" dirty="0"/>
              <a:t>使用</a:t>
            </a:r>
            <a:r>
              <a:rPr lang="en-US" altLang="zh-CN" dirty="0" err="1"/>
              <a:t>PyTorch</a:t>
            </a:r>
            <a:r>
              <a:rPr lang="zh-CN" altLang="en-US" dirty="0"/>
              <a:t>搭建简单的</a:t>
            </a:r>
            <a:r>
              <a:rPr lang="en-US" altLang="zh-CN" dirty="0"/>
              <a:t>FFN</a:t>
            </a:r>
            <a:r>
              <a:rPr lang="zh-CN" altLang="en-US" dirty="0"/>
              <a:t>实现</a:t>
            </a:r>
            <a:r>
              <a:rPr lang="en-US" altLang="zh-CN" dirty="0"/>
              <a:t>MNIST</a:t>
            </a:r>
            <a:r>
              <a:rPr lang="zh-CN" altLang="en-US" dirty="0"/>
              <a:t>数据集分类</a:t>
            </a:r>
          </a:p>
          <a:p>
            <a:pPr lvl="1"/>
            <a:r>
              <a:rPr lang="zh-CN" altLang="en-US" dirty="0"/>
              <a:t>掌握</a:t>
            </a:r>
            <a:r>
              <a:rPr lang="zh-CN" altLang="en-US" dirty="0" smtClean="0"/>
              <a:t>如何</a:t>
            </a:r>
            <a:r>
              <a:rPr lang="zh-CN" altLang="en-US" dirty="0"/>
              <a:t>改进网络结构、调试参数以提升网络识别性能</a:t>
            </a:r>
          </a:p>
          <a:p>
            <a:pPr lvl="0"/>
            <a:r>
              <a:rPr lang="zh-CN" altLang="en-US" dirty="0"/>
              <a:t>报告内容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</a:t>
            </a:r>
            <a:r>
              <a:rPr lang="zh-CN" altLang="en-US" dirty="0"/>
              <a:t>原始版本</a:t>
            </a:r>
            <a:r>
              <a:rPr lang="en-US" altLang="zh-CN" dirty="0"/>
              <a:t>MLP</a:t>
            </a:r>
            <a:r>
              <a:rPr lang="zh-CN" altLang="en-US" dirty="0"/>
              <a:t>，查看网络结构、损失和准确度曲线</a:t>
            </a:r>
          </a:p>
          <a:p>
            <a:pPr lvl="1"/>
            <a:r>
              <a:rPr lang="zh-CN" altLang="en-US" dirty="0" smtClean="0"/>
              <a:t>尝试</a:t>
            </a:r>
            <a:r>
              <a:rPr lang="zh-CN" altLang="en-US" dirty="0"/>
              <a:t>调节</a:t>
            </a:r>
            <a:r>
              <a:rPr lang="en-US" altLang="zh-CN" dirty="0"/>
              <a:t>MLP</a:t>
            </a:r>
            <a:r>
              <a:rPr lang="zh-CN" altLang="en-US" dirty="0"/>
              <a:t>的全连接层参数（深度、宽度等）、优化器参数等，以提高</a:t>
            </a:r>
            <a:r>
              <a:rPr lang="zh-CN" altLang="en-US" dirty="0" smtClean="0"/>
              <a:t>准确度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</a:t>
            </a:r>
            <a:r>
              <a:rPr lang="zh-CN" altLang="en-US" dirty="0"/>
              <a:t>与总结格式不</a:t>
            </a:r>
            <a:r>
              <a:rPr lang="zh-CN" altLang="en-US" dirty="0" smtClean="0"/>
              <a:t>限</a:t>
            </a:r>
            <a:endParaRPr lang="en-US" altLang="zh-CN" dirty="0" smtClean="0"/>
          </a:p>
          <a:p>
            <a:pPr lvl="1"/>
            <a:r>
              <a:rPr lang="zh-CN" altLang="en-US" dirty="0"/>
              <a:t>挑选</a:t>
            </a:r>
            <a:r>
              <a:rPr lang="en-US" altLang="zh-CN" dirty="0"/>
              <a:t>MLP-Mixer</a:t>
            </a:r>
            <a:r>
              <a:rPr lang="zh-CN" altLang="en-US" dirty="0"/>
              <a:t>，</a:t>
            </a:r>
            <a:r>
              <a:rPr lang="en-US" altLang="zh-CN" dirty="0" err="1"/>
              <a:t>ResMLP</a:t>
            </a:r>
            <a:r>
              <a:rPr lang="zh-CN" altLang="en-US" dirty="0"/>
              <a:t>，</a:t>
            </a:r>
            <a:r>
              <a:rPr lang="en-US" altLang="zh-CN" dirty="0"/>
              <a:t>Vision </a:t>
            </a:r>
            <a:r>
              <a:rPr lang="en-US" altLang="zh-CN" dirty="0" err="1"/>
              <a:t>Permutator</a:t>
            </a:r>
            <a:r>
              <a:rPr lang="zh-CN" altLang="en-US" dirty="0"/>
              <a:t>中的一种进行</a:t>
            </a:r>
            <a:r>
              <a:rPr lang="zh-CN" altLang="en-US" dirty="0" smtClean="0"/>
              <a:t>实现（</a:t>
            </a:r>
            <a:r>
              <a:rPr lang="zh-CN" altLang="en-US" dirty="0">
                <a:solidFill>
                  <a:schemeClr val="accent2"/>
                </a:solidFill>
              </a:rPr>
              <a:t>加分项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endParaRPr lang="zh-CN" altLang="en-US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期末</a:t>
            </a:r>
            <a:r>
              <a:rPr lang="zh-CN" altLang="en-US" dirty="0"/>
              <a:t>前将报告和代码（可将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里代码复制到一个</a:t>
            </a:r>
            <a:r>
              <a:rPr lang="en-US" altLang="zh-CN" dirty="0"/>
              <a:t>xxx.py</a:t>
            </a:r>
            <a:r>
              <a:rPr lang="zh-CN" altLang="en-US" dirty="0"/>
              <a:t>文件中）打包（学号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  <a:r>
              <a:rPr lang="zh-CN" altLang="en-US" dirty="0"/>
              <a:t>），提交方式另行通知</a:t>
            </a:r>
          </a:p>
          <a:p>
            <a:pPr lvl="0"/>
            <a:r>
              <a:rPr lang="zh-CN" altLang="en-US" dirty="0" smtClean="0"/>
              <a:t>应</a:t>
            </a:r>
            <a:r>
              <a:rPr lang="zh-CN" altLang="en-US" dirty="0"/>
              <a:t>包含实验心得（</a:t>
            </a:r>
            <a:r>
              <a:rPr lang="zh-CN" altLang="en-US" dirty="0">
                <a:solidFill>
                  <a:schemeClr val="accent2"/>
                </a:solidFill>
              </a:rPr>
              <a:t>重点阐述部分</a:t>
            </a:r>
            <a:r>
              <a:rPr lang="zh-CN" altLang="en-US" dirty="0"/>
              <a:t>）：描述实验过程中对参数和网络结构进行调整时对实验结果的影响。</a:t>
            </a:r>
          </a:p>
          <a:p>
            <a:pPr lvl="0"/>
            <a:r>
              <a:rPr lang="zh-CN" altLang="zh-CN" dirty="0" smtClean="0"/>
              <a:t>实验</a:t>
            </a:r>
            <a:r>
              <a:rPr lang="zh-CN" altLang="zh-CN" dirty="0"/>
              <a:t>报告内容应工整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523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31143</TotalTime>
  <Words>218</Words>
  <Application>Microsoft Office PowerPoint</Application>
  <PresentationFormat>宽屏</PresentationFormat>
  <Paragraphs>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Theme</vt:lpstr>
      <vt:lpstr>深度学习及应用</vt:lpstr>
      <vt:lpstr>延伸阅读</vt:lpstr>
      <vt:lpstr>报告内容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admin</cp:lastModifiedBy>
  <cp:revision>1244</cp:revision>
  <dcterms:created xsi:type="dcterms:W3CDTF">2019-08-31T02:02:00Z</dcterms:created>
  <dcterms:modified xsi:type="dcterms:W3CDTF">2023-03-20T09:30:57Z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