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一章-表" id="{5DDE9ECE-E1D4-44EE-8734-BEAC235B8DA3}">
          <p14:sldIdLst>
            <p14:sldId id="256"/>
          </p14:sldIdLst>
        </p14:section>
        <p14:section name="第一章-图" id="{A59240F9-DC6E-4C1B-AD6C-982BA58D889D}">
          <p14:sldIdLst>
            <p14:sldId id="257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6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1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64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64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50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98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07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5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0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38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7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9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7504" y="5486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 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三维测量方法对比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690901"/>
              </p:ext>
            </p:extLst>
          </p:nvPr>
        </p:nvGraphicFramePr>
        <p:xfrm>
          <a:off x="1882329" y="1018565"/>
          <a:ext cx="5594350" cy="364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文档" r:id="rId3" imgW="5594453" imgH="3640410" progId="Word.Document.12">
                  <p:embed/>
                </p:oleObj>
              </mc:Choice>
              <mc:Fallback>
                <p:oleObj name="文档" r:id="rId3" imgW="5594453" imgH="36404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2329" y="1018565"/>
                        <a:ext cx="5594350" cy="3640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93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 32"/>
          <p:cNvSpPr/>
          <p:nvPr/>
        </p:nvSpPr>
        <p:spPr>
          <a:xfrm>
            <a:off x="3917511" y="3579293"/>
            <a:ext cx="349286" cy="704374"/>
          </a:xfrm>
          <a:custGeom>
            <a:avLst/>
            <a:gdLst>
              <a:gd name="connsiteX0" fmla="*/ 0 w 1266092"/>
              <a:gd name="connsiteY0" fmla="*/ 729762 h 1139568"/>
              <a:gd name="connsiteX1" fmla="*/ 1028700 w 1266092"/>
              <a:gd name="connsiteY1" fmla="*/ 1107831 h 1139568"/>
              <a:gd name="connsiteX2" fmla="*/ 1266092 w 1266092"/>
              <a:gd name="connsiteY2" fmla="*/ 0 h 113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1139568">
                <a:moveTo>
                  <a:pt x="0" y="729762"/>
                </a:moveTo>
                <a:cubicBezTo>
                  <a:pt x="408842" y="979610"/>
                  <a:pt x="817685" y="1229458"/>
                  <a:pt x="1028700" y="1107831"/>
                </a:cubicBezTo>
                <a:cubicBezTo>
                  <a:pt x="1239715" y="986204"/>
                  <a:pt x="1219200" y="118696"/>
                  <a:pt x="12660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38" y="3300781"/>
            <a:ext cx="611126" cy="42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任意多边形 24"/>
          <p:cNvSpPr/>
          <p:nvPr/>
        </p:nvSpPr>
        <p:spPr>
          <a:xfrm>
            <a:off x="4020079" y="3821261"/>
            <a:ext cx="390734" cy="899478"/>
          </a:xfrm>
          <a:custGeom>
            <a:avLst/>
            <a:gdLst>
              <a:gd name="connsiteX0" fmla="*/ 0 w 1266092"/>
              <a:gd name="connsiteY0" fmla="*/ 729762 h 1139568"/>
              <a:gd name="connsiteX1" fmla="*/ 1028700 w 1266092"/>
              <a:gd name="connsiteY1" fmla="*/ 1107831 h 1139568"/>
              <a:gd name="connsiteX2" fmla="*/ 1266092 w 1266092"/>
              <a:gd name="connsiteY2" fmla="*/ 0 h 113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1139568">
                <a:moveTo>
                  <a:pt x="0" y="729762"/>
                </a:moveTo>
                <a:cubicBezTo>
                  <a:pt x="408842" y="979610"/>
                  <a:pt x="817685" y="1229458"/>
                  <a:pt x="1028700" y="1107831"/>
                </a:cubicBezTo>
                <a:cubicBezTo>
                  <a:pt x="1239715" y="986204"/>
                  <a:pt x="1219200" y="118696"/>
                  <a:pt x="12660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555003" y="4393909"/>
            <a:ext cx="561372" cy="2251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7544" y="404664"/>
            <a:ext cx="1656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系统校准</a:t>
            </a:r>
            <a:endParaRPr lang="en-US" altLang="zh-CN" dirty="0" smtClean="0"/>
          </a:p>
          <a:p>
            <a:r>
              <a:rPr lang="zh-CN" altLang="en-US" dirty="0" smtClean="0"/>
              <a:t>数字相移</a:t>
            </a:r>
            <a:endParaRPr lang="en-US" altLang="zh-CN" dirty="0" smtClean="0"/>
          </a:p>
          <a:p>
            <a:r>
              <a:rPr lang="zh-CN" altLang="en-US" dirty="0"/>
              <a:t>条</a:t>
            </a:r>
            <a:r>
              <a:rPr lang="zh-CN" altLang="en-US" dirty="0" smtClean="0"/>
              <a:t>纹去除</a:t>
            </a:r>
            <a:endParaRPr lang="en-US" altLang="zh-CN" dirty="0" smtClean="0"/>
          </a:p>
          <a:p>
            <a:r>
              <a:rPr lang="zh-CN" altLang="en-US" dirty="0"/>
              <a:t>相</a:t>
            </a:r>
            <a:r>
              <a:rPr lang="zh-CN" altLang="en-US" dirty="0" smtClean="0"/>
              <a:t>位提取</a:t>
            </a:r>
            <a:endParaRPr lang="en-US" altLang="zh-CN" dirty="0" smtClean="0"/>
          </a:p>
          <a:p>
            <a:r>
              <a:rPr lang="zh-CN" altLang="en-US" dirty="0"/>
              <a:t>相</a:t>
            </a:r>
            <a:r>
              <a:rPr lang="zh-CN" altLang="en-US" dirty="0" smtClean="0"/>
              <a:t>位展开</a:t>
            </a:r>
            <a:endParaRPr lang="en-US" altLang="zh-CN" dirty="0" smtClean="0"/>
          </a:p>
          <a:p>
            <a:r>
              <a:rPr lang="zh-CN" altLang="en-US" dirty="0" smtClean="0"/>
              <a:t>高度转换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66797" y="3124740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>
            <a:off x="4554829" y="3844820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558469" y="2325597"/>
            <a:ext cx="1440160" cy="14073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646945" y="227836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799345" y="243076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951745" y="258316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104145" y="273556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256545" y="288796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408945" y="304036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561345" y="319276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713745" y="334516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888149" y="349079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717021" y="4283667"/>
            <a:ext cx="200490" cy="2443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36355" y="3232752"/>
            <a:ext cx="338554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b="1" dirty="0" smtClean="0"/>
              <a:t>系统校准</a:t>
            </a:r>
            <a:endParaRPr lang="zh-CN" altLang="en-US" sz="1000" b="1" dirty="0"/>
          </a:p>
        </p:txBody>
      </p:sp>
      <p:sp>
        <p:nvSpPr>
          <p:cNvPr id="27" name="圆角矩形 26"/>
          <p:cNvSpPr/>
          <p:nvPr/>
        </p:nvSpPr>
        <p:spPr>
          <a:xfrm>
            <a:off x="3588031" y="3893269"/>
            <a:ext cx="432048" cy="2715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717021" y="3952832"/>
            <a:ext cx="174068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845369" y="3821261"/>
            <a:ext cx="102702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数据 30"/>
          <p:cNvSpPr/>
          <p:nvPr/>
        </p:nvSpPr>
        <p:spPr>
          <a:xfrm rot="10800000">
            <a:off x="2633625" y="2458307"/>
            <a:ext cx="1080120" cy="54181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799345" y="2583169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757915" y="2719772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688376" y="2843581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3" name="矩形 2062"/>
          <p:cNvSpPr/>
          <p:nvPr/>
        </p:nvSpPr>
        <p:spPr>
          <a:xfrm>
            <a:off x="2123728" y="1628800"/>
            <a:ext cx="3744416" cy="345638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11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1656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系统校准</a:t>
            </a:r>
            <a:endParaRPr lang="en-US" altLang="zh-CN" dirty="0" smtClean="0"/>
          </a:p>
          <a:p>
            <a:r>
              <a:rPr lang="zh-CN" altLang="en-US" dirty="0" smtClean="0"/>
              <a:t>数字相移</a:t>
            </a:r>
            <a:endParaRPr lang="en-US" altLang="zh-CN" dirty="0" smtClean="0"/>
          </a:p>
          <a:p>
            <a:r>
              <a:rPr lang="zh-CN" altLang="en-US" dirty="0"/>
              <a:t>条</a:t>
            </a:r>
            <a:r>
              <a:rPr lang="zh-CN" altLang="en-US" dirty="0" smtClean="0"/>
              <a:t>纹去除</a:t>
            </a:r>
            <a:endParaRPr lang="en-US" altLang="zh-CN" dirty="0" smtClean="0"/>
          </a:p>
          <a:p>
            <a:r>
              <a:rPr lang="zh-CN" altLang="en-US" dirty="0"/>
              <a:t>相</a:t>
            </a:r>
            <a:r>
              <a:rPr lang="zh-CN" altLang="en-US" dirty="0" smtClean="0"/>
              <a:t>位提取</a:t>
            </a:r>
            <a:endParaRPr lang="en-US" altLang="zh-CN" dirty="0" smtClean="0"/>
          </a:p>
          <a:p>
            <a:r>
              <a:rPr lang="zh-CN" altLang="en-US" dirty="0"/>
              <a:t>相</a:t>
            </a:r>
            <a:r>
              <a:rPr lang="zh-CN" altLang="en-US" dirty="0" smtClean="0"/>
              <a:t>位展开</a:t>
            </a:r>
            <a:endParaRPr lang="en-US" altLang="zh-CN" dirty="0" smtClean="0"/>
          </a:p>
          <a:p>
            <a:r>
              <a:rPr lang="zh-CN" altLang="en-US" dirty="0" smtClean="0"/>
              <a:t>高度转换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556792"/>
            <a:ext cx="2304256" cy="212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0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62</Words>
  <Application>Microsoft Office PowerPoint</Application>
  <PresentationFormat>全屏显示(4:3)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主题​​</vt:lpstr>
      <vt:lpstr>文档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7</cp:revision>
  <dcterms:created xsi:type="dcterms:W3CDTF">2019-05-18T02:07:58Z</dcterms:created>
  <dcterms:modified xsi:type="dcterms:W3CDTF">2019-05-18T06:14:14Z</dcterms:modified>
</cp:coreProperties>
</file>