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第一章-表" id="{5DDE9ECE-E1D4-44EE-8734-BEAC235B8DA3}">
          <p14:sldIdLst>
            <p14:sldId id="256"/>
          </p14:sldIdLst>
        </p14:section>
        <p14:section name="第一章-图" id="{A59240F9-DC6E-4C1B-AD6C-982BA58D889D}">
          <p14:sldIdLst>
            <p14:sldId id="257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7B775-790A-4D64-B62E-B7503A0D88A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9F869-DA14-4207-AB02-EF6C83FE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6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1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64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64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50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98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07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5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0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38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7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1F84-8C4E-4FA9-B7BA-3801BE6D507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9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7504" y="5486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 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三维测量方法对比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690901"/>
              </p:ext>
            </p:extLst>
          </p:nvPr>
        </p:nvGraphicFramePr>
        <p:xfrm>
          <a:off x="1882329" y="1018565"/>
          <a:ext cx="5594350" cy="364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文档" r:id="rId3" imgW="5594453" imgH="3640410" progId="Word.Document.12">
                  <p:embed/>
                </p:oleObj>
              </mc:Choice>
              <mc:Fallback>
                <p:oleObj name="文档" r:id="rId3" imgW="5594453" imgH="36404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2329" y="1018565"/>
                        <a:ext cx="5594350" cy="3640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93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 38"/>
          <p:cNvSpPr/>
          <p:nvPr/>
        </p:nvSpPr>
        <p:spPr>
          <a:xfrm>
            <a:off x="4215446" y="2760685"/>
            <a:ext cx="346006" cy="369522"/>
          </a:xfrm>
          <a:custGeom>
            <a:avLst/>
            <a:gdLst>
              <a:gd name="connsiteX0" fmla="*/ 0 w 376314"/>
              <a:gd name="connsiteY0" fmla="*/ 0 h 307876"/>
              <a:gd name="connsiteX1" fmla="*/ 114300 w 376314"/>
              <a:gd name="connsiteY1" fmla="*/ 149469 h 307876"/>
              <a:gd name="connsiteX2" fmla="*/ 360485 w 376314"/>
              <a:gd name="connsiteY2" fmla="*/ 70338 h 307876"/>
              <a:gd name="connsiteX3" fmla="*/ 351693 w 376314"/>
              <a:gd name="connsiteY3" fmla="*/ 272561 h 307876"/>
              <a:gd name="connsiteX4" fmla="*/ 351693 w 376314"/>
              <a:gd name="connsiteY4" fmla="*/ 307731 h 30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314" h="307876">
                <a:moveTo>
                  <a:pt x="0" y="0"/>
                </a:moveTo>
                <a:cubicBezTo>
                  <a:pt x="27109" y="68873"/>
                  <a:pt x="54219" y="137746"/>
                  <a:pt x="114300" y="149469"/>
                </a:cubicBezTo>
                <a:cubicBezTo>
                  <a:pt x="174381" y="161192"/>
                  <a:pt x="320920" y="49823"/>
                  <a:pt x="360485" y="70338"/>
                </a:cubicBezTo>
                <a:cubicBezTo>
                  <a:pt x="400050" y="90853"/>
                  <a:pt x="353158" y="232996"/>
                  <a:pt x="351693" y="272561"/>
                </a:cubicBezTo>
                <a:cubicBezTo>
                  <a:pt x="350228" y="312126"/>
                  <a:pt x="351693" y="307731"/>
                  <a:pt x="351693" y="307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38" y="3300781"/>
            <a:ext cx="611126" cy="42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任意多边形 24"/>
          <p:cNvSpPr/>
          <p:nvPr/>
        </p:nvSpPr>
        <p:spPr>
          <a:xfrm>
            <a:off x="4020079" y="3821261"/>
            <a:ext cx="390734" cy="899478"/>
          </a:xfrm>
          <a:custGeom>
            <a:avLst/>
            <a:gdLst>
              <a:gd name="connsiteX0" fmla="*/ 0 w 1266092"/>
              <a:gd name="connsiteY0" fmla="*/ 729762 h 1139568"/>
              <a:gd name="connsiteX1" fmla="*/ 1028700 w 1266092"/>
              <a:gd name="connsiteY1" fmla="*/ 1107831 h 1139568"/>
              <a:gd name="connsiteX2" fmla="*/ 1266092 w 1266092"/>
              <a:gd name="connsiteY2" fmla="*/ 0 h 113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1139568">
                <a:moveTo>
                  <a:pt x="0" y="729762"/>
                </a:moveTo>
                <a:cubicBezTo>
                  <a:pt x="408842" y="979610"/>
                  <a:pt x="817685" y="1229458"/>
                  <a:pt x="1028700" y="1107831"/>
                </a:cubicBezTo>
                <a:cubicBezTo>
                  <a:pt x="1239715" y="986204"/>
                  <a:pt x="1219200" y="118696"/>
                  <a:pt x="126609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555003" y="4393909"/>
            <a:ext cx="561372" cy="2251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7504" y="99601"/>
            <a:ext cx="1656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系统校准</a:t>
            </a:r>
            <a:endParaRPr lang="en-US" altLang="zh-CN" dirty="0" smtClean="0"/>
          </a:p>
          <a:p>
            <a:r>
              <a:rPr lang="zh-CN" altLang="en-US" dirty="0" smtClean="0"/>
              <a:t>数字相移</a:t>
            </a:r>
            <a:endParaRPr lang="en-US" altLang="zh-CN" dirty="0" smtClean="0"/>
          </a:p>
          <a:p>
            <a:r>
              <a:rPr lang="zh-CN" altLang="en-US" dirty="0"/>
              <a:t>条</a:t>
            </a:r>
            <a:r>
              <a:rPr lang="zh-CN" altLang="en-US" dirty="0" smtClean="0"/>
              <a:t>纹去除</a:t>
            </a:r>
            <a:endParaRPr lang="en-US" altLang="zh-CN" dirty="0" smtClean="0"/>
          </a:p>
          <a:p>
            <a:r>
              <a:rPr lang="zh-CN" altLang="en-US" dirty="0"/>
              <a:t>相</a:t>
            </a:r>
            <a:r>
              <a:rPr lang="zh-CN" altLang="en-US" dirty="0" smtClean="0"/>
              <a:t>位提取</a:t>
            </a:r>
            <a:endParaRPr lang="en-US" altLang="zh-CN" dirty="0" smtClean="0"/>
          </a:p>
          <a:p>
            <a:r>
              <a:rPr lang="zh-CN" altLang="en-US" dirty="0"/>
              <a:t>相</a:t>
            </a:r>
            <a:r>
              <a:rPr lang="zh-CN" altLang="en-US" dirty="0" smtClean="0"/>
              <a:t>位展开</a:t>
            </a:r>
            <a:endParaRPr lang="en-US" altLang="zh-CN" dirty="0" smtClean="0"/>
          </a:p>
          <a:p>
            <a:r>
              <a:rPr lang="zh-CN" altLang="en-US" dirty="0" smtClean="0"/>
              <a:t>高度转换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66797" y="3124740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>
            <a:off x="4554829" y="3844820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225561" y="2449107"/>
            <a:ext cx="1440160" cy="14073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314037" y="24018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466437" y="25542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618837" y="27066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771237" y="28590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923637" y="30114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076037" y="31638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228437" y="33162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380837" y="34686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555241" y="361430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717021" y="4283667"/>
            <a:ext cx="200490" cy="2443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36355" y="3232752"/>
            <a:ext cx="338554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/>
              <a:t>系统校准</a:t>
            </a:r>
            <a:endParaRPr lang="zh-CN" altLang="en-US" sz="1000" dirty="0"/>
          </a:p>
        </p:txBody>
      </p:sp>
      <p:sp>
        <p:nvSpPr>
          <p:cNvPr id="27" name="圆角矩形 26"/>
          <p:cNvSpPr/>
          <p:nvPr/>
        </p:nvSpPr>
        <p:spPr>
          <a:xfrm>
            <a:off x="3999422" y="2526527"/>
            <a:ext cx="432048" cy="2715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128412" y="2586090"/>
            <a:ext cx="174068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256760" y="2454519"/>
            <a:ext cx="102702" cy="7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数据 30"/>
          <p:cNvSpPr/>
          <p:nvPr/>
        </p:nvSpPr>
        <p:spPr>
          <a:xfrm rot="10800000">
            <a:off x="2300717" y="2581817"/>
            <a:ext cx="1080120" cy="54181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466437" y="2706679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425007" y="2843282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2355468" y="2967091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3" name="矩形 2062"/>
          <p:cNvSpPr/>
          <p:nvPr/>
        </p:nvSpPr>
        <p:spPr>
          <a:xfrm>
            <a:off x="2151392" y="2285008"/>
            <a:ext cx="3407967" cy="266667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38601" y="4393909"/>
            <a:ext cx="797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投影仪</a:t>
            </a:r>
            <a:endParaRPr lang="zh-CN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665721" y="2263670"/>
            <a:ext cx="797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相机</a:t>
            </a:r>
            <a:endParaRPr lang="zh-CN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147490" y="3224481"/>
            <a:ext cx="1171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平移台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9295" y="2325996"/>
            <a:ext cx="923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校准平面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7211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8" t="35953" r="32338" b="31832"/>
          <a:stretch/>
        </p:blipFill>
        <p:spPr bwMode="auto">
          <a:xfrm>
            <a:off x="6628082" y="3686410"/>
            <a:ext cx="588529" cy="678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8" t="35953" r="32338" b="31832"/>
          <a:stretch/>
        </p:blipFill>
        <p:spPr bwMode="auto">
          <a:xfrm>
            <a:off x="467545" y="4669548"/>
            <a:ext cx="592390" cy="682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44" b="8892"/>
          <a:stretch/>
        </p:blipFill>
        <p:spPr bwMode="auto">
          <a:xfrm>
            <a:off x="4302480" y="3121034"/>
            <a:ext cx="633875" cy="70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404664"/>
            <a:ext cx="1656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系统校准</a:t>
            </a:r>
            <a:endParaRPr lang="en-US" altLang="zh-CN" dirty="0" smtClean="0"/>
          </a:p>
          <a:p>
            <a:r>
              <a:rPr lang="zh-CN" altLang="en-US" dirty="0"/>
              <a:t>投</a:t>
            </a:r>
            <a:r>
              <a:rPr lang="zh-CN" altLang="en-US" dirty="0" smtClean="0"/>
              <a:t>影成像</a:t>
            </a:r>
            <a:endParaRPr lang="en-US" altLang="zh-CN" dirty="0" smtClean="0"/>
          </a:p>
          <a:p>
            <a:r>
              <a:rPr lang="zh-CN" altLang="en-US" dirty="0" smtClean="0"/>
              <a:t>数字相移</a:t>
            </a:r>
            <a:endParaRPr lang="en-US" altLang="zh-CN" dirty="0" smtClean="0"/>
          </a:p>
          <a:p>
            <a:r>
              <a:rPr lang="zh-CN" altLang="en-US" dirty="0"/>
              <a:t>条</a:t>
            </a:r>
            <a:r>
              <a:rPr lang="zh-CN" altLang="en-US" dirty="0" smtClean="0"/>
              <a:t>纹去除</a:t>
            </a:r>
            <a:endParaRPr lang="en-US" altLang="zh-CN" dirty="0" smtClean="0"/>
          </a:p>
          <a:p>
            <a:r>
              <a:rPr lang="zh-CN" altLang="en-US" dirty="0"/>
              <a:t>相</a:t>
            </a:r>
            <a:r>
              <a:rPr lang="zh-CN" altLang="en-US" dirty="0" smtClean="0"/>
              <a:t>位提取</a:t>
            </a:r>
            <a:endParaRPr lang="en-US" altLang="zh-CN" dirty="0" smtClean="0"/>
          </a:p>
          <a:p>
            <a:r>
              <a:rPr lang="zh-CN" altLang="en-US" dirty="0"/>
              <a:t>相</a:t>
            </a:r>
            <a:r>
              <a:rPr lang="zh-CN" altLang="en-US" dirty="0" smtClean="0"/>
              <a:t>位展开</a:t>
            </a:r>
            <a:endParaRPr lang="en-US" altLang="zh-CN" dirty="0" smtClean="0"/>
          </a:p>
          <a:p>
            <a:r>
              <a:rPr lang="zh-CN" altLang="en-US" dirty="0" smtClean="0"/>
              <a:t>高度转换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88224" y="3665566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/>
        </p:nvSpPr>
        <p:spPr>
          <a:xfrm>
            <a:off x="6876256" y="4385646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273177" y="3773578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/>
              <a:t>数</a:t>
            </a:r>
            <a:r>
              <a:rPr lang="zh-CN" altLang="en-US" sz="900" dirty="0" smtClean="0"/>
              <a:t>字相移</a:t>
            </a:r>
            <a:endParaRPr lang="zh-CN" altLang="en-US" sz="900" dirty="0"/>
          </a:p>
        </p:txBody>
      </p:sp>
      <p:sp>
        <p:nvSpPr>
          <p:cNvPr id="9" name="矩形 8"/>
          <p:cNvSpPr/>
          <p:nvPr/>
        </p:nvSpPr>
        <p:spPr>
          <a:xfrm>
            <a:off x="467544" y="4632309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梯形 9"/>
          <p:cNvSpPr/>
          <p:nvPr/>
        </p:nvSpPr>
        <p:spPr>
          <a:xfrm>
            <a:off x="755576" y="5352389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52497" y="4740321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/>
              <a:t>条</a:t>
            </a:r>
            <a:r>
              <a:rPr lang="zh-CN" altLang="en-US" sz="900" dirty="0" smtClean="0"/>
              <a:t>纹去除</a:t>
            </a:r>
            <a:endParaRPr lang="zh-CN" altLang="en-US" sz="900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149" y="3989283"/>
            <a:ext cx="611126" cy="42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任意多边形 12"/>
          <p:cNvSpPr/>
          <p:nvPr/>
        </p:nvSpPr>
        <p:spPr>
          <a:xfrm>
            <a:off x="4215446" y="2760685"/>
            <a:ext cx="346006" cy="369522"/>
          </a:xfrm>
          <a:custGeom>
            <a:avLst/>
            <a:gdLst>
              <a:gd name="connsiteX0" fmla="*/ 0 w 376314"/>
              <a:gd name="connsiteY0" fmla="*/ 0 h 307876"/>
              <a:gd name="connsiteX1" fmla="*/ 114300 w 376314"/>
              <a:gd name="connsiteY1" fmla="*/ 149469 h 307876"/>
              <a:gd name="connsiteX2" fmla="*/ 360485 w 376314"/>
              <a:gd name="connsiteY2" fmla="*/ 70338 h 307876"/>
              <a:gd name="connsiteX3" fmla="*/ 351693 w 376314"/>
              <a:gd name="connsiteY3" fmla="*/ 272561 h 307876"/>
              <a:gd name="connsiteX4" fmla="*/ 351693 w 376314"/>
              <a:gd name="connsiteY4" fmla="*/ 307731 h 30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314" h="307876">
                <a:moveTo>
                  <a:pt x="0" y="0"/>
                </a:moveTo>
                <a:cubicBezTo>
                  <a:pt x="27109" y="68873"/>
                  <a:pt x="54219" y="137746"/>
                  <a:pt x="114300" y="149469"/>
                </a:cubicBezTo>
                <a:cubicBezTo>
                  <a:pt x="174381" y="161192"/>
                  <a:pt x="320920" y="49823"/>
                  <a:pt x="360485" y="70338"/>
                </a:cubicBezTo>
                <a:cubicBezTo>
                  <a:pt x="400050" y="90853"/>
                  <a:pt x="353158" y="232996"/>
                  <a:pt x="351693" y="272561"/>
                </a:cubicBezTo>
                <a:cubicBezTo>
                  <a:pt x="350228" y="312126"/>
                  <a:pt x="351693" y="307731"/>
                  <a:pt x="351693" y="307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4020079" y="3821261"/>
            <a:ext cx="390734" cy="899478"/>
          </a:xfrm>
          <a:custGeom>
            <a:avLst/>
            <a:gdLst>
              <a:gd name="connsiteX0" fmla="*/ 0 w 1266092"/>
              <a:gd name="connsiteY0" fmla="*/ 729762 h 1139568"/>
              <a:gd name="connsiteX1" fmla="*/ 1028700 w 1266092"/>
              <a:gd name="connsiteY1" fmla="*/ 1107831 h 1139568"/>
              <a:gd name="connsiteX2" fmla="*/ 1266092 w 1266092"/>
              <a:gd name="connsiteY2" fmla="*/ 0 h 113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1139568">
                <a:moveTo>
                  <a:pt x="0" y="729762"/>
                </a:moveTo>
                <a:cubicBezTo>
                  <a:pt x="408842" y="979610"/>
                  <a:pt x="817685" y="1229458"/>
                  <a:pt x="1028700" y="1107831"/>
                </a:cubicBezTo>
                <a:cubicBezTo>
                  <a:pt x="1239715" y="986204"/>
                  <a:pt x="1219200" y="118696"/>
                  <a:pt x="126609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555003" y="4393909"/>
            <a:ext cx="561372" cy="2251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266797" y="3124740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梯形 17"/>
          <p:cNvSpPr/>
          <p:nvPr/>
        </p:nvSpPr>
        <p:spPr>
          <a:xfrm>
            <a:off x="4554829" y="3844820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717021" y="4283667"/>
            <a:ext cx="200490" cy="2443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951748" y="3232752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 smtClean="0"/>
              <a:t>投影成像</a:t>
            </a:r>
            <a:endParaRPr lang="zh-CN" altLang="en-US" sz="900" dirty="0"/>
          </a:p>
        </p:txBody>
      </p:sp>
      <p:sp>
        <p:nvSpPr>
          <p:cNvPr id="31" name="圆角矩形 30"/>
          <p:cNvSpPr/>
          <p:nvPr/>
        </p:nvSpPr>
        <p:spPr>
          <a:xfrm>
            <a:off x="3999422" y="2526527"/>
            <a:ext cx="432048" cy="2715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128412" y="2586090"/>
            <a:ext cx="174068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256760" y="2454519"/>
            <a:ext cx="102702" cy="7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213527" y="2208246"/>
            <a:ext cx="3407967" cy="266667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038601" y="4393909"/>
            <a:ext cx="797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投影仪</a:t>
            </a:r>
            <a:endParaRPr lang="zh-CN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3665721" y="2263670"/>
            <a:ext cx="797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相机</a:t>
            </a:r>
            <a:endParaRPr lang="zh-CN" altLang="en-US" sz="900" dirty="0"/>
          </a:p>
        </p:txBody>
      </p:sp>
      <p:pic>
        <p:nvPicPr>
          <p:cNvPr id="2051" name="Picture 3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132" y="2815340"/>
            <a:ext cx="1110034" cy="61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11761" y="2569119"/>
            <a:ext cx="733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被</a:t>
            </a:r>
            <a:r>
              <a:rPr lang="zh-CN" altLang="en-US" sz="900" dirty="0" smtClean="0"/>
              <a:t>测物体</a:t>
            </a:r>
            <a:endParaRPr lang="zh-CN" alt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2879818" y="3743062"/>
            <a:ext cx="733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投影条纹</a:t>
            </a:r>
            <a:endParaRPr lang="zh-CN" altLang="en-US" sz="9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043" y="2586315"/>
            <a:ext cx="611126" cy="42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44" b="8892"/>
          <a:stretch/>
        </p:blipFill>
        <p:spPr bwMode="auto">
          <a:xfrm>
            <a:off x="7143943" y="2381586"/>
            <a:ext cx="633875" cy="70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右箭头 2052"/>
          <p:cNvSpPr/>
          <p:nvPr/>
        </p:nvSpPr>
        <p:spPr>
          <a:xfrm rot="5400000">
            <a:off x="6769926" y="3233052"/>
            <a:ext cx="411374" cy="2056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>
            <a:off x="5941608" y="1792592"/>
            <a:ext cx="2232248" cy="338437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8" t="35953" r="32338" b="31832"/>
          <a:stretch/>
        </p:blipFill>
        <p:spPr bwMode="auto">
          <a:xfrm>
            <a:off x="2757579" y="5118980"/>
            <a:ext cx="592390" cy="682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矩形 56"/>
          <p:cNvSpPr/>
          <p:nvPr/>
        </p:nvSpPr>
        <p:spPr>
          <a:xfrm>
            <a:off x="2757578" y="5081741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梯形 57"/>
          <p:cNvSpPr/>
          <p:nvPr/>
        </p:nvSpPr>
        <p:spPr>
          <a:xfrm>
            <a:off x="3045610" y="5801821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442531" y="5189753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 smtClean="0"/>
              <a:t>相位提取</a:t>
            </a:r>
            <a:endParaRPr lang="zh-CN" altLang="en-US" sz="900" dirty="0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8" t="35953" r="32338" b="31832"/>
          <a:stretch/>
        </p:blipFill>
        <p:spPr bwMode="auto">
          <a:xfrm>
            <a:off x="4166614" y="5166758"/>
            <a:ext cx="592390" cy="682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矩形 60"/>
          <p:cNvSpPr/>
          <p:nvPr/>
        </p:nvSpPr>
        <p:spPr>
          <a:xfrm>
            <a:off x="4166613" y="5129519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梯形 61"/>
          <p:cNvSpPr/>
          <p:nvPr/>
        </p:nvSpPr>
        <p:spPr>
          <a:xfrm>
            <a:off x="4454645" y="5849599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851570" y="5237531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 smtClean="0"/>
              <a:t>相位展开</a:t>
            </a:r>
            <a:endParaRPr lang="zh-CN" altLang="en-US" sz="900" dirty="0"/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8" t="35953" r="32338" b="31832"/>
          <a:stretch/>
        </p:blipFill>
        <p:spPr bwMode="auto">
          <a:xfrm>
            <a:off x="6136368" y="5427169"/>
            <a:ext cx="592390" cy="682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矩形 64"/>
          <p:cNvSpPr/>
          <p:nvPr/>
        </p:nvSpPr>
        <p:spPr>
          <a:xfrm>
            <a:off x="6136367" y="5389930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梯形 65"/>
          <p:cNvSpPr/>
          <p:nvPr/>
        </p:nvSpPr>
        <p:spPr>
          <a:xfrm>
            <a:off x="6424399" y="6110010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821340" y="5459761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 smtClean="0"/>
              <a:t>高度转换</a:t>
            </a:r>
            <a:endParaRPr lang="zh-CN" altLang="en-US" sz="900" dirty="0"/>
          </a:p>
        </p:txBody>
      </p:sp>
      <p:sp>
        <p:nvSpPr>
          <p:cNvPr id="4" name="加号 3"/>
          <p:cNvSpPr/>
          <p:nvPr/>
        </p:nvSpPr>
        <p:spPr>
          <a:xfrm>
            <a:off x="6757072" y="2632346"/>
            <a:ext cx="342766" cy="212288"/>
          </a:xfrm>
          <a:prstGeom prst="mathPlus">
            <a:avLst/>
          </a:prstGeom>
          <a:solidFill>
            <a:schemeClr val="tx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80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流程图: 可选过程 13"/>
          <p:cNvSpPr/>
          <p:nvPr/>
        </p:nvSpPr>
        <p:spPr>
          <a:xfrm>
            <a:off x="2338689" y="2097578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系</a:t>
            </a:r>
            <a:r>
              <a:rPr lang="zh-CN" altLang="en-US" sz="900" dirty="0" smtClean="0">
                <a:solidFill>
                  <a:schemeClr val="tx1"/>
                </a:solidFill>
              </a:rPr>
              <a:t>统校准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流程图: 可选过程 14"/>
          <p:cNvSpPr/>
          <p:nvPr/>
        </p:nvSpPr>
        <p:spPr>
          <a:xfrm>
            <a:off x="3491880" y="1138836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投影成像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流程图: 可选过程 15"/>
          <p:cNvSpPr/>
          <p:nvPr/>
        </p:nvSpPr>
        <p:spPr>
          <a:xfrm>
            <a:off x="3491880" y="1646397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数字相</a:t>
            </a:r>
            <a:r>
              <a:rPr lang="zh-CN" altLang="en-US" sz="900" dirty="0" smtClean="0">
                <a:solidFill>
                  <a:schemeClr val="tx1"/>
                </a:solidFill>
              </a:rPr>
              <a:t>移</a:t>
            </a:r>
            <a:endParaRPr lang="en-US" altLang="zh-CN" sz="900" dirty="0" smtClean="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2428169" y="1139839"/>
            <a:ext cx="648072" cy="286027"/>
          </a:xfrm>
          <a:prstGeom prst="flowChartMulti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428169" y="1237133"/>
            <a:ext cx="54112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28169" y="1361249"/>
            <a:ext cx="54112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5600" y="836712"/>
            <a:ext cx="13332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不同频率的条文图样</a:t>
            </a:r>
            <a:endParaRPr lang="zh-CN" altLang="en-US" sz="900" dirty="0"/>
          </a:p>
        </p:txBody>
      </p:sp>
      <p:sp>
        <p:nvSpPr>
          <p:cNvPr id="23" name="流程图: 可选过程 22"/>
          <p:cNvSpPr/>
          <p:nvPr/>
        </p:nvSpPr>
        <p:spPr>
          <a:xfrm>
            <a:off x="4394484" y="1138836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条纹去除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流程图: 可选过程 23"/>
          <p:cNvSpPr/>
          <p:nvPr/>
        </p:nvSpPr>
        <p:spPr>
          <a:xfrm>
            <a:off x="4394484" y="1674205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相位展开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流程图: 可选过程 24"/>
          <p:cNvSpPr/>
          <p:nvPr/>
        </p:nvSpPr>
        <p:spPr>
          <a:xfrm>
            <a:off x="3491880" y="2276872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高度转换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流程图: 磁盘 25"/>
          <p:cNvSpPr/>
          <p:nvPr/>
        </p:nvSpPr>
        <p:spPr>
          <a:xfrm>
            <a:off x="3578269" y="393132"/>
            <a:ext cx="475402" cy="44358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22485" y="116632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被测物体</a:t>
            </a:r>
            <a:endParaRPr lang="zh-CN" altLang="en-US" sz="900" dirty="0"/>
          </a:p>
        </p:txBody>
      </p:sp>
      <p:sp>
        <p:nvSpPr>
          <p:cNvPr id="28" name="流程图: 磁盘 27"/>
          <p:cNvSpPr/>
          <p:nvPr/>
        </p:nvSpPr>
        <p:spPr>
          <a:xfrm>
            <a:off x="4516823" y="2420888"/>
            <a:ext cx="475402" cy="44358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411624" y="2161456"/>
            <a:ext cx="9524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绝对三维模型</a:t>
            </a:r>
            <a:endParaRPr lang="zh-CN" altLang="en-US" sz="900" dirty="0"/>
          </a:p>
        </p:txBody>
      </p:sp>
      <p:cxnSp>
        <p:nvCxnSpPr>
          <p:cNvPr id="31" name="直接箭头连接符 30"/>
          <p:cNvCxnSpPr>
            <a:stCxn id="17" idx="3"/>
            <a:endCxn id="15" idx="1"/>
          </p:cNvCxnSpPr>
          <p:nvPr/>
        </p:nvCxnSpPr>
        <p:spPr>
          <a:xfrm flipV="1">
            <a:off x="3076241" y="1282852"/>
            <a:ext cx="4156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1" idx="2"/>
            <a:endCxn id="14" idx="0"/>
          </p:cNvCxnSpPr>
          <p:nvPr/>
        </p:nvCxnSpPr>
        <p:spPr>
          <a:xfrm rot="5400000">
            <a:off x="2353425" y="1752273"/>
            <a:ext cx="690610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4" idx="3"/>
            <a:endCxn id="25" idx="1"/>
          </p:cNvCxnSpPr>
          <p:nvPr/>
        </p:nvCxnSpPr>
        <p:spPr>
          <a:xfrm>
            <a:off x="3058769" y="2241594"/>
            <a:ext cx="433111" cy="17929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/>
          <p:nvPr/>
        </p:nvCxnSpPr>
        <p:spPr>
          <a:xfrm rot="5400000">
            <a:off x="3947253" y="1290309"/>
            <a:ext cx="135341" cy="14792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3275324" y="2097578"/>
            <a:ext cx="0" cy="1440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5" idx="2"/>
            <a:endCxn id="16" idx="0"/>
          </p:cNvCxnSpPr>
          <p:nvPr/>
        </p:nvCxnSpPr>
        <p:spPr>
          <a:xfrm>
            <a:off x="3851920" y="1426868"/>
            <a:ext cx="0" cy="2195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6" idx="3"/>
            <a:endCxn id="23" idx="1"/>
          </p:cNvCxnSpPr>
          <p:nvPr/>
        </p:nvCxnSpPr>
        <p:spPr>
          <a:xfrm flipV="1">
            <a:off x="4211960" y="1282852"/>
            <a:ext cx="182524" cy="50756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3" idx="2"/>
            <a:endCxn id="24" idx="0"/>
          </p:cNvCxnSpPr>
          <p:nvPr/>
        </p:nvCxnSpPr>
        <p:spPr>
          <a:xfrm>
            <a:off x="4754524" y="1426868"/>
            <a:ext cx="0" cy="2473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25" idx="3"/>
          </p:cNvCxnSpPr>
          <p:nvPr/>
        </p:nvCxnSpPr>
        <p:spPr>
          <a:xfrm>
            <a:off x="4211960" y="2420888"/>
            <a:ext cx="1996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3854587" y="953131"/>
            <a:ext cx="0" cy="1867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1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158</Words>
  <Application>Microsoft Office PowerPoint</Application>
  <PresentationFormat>全屏显示(4:3)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主题​​</vt:lpstr>
      <vt:lpstr>文档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13</cp:revision>
  <dcterms:created xsi:type="dcterms:W3CDTF">2019-05-18T02:07:58Z</dcterms:created>
  <dcterms:modified xsi:type="dcterms:W3CDTF">2019-05-18T07:31:54Z</dcterms:modified>
</cp:coreProperties>
</file>