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  <p14:sldId id="260"/>
          </p14:sldIdLst>
        </p14:section>
        <p14:section name="第二章图" id="{D6ABDE09-FEE3-4938-8CE5-BB6E0A650E38}">
          <p14:sldIdLst>
            <p14:sldId id="261"/>
            <p14:sldId id="262"/>
            <p14:sldId id="263"/>
            <p14:sldId id="264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3" autoAdjust="0"/>
  </p:normalViewPr>
  <p:slideViewPr>
    <p:cSldViewPr snapToObjects="1">
      <p:cViewPr varScale="1">
        <p:scale>
          <a:sx n="104" d="100"/>
          <a:sy n="10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7B775-790A-4D64-B62E-B7503A0D88A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F869-DA14-4207-AB02-EF6C83FE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111111111111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5486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1882329" y="1018565"/>
          <a:ext cx="559435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文档" r:id="rId4" imgW="5594453" imgH="3640410" progId="Word.Document.12">
                  <p:embed/>
                </p:oleObj>
              </mc:Choice>
              <mc:Fallback>
                <p:oleObj name="文档" r:id="rId4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2329" y="1018565"/>
                        <a:ext cx="5594350" cy="364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>
            <a:off x="1195008" y="2570004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6238474" y="2570003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33348" y="22555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7350" y="2196623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520" y="6456620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51520" y="152636"/>
            <a:ext cx="0" cy="6303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740352" y="6488668"/>
                <a:ext cx="1260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相</a:t>
                </a:r>
                <a:r>
                  <a:rPr lang="zh-CN" altLang="en-US" dirty="0" smtClean="0"/>
                  <a:t>位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6488668"/>
                <a:ext cx="126014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369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23528" y="2041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条文灰度</a:t>
            </a:r>
            <a:r>
              <a:rPr lang="en-US" altLang="zh-CN" dirty="0" smtClean="0"/>
              <a:t>I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51520" y="12687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71600" y="1268760"/>
            <a:ext cx="0" cy="5187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673146" y="1263016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411760" y="1268760"/>
            <a:ext cx="0" cy="5187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691680" y="126301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117334" y="1261112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55948" y="1268760"/>
            <a:ext cx="0" cy="5185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135868" y="12611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4553466" y="1256952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292080" y="1256952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572000" y="12569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993626" y="1263016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732240" y="1263016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012160" y="126301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433786" y="1254288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172400" y="1254288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452320" y="125428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127112" y="6462712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+2)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12" y="6462712"/>
                <a:ext cx="117663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79512" y="64868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/>
                  <a:t>m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4868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42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669628" y="6495716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+4)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628" y="6495716"/>
                <a:ext cx="117663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703762" y="6504550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+6)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762" y="6504550"/>
                <a:ext cx="117663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209012" y="6510122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+8)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12" y="6510122"/>
                <a:ext cx="117663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连接符 70"/>
          <p:cNvCxnSpPr>
            <a:stCxn id="25" idx="3"/>
          </p:cNvCxnSpPr>
          <p:nvPr/>
        </p:nvCxnSpPr>
        <p:spPr>
          <a:xfrm>
            <a:off x="1267016" y="2679757"/>
            <a:ext cx="0" cy="3782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30866" y="2679757"/>
            <a:ext cx="0" cy="3782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67016" y="6078560"/>
                <a:ext cx="509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16" y="6078560"/>
                <a:ext cx="50904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274815" y="6076360"/>
                <a:ext cx="522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815" y="6076360"/>
                <a:ext cx="522515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9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4215446" y="2760685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8" y="330078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4020079" y="3821261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55003" y="4393909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99601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系统校准</a:t>
            </a:r>
            <a:endParaRPr lang="en-US" altLang="zh-CN" dirty="0" smtClean="0"/>
          </a:p>
          <a:p>
            <a:r>
              <a:rPr lang="zh-CN" altLang="en-US" dirty="0" smtClean="0"/>
              <a:t>数字相移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纹去除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位提取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位展开</a:t>
            </a:r>
            <a:endParaRPr lang="en-US" altLang="zh-CN" dirty="0" smtClean="0"/>
          </a:p>
          <a:p>
            <a:r>
              <a:rPr lang="zh-CN" altLang="en-US" dirty="0" smtClean="0"/>
              <a:t>高度转换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66797" y="312474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54829" y="384482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561" y="2449107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14037" y="2401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66437" y="2554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18837" y="2706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71237" y="28590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23637" y="30114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6037" y="3163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28437" y="3316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80837" y="3468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55241" y="361430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17021" y="4283667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6355" y="3232752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3999422" y="2526527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28412" y="2586090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56760" y="2454519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2300717" y="2581817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66437" y="2706679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25007" y="2843282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355468" y="296709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2151392" y="2285008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8601" y="4393909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5721" y="2263670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47490" y="3224481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9295" y="2325996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9" t="53106" r="47788" b="39472"/>
          <a:stretch/>
        </p:blipFill>
        <p:spPr>
          <a:xfrm>
            <a:off x="2962501" y="4242523"/>
            <a:ext cx="634240" cy="720079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40887" r="24357" b="23448"/>
          <a:stretch/>
        </p:blipFill>
        <p:spPr bwMode="auto">
          <a:xfrm>
            <a:off x="4559835" y="4252752"/>
            <a:ext cx="678859" cy="71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t="33012" r="28821" b="33305"/>
          <a:stretch/>
        </p:blipFill>
        <p:spPr bwMode="auto">
          <a:xfrm>
            <a:off x="6071682" y="4293617"/>
            <a:ext cx="596420" cy="67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37051" r="22024" b="29162"/>
          <a:stretch/>
        </p:blipFill>
        <p:spPr bwMode="auto">
          <a:xfrm>
            <a:off x="7572354" y="4279649"/>
            <a:ext cx="792087" cy="6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7996840" y="2316586"/>
            <a:ext cx="588529" cy="67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5623665" y="133740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6982" y="22957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8245014" y="30158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41935" y="24037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数</a:t>
            </a:r>
            <a:r>
              <a:rPr lang="zh-CN" altLang="en-US" sz="900" dirty="0" smtClean="0"/>
              <a:t>字相移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572354" y="426507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860386" y="498515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57307" y="4373082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条</a:t>
            </a:r>
            <a:r>
              <a:rPr lang="zh-CN" altLang="en-US" sz="900" dirty="0" smtClean="0"/>
              <a:t>纹去除</a:t>
            </a:r>
            <a:endParaRPr lang="zh-CN" altLang="en-US" sz="9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34" y="220565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5536631" y="977053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341264" y="2037629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876188" y="2610277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87982" y="1341108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5876014" y="2061188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38206" y="2500035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72933" y="1449120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投影成像</a:t>
            </a:r>
            <a:endParaRPr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5371958" y="794893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00948" y="854456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29296" y="722885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534711" y="424612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9786" y="2610277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投影仪</a:t>
            </a:r>
            <a:endParaRPr lang="zh-CN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341264" y="511973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相机</a:t>
            </a:r>
            <a:endParaRPr lang="zh-CN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115985" y="613276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被</a:t>
            </a:r>
            <a:r>
              <a:rPr lang="zh-CN" altLang="en-US" sz="900" dirty="0" smtClean="0"/>
              <a:t>测物体</a:t>
            </a:r>
            <a:endParaRPr lang="zh-CN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201003" y="1959430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投影条纹</a:t>
            </a:r>
            <a:endParaRPr lang="zh-CN" altLang="en-US" sz="9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01" y="121649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8512701" y="101176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右箭头 2052"/>
          <p:cNvSpPr/>
          <p:nvPr/>
        </p:nvSpPr>
        <p:spPr>
          <a:xfrm rot="5400000">
            <a:off x="8138684" y="1863228"/>
            <a:ext cx="411374" cy="2056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7310366" y="422768"/>
            <a:ext cx="2232248" cy="33843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50586" y="4254074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梯形 57"/>
          <p:cNvSpPr/>
          <p:nvPr/>
        </p:nvSpPr>
        <p:spPr>
          <a:xfrm>
            <a:off x="6338618" y="4974154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735539" y="4362086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相位提取</a:t>
            </a:r>
            <a:endParaRPr lang="zh-CN" altLang="en-US" sz="900" dirty="0"/>
          </a:p>
        </p:txBody>
      </p:sp>
      <p:sp>
        <p:nvSpPr>
          <p:cNvPr id="61" name="矩形 60"/>
          <p:cNvSpPr/>
          <p:nvPr/>
        </p:nvSpPr>
        <p:spPr>
          <a:xfrm>
            <a:off x="4559835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梯形 61"/>
          <p:cNvSpPr/>
          <p:nvPr/>
        </p:nvSpPr>
        <p:spPr>
          <a:xfrm>
            <a:off x="4847867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244792" y="4350535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相位展开</a:t>
            </a:r>
            <a:endParaRPr lang="zh-CN" altLang="en-US" sz="900" dirty="0"/>
          </a:p>
        </p:txBody>
      </p:sp>
      <p:sp>
        <p:nvSpPr>
          <p:cNvPr id="65" name="矩形 64"/>
          <p:cNvSpPr/>
          <p:nvPr/>
        </p:nvSpPr>
        <p:spPr>
          <a:xfrm>
            <a:off x="2976036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梯形 65"/>
          <p:cNvSpPr/>
          <p:nvPr/>
        </p:nvSpPr>
        <p:spPr>
          <a:xfrm>
            <a:off x="3264068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61009" y="43123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高度转换</a:t>
            </a:r>
            <a:endParaRPr lang="zh-CN" altLang="en-US" sz="900" dirty="0"/>
          </a:p>
        </p:txBody>
      </p:sp>
      <p:sp>
        <p:nvSpPr>
          <p:cNvPr id="4" name="加号 3"/>
          <p:cNvSpPr/>
          <p:nvPr/>
        </p:nvSpPr>
        <p:spPr>
          <a:xfrm>
            <a:off x="8125830" y="1262522"/>
            <a:ext cx="342766" cy="212288"/>
          </a:xfrm>
          <a:prstGeom prst="mathPlus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4" t="24437" r="29760" b="19977"/>
          <a:stretch/>
        </p:blipFill>
        <p:spPr>
          <a:xfrm>
            <a:off x="4184239" y="878658"/>
            <a:ext cx="636609" cy="807785"/>
          </a:xfrm>
          <a:prstGeom prst="rect">
            <a:avLst/>
          </a:prstGeom>
        </p:spPr>
      </p:pic>
      <p:sp>
        <p:nvSpPr>
          <p:cNvPr id="52" name="任意多边形 51"/>
          <p:cNvSpPr/>
          <p:nvPr/>
        </p:nvSpPr>
        <p:spPr>
          <a:xfrm>
            <a:off x="1739608" y="893287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00" y="1433383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任意多边形 53"/>
          <p:cNvSpPr/>
          <p:nvPr/>
        </p:nvSpPr>
        <p:spPr>
          <a:xfrm>
            <a:off x="1544241" y="1953863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079165" y="2526511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790959" y="12573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/>
          <p:cNvSpPr/>
          <p:nvPr/>
        </p:nvSpPr>
        <p:spPr>
          <a:xfrm>
            <a:off x="2078991" y="19774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-250277" y="581709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-161801" y="534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-9401" y="686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42999" y="839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95399" y="9916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47799" y="11440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0199" y="1296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52599" y="1448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04999" y="1601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079403" y="1746903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1241183" y="2416269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460517" y="1365354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82" name="圆角矩形 81"/>
          <p:cNvSpPr/>
          <p:nvPr/>
        </p:nvSpPr>
        <p:spPr>
          <a:xfrm>
            <a:off x="1523584" y="659129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652574" y="718692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780922" y="587121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数据 84"/>
          <p:cNvSpPr/>
          <p:nvPr/>
        </p:nvSpPr>
        <p:spPr>
          <a:xfrm rot="10800000">
            <a:off x="-175121" y="714419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9401" y="83928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-50831" y="975884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-120370" y="1099693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-324446" y="417610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62763" y="2526511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189883" y="396272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-328348" y="1357083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457" y="458598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  <p:sp>
        <p:nvSpPr>
          <p:cNvPr id="2068" name="右箭头 2067"/>
          <p:cNvSpPr/>
          <p:nvPr/>
        </p:nvSpPr>
        <p:spPr>
          <a:xfrm>
            <a:off x="6991713" y="178890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3141064" y="1601281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 rot="5400000">
            <a:off x="8158655" y="389168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 rot="10800000">
            <a:off x="7171808" y="4487297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10800000">
            <a:off x="5709634" y="4428385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 rot="10800000">
            <a:off x="4167084" y="448484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 rot="5400000">
            <a:off x="2745867" y="3510068"/>
            <a:ext cx="504057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可选过程 13"/>
          <p:cNvSpPr/>
          <p:nvPr/>
        </p:nvSpPr>
        <p:spPr>
          <a:xfrm>
            <a:off x="2338689" y="2097578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系</a:t>
            </a:r>
            <a:r>
              <a:rPr lang="zh-CN" altLang="en-US" sz="900" dirty="0" smtClean="0">
                <a:solidFill>
                  <a:schemeClr val="tx1"/>
                </a:solidFill>
              </a:rPr>
              <a:t>统校准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3491880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投影成像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3491880" y="1646397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数字相</a:t>
            </a:r>
            <a:r>
              <a:rPr lang="zh-CN" altLang="en-US" sz="900" dirty="0" smtClean="0">
                <a:solidFill>
                  <a:schemeClr val="tx1"/>
                </a:solidFill>
              </a:rPr>
              <a:t>移</a:t>
            </a:r>
            <a:endParaRPr lang="en-US" altLang="zh-CN" sz="900" dirty="0" smtClean="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2428169" y="1139839"/>
            <a:ext cx="648072" cy="286027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8169" y="1237133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8169" y="1361249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5600" y="836712"/>
            <a:ext cx="1333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不同频率的条文图样</a:t>
            </a:r>
            <a:endParaRPr lang="zh-CN" altLang="en-US" sz="900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4394484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条纹去除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4394484" y="1674205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相位展开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3491880" y="2276872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高度转换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3578269" y="393132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22485" y="11663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被测物体</a:t>
            </a:r>
            <a:endParaRPr lang="zh-CN" altLang="en-US" sz="900" dirty="0"/>
          </a:p>
        </p:txBody>
      </p:sp>
      <p:sp>
        <p:nvSpPr>
          <p:cNvPr id="28" name="流程图: 磁盘 27"/>
          <p:cNvSpPr/>
          <p:nvPr/>
        </p:nvSpPr>
        <p:spPr>
          <a:xfrm>
            <a:off x="4516823" y="2420888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1624" y="2161456"/>
            <a:ext cx="95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绝对三维模型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stCxn id="17" idx="3"/>
            <a:endCxn id="15" idx="1"/>
          </p:cNvCxnSpPr>
          <p:nvPr/>
        </p:nvCxnSpPr>
        <p:spPr>
          <a:xfrm flipV="1">
            <a:off x="3076241" y="1282852"/>
            <a:ext cx="4156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4" idx="0"/>
          </p:cNvCxnSpPr>
          <p:nvPr/>
        </p:nvCxnSpPr>
        <p:spPr>
          <a:xfrm rot="5400000">
            <a:off x="2353425" y="1752273"/>
            <a:ext cx="6906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3"/>
            <a:endCxn id="25" idx="1"/>
          </p:cNvCxnSpPr>
          <p:nvPr/>
        </p:nvCxnSpPr>
        <p:spPr>
          <a:xfrm>
            <a:off x="3058769" y="2241594"/>
            <a:ext cx="433111" cy="17929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5400000">
            <a:off x="3947253" y="1290309"/>
            <a:ext cx="135341" cy="1479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275324" y="2097578"/>
            <a:ext cx="0" cy="144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6" idx="0"/>
          </p:cNvCxnSpPr>
          <p:nvPr/>
        </p:nvCxnSpPr>
        <p:spPr>
          <a:xfrm>
            <a:off x="3851920" y="1426868"/>
            <a:ext cx="0" cy="219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3"/>
            <a:endCxn id="23" idx="1"/>
          </p:cNvCxnSpPr>
          <p:nvPr/>
        </p:nvCxnSpPr>
        <p:spPr>
          <a:xfrm flipV="1">
            <a:off x="4211960" y="1282852"/>
            <a:ext cx="182524" cy="5075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2"/>
            <a:endCxn id="24" idx="0"/>
          </p:cNvCxnSpPr>
          <p:nvPr/>
        </p:nvCxnSpPr>
        <p:spPr>
          <a:xfrm>
            <a:off x="4754524" y="1426868"/>
            <a:ext cx="0" cy="247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5" idx="3"/>
          </p:cNvCxnSpPr>
          <p:nvPr/>
        </p:nvCxnSpPr>
        <p:spPr>
          <a:xfrm>
            <a:off x="4211960" y="2420888"/>
            <a:ext cx="1996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854587" y="953131"/>
            <a:ext cx="0" cy="186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rot="480000">
            <a:off x="3323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480000">
            <a:off x="3475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480000">
            <a:off x="36280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480000">
            <a:off x="37804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480000">
            <a:off x="39328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480000">
            <a:off x="4085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480000">
            <a:off x="4237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480000">
            <a:off x="43900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480000">
            <a:off x="45424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480000">
            <a:off x="46948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480000">
            <a:off x="4847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480000">
            <a:off x="4999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433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3585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7379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8903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0427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195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347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4999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6523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8047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957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5109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7915"/>
              </p:ext>
            </p:extLst>
          </p:nvPr>
        </p:nvGraphicFramePr>
        <p:xfrm>
          <a:off x="1879600" y="2389188"/>
          <a:ext cx="5384801" cy="2263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014"/>
                <a:gridCol w="2208498"/>
                <a:gridCol w="2351289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函数名称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单周期函数表达式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单周期傅立叶级数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方波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锯齿波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8199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三角波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2577144" y="2770448"/>
                <a:ext cx="2228850" cy="38100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b="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100" b="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100" b="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100" b="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1100" b="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1100" b="0" i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44" y="2770448"/>
                <a:ext cx="2228850" cy="381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4797742" y="2677579"/>
                <a:ext cx="2281237" cy="5667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zh-CN" altLang="en-US" sz="11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42" y="2677579"/>
                <a:ext cx="2281237" cy="566737"/>
              </a:xfrm>
              <a:prstGeom prst="rect">
                <a:avLst/>
              </a:prstGeom>
              <a:blipFill rotWithShape="1">
                <a:blip r:embed="rId3"/>
                <a:stretch>
                  <a:fillRect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/>
              <p:cNvSpPr txBox="1"/>
              <p:nvPr/>
            </p:nvSpPr>
            <p:spPr>
              <a:xfrm>
                <a:off x="2609864" y="3455286"/>
                <a:ext cx="2209800" cy="38100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1100" b="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1100" b="0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64" y="3455286"/>
                <a:ext cx="2209800" cy="381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7"/>
              <p:cNvSpPr txBox="1"/>
              <p:nvPr/>
            </p:nvSpPr>
            <p:spPr>
              <a:xfrm>
                <a:off x="4796798" y="3362418"/>
                <a:ext cx="2281237" cy="5667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1100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1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98" y="3362418"/>
                <a:ext cx="2281237" cy="566737"/>
              </a:xfrm>
              <a:prstGeom prst="rect">
                <a:avLst/>
              </a:prstGeom>
              <a:blipFill rotWithShape="1">
                <a:blip r:embed="rId5"/>
                <a:stretch>
                  <a:fillRect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/>
              <p:cNvSpPr txBox="1"/>
              <p:nvPr/>
            </p:nvSpPr>
            <p:spPr>
              <a:xfrm>
                <a:off x="4654638" y="4082185"/>
                <a:ext cx="2281238" cy="56673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1100" i="1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1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−1)/2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38" y="4082185"/>
                <a:ext cx="2281238" cy="566738"/>
              </a:xfrm>
              <a:prstGeom prst="rect">
                <a:avLst/>
              </a:prstGeom>
              <a:blipFill rotWithShape="1">
                <a:blip r:embed="rId6"/>
                <a:stretch>
                  <a:fillRect l="-1872"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/>
              <p:cNvSpPr txBox="1"/>
              <p:nvPr/>
            </p:nvSpPr>
            <p:spPr>
              <a:xfrm>
                <a:off x="2609864" y="4232998"/>
                <a:ext cx="222885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>
                          <a:latin typeface="Cambria Math"/>
                        </a:rPr>
                        <m:t>𝑇</m:t>
                      </m:r>
                      <m:r>
                        <a:rPr lang="en-US" altLang="zh-CN" sz="1100" b="0" i="1">
                          <a:latin typeface="Cambria Math"/>
                        </a:rPr>
                        <m:t>(</m:t>
                      </m:r>
                      <m:r>
                        <a:rPr lang="en-US" altLang="zh-CN" sz="1100" b="0" i="1">
                          <a:latin typeface="Cambria Math"/>
                        </a:rPr>
                        <m:t>𝑥</m:t>
                      </m:r>
                      <m:r>
                        <a:rPr lang="en-US" altLang="zh-CN" sz="11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64" y="4232998"/>
                <a:ext cx="2228850" cy="265112"/>
              </a:xfrm>
              <a:prstGeom prst="rect">
                <a:avLst/>
              </a:prstGeom>
              <a:blipFill rotWithShape="1"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47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251520" y="512676"/>
            <a:ext cx="0" cy="5796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51520" y="6293937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740664" y="4437112"/>
            <a:ext cx="7159752" cy="1872248"/>
          </a:xfrm>
          <a:custGeom>
            <a:avLst/>
            <a:gdLst>
              <a:gd name="connsiteX0" fmla="*/ 0 w 7159752"/>
              <a:gd name="connsiteY0" fmla="*/ 2822902 h 2832046"/>
              <a:gd name="connsiteX1" fmla="*/ 1014984 w 7159752"/>
              <a:gd name="connsiteY1" fmla="*/ 15694 h 2832046"/>
              <a:gd name="connsiteX2" fmla="*/ 2157984 w 7159752"/>
              <a:gd name="connsiteY2" fmla="*/ 1679902 h 2832046"/>
              <a:gd name="connsiteX3" fmla="*/ 3465576 w 7159752"/>
              <a:gd name="connsiteY3" fmla="*/ 1533598 h 2832046"/>
              <a:gd name="connsiteX4" fmla="*/ 4873752 w 7159752"/>
              <a:gd name="connsiteY4" fmla="*/ 856942 h 2832046"/>
              <a:gd name="connsiteX5" fmla="*/ 5806440 w 7159752"/>
              <a:gd name="connsiteY5" fmla="*/ 2658310 h 2832046"/>
              <a:gd name="connsiteX6" fmla="*/ 6620256 w 7159752"/>
              <a:gd name="connsiteY6" fmla="*/ 1643326 h 2832046"/>
              <a:gd name="connsiteX7" fmla="*/ 7159752 w 7159752"/>
              <a:gd name="connsiteY7" fmla="*/ 2832046 h 283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9752" h="2832046">
                <a:moveTo>
                  <a:pt x="0" y="2822902"/>
                </a:moveTo>
                <a:cubicBezTo>
                  <a:pt x="327660" y="1514548"/>
                  <a:pt x="655320" y="206194"/>
                  <a:pt x="1014984" y="15694"/>
                </a:cubicBezTo>
                <a:cubicBezTo>
                  <a:pt x="1374648" y="-174806"/>
                  <a:pt x="1749552" y="1426918"/>
                  <a:pt x="2157984" y="1679902"/>
                </a:cubicBezTo>
                <a:cubicBezTo>
                  <a:pt x="2566416" y="1932886"/>
                  <a:pt x="3012948" y="1670758"/>
                  <a:pt x="3465576" y="1533598"/>
                </a:cubicBezTo>
                <a:cubicBezTo>
                  <a:pt x="3918204" y="1396438"/>
                  <a:pt x="4483608" y="669490"/>
                  <a:pt x="4873752" y="856942"/>
                </a:cubicBezTo>
                <a:cubicBezTo>
                  <a:pt x="5263896" y="1044394"/>
                  <a:pt x="5515356" y="2527246"/>
                  <a:pt x="5806440" y="2658310"/>
                </a:cubicBezTo>
                <a:cubicBezTo>
                  <a:pt x="6097524" y="2789374"/>
                  <a:pt x="6394704" y="1614370"/>
                  <a:pt x="6620256" y="1643326"/>
                </a:cubicBezTo>
                <a:cubicBezTo>
                  <a:pt x="6845808" y="1672282"/>
                  <a:pt x="7065264" y="2620210"/>
                  <a:pt x="7159752" y="28320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5805264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待测物</a:t>
            </a:r>
            <a:r>
              <a:rPr lang="zh-CN" altLang="en-US" dirty="0" smtClean="0"/>
              <a:t>体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5669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92380" y="638132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51267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zh-CN" altLang="en-US" dirty="0" smtClean="0"/>
              <a:t>仪 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68244" y="47366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相机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>
            <a:off x="1619672" y="1159007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6630364" y="1159006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8" idx="2"/>
          </p:cNvCxnSpPr>
          <p:nvPr/>
        </p:nvCxnSpPr>
        <p:spPr>
          <a:xfrm flipV="1">
            <a:off x="4208226" y="1268759"/>
            <a:ext cx="24221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7" idx="4"/>
          </p:cNvCxnSpPr>
          <p:nvPr/>
        </p:nvCxnSpPr>
        <p:spPr>
          <a:xfrm flipH="1">
            <a:off x="1763688" y="1268760"/>
            <a:ext cx="20522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5916" y="1119995"/>
            <a:ext cx="3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7" idx="3"/>
            <a:endCxn id="56" idx="0"/>
          </p:cNvCxnSpPr>
          <p:nvPr/>
        </p:nvCxnSpPr>
        <p:spPr>
          <a:xfrm>
            <a:off x="1691680" y="1268760"/>
            <a:ext cx="3303367" cy="508030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8" idx="2"/>
          </p:cNvCxnSpPr>
          <p:nvPr/>
        </p:nvCxnSpPr>
        <p:spPr>
          <a:xfrm flipH="1">
            <a:off x="3943797" y="1268759"/>
            <a:ext cx="2686567" cy="500059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43797" y="5118954"/>
            <a:ext cx="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46234" y="6343044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80012" y="6349062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4376303" y="5397820"/>
            <a:ext cx="1" cy="263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391980" y="5979280"/>
            <a:ext cx="0" cy="3249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7" idx="3"/>
          </p:cNvCxnSpPr>
          <p:nvPr/>
        </p:nvCxnSpPr>
        <p:spPr>
          <a:xfrm>
            <a:off x="1691680" y="1268760"/>
            <a:ext cx="2252117" cy="503547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203789" y="6415798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97485" y="1268759"/>
            <a:ext cx="0" cy="1440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78" idx="3"/>
          </p:cNvCxnSpPr>
          <p:nvPr/>
        </p:nvCxnSpPr>
        <p:spPr>
          <a:xfrm>
            <a:off x="497485" y="3429000"/>
            <a:ext cx="0" cy="2840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525" y="29389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67222" y="5661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61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548680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91680" y="530678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411760" y="530678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7844" y="53297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55948" y="50754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576028" y="50754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2080" y="50754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2160" y="552692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6732240" y="53297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52320" y="550698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08404" y="552692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971600" y="6597352"/>
            <a:ext cx="1620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39652" y="6597352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3270" y="64566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25" name="等腰三角形 24"/>
          <p:cNvSpPr/>
          <p:nvPr/>
        </p:nvSpPr>
        <p:spPr>
          <a:xfrm>
            <a:off x="3599892" y="2420888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6030162" y="2420887"/>
            <a:ext cx="144016" cy="10975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8232" y="2106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20475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520" y="6456620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51520" y="152636"/>
            <a:ext cx="0" cy="6303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98660" y="648866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3528" y="20417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8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367</Words>
  <Application>Microsoft Office PowerPoint</Application>
  <PresentationFormat>全屏显示(4:3)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34</cp:revision>
  <dcterms:created xsi:type="dcterms:W3CDTF">2019-05-18T02:07:58Z</dcterms:created>
  <dcterms:modified xsi:type="dcterms:W3CDTF">2019-05-20T01:49:45Z</dcterms:modified>
</cp:coreProperties>
</file>