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7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805C-EB5A-4E75-8C33-C939E9D155A7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B3A7-D737-4072-AF09-C6B930B42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7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D869DA-25C1-4DC4-921E-A2AFC703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805D1B4-588A-4455-BCD8-C7AD61009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工大后院儿</dc:creator>
  <cp:lastModifiedBy>汪 济源</cp:lastModifiedBy>
  <cp:revision>3</cp:revision>
  <dcterms:created xsi:type="dcterms:W3CDTF">2018-05-31T15:22:28Z</dcterms:created>
  <dcterms:modified xsi:type="dcterms:W3CDTF">2018-06-01T04:29:17Z</dcterms:modified>
</cp:coreProperties>
</file>