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第三节 图" id="{2D1A3D76-EF03-4B8F-91A3-65EAC91E3C46}">
          <p14:sldIdLst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03" autoAdjust="0"/>
  </p:normalViewPr>
  <p:slideViewPr>
    <p:cSldViewPr snapToObjects="1">
      <p:cViewPr>
        <p:scale>
          <a:sx n="25" d="100"/>
          <a:sy n="25" d="100"/>
        </p:scale>
        <p:origin x="4254" y="17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44415" y="944932"/>
            <a:ext cx="2079737" cy="35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320759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lang="en-US" altLang="zh-CN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lang="zh-CN" altLang="en-US" sz="2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-456080" y="1471261"/>
          <a:ext cx="8080728" cy="52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6080" y="1471261"/>
                        <a:ext cx="8080728" cy="52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>
            <a:off x="-1448877" y="3712229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等腰三角形 25"/>
          <p:cNvSpPr/>
          <p:nvPr/>
        </p:nvSpPr>
        <p:spPr>
          <a:xfrm>
            <a:off x="5836129" y="371222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-1537942" y="3258013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05617" y="3172900"/>
            <a:ext cx="365806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-2811694" y="9326229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-2811693" y="220474"/>
            <a:ext cx="0" cy="910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005509" y="9372521"/>
                <a:ext cx="182020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/>
                  <a:t>相位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/>
                      </a:rPr>
                      <m:t>𝜑</m:t>
                    </m:r>
                  </m:oMath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09" y="9372521"/>
                <a:ext cx="1820202" cy="492443"/>
              </a:xfrm>
              <a:prstGeom prst="rect">
                <a:avLst/>
              </a:prstGeom>
              <a:blipFill>
                <a:blip r:embed="rId2"/>
                <a:stretch>
                  <a:fillRect l="-6020" t="-14815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-2707682" y="294915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条文灰度</a:t>
            </a:r>
            <a:r>
              <a:rPr lang="en-US" altLang="zh-CN" sz="2600" dirty="0"/>
              <a:t>I</a:t>
            </a:r>
            <a:endParaRPr lang="zh-CN" altLang="en-US" sz="26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-2811694" y="1832653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-1771578" y="1832653"/>
            <a:ext cx="0" cy="749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758234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8653" y="1832653"/>
            <a:ext cx="0" cy="749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-731462" y="182435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327816" y="1821606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394703" y="1832654"/>
            <a:ext cx="0" cy="7490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354587" y="182160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402229" y="1815598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69116" y="1815598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29000" y="1815597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482460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49347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509231" y="182435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562691" y="1811750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629578" y="1811750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589462" y="1811749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-1546949" y="9335029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+2)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6949" y="9335029"/>
                <a:ext cx="16995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-2915705" y="9369941"/>
                <a:ext cx="8320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m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/>
                      </a:rPr>
                      <m:t>𝜋</m:t>
                    </m:r>
                  </m:oMath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5705" y="9369941"/>
                <a:ext cx="832092" cy="492443"/>
              </a:xfrm>
              <a:prstGeom prst="rect">
                <a:avLst/>
              </a:prstGeom>
              <a:blipFill>
                <a:blip r:embed="rId4"/>
                <a:stretch>
                  <a:fillRect l="-13235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81130" y="9382702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+4)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0" y="9382702"/>
                <a:ext cx="169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619323" y="9395462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+6)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23" y="9395462"/>
                <a:ext cx="169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793573" y="9403510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+8)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73" y="9403510"/>
                <a:ext cx="16995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5" idx="3"/>
          </p:cNvCxnSpPr>
          <p:nvPr/>
        </p:nvCxnSpPr>
        <p:spPr>
          <a:xfrm>
            <a:off x="-1344866" y="3870761"/>
            <a:ext cx="0" cy="5464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969584" y="3870761"/>
            <a:ext cx="0" cy="5464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344866" y="8780143"/>
                <a:ext cx="65114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4866" y="8780143"/>
                <a:ext cx="65114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5888622" y="8776965"/>
                <a:ext cx="67153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622" y="8776965"/>
                <a:ext cx="67153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 flipV="1">
            <a:off x="256648" y="-247578"/>
            <a:ext cx="0" cy="62406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6647" y="5993116"/>
            <a:ext cx="9413046" cy="11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-2811693" y="6004636"/>
            <a:ext cx="3068341" cy="2861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-1043497" y="5993116"/>
            <a:ext cx="5512612" cy="5304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1875589" y="8073347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388884" y="4953000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875589" y="4953000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68029" y="2884290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387798" y="2864483"/>
            <a:ext cx="2080231" cy="2074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-1903092" y="4938954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-1909701" y="2864483"/>
            <a:ext cx="2080231" cy="2074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04642" y="2850132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2284873" y="4859688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6" name="TextBox 35"/>
          <p:cNvSpPr txBox="1"/>
          <p:nvPr/>
        </p:nvSpPr>
        <p:spPr>
          <a:xfrm>
            <a:off x="2195809" y="4405472"/>
            <a:ext cx="4058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O</a:t>
            </a:r>
            <a:endParaRPr lang="zh-CN" altLang="en-US" sz="2600" dirty="0"/>
          </a:p>
        </p:txBody>
      </p:sp>
      <p:sp>
        <p:nvSpPr>
          <p:cNvPr id="37" name="TextBox 36"/>
          <p:cNvSpPr txBox="1"/>
          <p:nvPr/>
        </p:nvSpPr>
        <p:spPr>
          <a:xfrm>
            <a:off x="1354163" y="5309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8790989" y="-3259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39" name="等腰三角形 38"/>
          <p:cNvSpPr/>
          <p:nvPr/>
        </p:nvSpPr>
        <p:spPr>
          <a:xfrm>
            <a:off x="1354163" y="986682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0" name="等腰三角形 39"/>
          <p:cNvSpPr/>
          <p:nvPr/>
        </p:nvSpPr>
        <p:spPr>
          <a:xfrm>
            <a:off x="8591829" y="986681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45" name="直接连接符 44"/>
          <p:cNvCxnSpPr>
            <a:stCxn id="39" idx="3"/>
          </p:cNvCxnSpPr>
          <p:nvPr/>
        </p:nvCxnSpPr>
        <p:spPr>
          <a:xfrm>
            <a:off x="1458175" y="1145213"/>
            <a:ext cx="2438879" cy="1015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0" idx="2"/>
          </p:cNvCxnSpPr>
          <p:nvPr/>
        </p:nvCxnSpPr>
        <p:spPr>
          <a:xfrm flipH="1">
            <a:off x="-7804248" y="1145213"/>
            <a:ext cx="16396077" cy="101524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-7804247" y="11297705"/>
            <a:ext cx="117013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4889277" y="10558609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58" name="TextBox 57"/>
          <p:cNvSpPr txBox="1"/>
          <p:nvPr/>
        </p:nvSpPr>
        <p:spPr>
          <a:xfrm>
            <a:off x="3897052" y="10764225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07751" y="5018616"/>
            <a:ext cx="3588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待测点 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4468029" y="1145214"/>
            <a:ext cx="0" cy="1739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5"/>
            <a:endCxn id="40" idx="5"/>
          </p:cNvCxnSpPr>
          <p:nvPr/>
        </p:nvCxnSpPr>
        <p:spPr>
          <a:xfrm flipV="1">
            <a:off x="1510180" y="1065948"/>
            <a:ext cx="723766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-1043497" y="1065948"/>
            <a:ext cx="5511526" cy="102317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89723" y="324486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M</a:t>
            </a:r>
            <a:endParaRPr lang="zh-CN" altLang="en-US" sz="2600" dirty="0"/>
          </a:p>
        </p:txBody>
      </p:sp>
      <p:sp>
        <p:nvSpPr>
          <p:cNvPr id="74" name="TextBox 73"/>
          <p:cNvSpPr txBox="1"/>
          <p:nvPr/>
        </p:nvSpPr>
        <p:spPr>
          <a:xfrm>
            <a:off x="-1457002" y="10361601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N</a:t>
            </a:r>
            <a:endParaRPr lang="zh-CN" altLang="en-US" sz="2600" dirty="0"/>
          </a:p>
        </p:txBody>
      </p:sp>
      <p:sp>
        <p:nvSpPr>
          <p:cNvPr id="85" name="TextBox 84"/>
          <p:cNvSpPr txBox="1"/>
          <p:nvPr/>
        </p:nvSpPr>
        <p:spPr>
          <a:xfrm>
            <a:off x="9050069" y="6125719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86" name="TextBox 85"/>
          <p:cNvSpPr txBox="1"/>
          <p:nvPr/>
        </p:nvSpPr>
        <p:spPr>
          <a:xfrm>
            <a:off x="-3123095" y="8890766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sp>
        <p:nvSpPr>
          <p:cNvPr id="87" name="TextBox 86"/>
          <p:cNvSpPr txBox="1"/>
          <p:nvPr/>
        </p:nvSpPr>
        <p:spPr>
          <a:xfrm>
            <a:off x="-523439" y="-41808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88" name="TextBox 87"/>
          <p:cNvSpPr txBox="1"/>
          <p:nvPr/>
        </p:nvSpPr>
        <p:spPr>
          <a:xfrm>
            <a:off x="2410550" y="8154352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D</a:t>
            </a:r>
            <a:endParaRPr lang="zh-CN" altLang="en-US" sz="2600" dirty="0"/>
          </a:p>
        </p:txBody>
      </p:sp>
      <p:sp>
        <p:nvSpPr>
          <p:cNvPr id="89" name="TextBox 88"/>
          <p:cNvSpPr txBox="1"/>
          <p:nvPr/>
        </p:nvSpPr>
        <p:spPr>
          <a:xfrm>
            <a:off x="4512488" y="2583392"/>
            <a:ext cx="348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506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6937" y="1107087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0799" y="112674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2856937" y="204067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 rot="2092974">
            <a:off x="5837444" y="1981066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-1927595" y="8437387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2907616" y="2199209"/>
            <a:ext cx="47229" cy="73303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-1572314" y="2125356"/>
            <a:ext cx="7468436" cy="75626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-1927595" y="7605295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4521121" y="4172913"/>
            <a:ext cx="1730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1020982" y="341841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641468" y="7345266"/>
            <a:ext cx="0" cy="520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633119" y="8189468"/>
            <a:ext cx="0" cy="455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-555538" y="8606360"/>
            <a:ext cx="599523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600" dirty="0"/>
              <a:t>m</a:t>
            </a:r>
            <a:r>
              <a:rPr lang="zh-CN" altLang="en-US" sz="2600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-255688" y="6951442"/>
            <a:ext cx="14210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600" dirty="0"/>
              <a:t>(m+1)</a:t>
            </a:r>
            <a:r>
              <a:rPr lang="zh-CN" altLang="en-US" sz="2600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2670536" y="4676190"/>
            <a:ext cx="521385" cy="2768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454848" y="584515"/>
            <a:ext cx="0" cy="7832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-255688" y="584515"/>
            <a:ext cx="0" cy="7852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-731462" y="1215295"/>
            <a:ext cx="47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454851" y="1215295"/>
            <a:ext cx="56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-65851" y="988721"/>
            <a:ext cx="710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9770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6937" y="1107087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0799" y="112674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2856937" y="204067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 rot="2092974">
            <a:off x="5837444" y="1981066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-1927595" y="8437387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2907616" y="2199209"/>
            <a:ext cx="47229" cy="73303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-1572314" y="2125356"/>
            <a:ext cx="7468436" cy="75626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-1927595" y="7605295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4521121" y="4172913"/>
            <a:ext cx="1730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1020982" y="341841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641468" y="7345266"/>
            <a:ext cx="0" cy="520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633119" y="8189468"/>
            <a:ext cx="0" cy="455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-555538" y="8606360"/>
            <a:ext cx="599523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600" dirty="0"/>
              <a:t>m</a:t>
            </a:r>
            <a:r>
              <a:rPr lang="zh-CN" altLang="en-US" sz="2600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-255688" y="6951442"/>
            <a:ext cx="14210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600" dirty="0"/>
              <a:t>(m+1)</a:t>
            </a:r>
            <a:r>
              <a:rPr lang="zh-CN" altLang="en-US" sz="2600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2670536" y="4676190"/>
            <a:ext cx="521385" cy="2768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454848" y="584515"/>
            <a:ext cx="0" cy="7832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-255688" y="584515"/>
            <a:ext cx="0" cy="7852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-731462" y="1215295"/>
            <a:ext cx="47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454851" y="1215295"/>
            <a:ext cx="56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-65851" y="988721"/>
            <a:ext cx="710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245DCF-7430-43DD-9787-2BC37C85B23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-2511122" y="2199209"/>
            <a:ext cx="5368058" cy="70680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F3BFE0-4230-4B86-9C45-55695C3694F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064960" y="2199208"/>
            <a:ext cx="5237063" cy="690789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8FF958E-3897-4B5B-92FA-4D617C8813FD}"/>
              </a:ext>
            </a:extLst>
          </p:cNvPr>
          <p:cNvCxnSpPr>
            <a:cxnSpLocks/>
          </p:cNvCxnSpPr>
          <p:nvPr/>
        </p:nvCxnSpPr>
        <p:spPr>
          <a:xfrm>
            <a:off x="289416" y="5525064"/>
            <a:ext cx="5219815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63B5A-83D2-4E66-A51F-A87A957C034C}"/>
              </a:ext>
            </a:extLst>
          </p:cNvPr>
          <p:cNvSpPr txBox="1"/>
          <p:nvPr/>
        </p:nvSpPr>
        <p:spPr>
          <a:xfrm>
            <a:off x="3144562" y="5864358"/>
            <a:ext cx="266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条纹周期变短</a:t>
            </a:r>
          </a:p>
        </p:txBody>
      </p:sp>
    </p:spTree>
    <p:extLst>
      <p:ext uri="{BB962C8B-B14F-4D97-AF65-F5344CB8AC3E}">
        <p14:creationId xmlns:p14="http://schemas.microsoft.com/office/powerpoint/2010/main" val="207515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2913978" y="3987656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32" y="4767796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2631781" y="5519599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2" name="圆角矩形 21"/>
          <p:cNvSpPr/>
          <p:nvPr/>
        </p:nvSpPr>
        <p:spPr>
          <a:xfrm>
            <a:off x="1960004" y="6346757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" name="TextBox 1"/>
          <p:cNvSpPr txBox="1"/>
          <p:nvPr/>
        </p:nvSpPr>
        <p:spPr>
          <a:xfrm>
            <a:off x="-3019717" y="143868"/>
            <a:ext cx="23922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系统校准</a:t>
            </a:r>
            <a:endParaRPr lang="en-US" altLang="zh-CN" sz="2600" dirty="0"/>
          </a:p>
          <a:p>
            <a:r>
              <a:rPr lang="zh-CN" altLang="en-US" sz="2600" dirty="0"/>
              <a:t>数字相移</a:t>
            </a:r>
            <a:endParaRPr lang="en-US" altLang="zh-CN" sz="2600" dirty="0"/>
          </a:p>
          <a:p>
            <a:r>
              <a:rPr lang="zh-CN" altLang="en-US" sz="2600" dirty="0"/>
              <a:t>条纹去除</a:t>
            </a:r>
            <a:endParaRPr lang="en-US" altLang="zh-CN" sz="2600" dirty="0"/>
          </a:p>
          <a:p>
            <a:r>
              <a:rPr lang="zh-CN" altLang="en-US" sz="2600" dirty="0"/>
              <a:t>相位提取</a:t>
            </a:r>
            <a:endParaRPr lang="en-US" altLang="zh-CN" sz="2600" dirty="0"/>
          </a:p>
          <a:p>
            <a:r>
              <a:rPr lang="zh-CN" altLang="en-US" sz="2600" dirty="0"/>
              <a:t>相位展开</a:t>
            </a:r>
            <a:endParaRPr lang="en-US" altLang="zh-CN" sz="2600" dirty="0"/>
          </a:p>
          <a:p>
            <a:r>
              <a:rPr lang="zh-CN" altLang="en-US" sz="2600" dirty="0"/>
              <a:t>高度转换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2988151" y="4513513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" name="梯形 3"/>
          <p:cNvSpPr/>
          <p:nvPr/>
        </p:nvSpPr>
        <p:spPr>
          <a:xfrm>
            <a:off x="3404197" y="5553629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9699" y="3537599"/>
            <a:ext cx="2080231" cy="2032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7498" y="3469381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7631" y="368951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7765" y="3909648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27898" y="4129781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48031" y="434991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8165" y="4570048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88298" y="4790181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08431" y="501031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60348" y="522065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194030" y="6187520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TextBox 25"/>
          <p:cNvSpPr txBox="1"/>
          <p:nvPr/>
        </p:nvSpPr>
        <p:spPr>
          <a:xfrm>
            <a:off x="4037408" y="4669531"/>
            <a:ext cx="406906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44" dirty="0"/>
              <a:t>系统校准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601943" y="3649428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8" name="椭圆 27"/>
          <p:cNvSpPr/>
          <p:nvPr/>
        </p:nvSpPr>
        <p:spPr>
          <a:xfrm>
            <a:off x="2788262" y="3735464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矩形 28"/>
          <p:cNvSpPr/>
          <p:nvPr/>
        </p:nvSpPr>
        <p:spPr>
          <a:xfrm>
            <a:off x="2973654" y="3545416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148258" y="3729292"/>
            <a:ext cx="1560173" cy="78262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2" name="矩形 51"/>
          <p:cNvSpPr/>
          <p:nvPr/>
        </p:nvSpPr>
        <p:spPr>
          <a:xfrm>
            <a:off x="387631" y="390964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3" name="矩形 52"/>
          <p:cNvSpPr/>
          <p:nvPr/>
        </p:nvSpPr>
        <p:spPr>
          <a:xfrm>
            <a:off x="327788" y="4106963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4" name="矩形 53"/>
          <p:cNvSpPr/>
          <p:nvPr/>
        </p:nvSpPr>
        <p:spPr>
          <a:xfrm>
            <a:off x="227343" y="4285798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063" name="矩形 2062"/>
          <p:cNvSpPr/>
          <p:nvPr/>
        </p:nvSpPr>
        <p:spPr>
          <a:xfrm>
            <a:off x="-67433" y="3300567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" name="TextBox 4"/>
          <p:cNvSpPr txBox="1"/>
          <p:nvPr/>
        </p:nvSpPr>
        <p:spPr>
          <a:xfrm>
            <a:off x="1214091" y="6346758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投影仪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931" y="3269746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相机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070" y="4657585"/>
            <a:ext cx="169218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48" y="3359773"/>
            <a:ext cx="133392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校准平面</a:t>
            </a:r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-609783" y="9906000"/>
            <a:ext cx="916124" cy="1040114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1490325" y="9871238"/>
            <a:ext cx="980574" cy="10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3782538" y="9922363"/>
            <a:ext cx="861496" cy="97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6127229" y="9930483"/>
            <a:ext cx="1144126" cy="9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6783475" y="6863875"/>
            <a:ext cx="850097" cy="97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3195528" y="5726038"/>
            <a:ext cx="915597" cy="1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77099" y="6833766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7" name="梯形 6"/>
          <p:cNvSpPr/>
          <p:nvPr/>
        </p:nvSpPr>
        <p:spPr>
          <a:xfrm>
            <a:off x="7193145" y="78738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" name="TextBox 7"/>
          <p:cNvSpPr txBox="1"/>
          <p:nvPr/>
        </p:nvSpPr>
        <p:spPr>
          <a:xfrm>
            <a:off x="7848549" y="6989783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数字相移</a:t>
            </a:r>
          </a:p>
        </p:txBody>
      </p:sp>
      <p:sp>
        <p:nvSpPr>
          <p:cNvPr id="9" name="矩形 8"/>
          <p:cNvSpPr/>
          <p:nvPr/>
        </p:nvSpPr>
        <p:spPr>
          <a:xfrm>
            <a:off x="6127227" y="9923349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" name="梯形 9"/>
          <p:cNvSpPr/>
          <p:nvPr/>
        </p:nvSpPr>
        <p:spPr>
          <a:xfrm>
            <a:off x="6543274" y="10963465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TextBox 10"/>
          <p:cNvSpPr txBox="1"/>
          <p:nvPr/>
        </p:nvSpPr>
        <p:spPr>
          <a:xfrm>
            <a:off x="7250058" y="10036308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条纹去除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67" y="6966926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3153541" y="5192284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5" name="任意多边形 14"/>
          <p:cNvSpPr/>
          <p:nvPr/>
        </p:nvSpPr>
        <p:spPr>
          <a:xfrm>
            <a:off x="2871344" y="6724227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6" name="圆角矩形 15"/>
          <p:cNvSpPr/>
          <p:nvPr/>
        </p:nvSpPr>
        <p:spPr>
          <a:xfrm>
            <a:off x="2199568" y="7551385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7" name="矩形 16"/>
          <p:cNvSpPr/>
          <p:nvPr/>
        </p:nvSpPr>
        <p:spPr>
          <a:xfrm>
            <a:off x="3227715" y="5718141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梯形 17"/>
          <p:cNvSpPr/>
          <p:nvPr/>
        </p:nvSpPr>
        <p:spPr>
          <a:xfrm>
            <a:off x="3643761" y="6758256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椭圆 28"/>
          <p:cNvSpPr/>
          <p:nvPr/>
        </p:nvSpPr>
        <p:spPr>
          <a:xfrm>
            <a:off x="2433594" y="7392148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0" name="TextBox 29"/>
          <p:cNvSpPr txBox="1"/>
          <p:nvPr/>
        </p:nvSpPr>
        <p:spPr>
          <a:xfrm>
            <a:off x="4299162" y="5874158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投影成像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915680" y="4929164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2" name="椭圆 31"/>
          <p:cNvSpPr/>
          <p:nvPr/>
        </p:nvSpPr>
        <p:spPr>
          <a:xfrm>
            <a:off x="3101999" y="5015199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3" name="矩形 32"/>
          <p:cNvSpPr/>
          <p:nvPr/>
        </p:nvSpPr>
        <p:spPr>
          <a:xfrm>
            <a:off x="3287391" y="4825152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8" name="矩形 37"/>
          <p:cNvSpPr/>
          <p:nvPr/>
        </p:nvSpPr>
        <p:spPr>
          <a:xfrm>
            <a:off x="261879" y="4394314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9" name="TextBox 38"/>
          <p:cNvSpPr txBox="1"/>
          <p:nvPr/>
        </p:nvSpPr>
        <p:spPr>
          <a:xfrm>
            <a:off x="1453654" y="7551385"/>
            <a:ext cx="11513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投影仪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1344" y="4520502"/>
            <a:ext cx="11513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相机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497" y="4666829"/>
            <a:ext cx="1059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被测物体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4300" y="6611273"/>
            <a:ext cx="1059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投影条纹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70" y="5274848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7579805" y="4979129"/>
            <a:ext cx="915597" cy="1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7039557" y="6209024"/>
            <a:ext cx="594207" cy="29710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054" name="矩形 2053"/>
          <p:cNvSpPr/>
          <p:nvPr/>
        </p:nvSpPr>
        <p:spPr>
          <a:xfrm>
            <a:off x="5843098" y="4128359"/>
            <a:ext cx="3224358" cy="488854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7" name="矩形 56"/>
          <p:cNvSpPr/>
          <p:nvPr/>
        </p:nvSpPr>
        <p:spPr>
          <a:xfrm>
            <a:off x="1542946" y="9888365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8" name="梯形 57"/>
          <p:cNvSpPr/>
          <p:nvPr/>
        </p:nvSpPr>
        <p:spPr>
          <a:xfrm>
            <a:off x="1958992" y="109284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9" name="TextBox 58"/>
          <p:cNvSpPr txBox="1"/>
          <p:nvPr/>
        </p:nvSpPr>
        <p:spPr>
          <a:xfrm>
            <a:off x="4950137" y="9965187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相位提取</a:t>
            </a:r>
          </a:p>
        </p:txBody>
      </p:sp>
      <p:sp>
        <p:nvSpPr>
          <p:cNvPr id="61" name="矩形 60"/>
          <p:cNvSpPr/>
          <p:nvPr/>
        </p:nvSpPr>
        <p:spPr>
          <a:xfrm>
            <a:off x="3778809" y="9888365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2" name="梯形 61"/>
          <p:cNvSpPr/>
          <p:nvPr/>
        </p:nvSpPr>
        <p:spPr>
          <a:xfrm>
            <a:off x="4194855" y="109284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3" name="TextBox 62"/>
          <p:cNvSpPr txBox="1"/>
          <p:nvPr/>
        </p:nvSpPr>
        <p:spPr>
          <a:xfrm>
            <a:off x="2623968" y="9977231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相位展开</a:t>
            </a:r>
          </a:p>
        </p:txBody>
      </p:sp>
      <p:sp>
        <p:nvSpPr>
          <p:cNvPr id="65" name="矩形 64"/>
          <p:cNvSpPr/>
          <p:nvPr/>
        </p:nvSpPr>
        <p:spPr>
          <a:xfrm>
            <a:off x="-590232" y="9905999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6" name="梯形 65"/>
          <p:cNvSpPr/>
          <p:nvPr/>
        </p:nvSpPr>
        <p:spPr>
          <a:xfrm>
            <a:off x="-174186" y="10946115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7" name="TextBox 66"/>
          <p:cNvSpPr txBox="1"/>
          <p:nvPr/>
        </p:nvSpPr>
        <p:spPr>
          <a:xfrm>
            <a:off x="408593" y="9962336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高度转换</a:t>
            </a:r>
          </a:p>
        </p:txBody>
      </p:sp>
      <p:sp>
        <p:nvSpPr>
          <p:cNvPr id="4" name="加号 3"/>
          <p:cNvSpPr/>
          <p:nvPr/>
        </p:nvSpPr>
        <p:spPr>
          <a:xfrm>
            <a:off x="7020990" y="5341337"/>
            <a:ext cx="495106" cy="30663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1200087" y="5050158"/>
            <a:ext cx="919546" cy="1166801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3253855" y="853985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10" y="1634125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2971658" y="2385929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5" name="圆角矩形 54"/>
          <p:cNvSpPr/>
          <p:nvPr/>
        </p:nvSpPr>
        <p:spPr>
          <a:xfrm>
            <a:off x="2299882" y="3213087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8" name="矩形 67"/>
          <p:cNvSpPr/>
          <p:nvPr/>
        </p:nvSpPr>
        <p:spPr>
          <a:xfrm>
            <a:off x="3328029" y="1379842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9" name="梯形 68"/>
          <p:cNvSpPr/>
          <p:nvPr/>
        </p:nvSpPr>
        <p:spPr>
          <a:xfrm>
            <a:off x="3744075" y="2419958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70" name="直接箭头连接符 69"/>
          <p:cNvCxnSpPr>
            <a:cxnSpLocks/>
          </p:cNvCxnSpPr>
          <p:nvPr/>
        </p:nvCxnSpPr>
        <p:spPr>
          <a:xfrm>
            <a:off x="379577" y="403928"/>
            <a:ext cx="2080231" cy="2032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>
            <a:off x="3682375" y="3357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902509" y="5558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</p:cNvCxnSpPr>
          <p:nvPr/>
        </p:nvCxnSpPr>
        <p:spPr>
          <a:xfrm>
            <a:off x="947642" y="77597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</p:cNvCxnSpPr>
          <p:nvPr/>
        </p:nvCxnSpPr>
        <p:spPr>
          <a:xfrm>
            <a:off x="1167775" y="9961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</p:cNvCxnSpPr>
          <p:nvPr/>
        </p:nvCxnSpPr>
        <p:spPr>
          <a:xfrm>
            <a:off x="1387909" y="12162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1608042" y="143637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</p:cNvCxnSpPr>
          <p:nvPr/>
        </p:nvCxnSpPr>
        <p:spPr>
          <a:xfrm>
            <a:off x="1828175" y="16565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2048309" y="18766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cxnSpLocks/>
          </p:cNvCxnSpPr>
          <p:nvPr/>
        </p:nvCxnSpPr>
        <p:spPr>
          <a:xfrm>
            <a:off x="2300226" y="208698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2533908" y="3053849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1" name="TextBox 80"/>
          <p:cNvSpPr txBox="1"/>
          <p:nvPr/>
        </p:nvSpPr>
        <p:spPr>
          <a:xfrm>
            <a:off x="4377285" y="1535860"/>
            <a:ext cx="406906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44" dirty="0"/>
              <a:t>系统校准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941821" y="515758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3" name="椭圆 82"/>
          <p:cNvSpPr/>
          <p:nvPr/>
        </p:nvSpPr>
        <p:spPr>
          <a:xfrm>
            <a:off x="3128139" y="601793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4" name="矩形 83"/>
          <p:cNvSpPr/>
          <p:nvPr/>
        </p:nvSpPr>
        <p:spPr>
          <a:xfrm>
            <a:off x="3313531" y="411745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488136" y="595621"/>
            <a:ext cx="1560173" cy="78262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6" name="矩形 85"/>
          <p:cNvSpPr/>
          <p:nvPr/>
        </p:nvSpPr>
        <p:spPr>
          <a:xfrm>
            <a:off x="727509" y="77597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7" name="矩形 86"/>
          <p:cNvSpPr/>
          <p:nvPr/>
        </p:nvSpPr>
        <p:spPr>
          <a:xfrm>
            <a:off x="667666" y="973292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8" name="矩形 87"/>
          <p:cNvSpPr/>
          <p:nvPr/>
        </p:nvSpPr>
        <p:spPr>
          <a:xfrm>
            <a:off x="567220" y="115212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9" name="矩形 88"/>
          <p:cNvSpPr/>
          <p:nvPr/>
        </p:nvSpPr>
        <p:spPr>
          <a:xfrm>
            <a:off x="272444" y="166897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0" name="TextBox 89"/>
          <p:cNvSpPr txBox="1"/>
          <p:nvPr/>
        </p:nvSpPr>
        <p:spPr>
          <a:xfrm>
            <a:off x="1553968" y="3213088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投影仪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9808" y="136076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相机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6808" y="1523914"/>
            <a:ext cx="169218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0526" y="226102"/>
            <a:ext cx="133392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校准平面</a:t>
            </a:r>
          </a:p>
        </p:txBody>
      </p:sp>
      <p:sp>
        <p:nvSpPr>
          <p:cNvPr id="2068" name="右箭头 2067"/>
          <p:cNvSpPr/>
          <p:nvPr/>
        </p:nvSpPr>
        <p:spPr>
          <a:xfrm rot="5400000">
            <a:off x="7020990" y="9243437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3" name="右箭头 102"/>
          <p:cNvSpPr/>
          <p:nvPr/>
        </p:nvSpPr>
        <p:spPr>
          <a:xfrm>
            <a:off x="5338261" y="6060472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4" name="右箭头 103"/>
          <p:cNvSpPr/>
          <p:nvPr/>
        </p:nvSpPr>
        <p:spPr>
          <a:xfrm rot="10800000">
            <a:off x="5551199" y="10259396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6" name="右箭头 105"/>
          <p:cNvSpPr/>
          <p:nvPr/>
        </p:nvSpPr>
        <p:spPr>
          <a:xfrm rot="10800000">
            <a:off x="3205371" y="10228093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9" name="右箭头 108"/>
          <p:cNvSpPr/>
          <p:nvPr/>
        </p:nvSpPr>
        <p:spPr>
          <a:xfrm rot="5400000">
            <a:off x="4175048" y="6944745"/>
            <a:ext cx="728082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5" name="右箭头 105">
            <a:extLst>
              <a:ext uri="{FF2B5EF4-FFF2-40B4-BE49-F238E27FC236}">
                <a16:creationId xmlns:a16="http://schemas.microsoft.com/office/drawing/2014/main" id="{F5ACDC6F-90FC-4C95-A37F-E8E0A2FD883A}"/>
              </a:ext>
            </a:extLst>
          </p:cNvPr>
          <p:cNvSpPr/>
          <p:nvPr/>
        </p:nvSpPr>
        <p:spPr>
          <a:xfrm rot="10800000">
            <a:off x="1056305" y="10151565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2058" name="连接符: 肘形 2057">
            <a:extLst>
              <a:ext uri="{FF2B5EF4-FFF2-40B4-BE49-F238E27FC236}">
                <a16:creationId xmlns:a16="http://schemas.microsoft.com/office/drawing/2014/main" id="{D510B40A-C51E-455C-9B2B-64921EE8695D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-521602" y="1681201"/>
            <a:ext cx="788411" cy="8152336"/>
          </a:xfrm>
          <a:prstGeom prst="bent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文本框 2059">
            <a:extLst>
              <a:ext uri="{FF2B5EF4-FFF2-40B4-BE49-F238E27FC236}">
                <a16:creationId xmlns:a16="http://schemas.microsoft.com/office/drawing/2014/main" id="{4EB76A7D-B736-4B67-B3C2-994A78E438E8}"/>
              </a:ext>
            </a:extLst>
          </p:cNvPr>
          <p:cNvSpPr txBox="1"/>
          <p:nvPr/>
        </p:nvSpPr>
        <p:spPr>
          <a:xfrm>
            <a:off x="-436210" y="3734115"/>
            <a:ext cx="425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相位高度关系</a:t>
            </a:r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03106" y="302983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系统校准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1868826" y="164498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投影成像</a:t>
            </a:r>
          </a:p>
        </p:txBody>
      </p:sp>
      <p:sp>
        <p:nvSpPr>
          <p:cNvPr id="16" name="流程图: 可选过程 15"/>
          <p:cNvSpPr/>
          <p:nvPr/>
        </p:nvSpPr>
        <p:spPr>
          <a:xfrm>
            <a:off x="1868826" y="2378129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数字相移</a:t>
            </a:r>
            <a:endParaRPr lang="en-US" altLang="zh-CN" sz="1300" dirty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2355" y="1646435"/>
            <a:ext cx="936104" cy="41315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矩形 17"/>
          <p:cNvSpPr/>
          <p:nvPr/>
        </p:nvSpPr>
        <p:spPr>
          <a:xfrm>
            <a:off x="332355" y="1786970"/>
            <a:ext cx="781621" cy="66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2355" y="1966249"/>
            <a:ext cx="781621" cy="66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62467" y="1208585"/>
            <a:ext cx="19257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不同频率的条文图样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3172588" y="164498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条纹去除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3172588" y="2418296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相位展开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1868826" y="328881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高度转换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1993611" y="567857"/>
            <a:ext cx="686692" cy="64072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1913034" y="168469"/>
            <a:ext cx="1040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被测物体</a:t>
            </a:r>
          </a:p>
        </p:txBody>
      </p:sp>
      <p:sp>
        <p:nvSpPr>
          <p:cNvPr id="28" name="流程图: 磁盘 27"/>
          <p:cNvSpPr/>
          <p:nvPr/>
        </p:nvSpPr>
        <p:spPr>
          <a:xfrm>
            <a:off x="3349300" y="3496838"/>
            <a:ext cx="686692" cy="64072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TextBox 28"/>
          <p:cNvSpPr txBox="1"/>
          <p:nvPr/>
        </p:nvSpPr>
        <p:spPr>
          <a:xfrm>
            <a:off x="3197346" y="3122104"/>
            <a:ext cx="13757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绝对三维模型</a:t>
            </a:r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1268460" y="1853009"/>
            <a:ext cx="60036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24392" y="2531062"/>
            <a:ext cx="997548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1243223" y="3237858"/>
            <a:ext cx="625605" cy="2589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2526588" y="1863780"/>
            <a:ext cx="195493" cy="21366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556024" y="3029835"/>
            <a:ext cx="0" cy="2080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2388884" y="2061033"/>
            <a:ext cx="0" cy="317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2908942" y="1853009"/>
            <a:ext cx="263646" cy="7331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3692646" y="2061032"/>
            <a:ext cx="0" cy="357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2908942" y="3496838"/>
            <a:ext cx="2884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392737" y="1376745"/>
            <a:ext cx="0" cy="269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7425" y="4686261"/>
            <a:ext cx="260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3257425" y="4686261"/>
            <a:ext cx="260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0" y="0"/>
            <a:ext cx="1320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16251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3" name="矩形 92"/>
          <p:cNvSpPr/>
          <p:nvPr/>
        </p:nvSpPr>
        <p:spPr>
          <a:xfrm rot="480000">
            <a:off x="18453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4" name="矩形 93"/>
          <p:cNvSpPr/>
          <p:nvPr/>
        </p:nvSpPr>
        <p:spPr>
          <a:xfrm rot="480000">
            <a:off x="20654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5" name="矩形 94"/>
          <p:cNvSpPr/>
          <p:nvPr/>
        </p:nvSpPr>
        <p:spPr>
          <a:xfrm rot="480000">
            <a:off x="22855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6" name="矩形 95"/>
          <p:cNvSpPr/>
          <p:nvPr/>
        </p:nvSpPr>
        <p:spPr>
          <a:xfrm rot="480000">
            <a:off x="25057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7" name="矩形 96"/>
          <p:cNvSpPr/>
          <p:nvPr/>
        </p:nvSpPr>
        <p:spPr>
          <a:xfrm rot="480000">
            <a:off x="27258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8" name="矩形 97"/>
          <p:cNvSpPr/>
          <p:nvPr/>
        </p:nvSpPr>
        <p:spPr>
          <a:xfrm rot="480000">
            <a:off x="29459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9" name="矩形 98"/>
          <p:cNvSpPr/>
          <p:nvPr/>
        </p:nvSpPr>
        <p:spPr>
          <a:xfrm rot="480000">
            <a:off x="31661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0" name="矩形 99"/>
          <p:cNvSpPr/>
          <p:nvPr/>
        </p:nvSpPr>
        <p:spPr>
          <a:xfrm rot="480000">
            <a:off x="33862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1" name="矩形 100"/>
          <p:cNvSpPr/>
          <p:nvPr/>
        </p:nvSpPr>
        <p:spPr>
          <a:xfrm rot="480000">
            <a:off x="36063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2" name="矩形 101"/>
          <p:cNvSpPr/>
          <p:nvPr/>
        </p:nvSpPr>
        <p:spPr>
          <a:xfrm rot="480000">
            <a:off x="38265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3" name="矩形 102"/>
          <p:cNvSpPr/>
          <p:nvPr/>
        </p:nvSpPr>
        <p:spPr>
          <a:xfrm rot="480000">
            <a:off x="40466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4" name="矩形 103"/>
          <p:cNvSpPr/>
          <p:nvPr/>
        </p:nvSpPr>
        <p:spPr>
          <a:xfrm>
            <a:off x="17840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5" name="矩形 104"/>
          <p:cNvSpPr/>
          <p:nvPr/>
        </p:nvSpPr>
        <p:spPr>
          <a:xfrm>
            <a:off x="20041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6" name="矩形 105"/>
          <p:cNvSpPr/>
          <p:nvPr/>
        </p:nvSpPr>
        <p:spPr>
          <a:xfrm>
            <a:off x="22243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7" name="矩形 106"/>
          <p:cNvSpPr/>
          <p:nvPr/>
        </p:nvSpPr>
        <p:spPr>
          <a:xfrm>
            <a:off x="24444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8" name="矩形 107"/>
          <p:cNvSpPr/>
          <p:nvPr/>
        </p:nvSpPr>
        <p:spPr>
          <a:xfrm>
            <a:off x="26645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9" name="矩形 108"/>
          <p:cNvSpPr/>
          <p:nvPr/>
        </p:nvSpPr>
        <p:spPr>
          <a:xfrm>
            <a:off x="28847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0" name="矩形 109"/>
          <p:cNvSpPr/>
          <p:nvPr/>
        </p:nvSpPr>
        <p:spPr>
          <a:xfrm>
            <a:off x="31048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1" name="矩形 110"/>
          <p:cNvSpPr/>
          <p:nvPr/>
        </p:nvSpPr>
        <p:spPr>
          <a:xfrm>
            <a:off x="33249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2" name="矩形 111"/>
          <p:cNvSpPr/>
          <p:nvPr/>
        </p:nvSpPr>
        <p:spPr>
          <a:xfrm>
            <a:off x="35451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3" name="矩形 112"/>
          <p:cNvSpPr/>
          <p:nvPr/>
        </p:nvSpPr>
        <p:spPr>
          <a:xfrm>
            <a:off x="37652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4" name="矩形 113"/>
          <p:cNvSpPr/>
          <p:nvPr/>
        </p:nvSpPr>
        <p:spPr>
          <a:xfrm>
            <a:off x="39853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5" name="矩形 114"/>
          <p:cNvSpPr/>
          <p:nvPr/>
        </p:nvSpPr>
        <p:spPr>
          <a:xfrm>
            <a:off x="42055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-460022" y="3451049"/>
          <a:ext cx="7778046" cy="3270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函数名称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单周期函数表达式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单周期傅立叶级数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方波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锯齿波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3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三角波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/>
              <p:cNvSpPr txBox="1"/>
              <p:nvPr/>
            </p:nvSpPr>
            <p:spPr>
              <a:xfrm>
                <a:off x="547541" y="4001759"/>
                <a:ext cx="3219450" cy="5097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89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89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589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589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589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589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1" y="4001759"/>
                <a:ext cx="3219450" cy="50975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5"/>
              <p:cNvSpPr txBox="1"/>
              <p:nvPr/>
            </p:nvSpPr>
            <p:spPr>
              <a:xfrm>
                <a:off x="3755073" y="3867614"/>
                <a:ext cx="3295120" cy="77784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589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73" y="3867614"/>
                <a:ext cx="3295120" cy="77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/>
              <p:nvPr/>
            </p:nvSpPr>
            <p:spPr>
              <a:xfrm>
                <a:off x="594804" y="4990969"/>
                <a:ext cx="3191933" cy="5097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589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589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4990969"/>
                <a:ext cx="3191933" cy="509755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/>
              <p:cNvSpPr txBox="1"/>
              <p:nvPr/>
            </p:nvSpPr>
            <p:spPr>
              <a:xfrm>
                <a:off x="3753709" y="4856827"/>
                <a:ext cx="3295120" cy="7591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89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589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589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09" y="4856827"/>
                <a:ext cx="3295120" cy="75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9"/>
              <p:cNvSpPr txBox="1"/>
              <p:nvPr/>
            </p:nvSpPr>
            <p:spPr>
              <a:xfrm>
                <a:off x="3548366" y="5896489"/>
                <a:ext cx="3295122" cy="77784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589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589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6" y="5896489"/>
                <a:ext cx="3295122" cy="777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0"/>
              <p:cNvSpPr txBox="1"/>
              <p:nvPr/>
            </p:nvSpPr>
            <p:spPr>
              <a:xfrm>
                <a:off x="594804" y="6114331"/>
                <a:ext cx="3219450" cy="3368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89" i="1">
                          <a:latin typeface="Cambria Math"/>
                        </a:rPr>
                        <m:t>𝑇</m:t>
                      </m:r>
                      <m:r>
                        <a:rPr lang="en-US" altLang="zh-CN" sz="1589" i="1">
                          <a:latin typeface="Cambria Math"/>
                        </a:rPr>
                        <m:t>(</m:t>
                      </m:r>
                      <m:r>
                        <a:rPr lang="en-US" altLang="zh-CN" sz="1589" i="1">
                          <a:latin typeface="Cambria Math"/>
                        </a:rPr>
                        <m:t>𝑥</m:t>
                      </m:r>
                      <m:r>
                        <a:rPr lang="en-US" altLang="zh-CN" sz="1589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589" dirty="0"/>
              </a:p>
            </p:txBody>
          </p:sp>
        </mc:Choice>
        <mc:Fallback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6114331"/>
                <a:ext cx="3219450" cy="336887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-2105152" y="6409162"/>
            <a:ext cx="10341864" cy="2704358"/>
          </a:xfrm>
          <a:custGeom>
            <a:avLst/>
            <a:gdLst>
              <a:gd name="connsiteX0" fmla="*/ 0 w 7159752"/>
              <a:gd name="connsiteY0" fmla="*/ 2822902 h 2832046"/>
              <a:gd name="connsiteX1" fmla="*/ 1014984 w 7159752"/>
              <a:gd name="connsiteY1" fmla="*/ 15694 h 2832046"/>
              <a:gd name="connsiteX2" fmla="*/ 2157984 w 7159752"/>
              <a:gd name="connsiteY2" fmla="*/ 1679902 h 2832046"/>
              <a:gd name="connsiteX3" fmla="*/ 3465576 w 7159752"/>
              <a:gd name="connsiteY3" fmla="*/ 1533598 h 2832046"/>
              <a:gd name="connsiteX4" fmla="*/ 4873752 w 7159752"/>
              <a:gd name="connsiteY4" fmla="*/ 856942 h 2832046"/>
              <a:gd name="connsiteX5" fmla="*/ 5806440 w 7159752"/>
              <a:gd name="connsiteY5" fmla="*/ 2658310 h 2832046"/>
              <a:gd name="connsiteX6" fmla="*/ 6620256 w 7159752"/>
              <a:gd name="connsiteY6" fmla="*/ 1643326 h 2832046"/>
              <a:gd name="connsiteX7" fmla="*/ 7159752 w 7159752"/>
              <a:gd name="connsiteY7" fmla="*/ 2832046 h 283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9752" h="2832046">
                <a:moveTo>
                  <a:pt x="0" y="2822902"/>
                </a:moveTo>
                <a:cubicBezTo>
                  <a:pt x="327660" y="1514548"/>
                  <a:pt x="655320" y="206194"/>
                  <a:pt x="1014984" y="15694"/>
                </a:cubicBezTo>
                <a:cubicBezTo>
                  <a:pt x="1374648" y="-174806"/>
                  <a:pt x="1749552" y="1426918"/>
                  <a:pt x="2157984" y="1679902"/>
                </a:cubicBezTo>
                <a:cubicBezTo>
                  <a:pt x="2566416" y="1932886"/>
                  <a:pt x="3012948" y="1670758"/>
                  <a:pt x="3465576" y="1533598"/>
                </a:cubicBezTo>
                <a:cubicBezTo>
                  <a:pt x="3918204" y="1396438"/>
                  <a:pt x="4483608" y="669490"/>
                  <a:pt x="4873752" y="856942"/>
                </a:cubicBezTo>
                <a:cubicBezTo>
                  <a:pt x="5263896" y="1044394"/>
                  <a:pt x="5515356" y="2527246"/>
                  <a:pt x="5806440" y="2658310"/>
                </a:cubicBezTo>
                <a:cubicBezTo>
                  <a:pt x="6097524" y="2789374"/>
                  <a:pt x="6394704" y="1614370"/>
                  <a:pt x="6620256" y="1643326"/>
                </a:cubicBezTo>
                <a:cubicBezTo>
                  <a:pt x="6845808" y="1672282"/>
                  <a:pt x="7065264" y="2620210"/>
                  <a:pt x="7159752" y="28320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" name="TextBox 9"/>
          <p:cNvSpPr txBox="1"/>
          <p:nvPr/>
        </p:nvSpPr>
        <p:spPr>
          <a:xfrm>
            <a:off x="-1043497" y="8385382"/>
            <a:ext cx="3588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待测物体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-835474" y="74053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01353" y="684181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-835474" y="1674122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>
            <a:off x="6402193" y="1674121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 flipV="1">
            <a:off x="2903549" y="1832653"/>
            <a:ext cx="349864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4"/>
          </p:cNvCxnSpPr>
          <p:nvPr/>
        </p:nvCxnSpPr>
        <p:spPr>
          <a:xfrm flipH="1">
            <a:off x="-627451" y="1832653"/>
            <a:ext cx="29643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36879" y="1617771"/>
            <a:ext cx="5666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d</a:t>
            </a:r>
            <a:endParaRPr lang="zh-CN" altLang="en-US" sz="2600" dirty="0"/>
          </a:p>
        </p:txBody>
      </p:sp>
      <p:cxnSp>
        <p:nvCxnSpPr>
          <p:cNvPr id="33" name="直接箭头连接符 32"/>
          <p:cNvCxnSpPr>
            <a:stCxn id="17" idx="3"/>
            <a:endCxn id="56" idx="0"/>
          </p:cNvCxnSpPr>
          <p:nvPr/>
        </p:nvCxnSpPr>
        <p:spPr>
          <a:xfrm>
            <a:off x="-731462" y="1832654"/>
            <a:ext cx="4771530" cy="733821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</p:cNvCxnSpPr>
          <p:nvPr/>
        </p:nvCxnSpPr>
        <p:spPr>
          <a:xfrm flipH="1">
            <a:off x="2521596" y="1832652"/>
            <a:ext cx="3880597" cy="722308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21597" y="7394045"/>
            <a:ext cx="907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36227" y="9162175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5017" y="9170868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146328" y="7796851"/>
            <a:ext cx="1" cy="380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168971" y="8636738"/>
            <a:ext cx="0" cy="469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7" idx="3"/>
          </p:cNvCxnSpPr>
          <p:nvPr/>
        </p:nvCxnSpPr>
        <p:spPr>
          <a:xfrm>
            <a:off x="-731462" y="1832653"/>
            <a:ext cx="3253058" cy="72734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-2456411" y="1832652"/>
            <a:ext cx="0" cy="208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8" idx="3"/>
          </p:cNvCxnSpPr>
          <p:nvPr/>
        </p:nvCxnSpPr>
        <p:spPr>
          <a:xfrm flipH="1">
            <a:off x="-2538839" y="4953001"/>
            <a:ext cx="82429" cy="4082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629686" y="4245151"/>
            <a:ext cx="3930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H</a:t>
            </a:r>
            <a:endParaRPr lang="zh-CN" altLang="en-US" sz="2600" dirty="0"/>
          </a:p>
        </p:txBody>
      </p:sp>
      <p:sp>
        <p:nvSpPr>
          <p:cNvPr id="36" name="TextBox 35"/>
          <p:cNvSpPr txBox="1"/>
          <p:nvPr/>
        </p:nvSpPr>
        <p:spPr>
          <a:xfrm>
            <a:off x="2988765" y="8177359"/>
            <a:ext cx="359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h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646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71578" y="792538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" name="矩形 2"/>
          <p:cNvSpPr/>
          <p:nvPr/>
        </p:nvSpPr>
        <p:spPr>
          <a:xfrm>
            <a:off x="-731462" y="766535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4" name="矩形 3"/>
          <p:cNvSpPr/>
          <p:nvPr/>
        </p:nvSpPr>
        <p:spPr>
          <a:xfrm>
            <a:off x="308653" y="766535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" name="矩形 4"/>
          <p:cNvSpPr/>
          <p:nvPr/>
        </p:nvSpPr>
        <p:spPr>
          <a:xfrm>
            <a:off x="1400775" y="769851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" name="矩形 5"/>
          <p:cNvSpPr/>
          <p:nvPr/>
        </p:nvSpPr>
        <p:spPr>
          <a:xfrm>
            <a:off x="2394703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7" name="矩形 6"/>
          <p:cNvSpPr/>
          <p:nvPr/>
        </p:nvSpPr>
        <p:spPr>
          <a:xfrm>
            <a:off x="3434818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" name="矩形 7"/>
          <p:cNvSpPr/>
          <p:nvPr/>
        </p:nvSpPr>
        <p:spPr>
          <a:xfrm>
            <a:off x="4469116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" name="矩形 8"/>
          <p:cNvSpPr/>
          <p:nvPr/>
        </p:nvSpPr>
        <p:spPr>
          <a:xfrm>
            <a:off x="5509231" y="79833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10" name="矩形 9"/>
          <p:cNvSpPr/>
          <p:nvPr/>
        </p:nvSpPr>
        <p:spPr>
          <a:xfrm>
            <a:off x="6549347" y="769851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矩形 10"/>
          <p:cNvSpPr/>
          <p:nvPr/>
        </p:nvSpPr>
        <p:spPr>
          <a:xfrm>
            <a:off x="7589462" y="79545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2" name="矩形 11"/>
          <p:cNvSpPr/>
          <p:nvPr/>
        </p:nvSpPr>
        <p:spPr>
          <a:xfrm>
            <a:off x="8681584" y="79833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-1771578" y="9529508"/>
            <a:ext cx="2340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1095502" y="9529508"/>
            <a:ext cx="364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1436943" y="9326229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  <p:sp>
        <p:nvSpPr>
          <p:cNvPr id="25" name="等腰三角形 24"/>
          <p:cNvSpPr/>
          <p:nvPr/>
        </p:nvSpPr>
        <p:spPr>
          <a:xfrm>
            <a:off x="2024844" y="3496839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等腰三角形 25"/>
          <p:cNvSpPr/>
          <p:nvPr/>
        </p:nvSpPr>
        <p:spPr>
          <a:xfrm>
            <a:off x="5535234" y="3496838"/>
            <a:ext cx="208023" cy="1585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1935780" y="3042623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5509231" y="2957512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B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-2811694" y="9326229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-2811693" y="220474"/>
            <a:ext cx="0" cy="910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00842" y="9372521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36" name="TextBox 35"/>
          <p:cNvSpPr txBox="1"/>
          <p:nvPr/>
        </p:nvSpPr>
        <p:spPr>
          <a:xfrm>
            <a:off x="-2707682" y="294916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648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231</Words>
  <Application>Microsoft Office PowerPoint</Application>
  <PresentationFormat>A4 纸张(210x297 毫米)</PresentationFormat>
  <Paragraphs>124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Times New Roman</vt:lpstr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47</cp:revision>
  <dcterms:created xsi:type="dcterms:W3CDTF">2019-05-18T02:07:58Z</dcterms:created>
  <dcterms:modified xsi:type="dcterms:W3CDTF">2019-05-21T22:48:18Z</dcterms:modified>
</cp:coreProperties>
</file>