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0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F878-5C29-44BE-8176-13B2AE1ACB91}" type="datetimeFigureOut">
              <a:rPr lang="zh-CN" altLang="en-US" smtClean="0"/>
              <a:t>2019/5/27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BA8F-ADB8-4883-B2E5-E5B88828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F849-DC69-44E6-B345-06A15242C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4AB6E-E035-4481-A0B8-5D1DF412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3348A0-66B3-466B-945A-C8D26BDA8B21}"/>
              </a:ext>
            </a:extLst>
          </p:cNvPr>
          <p:cNvSpPr txBox="1"/>
          <p:nvPr/>
        </p:nvSpPr>
        <p:spPr>
          <a:xfrm>
            <a:off x="4548810" y="172405"/>
            <a:ext cx="418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李旭科书法" panose="02000603000000000000" pitchFamily="2" charset="-122"/>
                <a:ea typeface="李旭科书法" panose="02000603000000000000" pitchFamily="2" charset="-122"/>
              </a:rPr>
              <a:t>毕业设计题目位置（可编辑）</a:t>
            </a:r>
          </a:p>
        </p:txBody>
      </p:sp>
    </p:spTree>
    <p:extLst>
      <p:ext uri="{BB962C8B-B14F-4D97-AF65-F5344CB8AC3E}">
        <p14:creationId xmlns:p14="http://schemas.microsoft.com/office/powerpoint/2010/main" val="109263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李旭科书法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工大后院儿</dc:creator>
  <cp:lastModifiedBy>凡 张</cp:lastModifiedBy>
  <cp:revision>3</cp:revision>
  <dcterms:created xsi:type="dcterms:W3CDTF">2018-05-31T16:09:04Z</dcterms:created>
  <dcterms:modified xsi:type="dcterms:W3CDTF">2019-05-27T14:22:05Z</dcterms:modified>
</cp:coreProperties>
</file>