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6" r:id="rId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46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页眉占位符 51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5123" name="日期占位符 512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5124" name="幻灯片图像占位符 5123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文本占位符 512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6" name="页脚占位符 512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5127" name="灯片编号占位符 512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02402" name="幻灯片图像占位符 10240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2403" name="文本占位符 10240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6225"/>
            <a:ext cx="2057400" cy="5849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6225"/>
            <a:ext cx="6052930" cy="5849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6225"/>
            <a:ext cx="8229600" cy="5849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22" name="标题 81921"/>
          <p:cNvSpPr>
            <a:spLocks noGrp="1"/>
          </p:cNvSpPr>
          <p:nvPr>
            <p:ph type="title"/>
          </p:nvPr>
        </p:nvSpPr>
        <p:spPr>
          <a:xfrm>
            <a:off x="457200" y="276225"/>
            <a:ext cx="8229600" cy="11414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23" name="文本占位符 8192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1924" name="日期占位符 8192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46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25" name="页脚占位符 8192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46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26" name="灯片编号占位符 8192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46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81927" name="图片 81926" descr="065B26PPT模板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4925" y="0"/>
            <a:ext cx="9272588" cy="69342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数理统计PP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0</TotalTime>
  <Words>0</Words>
  <Application>WPS 演示</Application>
  <PresentationFormat>在屏幕上显示</PresentationFormat>
  <Paragraphs>0</Paragraphs>
  <Slides>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Times New Roman</vt:lpstr>
      <vt:lpstr>楷体_GB2312</vt:lpstr>
      <vt:lpstr>新宋体</vt:lpstr>
      <vt:lpstr>微软雅黑</vt:lpstr>
      <vt:lpstr>Arial Unicode MS</vt:lpstr>
      <vt:lpstr>数理统计PPT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XueSen Nadal</cp:lastModifiedBy>
  <cp:revision>15</cp:revision>
  <dcterms:created xsi:type="dcterms:W3CDTF">2013-09-21T02:59:00Z</dcterms:created>
  <dcterms:modified xsi:type="dcterms:W3CDTF">2019-05-27T13:55:09Z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2052-11.1.0.8661</vt:lpwstr>
  </property>
</Properties>
</file>