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96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6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5123" name="日期占位符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5124" name="幻灯片图像占位符 512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文本占位符 51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  <p:sp>
        <p:nvSpPr>
          <p:cNvPr id="102402" name="幻灯片图像占位符 1024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文本占位符 1024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49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52930" cy="5849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6225"/>
            <a:ext cx="8229600" cy="5849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2019/5/27 Monday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2019/5/27 Monday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2019/5/27 Monday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2019/5/27 Monday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81921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11414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23" name="文本占位符 8192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24" name="日期占位符 8192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  <a:t>2019/5/27 Monday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5" name="页脚占位符 8192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6" name="灯片编号占位符 8192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81927" name="图片 81926" descr="065B26PPT模板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4925" y="0"/>
            <a:ext cx="9272588" cy="6934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6F5F-3737-4868-B8B8-9D3C81364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数字莫尔三维测量及精度分析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C64A5-8EA7-4815-B0D9-C5E9BAB5B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 张凡</a:t>
            </a:r>
            <a:endParaRPr lang="en-US" altLang="zh-CN" dirty="0"/>
          </a:p>
          <a:p>
            <a:r>
              <a:rPr lang="en-US" altLang="zh-CN" dirty="0"/>
              <a:t>05.31.2019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22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数理统计PP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</TotalTime>
  <Words>14</Words>
  <Application>Microsoft Office PowerPoint</Application>
  <PresentationFormat>全屏显示(4:3)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宋体</vt:lpstr>
      <vt:lpstr>Arial</vt:lpstr>
      <vt:lpstr>数理统计PPT</vt:lpstr>
      <vt:lpstr>数字莫尔三维测量及精度分析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凡 张</cp:lastModifiedBy>
  <cp:revision>16</cp:revision>
  <dcterms:created xsi:type="dcterms:W3CDTF">2013-09-21T02:59:00Z</dcterms:created>
  <dcterms:modified xsi:type="dcterms:W3CDTF">2019-05-27T14:07:05Z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2052-11.1.0.8661</vt:lpwstr>
  </property>
</Properties>
</file>