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一章-表" id="{5DDE9ECE-E1D4-44EE-8734-BEAC235B8DA3}">
          <p14:sldIdLst>
            <p14:sldId id="256"/>
          </p14:sldIdLst>
        </p14:section>
        <p14:section name="第一章-图" id="{A59240F9-DC6E-4C1B-AD6C-982BA58D889D}">
          <p14:sldIdLst>
            <p14:sldId id="257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7B775-790A-4D64-B62E-B7503A0D88A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9F869-DA14-4207-AB02-EF6C83FE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6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1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4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64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0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8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7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0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8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7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11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7504" y="5486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三维测量方法对比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690901"/>
              </p:ext>
            </p:extLst>
          </p:nvPr>
        </p:nvGraphicFramePr>
        <p:xfrm>
          <a:off x="1882329" y="1018565"/>
          <a:ext cx="5594350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文档" r:id="rId3" imgW="5594453" imgH="3640410" progId="Word.Document.12">
                  <p:embed/>
                </p:oleObj>
              </mc:Choice>
              <mc:Fallback>
                <p:oleObj name="文档" r:id="rId3" imgW="5594453" imgH="36404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2329" y="1018565"/>
                        <a:ext cx="5594350" cy="3640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93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/>
        </p:nvSpPr>
        <p:spPr>
          <a:xfrm>
            <a:off x="4215446" y="2760685"/>
            <a:ext cx="346006" cy="369522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38" y="3300781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任意多边形 24"/>
          <p:cNvSpPr/>
          <p:nvPr/>
        </p:nvSpPr>
        <p:spPr>
          <a:xfrm>
            <a:off x="4020079" y="3821261"/>
            <a:ext cx="390734" cy="899478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555003" y="4393909"/>
            <a:ext cx="561372" cy="2251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7504" y="99601"/>
            <a:ext cx="1656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系统校准</a:t>
            </a:r>
            <a:endParaRPr lang="en-US" altLang="zh-CN" dirty="0" smtClean="0"/>
          </a:p>
          <a:p>
            <a:r>
              <a:rPr lang="zh-CN" altLang="en-US" dirty="0" smtClean="0"/>
              <a:t>数字相移</a:t>
            </a:r>
            <a:endParaRPr lang="en-US" altLang="zh-CN" dirty="0" smtClean="0"/>
          </a:p>
          <a:p>
            <a:r>
              <a:rPr lang="zh-CN" altLang="en-US" dirty="0"/>
              <a:t>条</a:t>
            </a:r>
            <a:r>
              <a:rPr lang="zh-CN" altLang="en-US" dirty="0" smtClean="0"/>
              <a:t>纹去除</a:t>
            </a:r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位提取</a:t>
            </a:r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位展开</a:t>
            </a:r>
            <a:endParaRPr lang="en-US" altLang="zh-CN" dirty="0" smtClean="0"/>
          </a:p>
          <a:p>
            <a:r>
              <a:rPr lang="zh-CN" altLang="en-US" dirty="0" smtClean="0"/>
              <a:t>高度转换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66797" y="3124740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>
            <a:off x="4554829" y="3844820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25561" y="2449107"/>
            <a:ext cx="1440160" cy="1407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314037" y="24018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466437" y="25542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618837" y="27066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771237" y="28590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923637" y="30114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076037" y="31638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28437" y="33162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380837" y="34686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555241" y="361430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717021" y="4283667"/>
            <a:ext cx="200490" cy="2443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36355" y="3232752"/>
            <a:ext cx="338554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/>
              <a:t>系统校准</a:t>
            </a:r>
            <a:endParaRPr lang="zh-CN" altLang="en-US" sz="1000" dirty="0"/>
          </a:p>
        </p:txBody>
      </p:sp>
      <p:sp>
        <p:nvSpPr>
          <p:cNvPr id="27" name="圆角矩形 26"/>
          <p:cNvSpPr/>
          <p:nvPr/>
        </p:nvSpPr>
        <p:spPr>
          <a:xfrm>
            <a:off x="3999422" y="2526527"/>
            <a:ext cx="432048" cy="271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128412" y="2586090"/>
            <a:ext cx="174068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256760" y="2454519"/>
            <a:ext cx="10270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数据 30"/>
          <p:cNvSpPr/>
          <p:nvPr/>
        </p:nvSpPr>
        <p:spPr>
          <a:xfrm rot="10800000">
            <a:off x="2300717" y="2581817"/>
            <a:ext cx="1080120" cy="54181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466437" y="2706679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25007" y="2843282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355468" y="2967091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3" name="矩形 2062"/>
          <p:cNvSpPr/>
          <p:nvPr/>
        </p:nvSpPr>
        <p:spPr>
          <a:xfrm>
            <a:off x="2151392" y="2285008"/>
            <a:ext cx="3407967" cy="26666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38601" y="4393909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投影仪</a:t>
            </a:r>
            <a:endParaRPr lang="zh-CN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665721" y="2263670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相机</a:t>
            </a:r>
            <a:endParaRPr lang="zh-CN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147490" y="3224481"/>
            <a:ext cx="1171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平移台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9295" y="2325996"/>
            <a:ext cx="923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校准平面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7211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9" t="53106" r="47788" b="39472"/>
          <a:stretch/>
        </p:blipFill>
        <p:spPr>
          <a:xfrm>
            <a:off x="2962501" y="4242523"/>
            <a:ext cx="634240" cy="720079"/>
          </a:xfrm>
          <a:prstGeom prst="rect">
            <a:avLst/>
          </a:prstGeom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7" t="40887" r="24357" b="23448"/>
          <a:stretch/>
        </p:blipFill>
        <p:spPr bwMode="auto">
          <a:xfrm>
            <a:off x="4559835" y="4252752"/>
            <a:ext cx="678859" cy="717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0" t="33012" r="28821" b="33305"/>
          <a:stretch/>
        </p:blipFill>
        <p:spPr bwMode="auto">
          <a:xfrm>
            <a:off x="6071682" y="4293617"/>
            <a:ext cx="596420" cy="67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1" t="37051" r="22024" b="29162"/>
          <a:stretch/>
        </p:blipFill>
        <p:spPr bwMode="auto">
          <a:xfrm>
            <a:off x="7572354" y="4279649"/>
            <a:ext cx="792087" cy="69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8" t="35953" r="32338" b="31832"/>
          <a:stretch/>
        </p:blipFill>
        <p:spPr bwMode="auto">
          <a:xfrm>
            <a:off x="7996840" y="2316586"/>
            <a:ext cx="588529" cy="67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4" b="8892"/>
          <a:stretch/>
        </p:blipFill>
        <p:spPr bwMode="auto">
          <a:xfrm>
            <a:off x="5623665" y="1337402"/>
            <a:ext cx="633875" cy="70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956982" y="2295742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>
            <a:off x="8245014" y="3015822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641935" y="2403754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/>
              <a:t>数</a:t>
            </a:r>
            <a:r>
              <a:rPr lang="zh-CN" altLang="en-US" sz="900" dirty="0" smtClean="0"/>
              <a:t>字相移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7572354" y="4265070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/>
        </p:nvSpPr>
        <p:spPr>
          <a:xfrm>
            <a:off x="7860386" y="4985150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57307" y="4373082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/>
              <a:t>条</a:t>
            </a:r>
            <a:r>
              <a:rPr lang="zh-CN" altLang="en-US" sz="900" dirty="0" smtClean="0"/>
              <a:t>纹去除</a:t>
            </a:r>
            <a:endParaRPr lang="zh-CN" altLang="en-US" sz="90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34" y="2205651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任意多边形 12"/>
          <p:cNvSpPr/>
          <p:nvPr/>
        </p:nvSpPr>
        <p:spPr>
          <a:xfrm>
            <a:off x="5536631" y="977053"/>
            <a:ext cx="346006" cy="369522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5341264" y="2037629"/>
            <a:ext cx="390734" cy="899478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876188" y="2610277"/>
            <a:ext cx="561372" cy="2251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587982" y="1341108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梯形 17"/>
          <p:cNvSpPr/>
          <p:nvPr/>
        </p:nvSpPr>
        <p:spPr>
          <a:xfrm>
            <a:off x="5876014" y="2061188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038206" y="2500035"/>
            <a:ext cx="200490" cy="2443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272933" y="1449120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 smtClean="0"/>
              <a:t>投影成像</a:t>
            </a:r>
            <a:endParaRPr lang="zh-CN" altLang="en-US" sz="900" dirty="0"/>
          </a:p>
        </p:txBody>
      </p:sp>
      <p:sp>
        <p:nvSpPr>
          <p:cNvPr id="31" name="圆角矩形 30"/>
          <p:cNvSpPr/>
          <p:nvPr/>
        </p:nvSpPr>
        <p:spPr>
          <a:xfrm>
            <a:off x="5371958" y="794893"/>
            <a:ext cx="432048" cy="271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500948" y="854456"/>
            <a:ext cx="174068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629296" y="722885"/>
            <a:ext cx="10270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534711" y="424612"/>
            <a:ext cx="3407967" cy="26666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359786" y="2610277"/>
            <a:ext cx="797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投影仪</a:t>
            </a:r>
            <a:endParaRPr lang="zh-CN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5341264" y="511973"/>
            <a:ext cx="797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相机</a:t>
            </a:r>
            <a:endParaRPr lang="zh-CN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4115985" y="613276"/>
            <a:ext cx="733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被</a:t>
            </a:r>
            <a:r>
              <a:rPr lang="zh-CN" altLang="en-US" sz="900" dirty="0" smtClean="0"/>
              <a:t>测物体</a:t>
            </a:r>
            <a:endParaRPr lang="zh-CN" alt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4201003" y="1959430"/>
            <a:ext cx="733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投影条纹</a:t>
            </a:r>
            <a:endParaRPr lang="zh-CN" altLang="en-US" sz="9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801" y="1216491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4" b="8892"/>
          <a:stretch/>
        </p:blipFill>
        <p:spPr bwMode="auto">
          <a:xfrm>
            <a:off x="8512701" y="1011762"/>
            <a:ext cx="633875" cy="70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右箭头 2052"/>
          <p:cNvSpPr/>
          <p:nvPr/>
        </p:nvSpPr>
        <p:spPr>
          <a:xfrm rot="5400000">
            <a:off x="8138684" y="1863228"/>
            <a:ext cx="411374" cy="2056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>
            <a:off x="7310366" y="422768"/>
            <a:ext cx="2232248" cy="338437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050586" y="4254074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梯形 57"/>
          <p:cNvSpPr/>
          <p:nvPr/>
        </p:nvSpPr>
        <p:spPr>
          <a:xfrm>
            <a:off x="6338618" y="4974154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735539" y="4362086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 smtClean="0"/>
              <a:t>相位提取</a:t>
            </a:r>
            <a:endParaRPr lang="zh-CN" altLang="en-US" sz="900" dirty="0"/>
          </a:p>
        </p:txBody>
      </p:sp>
      <p:sp>
        <p:nvSpPr>
          <p:cNvPr id="61" name="矩形 60"/>
          <p:cNvSpPr/>
          <p:nvPr/>
        </p:nvSpPr>
        <p:spPr>
          <a:xfrm>
            <a:off x="4559835" y="4242523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梯形 61"/>
          <p:cNvSpPr/>
          <p:nvPr/>
        </p:nvSpPr>
        <p:spPr>
          <a:xfrm>
            <a:off x="4847867" y="4962603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244792" y="4350535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 smtClean="0"/>
              <a:t>相位展开</a:t>
            </a:r>
            <a:endParaRPr lang="zh-CN" altLang="en-US" sz="900" dirty="0"/>
          </a:p>
        </p:txBody>
      </p:sp>
      <p:sp>
        <p:nvSpPr>
          <p:cNvPr id="65" name="矩形 64"/>
          <p:cNvSpPr/>
          <p:nvPr/>
        </p:nvSpPr>
        <p:spPr>
          <a:xfrm>
            <a:off x="2976036" y="4242523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梯形 65"/>
          <p:cNvSpPr/>
          <p:nvPr/>
        </p:nvSpPr>
        <p:spPr>
          <a:xfrm>
            <a:off x="3264068" y="4962603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661009" y="4312354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 smtClean="0"/>
              <a:t>高度转换</a:t>
            </a:r>
            <a:endParaRPr lang="zh-CN" altLang="en-US" sz="900" dirty="0"/>
          </a:p>
        </p:txBody>
      </p:sp>
      <p:sp>
        <p:nvSpPr>
          <p:cNvPr id="4" name="加号 3"/>
          <p:cNvSpPr/>
          <p:nvPr/>
        </p:nvSpPr>
        <p:spPr>
          <a:xfrm>
            <a:off x="8125830" y="1262522"/>
            <a:ext cx="342766" cy="212288"/>
          </a:xfrm>
          <a:prstGeom prst="mathPlus">
            <a:avLst/>
          </a:prstGeom>
          <a:solidFill>
            <a:schemeClr val="tx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4" t="24437" r="29760" b="19977"/>
          <a:stretch/>
        </p:blipFill>
        <p:spPr>
          <a:xfrm>
            <a:off x="4184239" y="878658"/>
            <a:ext cx="636609" cy="807785"/>
          </a:xfrm>
          <a:prstGeom prst="rect">
            <a:avLst/>
          </a:prstGeom>
        </p:spPr>
      </p:pic>
      <p:sp>
        <p:nvSpPr>
          <p:cNvPr id="52" name="任意多边形 51"/>
          <p:cNvSpPr/>
          <p:nvPr/>
        </p:nvSpPr>
        <p:spPr>
          <a:xfrm>
            <a:off x="1739608" y="893287"/>
            <a:ext cx="346006" cy="369522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00" y="1433383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任意多边形 53"/>
          <p:cNvSpPr/>
          <p:nvPr/>
        </p:nvSpPr>
        <p:spPr>
          <a:xfrm>
            <a:off x="1544241" y="1953863"/>
            <a:ext cx="390734" cy="899478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1079165" y="2526511"/>
            <a:ext cx="561372" cy="2251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790959" y="1257342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梯形 68"/>
          <p:cNvSpPr/>
          <p:nvPr/>
        </p:nvSpPr>
        <p:spPr>
          <a:xfrm>
            <a:off x="2078991" y="1977422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-250277" y="581709"/>
            <a:ext cx="1440160" cy="1407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-161801" y="5344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-9401" y="6868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142999" y="8392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295399" y="9916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447799" y="11440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00199" y="12964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752599" y="14488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904999" y="16012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1079403" y="1746903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1241183" y="2416269"/>
            <a:ext cx="200490" cy="2443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460517" y="1365354"/>
            <a:ext cx="338554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/>
              <a:t>系统校准</a:t>
            </a:r>
            <a:endParaRPr lang="zh-CN" altLang="en-US" sz="1000" dirty="0"/>
          </a:p>
        </p:txBody>
      </p:sp>
      <p:sp>
        <p:nvSpPr>
          <p:cNvPr id="82" name="圆角矩形 81"/>
          <p:cNvSpPr/>
          <p:nvPr/>
        </p:nvSpPr>
        <p:spPr>
          <a:xfrm>
            <a:off x="1523584" y="659129"/>
            <a:ext cx="432048" cy="271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1652574" y="718692"/>
            <a:ext cx="174068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1780922" y="587121"/>
            <a:ext cx="10270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数据 84"/>
          <p:cNvSpPr/>
          <p:nvPr/>
        </p:nvSpPr>
        <p:spPr>
          <a:xfrm rot="10800000">
            <a:off x="-175121" y="714419"/>
            <a:ext cx="1080120" cy="54181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-9401" y="839281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-50831" y="975884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-120370" y="1099693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-324446" y="417610"/>
            <a:ext cx="3407967" cy="26666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562763" y="2526511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投影仪</a:t>
            </a:r>
            <a:endParaRPr lang="zh-CN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1189883" y="396272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相机</a:t>
            </a:r>
            <a:endParaRPr lang="zh-CN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-328348" y="1357083"/>
            <a:ext cx="1171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平移台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3457" y="458598"/>
            <a:ext cx="923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校准平面</a:t>
            </a:r>
            <a:endParaRPr lang="zh-CN" altLang="en-US" sz="1000" dirty="0"/>
          </a:p>
        </p:txBody>
      </p:sp>
      <p:sp>
        <p:nvSpPr>
          <p:cNvPr id="2068" name="右箭头 2067"/>
          <p:cNvSpPr/>
          <p:nvPr/>
        </p:nvSpPr>
        <p:spPr>
          <a:xfrm>
            <a:off x="6991713" y="1788904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右箭头 102"/>
          <p:cNvSpPr/>
          <p:nvPr/>
        </p:nvSpPr>
        <p:spPr>
          <a:xfrm>
            <a:off x="3141064" y="1601281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右箭头 103"/>
          <p:cNvSpPr/>
          <p:nvPr/>
        </p:nvSpPr>
        <p:spPr>
          <a:xfrm rot="5400000">
            <a:off x="8158655" y="3891684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右箭头 104"/>
          <p:cNvSpPr/>
          <p:nvPr/>
        </p:nvSpPr>
        <p:spPr>
          <a:xfrm rot="10800000">
            <a:off x="7171808" y="4487297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右箭头 105"/>
          <p:cNvSpPr/>
          <p:nvPr/>
        </p:nvSpPr>
        <p:spPr>
          <a:xfrm rot="10800000">
            <a:off x="5709634" y="4428385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 rot="10800000">
            <a:off x="4167084" y="4484844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右箭头 108"/>
          <p:cNvSpPr/>
          <p:nvPr/>
        </p:nvSpPr>
        <p:spPr>
          <a:xfrm rot="5400000">
            <a:off x="2745867" y="3510068"/>
            <a:ext cx="504057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80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可选过程 13"/>
          <p:cNvSpPr/>
          <p:nvPr/>
        </p:nvSpPr>
        <p:spPr>
          <a:xfrm>
            <a:off x="2338689" y="2097578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系</a:t>
            </a:r>
            <a:r>
              <a:rPr lang="zh-CN" altLang="en-US" sz="900" dirty="0" smtClean="0">
                <a:solidFill>
                  <a:schemeClr val="tx1"/>
                </a:solidFill>
              </a:rPr>
              <a:t>统校准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3491880" y="1138836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投影成像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3491880" y="1646397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数字相</a:t>
            </a:r>
            <a:r>
              <a:rPr lang="zh-CN" altLang="en-US" sz="900" dirty="0" smtClean="0">
                <a:solidFill>
                  <a:schemeClr val="tx1"/>
                </a:solidFill>
              </a:rPr>
              <a:t>移</a:t>
            </a:r>
            <a:endParaRPr lang="en-US" altLang="zh-CN" sz="900" dirty="0" smtClean="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2428169" y="1139839"/>
            <a:ext cx="648072" cy="286027"/>
          </a:xfrm>
          <a:prstGeom prst="flowChartMulti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428169" y="1237133"/>
            <a:ext cx="54112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28169" y="1361249"/>
            <a:ext cx="54112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5600" y="836712"/>
            <a:ext cx="1333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不同频率的条文图样</a:t>
            </a:r>
            <a:endParaRPr lang="zh-CN" altLang="en-US" sz="900" dirty="0"/>
          </a:p>
        </p:txBody>
      </p:sp>
      <p:sp>
        <p:nvSpPr>
          <p:cNvPr id="23" name="流程图: 可选过程 22"/>
          <p:cNvSpPr/>
          <p:nvPr/>
        </p:nvSpPr>
        <p:spPr>
          <a:xfrm>
            <a:off x="4394484" y="1138836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条纹去除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流程图: 可选过程 23"/>
          <p:cNvSpPr/>
          <p:nvPr/>
        </p:nvSpPr>
        <p:spPr>
          <a:xfrm>
            <a:off x="4394484" y="1674205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相位展开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流程图: 可选过程 24"/>
          <p:cNvSpPr/>
          <p:nvPr/>
        </p:nvSpPr>
        <p:spPr>
          <a:xfrm>
            <a:off x="3491880" y="2276872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高度转换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流程图: 磁盘 25"/>
          <p:cNvSpPr/>
          <p:nvPr/>
        </p:nvSpPr>
        <p:spPr>
          <a:xfrm>
            <a:off x="3578269" y="393132"/>
            <a:ext cx="475402" cy="44358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22485" y="116632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被测物体</a:t>
            </a:r>
            <a:endParaRPr lang="zh-CN" altLang="en-US" sz="900" dirty="0"/>
          </a:p>
        </p:txBody>
      </p:sp>
      <p:sp>
        <p:nvSpPr>
          <p:cNvPr id="28" name="流程图: 磁盘 27"/>
          <p:cNvSpPr/>
          <p:nvPr/>
        </p:nvSpPr>
        <p:spPr>
          <a:xfrm>
            <a:off x="4516823" y="2420888"/>
            <a:ext cx="475402" cy="44358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411624" y="2161456"/>
            <a:ext cx="9524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绝对三维模型</a:t>
            </a:r>
            <a:endParaRPr lang="zh-CN" altLang="en-US" sz="900" dirty="0"/>
          </a:p>
        </p:txBody>
      </p:sp>
      <p:cxnSp>
        <p:nvCxnSpPr>
          <p:cNvPr id="31" name="直接箭头连接符 30"/>
          <p:cNvCxnSpPr>
            <a:stCxn id="17" idx="3"/>
            <a:endCxn id="15" idx="1"/>
          </p:cNvCxnSpPr>
          <p:nvPr/>
        </p:nvCxnSpPr>
        <p:spPr>
          <a:xfrm flipV="1">
            <a:off x="3076241" y="1282852"/>
            <a:ext cx="4156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1" idx="2"/>
            <a:endCxn id="14" idx="0"/>
          </p:cNvCxnSpPr>
          <p:nvPr/>
        </p:nvCxnSpPr>
        <p:spPr>
          <a:xfrm rot="5400000">
            <a:off x="2353425" y="1752273"/>
            <a:ext cx="690610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4" idx="3"/>
            <a:endCxn id="25" idx="1"/>
          </p:cNvCxnSpPr>
          <p:nvPr/>
        </p:nvCxnSpPr>
        <p:spPr>
          <a:xfrm>
            <a:off x="3058769" y="2241594"/>
            <a:ext cx="433111" cy="17929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 rot="5400000">
            <a:off x="3947253" y="1290309"/>
            <a:ext cx="135341" cy="14792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275324" y="2097578"/>
            <a:ext cx="0" cy="1440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5" idx="2"/>
            <a:endCxn id="16" idx="0"/>
          </p:cNvCxnSpPr>
          <p:nvPr/>
        </p:nvCxnSpPr>
        <p:spPr>
          <a:xfrm>
            <a:off x="3851920" y="1426868"/>
            <a:ext cx="0" cy="219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6" idx="3"/>
            <a:endCxn id="23" idx="1"/>
          </p:cNvCxnSpPr>
          <p:nvPr/>
        </p:nvCxnSpPr>
        <p:spPr>
          <a:xfrm flipV="1">
            <a:off x="4211960" y="1282852"/>
            <a:ext cx="182524" cy="50756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3" idx="2"/>
            <a:endCxn id="24" idx="0"/>
          </p:cNvCxnSpPr>
          <p:nvPr/>
        </p:nvCxnSpPr>
        <p:spPr>
          <a:xfrm>
            <a:off x="4754524" y="1426868"/>
            <a:ext cx="0" cy="2473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25" idx="3"/>
          </p:cNvCxnSpPr>
          <p:nvPr/>
        </p:nvCxnSpPr>
        <p:spPr>
          <a:xfrm>
            <a:off x="4211960" y="2420888"/>
            <a:ext cx="1996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3854587" y="953131"/>
            <a:ext cx="0" cy="1867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1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146</Words>
  <Application>Microsoft Office PowerPoint</Application>
  <PresentationFormat>全屏显示(4:3)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主题​​</vt:lpstr>
      <vt:lpstr>文档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17</cp:revision>
  <dcterms:created xsi:type="dcterms:W3CDTF">2019-05-18T02:07:58Z</dcterms:created>
  <dcterms:modified xsi:type="dcterms:W3CDTF">2019-05-18T09:19:20Z</dcterms:modified>
</cp:coreProperties>
</file>