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1111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系统校准</a:t>
            </a:r>
            <a:endParaRPr lang="en-US" altLang="zh-CN" dirty="0" smtClean="0"/>
          </a:p>
          <a:p>
            <a:r>
              <a:rPr lang="zh-CN" altLang="en-US" dirty="0" smtClean="0"/>
              <a:t>数字相移</a:t>
            </a:r>
            <a:endParaRPr lang="en-US" altLang="zh-CN" dirty="0" smtClean="0"/>
          </a:p>
          <a:p>
            <a:r>
              <a:rPr lang="zh-CN" altLang="en-US" dirty="0"/>
              <a:t>条</a:t>
            </a:r>
            <a:r>
              <a:rPr lang="zh-CN" altLang="en-US" dirty="0" smtClean="0"/>
              <a:t>纹去除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位提取</a:t>
            </a:r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位展开</a:t>
            </a:r>
            <a:endParaRPr lang="en-US" altLang="zh-CN" dirty="0" smtClean="0"/>
          </a:p>
          <a:p>
            <a:r>
              <a:rPr lang="zh-CN" altLang="en-US" dirty="0" smtClean="0"/>
              <a:t>高度转换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2962501" y="4242523"/>
            <a:ext cx="634240" cy="720079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4559835" y="4252752"/>
            <a:ext cx="678859" cy="7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6071682" y="4293617"/>
            <a:ext cx="596420" cy="6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7572354" y="4279649"/>
            <a:ext cx="792087" cy="6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7996840" y="2316586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5623665" y="133740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6982" y="22957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8245014" y="30158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1935" y="24037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</a:t>
            </a:r>
            <a:r>
              <a:rPr lang="zh-CN" altLang="en-US" sz="900" dirty="0" smtClean="0"/>
              <a:t>字相移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7572354" y="426507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860386" y="498515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7307" y="437308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</a:t>
            </a:r>
            <a:r>
              <a:rPr lang="zh-CN" altLang="en-US" sz="900" dirty="0" smtClean="0"/>
              <a:t>纹去除</a:t>
            </a:r>
            <a:endParaRPr lang="zh-CN" altLang="en-US" sz="9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4" y="220565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5536631" y="977053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341264" y="2037629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76188" y="2610277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7982" y="1341108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5876014" y="2061188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8206" y="2500035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33" y="1449120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投影成像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5371958" y="794893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0948" y="854456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29296" y="722885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534711" y="424612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786" y="2610277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投影仪</a:t>
            </a:r>
            <a:endParaRPr lang="zh-CN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341264" y="511973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相机</a:t>
            </a:r>
            <a:endParaRPr lang="zh-CN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115985" y="613276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</a:t>
            </a:r>
            <a:r>
              <a:rPr lang="zh-CN" altLang="en-US" sz="900" dirty="0" smtClean="0"/>
              <a:t>测物体</a:t>
            </a:r>
            <a:endParaRPr lang="zh-CN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4201003" y="1959430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投影条纹</a:t>
            </a:r>
            <a:endParaRPr lang="zh-CN" altLang="en-US" sz="9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1" y="121649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8512701" y="101176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8138684" y="1863228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7310366" y="422768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50586" y="4254074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6338618" y="4974154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35539" y="4362086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相位提取</a:t>
            </a:r>
            <a:endParaRPr lang="zh-CN" altLang="en-US" sz="900" dirty="0"/>
          </a:p>
        </p:txBody>
      </p:sp>
      <p:sp>
        <p:nvSpPr>
          <p:cNvPr id="61" name="矩形 60"/>
          <p:cNvSpPr/>
          <p:nvPr/>
        </p:nvSpPr>
        <p:spPr>
          <a:xfrm>
            <a:off x="4559835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847867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244792" y="4350535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相位展开</a:t>
            </a:r>
            <a:endParaRPr lang="zh-CN" altLang="en-US" sz="900" dirty="0"/>
          </a:p>
        </p:txBody>
      </p:sp>
      <p:sp>
        <p:nvSpPr>
          <p:cNvPr id="65" name="矩形 64"/>
          <p:cNvSpPr/>
          <p:nvPr/>
        </p:nvSpPr>
        <p:spPr>
          <a:xfrm>
            <a:off x="2976036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3264068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61009" y="43123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 smtClean="0"/>
              <a:t>高度转换</a:t>
            </a:r>
            <a:endParaRPr lang="zh-CN" altLang="en-US" sz="900" dirty="0"/>
          </a:p>
        </p:txBody>
      </p:sp>
      <p:sp>
        <p:nvSpPr>
          <p:cNvPr id="4" name="加号 3"/>
          <p:cNvSpPr/>
          <p:nvPr/>
        </p:nvSpPr>
        <p:spPr>
          <a:xfrm>
            <a:off x="8125830" y="1262522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4184239" y="878658"/>
            <a:ext cx="636609" cy="807785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1739608" y="893287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00" y="14333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1544241" y="1953863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79165" y="2526511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90959" y="12573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078991" y="19774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-250277" y="581709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-161801" y="534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9401" y="686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42999" y="839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95399" y="9916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7799" y="11440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0199" y="1296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52599" y="1448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04999" y="1601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79403" y="1746903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1183" y="2416269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460517" y="1365354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/>
              <a:t>系统校准</a:t>
            </a:r>
            <a:endParaRPr lang="zh-CN" altLang="en-US" sz="1000" dirty="0"/>
          </a:p>
        </p:txBody>
      </p:sp>
      <p:sp>
        <p:nvSpPr>
          <p:cNvPr id="82" name="圆角矩形 81"/>
          <p:cNvSpPr/>
          <p:nvPr/>
        </p:nvSpPr>
        <p:spPr>
          <a:xfrm>
            <a:off x="1523584" y="65912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652574" y="71869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780922" y="58712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-175121" y="714419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9401" y="8392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50831" y="975884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-120370" y="1099693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-324446" y="417610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763" y="2526511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投影仪</a:t>
            </a:r>
            <a:endParaRPr lang="zh-CN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189883" y="396272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相机</a:t>
            </a:r>
            <a:endParaRPr lang="zh-CN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-328348" y="1357083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57" y="458598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校准平面</a:t>
            </a:r>
            <a:endParaRPr lang="zh-CN" altLang="en-US" sz="1000" dirty="0"/>
          </a:p>
        </p:txBody>
      </p:sp>
      <p:sp>
        <p:nvSpPr>
          <p:cNvPr id="2068" name="右箭头 2067"/>
          <p:cNvSpPr/>
          <p:nvPr/>
        </p:nvSpPr>
        <p:spPr>
          <a:xfrm>
            <a:off x="6991713" y="178890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141064" y="1601281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5400000">
            <a:off x="8158655" y="389168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10800000">
            <a:off x="7171808" y="4487297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10800000">
            <a:off x="5709634" y="4428385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 rot="10800000">
            <a:off x="4167084" y="448484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5400000">
            <a:off x="2745867" y="3510068"/>
            <a:ext cx="504057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</a:t>
            </a:r>
            <a:r>
              <a:rPr lang="zh-CN" altLang="en-US" sz="900" dirty="0" smtClean="0">
                <a:solidFill>
                  <a:schemeClr val="tx1"/>
                </a:solidFill>
              </a:rPr>
              <a:t>统校准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投影成像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</a:t>
            </a:r>
            <a:r>
              <a:rPr lang="zh-CN" altLang="en-US" sz="900" dirty="0" smtClean="0">
                <a:solidFill>
                  <a:schemeClr val="tx1"/>
                </a:solidFill>
              </a:rPr>
              <a:t>移</a:t>
            </a:r>
            <a:endParaRPr lang="en-US" altLang="zh-CN" sz="900" dirty="0" smtClean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不同频率的条文图样</a:t>
            </a:r>
            <a:endParaRPr lang="zh-CN" altLang="en-US" sz="900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条纹去除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相位展开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高度转换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被测物体</a:t>
            </a:r>
            <a:endParaRPr lang="zh-CN" altLang="en-US" sz="900" dirty="0"/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绝对三维模型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480000">
            <a:off x="3323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480000">
            <a:off x="3475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480000">
            <a:off x="3628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480000">
            <a:off x="3780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480000">
            <a:off x="3932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480000">
            <a:off x="4085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480000">
            <a:off x="4237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480000">
            <a:off x="4390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480000">
            <a:off x="4542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480000">
            <a:off x="4694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480000">
            <a:off x="4847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480000">
            <a:off x="4999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433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585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737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890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042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195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347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499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652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804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957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109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915"/>
              </p:ext>
            </p:extLst>
          </p:nvPr>
        </p:nvGraphicFramePr>
        <p:xfrm>
          <a:off x="1879600" y="2389188"/>
          <a:ext cx="5384801" cy="2263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014"/>
                <a:gridCol w="2208498"/>
                <a:gridCol w="2351289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函数名称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单周期函数表达式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单周期傅立叶级数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方波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锯齿波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8199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三角波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/>
              <p:cNvSpPr txBox="1"/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1100" b="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1100" b="0" i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5"/>
              <p:cNvSpPr txBox="1"/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blipFill rotWithShape="1">
                <a:blip r:embed="rId3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/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"/>
              <p:cNvSpPr txBox="1"/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1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blipFill rotWithShape="1">
                <a:blip r:embed="rId5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9"/>
              <p:cNvSpPr txBox="1"/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1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−1)/2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blipFill rotWithShape="1">
                <a:blip r:embed="rId6"/>
                <a:stretch>
                  <a:fillRect l="-1872"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0"/>
              <p:cNvSpPr txBox="1"/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𝑇</m:t>
                      </m:r>
                      <m:r>
                        <a:rPr lang="en-US" altLang="zh-CN" sz="1100" b="0" i="1">
                          <a:latin typeface="Cambria Math"/>
                        </a:rPr>
                        <m:t>(</m:t>
                      </m:r>
                      <m:r>
                        <a:rPr lang="en-US" altLang="zh-CN" sz="1100" b="0" i="1">
                          <a:latin typeface="Cambria Math"/>
                        </a:rPr>
                        <m:t>𝑥</m:t>
                      </m:r>
                      <m:r>
                        <a:rPr lang="en-US" altLang="zh-CN" sz="11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blipFill rotWithShape="1"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7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295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25</cp:revision>
  <dcterms:created xsi:type="dcterms:W3CDTF">2019-05-18T02:07:58Z</dcterms:created>
  <dcterms:modified xsi:type="dcterms:W3CDTF">2019-05-19T08:58:39Z</dcterms:modified>
</cp:coreProperties>
</file>