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8"/>
  </p:handoutMasterIdLst>
  <p:sldIdLst>
    <p:sldId id="256" r:id="rId3"/>
    <p:sldId id="257" r:id="rId4"/>
    <p:sldId id="271" r:id="rId5"/>
    <p:sldId id="269" r:id="rId6"/>
    <p:sldId id="259" r:id="rId7"/>
    <p:sldId id="260" r:id="rId8"/>
    <p:sldId id="261" r:id="rId9"/>
    <p:sldId id="268" r:id="rId11"/>
    <p:sldId id="263" r:id="rId12"/>
    <p:sldId id="266" r:id="rId13"/>
    <p:sldId id="262" r:id="rId14"/>
    <p:sldId id="267" r:id="rId15"/>
    <p:sldId id="270" r:id="rId16"/>
    <p:sldId id="264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0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 sz="4800">
                <a:latin typeface="Times New Roman" panose="02020603050405020304" charset="0"/>
                <a:cs typeface="Times New Roman" panose="02020603050405020304" charset="0"/>
              </a:rPr>
              <a:t>Home comfort</a:t>
            </a:r>
            <a:endParaRPr lang="en-US" altLang="ru-RU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/>
              <a:t>Подготовили: Стародубов Фёдор и Золотенко Степан</a:t>
            </a:r>
            <a:endParaRPr lang="en-US" altLang="en-US"/>
          </a:p>
        </p:txBody>
      </p:sp>
    </p:spTree>
  </p:cSld>
  <p:clrMapOvr>
    <a:masterClrMapping/>
  </p:clrMapOvr>
  <p:transition spd="slow"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>
                <a:sym typeface="+mn-ea"/>
              </a:rPr>
              <a:t>Режим подачи заявки на работу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</a:rPr>
              <a:t>Далее ваша заявка остаётся на </a:t>
            </a:r>
            <a:r>
              <a:rPr lang="ru-RU" altLang="en-US" sz="2400" b="1" dirty="0" err="1">
                <a:latin typeface="Times New Roman" panose="02020603050405020304" charset="0"/>
                <a:cs typeface="Times New Roman" panose="02020603050405020304" charset="0"/>
              </a:rPr>
              <a:t>осмотрении</a:t>
            </a:r>
            <a:endParaRPr lang="ru-RU" altLang="en-US" sz="2400" b="1" dirty="0" err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ru-RU" altLang="ru-RU" sz="2400" b="1" dirty="0">
                <a:latin typeface="Times New Roman" panose="02020603050405020304" charset="0"/>
                <a:cs typeface="Times New Roman" panose="02020603050405020304" charset="0"/>
              </a:rPr>
              <a:t>Отправляется админу и он рассматривает заявку</a:t>
            </a:r>
            <a:endParaRPr lang="ru-RU" altLang="ru-RU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>
                <a:sym typeface="+mn-ea"/>
              </a:rPr>
              <a:t>Режим покупателя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229360"/>
            <a:ext cx="10515600" cy="2678430"/>
          </a:xfrm>
        </p:spPr>
        <p:txBody>
          <a:bodyPr>
            <a:normAutofit fontScale="92500" lnSpcReduction="20000"/>
          </a:bodyPr>
          <a:lstStyle/>
          <a:p>
            <a:r>
              <a:rPr lang="ru-RU" altLang="en-US" b="1" dirty="0">
                <a:latin typeface="Times New Roman" panose="02020603050405020304" charset="0"/>
                <a:cs typeface="Times New Roman" panose="02020603050405020304" charset="0"/>
              </a:rPr>
              <a:t>Будут доступны 5 и более режимов:</a:t>
            </a:r>
            <a:endParaRPr lang="ru-RU" alt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/>
            <a:r>
              <a:rPr lang="ru-RU" altLang="en-US" b="1" dirty="0">
                <a:latin typeface="Times New Roman" panose="02020603050405020304" charset="0"/>
                <a:cs typeface="Times New Roman" panose="02020603050405020304" charset="0"/>
              </a:rPr>
              <a:t> 1 - Перейдите в меню </a:t>
            </a:r>
            <a:endParaRPr lang="ru-RU" alt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/>
            <a:r>
              <a:rPr lang="ru-RU" altLang="en-US" b="1" dirty="0">
                <a:latin typeface="Times New Roman" panose="02020603050405020304" charset="0"/>
                <a:cs typeface="Times New Roman" panose="02020603050405020304" charset="0"/>
              </a:rPr>
              <a:t> 2 - Заказ и оплата</a:t>
            </a:r>
            <a:endParaRPr lang="ru-RU" alt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/>
            <a:r>
              <a:rPr lang="ru-RU" altLang="en-US" b="1" dirty="0">
                <a:latin typeface="Times New Roman" panose="02020603050405020304" charset="0"/>
                <a:cs typeface="Times New Roman" panose="02020603050405020304" charset="0"/>
              </a:rPr>
              <a:t> 3 - Корзина</a:t>
            </a:r>
            <a:endParaRPr lang="ru-RU" alt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/>
            <a:r>
              <a:rPr lang="ru-RU" altLang="en-US" b="1" dirty="0">
                <a:latin typeface="Times New Roman" panose="02020603050405020304" charset="0"/>
                <a:cs typeface="Times New Roman" panose="02020603050405020304" charset="0"/>
              </a:rPr>
              <a:t> 4 - Редактирование корзины покупок</a:t>
            </a:r>
            <a:endParaRPr lang="ru-RU" alt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/>
            <a:r>
              <a:rPr lang="ru-RU" altLang="en-US" b="1" dirty="0">
                <a:latin typeface="Times New Roman" panose="02020603050405020304" charset="0"/>
                <a:cs typeface="Times New Roman" panose="02020603050405020304" charset="0"/>
              </a:rPr>
              <a:t> 5 - Выход</a:t>
            </a:r>
            <a:endParaRPr lang="ru-RU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>
                <a:sym typeface="+mn-ea"/>
              </a:rPr>
              <a:t>Режим покупателя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229360"/>
            <a:ext cx="10515600" cy="2678430"/>
          </a:xfrm>
        </p:spPr>
        <p:txBody>
          <a:bodyPr>
            <a:normAutofit lnSpcReduction="20000"/>
          </a:bodyPr>
          <a:lstStyle/>
          <a:p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По 1 кнопке будет меню и добавление блюд в корзину</a:t>
            </a:r>
            <a:endParaRPr lang="ru-RU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По 2 кнопке будет заказ и его оплата</a:t>
            </a:r>
            <a:endParaRPr lang="ru-RU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По 3 кнопке будет сама корзина заказа</a:t>
            </a:r>
            <a:endParaRPr lang="ru-RU" altLang="en-US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По 4 кнопке будет редактирование корзины покупок</a:t>
            </a:r>
            <a:endParaRPr lang="ru-RU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По 5 кнопке будет выход из кафе</a:t>
            </a:r>
            <a:endParaRPr lang="ru-RU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Вывод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Мы написали программу которая помогает в начале бизнеса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1085" y="3137535"/>
            <a:ext cx="4990465" cy="582930"/>
          </a:xfrm>
        </p:spPr>
        <p:txBody>
          <a:bodyPr/>
          <a:lstStyle/>
          <a:p>
            <a:r>
              <a:rPr lang="ru-RU" altLang="en-US"/>
              <a:t>Спасибо за внимание!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83870" y="2116183"/>
            <a:ext cx="10515600" cy="4379231"/>
          </a:xfrm>
        </p:spPr>
        <p:txBody>
          <a:bodyPr/>
          <a:lstStyle/>
          <a:p>
            <a:pPr algn="ctr"/>
            <a:r>
              <a:rPr lang="ru-RU" altLang="ru-RU" sz="2400" b="1" dirty="0">
                <a:latin typeface="Times New Roman" panose="02020603050405020304" charset="0"/>
                <a:cs typeface="Times New Roman" panose="02020603050405020304" charset="0"/>
              </a:rPr>
              <a:t>Цель работы:</a:t>
            </a:r>
            <a:endParaRPr lang="ru-RU" altLang="ru-RU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ru-RU" altLang="ru-RU" sz="2400" dirty="0">
                <a:latin typeface="Times New Roman" panose="02020603050405020304" charset="0"/>
                <a:cs typeface="Times New Roman" panose="02020603050405020304" charset="0"/>
              </a:rPr>
              <a:t>Создать приложение с помощью библиотеки </a:t>
            </a:r>
            <a:r>
              <a:rPr lang="en-US" altLang="ru-RU" sz="2400" dirty="0" err="1">
                <a:latin typeface="Times New Roman" panose="02020603050405020304" charset="0"/>
                <a:cs typeface="Times New Roman" panose="02020603050405020304" charset="0"/>
              </a:rPr>
              <a:t>tkinter</a:t>
            </a:r>
            <a:r>
              <a:rPr lang="en-US" altLang="ru-RU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ru-RU" sz="2400" dirty="0">
                <a:latin typeface="Times New Roman" panose="02020603050405020304" charset="0"/>
                <a:cs typeface="Times New Roman" panose="02020603050405020304" charset="0"/>
              </a:rPr>
              <a:t>для того чтобы упростить работу </a:t>
            </a:r>
            <a:r>
              <a:rPr lang="ru-RU" altLang="ru-RU" sz="2400" dirty="0" err="1">
                <a:latin typeface="Times New Roman" panose="02020603050405020304" charset="0"/>
                <a:cs typeface="Times New Roman" panose="02020603050405020304" charset="0"/>
              </a:rPr>
              <a:t>начинаюшим</a:t>
            </a:r>
            <a:r>
              <a:rPr lang="ru-RU" altLang="ru-RU" sz="2400" dirty="0">
                <a:latin typeface="Times New Roman" panose="02020603050405020304" charset="0"/>
                <a:cs typeface="Times New Roman" panose="02020603050405020304" charset="0"/>
              </a:rPr>
              <a:t> бизнесменам в поиске работников и клиентов.</a:t>
            </a:r>
            <a:endParaRPr lang="ru-RU" altLang="ru-RU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ru-RU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Библиотеки которые мы использовали</a:t>
            </a:r>
            <a:endParaRPr lang="ru-RU" altLang="en-US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 json</a:t>
            </a:r>
            <a:endParaRPr lang="ru-RU" altLang="en-US"/>
          </a:p>
          <a:p>
            <a:r>
              <a:rPr lang="ru-RU" altLang="en-US"/>
              <a:t> tkinter</a:t>
            </a:r>
            <a:endParaRPr lang="ru-RU" altLang="en-US"/>
          </a:p>
          <a:p>
            <a:r>
              <a:rPr lang="ru-RU" altLang="en-US"/>
              <a:t> webbrowser</a:t>
            </a:r>
            <a:endParaRPr lang="ru-RU" altLang="en-US"/>
          </a:p>
          <a:p>
            <a:r>
              <a:rPr lang="ru-RU" altLang="en-US"/>
              <a:t>random</a:t>
            </a:r>
            <a:endParaRPr lang="ru-RU" altLang="en-US"/>
          </a:p>
          <a:p>
            <a:r>
              <a:rPr lang="ru-RU" altLang="en-US"/>
              <a:t>string</a:t>
            </a:r>
            <a:endParaRPr lang="ru-RU" altLang="en-US"/>
          </a:p>
          <a:p>
            <a:r>
              <a:rPr lang="ru-RU" altLang="en-US"/>
              <a:t>collections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83870" y="2116183"/>
            <a:ext cx="10515600" cy="4379231"/>
          </a:xfrm>
        </p:spPr>
        <p:txBody>
          <a:bodyPr/>
          <a:lstStyle/>
          <a:p>
            <a:pPr marL="3657600" lvl="8" indent="457200">
              <a:buNone/>
            </a:pPr>
            <a:r>
              <a:rPr lang="ru-RU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Проблемма</a:t>
            </a:r>
            <a:endParaRPr lang="ru-RU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ru-RU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ru-RU" dirty="0"/>
              <a:t>На данный момент открывается очень много бизнесов и предренимателям необходимма программа для удобного начала своего бизнеса. </a:t>
            </a:r>
            <a:endParaRPr lang="ru-RU" alt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/>
              <a:t>Что необходимо для начинающего бизнесмена?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1. Необходима база работников, а также реализовка добавления и увольнения новых работников.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2. Удобный интерфейс для посетителей и новых работников.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3. Реализация покупки товаров покупателями.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4. Реализация раздела для подачи заявки на работу.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Описание приложения и его создание.</a:t>
            </a:r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4930775" y="1393825"/>
            <a:ext cx="2436495" cy="570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 sz="3600" b="1" dirty="0"/>
              <a:t>Разделы</a:t>
            </a:r>
            <a:endParaRPr lang="ru-RU" altLang="en-US" sz="3600" b="1" dirty="0"/>
          </a:p>
        </p:txBody>
      </p:sp>
      <p:cxnSp>
        <p:nvCxnSpPr>
          <p:cNvPr id="5" name="Прямая со стрелкой 4"/>
          <p:cNvCxnSpPr>
            <a:endCxn id="8" idx="0"/>
          </p:cNvCxnSpPr>
          <p:nvPr/>
        </p:nvCxnSpPr>
        <p:spPr>
          <a:xfrm flipH="1">
            <a:off x="3024505" y="2008505"/>
            <a:ext cx="2901315" cy="153289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endCxn id="10" idx="0"/>
          </p:cNvCxnSpPr>
          <p:nvPr/>
        </p:nvCxnSpPr>
        <p:spPr>
          <a:xfrm>
            <a:off x="5935345" y="2006600"/>
            <a:ext cx="3354705" cy="154432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5912485" y="2009775"/>
            <a:ext cx="10160" cy="154114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Текстовое поле 7"/>
          <p:cNvSpPr txBox="1"/>
          <p:nvPr/>
        </p:nvSpPr>
        <p:spPr>
          <a:xfrm>
            <a:off x="1482090" y="3541395"/>
            <a:ext cx="3084830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/>
              <a:t>Режим Администратора  </a:t>
            </a:r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4775200" y="3550920"/>
            <a:ext cx="227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dirty="0"/>
              <a:t>Режим покупателя</a:t>
            </a:r>
            <a:endParaRPr lang="ru-RU" altLang="en-US" dirty="0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7258050" y="35509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/>
              <a:t>Режим подачи заявки на работу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>
                <a:sym typeface="+mn-ea"/>
              </a:rPr>
              <a:t>Режим Администратора 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076688"/>
            <a:ext cx="10515600" cy="2553970"/>
          </a:xfrm>
        </p:spPr>
        <p:txBody>
          <a:bodyPr/>
          <a:lstStyle/>
          <a:p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</a:rPr>
              <a:t>Будут 5 и более режимов: </a:t>
            </a:r>
            <a:endParaRPr lang="ru-RU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/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</a:rPr>
              <a:t>Добавить сотрудника</a:t>
            </a:r>
            <a:endParaRPr lang="ru-RU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/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</a:rPr>
              <a:t>Просмотреть сотрудников</a:t>
            </a:r>
            <a:endParaRPr lang="ru-RU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/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</a:rPr>
              <a:t>Редактирование сотрудников</a:t>
            </a:r>
            <a:endParaRPr lang="ru-RU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/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</a:rPr>
              <a:t>Увольнение сотрудника</a:t>
            </a:r>
            <a:endParaRPr lang="ru-RU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/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</a:rPr>
              <a:t>Посмотреть всех желающих устроиться на работу</a:t>
            </a:r>
            <a:endParaRPr lang="ru-RU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/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</a:rPr>
              <a:t>Устроить на работу всех желающих</a:t>
            </a:r>
            <a:endParaRPr lang="ru-RU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/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</a:rPr>
              <a:t>Стать банкротом и уволить всех</a:t>
            </a:r>
            <a:endParaRPr lang="ru-RU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609600" y="4892766"/>
            <a:ext cx="11213465" cy="2057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ru-RU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>
                <a:sym typeface="+mn-ea"/>
              </a:rPr>
              <a:t>Режим Администратора 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076688"/>
            <a:ext cx="10515600" cy="2553970"/>
          </a:xfrm>
        </p:spPr>
        <p:txBody>
          <a:bodyPr/>
          <a:lstStyle/>
          <a:p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База работников будет </a:t>
            </a:r>
            <a:r>
              <a:rPr lang="ru-RU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реализованна</a:t>
            </a:r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на </a:t>
            </a:r>
            <a:r>
              <a:rPr lang="ru-RU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джейсон</a:t>
            </a:r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файле, в нём будут все кто уже работает в фирме.</a:t>
            </a:r>
            <a:endParaRPr lang="ru-RU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База желающих работать будет </a:t>
            </a:r>
            <a:r>
              <a:rPr lang="ru-RU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реализованна</a:t>
            </a:r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на </a:t>
            </a:r>
            <a:r>
              <a:rPr lang="ru-RU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джейсон</a:t>
            </a:r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файле, в нём будут все кто подал заявку на работу и </a:t>
            </a:r>
            <a:r>
              <a:rPr lang="ru-RU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реализованна</a:t>
            </a:r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ru-RU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системма</a:t>
            </a:r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ответа на заявку.</a:t>
            </a:r>
            <a:endParaRPr lang="ru-RU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609600" y="4892766"/>
            <a:ext cx="11213465" cy="2057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ru-RU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>
                <a:sym typeface="+mn-ea"/>
              </a:rPr>
              <a:t>Режим подачи заявки на работу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</a:rPr>
              <a:t>Вы заполняете анкету</a:t>
            </a:r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</a:rPr>
              <a:t>в телеграмме где указываете всё, что от вас хотят. </a:t>
            </a:r>
            <a:endParaRPr lang="ru-RU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400" b="1" dirty="0">
                <a:latin typeface="Times New Roman" panose="02020603050405020304" charset="0"/>
                <a:cs typeface="Times New Roman" panose="02020603050405020304" charset="0"/>
              </a:rPr>
              <a:t>Далее вводите код который вам рандомно генерируется</a:t>
            </a:r>
            <a:endParaRPr lang="ru-RU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2027</Words>
  <Application>WPS Presentation</Application>
  <PresentationFormat>Широкоэкранный</PresentationFormat>
  <Paragraphs>90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Gear Drives</vt:lpstr>
      <vt:lpstr>Home comfort</vt:lpstr>
      <vt:lpstr>PowerPoint 演示文稿</vt:lpstr>
      <vt:lpstr>PowerPoint 演示文稿</vt:lpstr>
      <vt:lpstr>PowerPoint 演示文稿</vt:lpstr>
      <vt:lpstr>Что необходимо для начинающего бизнесмена?</vt:lpstr>
      <vt:lpstr>Описание приложения и его создание.</vt:lpstr>
      <vt:lpstr>Режим Администратора  </vt:lpstr>
      <vt:lpstr>Режим Администратора  </vt:lpstr>
      <vt:lpstr>Режим подачи заявки на работу</vt:lpstr>
      <vt:lpstr>Режим подачи заявки на работу</vt:lpstr>
      <vt:lpstr>Режим покупателя</vt:lpstr>
      <vt:lpstr>Режим покупателя</vt:lpstr>
      <vt:lpstr>PowerPoint 演示文稿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Алексей Стародубов</dc:creator>
  <cp:lastModifiedBy>Unicum_Students</cp:lastModifiedBy>
  <cp:revision>5</cp:revision>
  <dcterms:created xsi:type="dcterms:W3CDTF">2024-03-22T08:28:00Z</dcterms:created>
  <dcterms:modified xsi:type="dcterms:W3CDTF">2024-05-03T08:19:13Z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1049-12.2.0.16731</vt:lpwstr>
  </property>
  <property fmtid="{D5CDD505-2E9C-101B-9397-08002B2CF9AE}" pid="3" name="ICV">
    <vt:lpwstr>EA721AF21A014C1CA2692F84ADA18B97_12</vt:lpwstr>
  </property>
</Properties>
</file>