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2" r:id="rId1"/>
  </p:sldMasterIdLst>
  <p:notesMasterIdLst>
    <p:notesMasterId r:id="rId9"/>
  </p:notesMasterIdLst>
  <p:handoutMasterIdLst>
    <p:handoutMasterId r:id="rId10"/>
  </p:handoutMasterIdLst>
  <p:sldIdLst>
    <p:sldId id="256" r:id="rId2"/>
    <p:sldId id="260" r:id="rId3"/>
    <p:sldId id="269" r:id="rId4"/>
    <p:sldId id="268" r:id="rId5"/>
    <p:sldId id="262" r:id="rId6"/>
    <p:sldId id="267"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551"/>
    <a:srgbClr val="B72E91"/>
    <a:srgbClr val="293B97"/>
    <a:srgbClr val="1E2785"/>
    <a:srgbClr val="313131"/>
    <a:srgbClr val="1E297F"/>
    <a:srgbClr val="424242"/>
    <a:srgbClr val="F4F4F4"/>
    <a:srgbClr val="F4F498"/>
    <a:srgbClr val="98989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87" autoAdjust="0"/>
    <p:restoredTop sz="93063" autoAdjust="0"/>
  </p:normalViewPr>
  <p:slideViewPr>
    <p:cSldViewPr snapToGrid="0" snapToObjects="1">
      <p:cViewPr varScale="1">
        <p:scale>
          <a:sx n="74" d="100"/>
          <a:sy n="74" d="100"/>
        </p:scale>
        <p:origin x="754" y="4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7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3FDBB95-2919-BA49-BF3E-F989F8D69C19}" type="datetimeFigureOut">
              <a:rPr lang="en-US" smtClean="0"/>
              <a:t>9/20/2020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D7869F8-E71A-D14F-A8BC-587CDE7D4EBD}" type="slidenum">
              <a:rPr lang="en-US" smtClean="0"/>
              <a:t>‹#›</a:t>
            </a:fld>
            <a:endParaRPr lang="en-US"/>
          </a:p>
        </p:txBody>
      </p:sp>
    </p:spTree>
    <p:extLst>
      <p:ext uri="{BB962C8B-B14F-4D97-AF65-F5344CB8AC3E}">
        <p14:creationId xmlns:p14="http://schemas.microsoft.com/office/powerpoint/2010/main" val="37522047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E34D1-F639-E448-89D5-A8813FF58557}" type="datetimeFigureOut">
              <a:rPr lang="en-US" smtClean="0"/>
              <a:t>9/20/2020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lv-LV" smtClean="0"/>
              <a:t>Click to edit Master text styles</a:t>
            </a:r>
          </a:p>
          <a:p>
            <a:pPr lvl="1"/>
            <a:r>
              <a:rPr lang="lv-LV" smtClean="0"/>
              <a:t>Second level</a:t>
            </a:r>
          </a:p>
          <a:p>
            <a:pPr lvl="2"/>
            <a:r>
              <a:rPr lang="lv-LV" smtClean="0"/>
              <a:t>Third level</a:t>
            </a:r>
          </a:p>
          <a:p>
            <a:pPr lvl="3"/>
            <a:r>
              <a:rPr lang="lv-LV" smtClean="0"/>
              <a:t>Fourth level</a:t>
            </a:r>
          </a:p>
          <a:p>
            <a:pPr lvl="4"/>
            <a:r>
              <a:rPr lang="lv-LV"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2579E2-A0C5-8541-B354-36B522AD5324}" type="slidenum">
              <a:rPr lang="en-US" smtClean="0"/>
              <a:t>‹#›</a:t>
            </a:fld>
            <a:endParaRPr lang="en-US"/>
          </a:p>
        </p:txBody>
      </p:sp>
    </p:spTree>
    <p:extLst>
      <p:ext uri="{BB962C8B-B14F-4D97-AF65-F5344CB8AC3E}">
        <p14:creationId xmlns:p14="http://schemas.microsoft.com/office/powerpoint/2010/main" val="30825970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slaids">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69"/>
            <a:ext cx="12192000" cy="6856661"/>
          </a:xfrm>
          <a:prstGeom prst="rect">
            <a:avLst/>
          </a:prstGeom>
        </p:spPr>
      </p:pic>
      <p:sp>
        <p:nvSpPr>
          <p:cNvPr id="3" name="Text Placeholder 2"/>
          <p:cNvSpPr>
            <a:spLocks noGrp="1"/>
          </p:cNvSpPr>
          <p:nvPr>
            <p:ph type="body" sz="quarter" idx="11" hasCustomPrompt="1"/>
          </p:nvPr>
        </p:nvSpPr>
        <p:spPr>
          <a:xfrm>
            <a:off x="874185" y="3314700"/>
            <a:ext cx="10619316" cy="495300"/>
          </a:xfrm>
        </p:spPr>
        <p:txBody>
          <a:bodyP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700">
                <a:solidFill>
                  <a:srgbClr val="005551"/>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lv-LV" sz="2700" dirty="0" err="1" smtClean="0"/>
              <a:t>Text</a:t>
            </a:r>
            <a:r>
              <a:rPr lang="lv-LV" sz="2700" dirty="0" smtClean="0"/>
              <a:t>, </a:t>
            </a:r>
            <a:r>
              <a:rPr lang="lv-LV" sz="2700" dirty="0" err="1" smtClean="0"/>
              <a:t>text</a:t>
            </a:r>
            <a:r>
              <a:rPr lang="lv-LV" sz="2700" dirty="0" smtClean="0"/>
              <a:t>, </a:t>
            </a:r>
            <a:r>
              <a:rPr lang="lv-LV" sz="2700" dirty="0" err="1" smtClean="0"/>
              <a:t>text</a:t>
            </a:r>
            <a:endParaRPr lang="en-US" sz="2700" dirty="0" smtClean="0"/>
          </a:p>
        </p:txBody>
      </p:sp>
      <p:sp>
        <p:nvSpPr>
          <p:cNvPr id="11" name="Text Placeholder 10"/>
          <p:cNvSpPr>
            <a:spLocks noGrp="1"/>
          </p:cNvSpPr>
          <p:nvPr>
            <p:ph type="body" sz="quarter" idx="14" hasCustomPrompt="1"/>
          </p:nvPr>
        </p:nvSpPr>
        <p:spPr>
          <a:xfrm>
            <a:off x="846667" y="4162426"/>
            <a:ext cx="10619316" cy="276225"/>
          </a:xfrm>
        </p:spPr>
        <p:txBody>
          <a:bodyPr>
            <a:noAutofit/>
          </a:bodyPr>
          <a:lstStyle>
            <a:lvl1pPr marL="0" indent="0" algn="l">
              <a:buNone/>
              <a:defRPr sz="1400" baseline="0">
                <a:solidFill>
                  <a:srgbClr val="005551"/>
                </a:solidFill>
              </a:defRPr>
            </a:lvl1pPr>
          </a:lstStyle>
          <a:p>
            <a:pPr lvl="0"/>
            <a:r>
              <a:rPr lang="lv-LV" dirty="0" smtClean="0"/>
              <a:t>Vārds, uzvārds</a:t>
            </a:r>
          </a:p>
        </p:txBody>
      </p:sp>
      <p:sp>
        <p:nvSpPr>
          <p:cNvPr id="13" name="Text Placeholder 12"/>
          <p:cNvSpPr>
            <a:spLocks noGrp="1"/>
          </p:cNvSpPr>
          <p:nvPr>
            <p:ph type="body" sz="quarter" idx="15" hasCustomPrompt="1"/>
          </p:nvPr>
        </p:nvSpPr>
        <p:spPr>
          <a:xfrm>
            <a:off x="846667" y="4438650"/>
            <a:ext cx="10619316" cy="285750"/>
          </a:xfrm>
        </p:spPr>
        <p:txBody>
          <a:bodyPr>
            <a:noAutofit/>
          </a:bodyPr>
          <a:lstStyle>
            <a:lvl1pPr marL="0" indent="0" algn="l">
              <a:buNone/>
              <a:defRPr sz="1400">
                <a:solidFill>
                  <a:srgbClr val="005551"/>
                </a:solidFill>
              </a:defRPr>
            </a:lvl1pPr>
          </a:lstStyle>
          <a:p>
            <a:pPr lvl="0"/>
            <a:r>
              <a:rPr lang="lv-LV" sz="1400" dirty="0" smtClean="0"/>
              <a:t>Amats</a:t>
            </a:r>
            <a:endParaRPr lang="lv-LV" dirty="0"/>
          </a:p>
        </p:txBody>
      </p:sp>
      <p:sp>
        <p:nvSpPr>
          <p:cNvPr id="15" name="Text Placeholder 14"/>
          <p:cNvSpPr>
            <a:spLocks noGrp="1"/>
          </p:cNvSpPr>
          <p:nvPr>
            <p:ph type="body" sz="quarter" idx="16" hasCustomPrompt="1"/>
          </p:nvPr>
        </p:nvSpPr>
        <p:spPr>
          <a:xfrm>
            <a:off x="874185" y="1362075"/>
            <a:ext cx="10619316" cy="1809750"/>
          </a:xfrm>
        </p:spPr>
        <p:txBody>
          <a:bodyPr>
            <a:normAutofit/>
          </a:bodyPr>
          <a:lstStyle>
            <a:lvl1pPr marL="0" indent="0" algn="l">
              <a:buNone/>
              <a:defRPr sz="5500" b="1" baseline="0">
                <a:solidFill>
                  <a:srgbClr val="005551"/>
                </a:solidFill>
              </a:defRPr>
            </a:lvl1pPr>
          </a:lstStyle>
          <a:p>
            <a:pPr lvl="0"/>
            <a:r>
              <a:rPr lang="lv-LV" dirty="0" smtClean="0"/>
              <a:t>Jaunas prezentācijas nosaukums</a:t>
            </a:r>
            <a:endParaRPr lang="lv-LV" dirty="0"/>
          </a:p>
        </p:txBody>
      </p:sp>
      <p:sp>
        <p:nvSpPr>
          <p:cNvPr id="9" name="Text Placeholder 10"/>
          <p:cNvSpPr>
            <a:spLocks noGrp="1"/>
          </p:cNvSpPr>
          <p:nvPr>
            <p:ph type="body" sz="quarter" idx="17" hasCustomPrompt="1"/>
          </p:nvPr>
        </p:nvSpPr>
        <p:spPr>
          <a:xfrm>
            <a:off x="846667" y="5057776"/>
            <a:ext cx="10619316" cy="276225"/>
          </a:xfrm>
        </p:spPr>
        <p:txBody>
          <a:bodyPr>
            <a:noAutofit/>
          </a:bodyPr>
          <a:lstStyle>
            <a:lvl1pPr marL="0" indent="0" algn="l">
              <a:buNone/>
              <a:defRPr sz="1400" baseline="0">
                <a:solidFill>
                  <a:srgbClr val="005551"/>
                </a:solidFill>
              </a:defRPr>
            </a:lvl1pPr>
          </a:lstStyle>
          <a:p>
            <a:pPr lvl="0"/>
            <a:r>
              <a:rPr lang="lv-LV" dirty="0" smtClean="0"/>
              <a:t>Datums</a:t>
            </a:r>
          </a:p>
        </p:txBody>
      </p:sp>
    </p:spTree>
    <p:extLst>
      <p:ext uri="{BB962C8B-B14F-4D97-AF65-F5344CB8AC3E}">
        <p14:creationId xmlns:p14="http://schemas.microsoft.com/office/powerpoint/2010/main" val="29791430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ākums 1">
    <p:spTree>
      <p:nvGrpSpPr>
        <p:cNvPr id="1" name=""/>
        <p:cNvGrpSpPr/>
        <p:nvPr/>
      </p:nvGrpSpPr>
      <p:grpSpPr>
        <a:xfrm>
          <a:off x="0" y="0"/>
          <a:ext cx="0" cy="0"/>
          <a:chOff x="0" y="0"/>
          <a:chExt cx="0" cy="0"/>
        </a:xfrm>
      </p:grpSpPr>
    </p:spTree>
    <p:extLst>
      <p:ext uri="{BB962C8B-B14F-4D97-AF65-F5344CB8AC3E}">
        <p14:creationId xmlns:p14="http://schemas.microsoft.com/office/powerpoint/2010/main" val="6981767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130328"/>
            <a:ext cx="6815667" cy="4995835"/>
          </a:xfrm>
        </p:spPr>
        <p:txBody>
          <a:bodyPr/>
          <a:lstStyle>
            <a:lvl1pPr>
              <a:defRPr sz="1800">
                <a:solidFill>
                  <a:srgbClr val="005551"/>
                </a:solidFill>
              </a:defRPr>
            </a:lvl1pPr>
            <a:lvl2pPr>
              <a:defRPr sz="1800">
                <a:solidFill>
                  <a:srgbClr val="005551"/>
                </a:solidFill>
              </a:defRPr>
            </a:lvl2pPr>
            <a:lvl3pPr>
              <a:defRPr sz="1400">
                <a:solidFill>
                  <a:srgbClr val="005551"/>
                </a:solidFill>
              </a:defRPr>
            </a:lvl3pPr>
            <a:lvl4pPr>
              <a:defRPr sz="1400">
                <a:solidFill>
                  <a:srgbClr val="005551"/>
                </a:solidFill>
              </a:defRPr>
            </a:lvl4pPr>
            <a:lvl5pPr>
              <a:defRPr sz="1400">
                <a:solidFill>
                  <a:srgbClr val="005551"/>
                </a:solidFill>
              </a:defRPr>
            </a:lvl5pPr>
            <a:lvl6pPr>
              <a:defRPr sz="2000"/>
            </a:lvl6pPr>
            <a:lvl7pPr>
              <a:defRPr sz="2000"/>
            </a:lvl7pPr>
            <a:lvl8pPr>
              <a:defRPr sz="2000"/>
            </a:lvl8pPr>
            <a:lvl9pPr>
              <a:defRPr sz="2000"/>
            </a:lvl9pPr>
          </a:lstStyle>
          <a:p>
            <a:pPr lvl="0"/>
            <a:r>
              <a:rPr lang="lv-LV" dirty="0" smtClean="0"/>
              <a:t>Click to edit Master text styles</a:t>
            </a:r>
          </a:p>
          <a:p>
            <a:pPr lvl="1"/>
            <a:r>
              <a:rPr lang="lv-LV" dirty="0" smtClean="0"/>
              <a:t>Second level</a:t>
            </a:r>
          </a:p>
          <a:p>
            <a:pPr lvl="2"/>
            <a:r>
              <a:rPr lang="lv-LV" dirty="0" smtClean="0"/>
              <a:t>Third level</a:t>
            </a:r>
          </a:p>
          <a:p>
            <a:pPr lvl="3"/>
            <a:r>
              <a:rPr lang="lv-LV" dirty="0" smtClean="0"/>
              <a:t>Fourth level</a:t>
            </a:r>
          </a:p>
          <a:p>
            <a:pPr lvl="4"/>
            <a:r>
              <a:rPr lang="lv-LV" dirty="0" smtClean="0"/>
              <a:t>Fifth level</a:t>
            </a:r>
            <a:endParaRPr lang="en-US" dirty="0"/>
          </a:p>
        </p:txBody>
      </p:sp>
      <p:sp>
        <p:nvSpPr>
          <p:cNvPr id="4" name="Text Placeholder 3"/>
          <p:cNvSpPr>
            <a:spLocks noGrp="1"/>
          </p:cNvSpPr>
          <p:nvPr>
            <p:ph type="body" sz="half" idx="2"/>
          </p:nvPr>
        </p:nvSpPr>
        <p:spPr>
          <a:xfrm>
            <a:off x="609601" y="2657231"/>
            <a:ext cx="4011084" cy="3468931"/>
          </a:xfrm>
        </p:spPr>
        <p:txBody>
          <a:bodyPr/>
          <a:lstStyle>
            <a:lvl1pPr marL="0" indent="0">
              <a:buNone/>
              <a:defRPr sz="1400">
                <a:solidFill>
                  <a:srgbClr val="00555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dirty="0" smtClean="0"/>
              <a:t>Click to edit Master text styles</a:t>
            </a:r>
          </a:p>
        </p:txBody>
      </p:sp>
      <p:sp>
        <p:nvSpPr>
          <p:cNvPr id="13" name="Text Placeholder 3"/>
          <p:cNvSpPr>
            <a:spLocks noGrp="1"/>
          </p:cNvSpPr>
          <p:nvPr>
            <p:ph type="body" sz="half" idx="13" hasCustomPrompt="1"/>
          </p:nvPr>
        </p:nvSpPr>
        <p:spPr>
          <a:xfrm>
            <a:off x="609601" y="1130328"/>
            <a:ext cx="4011084" cy="1431924"/>
          </a:xfrm>
        </p:spPr>
        <p:txBody>
          <a:bodyPr>
            <a:noAutofit/>
          </a:bodyPr>
          <a:lstStyle>
            <a:lvl1pPr marL="0" indent="0">
              <a:buNone/>
              <a:defRPr sz="3600" baseline="0">
                <a:solidFill>
                  <a:srgbClr val="00555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dirty="0" smtClean="0"/>
              <a:t>Click to edit text title style</a:t>
            </a:r>
          </a:p>
        </p:txBody>
      </p:sp>
      <p:sp>
        <p:nvSpPr>
          <p:cNvPr id="11" name="Title 1"/>
          <p:cNvSpPr>
            <a:spLocks noGrp="1"/>
          </p:cNvSpPr>
          <p:nvPr>
            <p:ph type="title"/>
          </p:nvPr>
        </p:nvSpPr>
        <p:spPr>
          <a:xfrm>
            <a:off x="609600" y="156860"/>
            <a:ext cx="10972800" cy="868909"/>
          </a:xfrm>
        </p:spPr>
        <p:txBody>
          <a:bodyPr anchor="t">
            <a:noAutofit/>
          </a:bodyPr>
          <a:lstStyle>
            <a:lvl1pPr algn="l">
              <a:defRPr sz="2800">
                <a:solidFill>
                  <a:srgbClr val="005551"/>
                </a:solidFill>
              </a:defRPr>
            </a:lvl1pPr>
          </a:lstStyle>
          <a:p>
            <a:r>
              <a:rPr lang="lv-LV" dirty="0" smtClean="0"/>
              <a:t>Click to edit Master title style</a:t>
            </a:r>
            <a:endParaRPr lang="en-US" dirty="0"/>
          </a:p>
        </p:txBody>
      </p:sp>
      <p:sp>
        <p:nvSpPr>
          <p:cNvPr id="7"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smtClean="0"/>
              <a:t>Rīgas </a:t>
            </a:r>
            <a:r>
              <a:rPr lang="en-US" dirty="0" err="1" smtClean="0"/>
              <a:t>Tehniskā</a:t>
            </a:r>
            <a:r>
              <a:rPr lang="en-US" dirty="0" smtClean="0"/>
              <a:t> </a:t>
            </a:r>
            <a:r>
              <a:rPr lang="en-US" dirty="0" err="1" smtClean="0"/>
              <a:t>universitāte</a:t>
            </a:r>
            <a:endParaRPr lang="en-US" dirty="0"/>
          </a:p>
        </p:txBody>
      </p:sp>
      <p:sp>
        <p:nvSpPr>
          <p:cNvPr id="9" name="Date Placeholder 3"/>
          <p:cNvSpPr>
            <a:spLocks noGrp="1"/>
          </p:cNvSpPr>
          <p:nvPr>
            <p:ph type="dt" sz="half" idx="14"/>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Tree>
    <p:extLst>
      <p:ext uri="{BB962C8B-B14F-4D97-AF65-F5344CB8AC3E}">
        <p14:creationId xmlns:p14="http://schemas.microsoft.com/office/powerpoint/2010/main" val="9620148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ttēli 1">
    <p:bg>
      <p:bgRef idx="1001">
        <a:schemeClr val="bg2"/>
      </p:bgRef>
    </p:b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643468" y="1182076"/>
            <a:ext cx="10938933" cy="5015523"/>
          </a:xfrm>
        </p:spPr>
        <p:txBody>
          <a:bodyPr/>
          <a:lstStyle>
            <a:lvl1pPr>
              <a:defRPr>
                <a:solidFill>
                  <a:srgbClr val="005551"/>
                </a:solidFill>
              </a:defRPr>
            </a:lvl1pPr>
          </a:lstStyle>
          <a:p>
            <a:r>
              <a:rPr lang="lv-LV" dirty="0" smtClean="0"/>
              <a:t>Drag picture to placeholder or click icon to add</a:t>
            </a:r>
            <a:endParaRPr lang="en-US" dirty="0"/>
          </a:p>
        </p:txBody>
      </p:sp>
      <p:sp>
        <p:nvSpPr>
          <p:cNvPr id="12" name="Title 1"/>
          <p:cNvSpPr>
            <a:spLocks noGrp="1"/>
          </p:cNvSpPr>
          <p:nvPr>
            <p:ph type="title"/>
          </p:nvPr>
        </p:nvSpPr>
        <p:spPr>
          <a:xfrm>
            <a:off x="609600" y="156860"/>
            <a:ext cx="10972800" cy="868909"/>
          </a:xfrm>
        </p:spPr>
        <p:txBody>
          <a:bodyPr anchor="t">
            <a:noAutofit/>
          </a:bodyPr>
          <a:lstStyle>
            <a:lvl1pPr algn="l">
              <a:defRPr sz="3600">
                <a:solidFill>
                  <a:srgbClr val="005551"/>
                </a:solidFill>
              </a:defRPr>
            </a:lvl1pPr>
          </a:lstStyle>
          <a:p>
            <a:r>
              <a:rPr lang="lv-LV" dirty="0" smtClean="0"/>
              <a:t>Click to edit Master title style</a:t>
            </a:r>
            <a:endParaRPr lang="en-US" dirty="0"/>
          </a:p>
        </p:txBody>
      </p:sp>
      <p:sp>
        <p:nvSpPr>
          <p:cNvPr id="6"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smtClean="0"/>
              <a:t>Rīgas </a:t>
            </a:r>
            <a:r>
              <a:rPr lang="en-US" dirty="0" err="1" smtClean="0"/>
              <a:t>Tehniskā</a:t>
            </a:r>
            <a:r>
              <a:rPr lang="en-US" dirty="0" smtClean="0"/>
              <a:t> </a:t>
            </a:r>
            <a:r>
              <a:rPr lang="en-US" dirty="0" err="1" smtClean="0"/>
              <a:t>universitāte</a:t>
            </a:r>
            <a:endParaRPr lang="en-US" dirty="0"/>
          </a:p>
        </p:txBody>
      </p:sp>
      <p:sp>
        <p:nvSpPr>
          <p:cNvPr id="7" name="Date Placeholder 3"/>
          <p:cNvSpPr>
            <a:spLocks noGrp="1"/>
          </p:cNvSpPr>
          <p:nvPr>
            <p:ph type="dt" sz="half" idx="2"/>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Tree>
    <p:extLst>
      <p:ext uri="{BB962C8B-B14F-4D97-AF65-F5344CB8AC3E}">
        <p14:creationId xmlns:p14="http://schemas.microsoft.com/office/powerpoint/2010/main" val="6579802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ttēli 2">
    <p:bg>
      <p:bgRef idx="1001">
        <a:schemeClr val="bg2"/>
      </p:bgRef>
    </p:b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647004" y="1182078"/>
            <a:ext cx="5471573" cy="2370665"/>
          </a:xfrm>
        </p:spPr>
        <p:txBody>
          <a:bodyPr>
            <a:normAutofit/>
          </a:bodyPr>
          <a:lstStyle>
            <a:lvl1pPr>
              <a:defRPr sz="2000">
                <a:solidFill>
                  <a:srgbClr val="989898"/>
                </a:solidFill>
              </a:defRPr>
            </a:lvl1pPr>
          </a:lstStyle>
          <a:p>
            <a:r>
              <a:rPr lang="lv-LV" dirty="0" smtClean="0"/>
              <a:t>Drag picture to placeholder or click icon to add</a:t>
            </a:r>
            <a:endParaRPr lang="en-US" dirty="0"/>
          </a:p>
        </p:txBody>
      </p:sp>
      <p:sp>
        <p:nvSpPr>
          <p:cNvPr id="10" name="Picture Placeholder 7"/>
          <p:cNvSpPr>
            <a:spLocks noGrp="1"/>
          </p:cNvSpPr>
          <p:nvPr>
            <p:ph type="pic" sz="quarter" idx="14"/>
          </p:nvPr>
        </p:nvSpPr>
        <p:spPr>
          <a:xfrm>
            <a:off x="6242755" y="1182077"/>
            <a:ext cx="5339644" cy="4821320"/>
          </a:xfrm>
        </p:spPr>
        <p:txBody>
          <a:bodyPr>
            <a:normAutofit/>
          </a:bodyPr>
          <a:lstStyle>
            <a:lvl1pPr>
              <a:defRPr sz="2000">
                <a:solidFill>
                  <a:srgbClr val="989898"/>
                </a:solidFill>
              </a:defRPr>
            </a:lvl1pPr>
          </a:lstStyle>
          <a:p>
            <a:r>
              <a:rPr lang="lv-LV" dirty="0" smtClean="0"/>
              <a:t>Drag picture to placeholder or click icon to add</a:t>
            </a:r>
            <a:endParaRPr lang="en-US" dirty="0"/>
          </a:p>
        </p:txBody>
      </p:sp>
      <p:sp>
        <p:nvSpPr>
          <p:cNvPr id="11" name="Picture Placeholder 7"/>
          <p:cNvSpPr>
            <a:spLocks noGrp="1"/>
          </p:cNvSpPr>
          <p:nvPr>
            <p:ph type="pic" sz="quarter" idx="15"/>
          </p:nvPr>
        </p:nvSpPr>
        <p:spPr>
          <a:xfrm>
            <a:off x="647004" y="3632731"/>
            <a:ext cx="5471573" cy="2370665"/>
          </a:xfrm>
        </p:spPr>
        <p:txBody>
          <a:bodyPr>
            <a:normAutofit/>
          </a:bodyPr>
          <a:lstStyle>
            <a:lvl1pPr>
              <a:defRPr sz="2000">
                <a:solidFill>
                  <a:srgbClr val="989898"/>
                </a:solidFill>
              </a:defRPr>
            </a:lvl1pPr>
          </a:lstStyle>
          <a:p>
            <a:r>
              <a:rPr lang="lv-LV" dirty="0" smtClean="0"/>
              <a:t>Drag picture to placeholder or click icon to add</a:t>
            </a:r>
            <a:endParaRPr lang="en-US" dirty="0"/>
          </a:p>
        </p:txBody>
      </p:sp>
      <p:sp>
        <p:nvSpPr>
          <p:cNvPr id="14" name="Title 1"/>
          <p:cNvSpPr>
            <a:spLocks noGrp="1"/>
          </p:cNvSpPr>
          <p:nvPr>
            <p:ph type="title"/>
          </p:nvPr>
        </p:nvSpPr>
        <p:spPr>
          <a:xfrm>
            <a:off x="609600" y="156860"/>
            <a:ext cx="10972800" cy="868909"/>
          </a:xfrm>
        </p:spPr>
        <p:txBody>
          <a:bodyPr anchor="t">
            <a:noAutofit/>
          </a:bodyPr>
          <a:lstStyle>
            <a:lvl1pPr algn="l">
              <a:defRPr sz="3600">
                <a:solidFill>
                  <a:srgbClr val="005551"/>
                </a:solidFill>
              </a:defRPr>
            </a:lvl1pPr>
          </a:lstStyle>
          <a:p>
            <a:r>
              <a:rPr lang="lv-LV" dirty="0" smtClean="0"/>
              <a:t>Click to edit Master title style</a:t>
            </a:r>
            <a:endParaRPr lang="en-US" dirty="0"/>
          </a:p>
        </p:txBody>
      </p:sp>
      <p:sp>
        <p:nvSpPr>
          <p:cNvPr id="9"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smtClean="0"/>
              <a:t>Rīgas </a:t>
            </a:r>
            <a:r>
              <a:rPr lang="en-US" dirty="0" err="1" smtClean="0"/>
              <a:t>Tehniskā</a:t>
            </a:r>
            <a:r>
              <a:rPr lang="en-US" dirty="0" smtClean="0"/>
              <a:t> </a:t>
            </a:r>
            <a:r>
              <a:rPr lang="en-US" dirty="0" err="1" smtClean="0"/>
              <a:t>universitāte</a:t>
            </a:r>
            <a:endParaRPr lang="en-US" dirty="0"/>
          </a:p>
        </p:txBody>
      </p:sp>
      <p:sp>
        <p:nvSpPr>
          <p:cNvPr id="12" name="Date Placeholder 3"/>
          <p:cNvSpPr>
            <a:spLocks noGrp="1"/>
          </p:cNvSpPr>
          <p:nvPr>
            <p:ph type="dt" sz="half" idx="2"/>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Tree>
    <p:extLst>
      <p:ext uri="{BB962C8B-B14F-4D97-AF65-F5344CB8AC3E}">
        <p14:creationId xmlns:p14="http://schemas.microsoft.com/office/powerpoint/2010/main" val="15547992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ttēli 5">
    <p:bg>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6810541" y="3669503"/>
            <a:ext cx="4145439" cy="2001761"/>
          </a:xfrm>
        </p:spPr>
        <p:txBody>
          <a:bodyPr>
            <a:normAutofit/>
          </a:bodyPr>
          <a:lstStyle>
            <a:lvl1pPr>
              <a:defRPr sz="1400"/>
            </a:lvl1pPr>
          </a:lstStyle>
          <a:p>
            <a:r>
              <a:rPr lang="lv-LV" dirty="0" smtClean="0"/>
              <a:t>Drag picture to placeholder or click icon to add</a:t>
            </a:r>
            <a:endParaRPr lang="en-US" dirty="0"/>
          </a:p>
        </p:txBody>
      </p:sp>
      <p:sp>
        <p:nvSpPr>
          <p:cNvPr id="10" name="Picture Placeholder 7"/>
          <p:cNvSpPr>
            <a:spLocks noGrp="1"/>
          </p:cNvSpPr>
          <p:nvPr>
            <p:ph type="pic" sz="quarter" idx="14"/>
          </p:nvPr>
        </p:nvSpPr>
        <p:spPr>
          <a:xfrm>
            <a:off x="8970314" y="1523278"/>
            <a:ext cx="1977913" cy="1995032"/>
          </a:xfrm>
        </p:spPr>
        <p:txBody>
          <a:bodyPr>
            <a:normAutofit/>
          </a:bodyPr>
          <a:lstStyle>
            <a:lvl1pPr>
              <a:defRPr sz="1400"/>
            </a:lvl1pPr>
          </a:lstStyle>
          <a:p>
            <a:r>
              <a:rPr lang="lv-LV" dirty="0" smtClean="0"/>
              <a:t>Drag picture to placeholder or click icon to add</a:t>
            </a:r>
            <a:endParaRPr lang="en-US" dirty="0"/>
          </a:p>
        </p:txBody>
      </p:sp>
      <p:sp>
        <p:nvSpPr>
          <p:cNvPr id="12" name="Picture Placeholder 7"/>
          <p:cNvSpPr>
            <a:spLocks noGrp="1"/>
          </p:cNvSpPr>
          <p:nvPr>
            <p:ph type="pic" sz="quarter" idx="16"/>
          </p:nvPr>
        </p:nvSpPr>
        <p:spPr>
          <a:xfrm>
            <a:off x="6811364" y="1523278"/>
            <a:ext cx="1977913" cy="1995032"/>
          </a:xfrm>
        </p:spPr>
        <p:txBody>
          <a:bodyPr>
            <a:normAutofit/>
          </a:bodyPr>
          <a:lstStyle>
            <a:lvl1pPr>
              <a:defRPr sz="1400"/>
            </a:lvl1pPr>
          </a:lstStyle>
          <a:p>
            <a:r>
              <a:rPr lang="lv-LV" dirty="0" smtClean="0"/>
              <a:t>Drag picture to placeholder or click icon to add</a:t>
            </a:r>
            <a:endParaRPr lang="en-US" dirty="0"/>
          </a:p>
        </p:txBody>
      </p:sp>
      <p:sp>
        <p:nvSpPr>
          <p:cNvPr id="14" name="Content Placeholder 2"/>
          <p:cNvSpPr>
            <a:spLocks noGrp="1"/>
          </p:cNvSpPr>
          <p:nvPr>
            <p:ph idx="1"/>
          </p:nvPr>
        </p:nvSpPr>
        <p:spPr>
          <a:xfrm>
            <a:off x="609601" y="1182079"/>
            <a:ext cx="4712305" cy="4807487"/>
          </a:xfrm>
        </p:spPr>
        <p:txBody>
          <a:bodyPr/>
          <a:lstStyle>
            <a:lvl1pPr marL="342900" indent="-342900">
              <a:buFont typeface="Wingdings" charset="2"/>
              <a:buChar char="§"/>
              <a:defRPr sz="1800">
                <a:solidFill>
                  <a:schemeClr val="tx1"/>
                </a:solidFill>
              </a:defRPr>
            </a:lvl1pPr>
            <a:lvl2pPr>
              <a:defRPr sz="1800">
                <a:solidFill>
                  <a:schemeClr val="tx1"/>
                </a:solidFill>
              </a:defRPr>
            </a:lvl2pPr>
            <a:lvl3pPr marL="1143000" indent="-228600">
              <a:buSzPct val="75000"/>
              <a:buFont typeface="Wingdings" charset="2"/>
              <a:buChar char="§"/>
              <a:defRPr sz="1400">
                <a:solidFill>
                  <a:schemeClr val="tx1"/>
                </a:solidFill>
              </a:defRPr>
            </a:lvl3pPr>
            <a:lvl4pPr>
              <a:buSzPct val="75000"/>
              <a:defRPr sz="1400">
                <a:solidFill>
                  <a:schemeClr val="tx1"/>
                </a:solidFill>
              </a:defRPr>
            </a:lvl4pPr>
            <a:lvl5pPr marL="2114550" indent="-285750">
              <a:buSzPct val="50000"/>
              <a:buFont typeface="Wingdings" charset="2"/>
              <a:buChar char="§"/>
              <a:defRPr sz="1400">
                <a:solidFill>
                  <a:schemeClr val="tx1"/>
                </a:solidFill>
              </a:defRPr>
            </a:lvl5pPr>
          </a:lstStyle>
          <a:p>
            <a:pPr lvl="0"/>
            <a:r>
              <a:rPr lang="lv-LV" dirty="0" smtClean="0"/>
              <a:t>Click to edit Master text styles</a:t>
            </a:r>
          </a:p>
          <a:p>
            <a:pPr lvl="1"/>
            <a:r>
              <a:rPr lang="lv-LV" dirty="0" smtClean="0"/>
              <a:t>Second level</a:t>
            </a:r>
          </a:p>
          <a:p>
            <a:pPr lvl="2"/>
            <a:r>
              <a:rPr lang="lv-LV" dirty="0" smtClean="0"/>
              <a:t>Third level</a:t>
            </a:r>
          </a:p>
          <a:p>
            <a:pPr lvl="3"/>
            <a:r>
              <a:rPr lang="lv-LV" dirty="0" smtClean="0"/>
              <a:t>Fourth level</a:t>
            </a:r>
          </a:p>
          <a:p>
            <a:pPr lvl="4"/>
            <a:r>
              <a:rPr lang="lv-LV" dirty="0" smtClean="0"/>
              <a:t>Fifth level</a:t>
            </a:r>
            <a:endParaRPr lang="en-US" dirty="0"/>
          </a:p>
        </p:txBody>
      </p:sp>
      <p:sp>
        <p:nvSpPr>
          <p:cNvPr id="15" name="Title 1"/>
          <p:cNvSpPr>
            <a:spLocks noGrp="1"/>
          </p:cNvSpPr>
          <p:nvPr>
            <p:ph type="title"/>
          </p:nvPr>
        </p:nvSpPr>
        <p:spPr>
          <a:xfrm>
            <a:off x="609600" y="156860"/>
            <a:ext cx="10972800" cy="868909"/>
          </a:xfrm>
        </p:spPr>
        <p:txBody>
          <a:bodyPr anchor="t">
            <a:noAutofit/>
          </a:bodyPr>
          <a:lstStyle>
            <a:lvl1pPr algn="l">
              <a:defRPr sz="3600">
                <a:solidFill>
                  <a:srgbClr val="005551"/>
                </a:solidFill>
              </a:defRPr>
            </a:lvl1pPr>
          </a:lstStyle>
          <a:p>
            <a:r>
              <a:rPr lang="lv-LV" dirty="0" smtClean="0"/>
              <a:t>Click to edit Master title style</a:t>
            </a:r>
            <a:endParaRPr lang="en-US" dirty="0"/>
          </a:p>
        </p:txBody>
      </p:sp>
      <p:sp>
        <p:nvSpPr>
          <p:cNvPr id="11"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smtClean="0"/>
              <a:t>Rīgas </a:t>
            </a:r>
            <a:r>
              <a:rPr lang="en-US" dirty="0" err="1" smtClean="0"/>
              <a:t>Tehniskā</a:t>
            </a:r>
            <a:r>
              <a:rPr lang="en-US" dirty="0" smtClean="0"/>
              <a:t> </a:t>
            </a:r>
            <a:r>
              <a:rPr lang="en-US" dirty="0" err="1" smtClean="0"/>
              <a:t>universitāte</a:t>
            </a:r>
            <a:endParaRPr lang="en-US" dirty="0"/>
          </a:p>
        </p:txBody>
      </p:sp>
      <p:sp>
        <p:nvSpPr>
          <p:cNvPr id="13" name="Date Placeholder 3"/>
          <p:cNvSpPr>
            <a:spLocks noGrp="1"/>
          </p:cNvSpPr>
          <p:nvPr>
            <p:ph type="dt" sz="half" idx="2"/>
          </p:nvPr>
        </p:nvSpPr>
        <p:spPr>
          <a:xfrm>
            <a:off x="7969956" y="6272743"/>
            <a:ext cx="2844800" cy="365125"/>
          </a:xfrm>
          <a:prstGeom prst="rect">
            <a:avLst/>
          </a:prstGeom>
        </p:spPr>
        <p:txBody>
          <a:bodyPr vert="horz" lIns="91440" tIns="45720" rIns="91440" bIns="45720" rtlCol="0" anchor="ctr"/>
          <a:lstStyle>
            <a:lvl1pPr algn="l">
              <a:defRPr sz="1200">
                <a:solidFill>
                  <a:schemeClr val="bg1">
                    <a:lumMod val="65000"/>
                  </a:schemeClr>
                </a:solidFill>
              </a:defRPr>
            </a:lvl1pPr>
          </a:lstStyle>
          <a:p>
            <a:endParaRPr lang="en-US" dirty="0"/>
          </a:p>
        </p:txBody>
      </p:sp>
    </p:spTree>
    <p:extLst>
      <p:ext uri="{BB962C8B-B14F-4D97-AF65-F5344CB8AC3E}">
        <p14:creationId xmlns:p14="http://schemas.microsoft.com/office/powerpoint/2010/main" val="41021175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eigas 2">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26327" y="1271077"/>
            <a:ext cx="10363200" cy="1470025"/>
          </a:xfrm>
        </p:spPr>
        <p:txBody>
          <a:bodyPr>
            <a:normAutofit/>
          </a:bodyPr>
          <a:lstStyle>
            <a:lvl1pPr algn="ctr">
              <a:defRPr sz="3600" b="1" i="0">
                <a:solidFill>
                  <a:schemeClr val="accent1"/>
                </a:solidFill>
                <a:latin typeface="Arial"/>
                <a:cs typeface="Arial"/>
              </a:defRPr>
            </a:lvl1pPr>
          </a:lstStyle>
          <a:p>
            <a:r>
              <a:rPr lang="lv-LV" dirty="0" smtClean="0"/>
              <a:t>Click to edit</a:t>
            </a:r>
            <a:br>
              <a:rPr lang="lv-LV" dirty="0" smtClean="0"/>
            </a:br>
            <a:r>
              <a:rPr lang="lv-LV" dirty="0" smtClean="0"/>
              <a:t>master text syle</a:t>
            </a:r>
            <a:endParaRPr lang="en-US" dirty="0"/>
          </a:p>
        </p:txBody>
      </p:sp>
      <p:sp>
        <p:nvSpPr>
          <p:cNvPr id="7" name="Subtitle 2"/>
          <p:cNvSpPr>
            <a:spLocks noGrp="1"/>
          </p:cNvSpPr>
          <p:nvPr>
            <p:ph type="subTitle" idx="1"/>
          </p:nvPr>
        </p:nvSpPr>
        <p:spPr>
          <a:xfrm>
            <a:off x="1840727" y="2883357"/>
            <a:ext cx="8534400" cy="1345396"/>
          </a:xfrm>
        </p:spPr>
        <p:txBody>
          <a:bodyPr anchor="ctr">
            <a:normAutofit/>
          </a:bodyPr>
          <a:lstStyle>
            <a:lvl1pPr marL="0" indent="0" algn="ctr">
              <a:buNone/>
              <a:defRPr sz="1400">
                <a:solidFill>
                  <a:srgbClr val="00555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lv-LV" dirty="0" smtClean="0"/>
              <a:t>Click to edit Master subtitle style</a:t>
            </a:r>
            <a:endParaRPr lang="en-US" dirty="0"/>
          </a:p>
        </p:txBody>
      </p:sp>
      <p:sp>
        <p:nvSpPr>
          <p:cNvPr id="12" name="Rectangle 11"/>
          <p:cNvSpPr/>
          <p:nvPr userDrawn="1"/>
        </p:nvSpPr>
        <p:spPr>
          <a:xfrm>
            <a:off x="3241526" y="2741102"/>
            <a:ext cx="5773460" cy="7092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5"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smtClean="0"/>
              <a:t>Rīgas </a:t>
            </a:r>
            <a:r>
              <a:rPr lang="en-US" dirty="0" err="1" smtClean="0"/>
              <a:t>Tehniskā</a:t>
            </a:r>
            <a:r>
              <a:rPr lang="en-US" dirty="0" smtClean="0"/>
              <a:t> </a:t>
            </a:r>
            <a:r>
              <a:rPr lang="en-US" dirty="0" err="1" smtClean="0"/>
              <a:t>universitāte</a:t>
            </a:r>
            <a:endParaRPr lang="en-US" dirty="0"/>
          </a:p>
        </p:txBody>
      </p:sp>
      <p:sp>
        <p:nvSpPr>
          <p:cNvPr id="8" name="Date Placeholder 3"/>
          <p:cNvSpPr>
            <a:spLocks noGrp="1"/>
          </p:cNvSpPr>
          <p:nvPr>
            <p:ph type="dt" sz="half" idx="2"/>
          </p:nvPr>
        </p:nvSpPr>
        <p:spPr>
          <a:xfrm>
            <a:off x="7969956" y="6272743"/>
            <a:ext cx="2844800" cy="365125"/>
          </a:xfrm>
          <a:prstGeom prst="rect">
            <a:avLst/>
          </a:prstGeom>
        </p:spPr>
        <p:txBody>
          <a:bodyPr vert="horz" lIns="91440" tIns="45720" rIns="91440" bIns="45720" rtlCol="0" anchor="ctr"/>
          <a:lstStyle>
            <a:lvl1pPr algn="l">
              <a:defRPr sz="1200">
                <a:solidFill>
                  <a:schemeClr val="bg1">
                    <a:lumMod val="65000"/>
                  </a:schemeClr>
                </a:solidFill>
              </a:defRPr>
            </a:lvl1pPr>
          </a:lstStyle>
          <a:p>
            <a:endParaRPr lang="en-US" dirty="0"/>
          </a:p>
        </p:txBody>
      </p:sp>
    </p:spTree>
    <p:extLst>
      <p:ext uri="{BB962C8B-B14F-4D97-AF65-F5344CB8AC3E}">
        <p14:creationId xmlns:p14="http://schemas.microsoft.com/office/powerpoint/2010/main" val="87563693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Nodalu_slaids_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1" y="0"/>
            <a:ext cx="12187238" cy="6858000"/>
          </a:xfrm>
          <a:prstGeom prst="rect">
            <a:avLst/>
          </a:prstGeom>
        </p:spPr>
      </p:pic>
      <p:sp>
        <p:nvSpPr>
          <p:cNvPr id="7" name="Title 1"/>
          <p:cNvSpPr>
            <a:spLocks noGrp="1"/>
          </p:cNvSpPr>
          <p:nvPr>
            <p:ph type="ctrTitle" hasCustomPrompt="1"/>
          </p:nvPr>
        </p:nvSpPr>
        <p:spPr>
          <a:xfrm>
            <a:off x="977900" y="2547427"/>
            <a:ext cx="10236200" cy="1470025"/>
          </a:xfrm>
        </p:spPr>
        <p:txBody>
          <a:bodyPr>
            <a:noAutofit/>
          </a:bodyPr>
          <a:lstStyle>
            <a:lvl1pPr algn="ctr">
              <a:defRPr sz="5500" b="1" i="0">
                <a:solidFill>
                  <a:srgbClr val="005551"/>
                </a:solidFill>
                <a:latin typeface="Arial"/>
                <a:cs typeface="Arial"/>
              </a:defRPr>
            </a:lvl1pPr>
          </a:lstStyle>
          <a:p>
            <a:r>
              <a:rPr lang="lv-LV" dirty="0" smtClean="0"/>
              <a:t>Paldies.</a:t>
            </a:r>
            <a:endParaRPr lang="en-US" dirty="0"/>
          </a:p>
        </p:txBody>
      </p:sp>
    </p:spTree>
    <p:extLst>
      <p:ext uri="{BB962C8B-B14F-4D97-AF65-F5344CB8AC3E}">
        <p14:creationId xmlns:p14="http://schemas.microsoft.com/office/powerpoint/2010/main" val="256545549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Nodalu_slaids_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1" y="0"/>
            <a:ext cx="12187238" cy="6858000"/>
          </a:xfrm>
          <a:prstGeom prst="rect">
            <a:avLst/>
          </a:prstGeom>
        </p:spPr>
      </p:pic>
      <p:sp>
        <p:nvSpPr>
          <p:cNvPr id="7" name="Title 1"/>
          <p:cNvSpPr>
            <a:spLocks noGrp="1"/>
          </p:cNvSpPr>
          <p:nvPr>
            <p:ph type="ctrTitle" hasCustomPrompt="1"/>
          </p:nvPr>
        </p:nvSpPr>
        <p:spPr>
          <a:xfrm>
            <a:off x="977900" y="2547427"/>
            <a:ext cx="10236200" cy="1470025"/>
          </a:xfrm>
        </p:spPr>
        <p:txBody>
          <a:bodyPr>
            <a:noAutofit/>
          </a:bodyPr>
          <a:lstStyle>
            <a:lvl1pPr algn="ctr">
              <a:defRPr sz="5500" b="1" i="0">
                <a:solidFill>
                  <a:srgbClr val="005551"/>
                </a:solidFill>
                <a:latin typeface="Arial"/>
                <a:cs typeface="Arial"/>
              </a:defRPr>
            </a:lvl1pPr>
          </a:lstStyle>
          <a:p>
            <a:r>
              <a:rPr lang="lv-LV" dirty="0" smtClean="0"/>
              <a:t>Paldies.</a:t>
            </a:r>
            <a:endParaRPr lang="en-US" dirty="0"/>
          </a:p>
        </p:txBody>
      </p:sp>
    </p:spTree>
    <p:extLst>
      <p:ext uri="{BB962C8B-B14F-4D97-AF65-F5344CB8AC3E}">
        <p14:creationId xmlns:p14="http://schemas.microsoft.com/office/powerpoint/2010/main" val="42050721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ulslaid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1" y="0"/>
            <a:ext cx="12187238" cy="6858000"/>
          </a:xfrm>
          <a:prstGeom prst="rect">
            <a:avLst/>
          </a:prstGeom>
        </p:spPr>
      </p:pic>
      <p:sp>
        <p:nvSpPr>
          <p:cNvPr id="3" name="Text Placeholder 2"/>
          <p:cNvSpPr>
            <a:spLocks noGrp="1"/>
          </p:cNvSpPr>
          <p:nvPr>
            <p:ph type="body" sz="quarter" idx="11" hasCustomPrompt="1"/>
          </p:nvPr>
        </p:nvSpPr>
        <p:spPr>
          <a:xfrm>
            <a:off x="874185" y="3314700"/>
            <a:ext cx="10619316" cy="495300"/>
          </a:xfrm>
        </p:spPr>
        <p:txBody>
          <a:bodyP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700">
                <a:solidFill>
                  <a:srgbClr val="005551"/>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lv-LV" sz="2700" dirty="0" err="1" smtClean="0"/>
              <a:t>Text</a:t>
            </a:r>
            <a:r>
              <a:rPr lang="lv-LV" sz="2700" dirty="0" smtClean="0"/>
              <a:t>, </a:t>
            </a:r>
            <a:r>
              <a:rPr lang="lv-LV" sz="2700" dirty="0" err="1" smtClean="0"/>
              <a:t>text</a:t>
            </a:r>
            <a:r>
              <a:rPr lang="lv-LV" sz="2700" dirty="0" smtClean="0"/>
              <a:t>, </a:t>
            </a:r>
            <a:r>
              <a:rPr lang="lv-LV" sz="2700" dirty="0" err="1" smtClean="0"/>
              <a:t>text</a:t>
            </a:r>
            <a:endParaRPr lang="en-US" sz="2700" dirty="0" smtClean="0"/>
          </a:p>
        </p:txBody>
      </p:sp>
      <p:sp>
        <p:nvSpPr>
          <p:cNvPr id="11" name="Text Placeholder 10"/>
          <p:cNvSpPr>
            <a:spLocks noGrp="1"/>
          </p:cNvSpPr>
          <p:nvPr>
            <p:ph type="body" sz="quarter" idx="14" hasCustomPrompt="1"/>
          </p:nvPr>
        </p:nvSpPr>
        <p:spPr>
          <a:xfrm>
            <a:off x="846667" y="4162426"/>
            <a:ext cx="10619316" cy="276225"/>
          </a:xfrm>
        </p:spPr>
        <p:txBody>
          <a:bodyPr>
            <a:noAutofit/>
          </a:bodyPr>
          <a:lstStyle>
            <a:lvl1pPr marL="0" indent="0" algn="l">
              <a:buNone/>
              <a:defRPr sz="1400" baseline="0">
                <a:solidFill>
                  <a:srgbClr val="005551"/>
                </a:solidFill>
              </a:defRPr>
            </a:lvl1pPr>
          </a:lstStyle>
          <a:p>
            <a:pPr lvl="0"/>
            <a:r>
              <a:rPr lang="lv-LV" dirty="0" smtClean="0"/>
              <a:t>Vārds, uzvārds</a:t>
            </a:r>
          </a:p>
        </p:txBody>
      </p:sp>
      <p:sp>
        <p:nvSpPr>
          <p:cNvPr id="13" name="Text Placeholder 12"/>
          <p:cNvSpPr>
            <a:spLocks noGrp="1"/>
          </p:cNvSpPr>
          <p:nvPr>
            <p:ph type="body" sz="quarter" idx="15" hasCustomPrompt="1"/>
          </p:nvPr>
        </p:nvSpPr>
        <p:spPr>
          <a:xfrm>
            <a:off x="846667" y="4438650"/>
            <a:ext cx="10619316" cy="285750"/>
          </a:xfrm>
        </p:spPr>
        <p:txBody>
          <a:bodyPr>
            <a:noAutofit/>
          </a:bodyPr>
          <a:lstStyle>
            <a:lvl1pPr marL="0" indent="0" algn="l">
              <a:buNone/>
              <a:defRPr sz="1400">
                <a:solidFill>
                  <a:srgbClr val="005551"/>
                </a:solidFill>
              </a:defRPr>
            </a:lvl1pPr>
          </a:lstStyle>
          <a:p>
            <a:pPr lvl="0"/>
            <a:r>
              <a:rPr lang="lv-LV" sz="1400" dirty="0" smtClean="0"/>
              <a:t>Amats</a:t>
            </a:r>
            <a:endParaRPr lang="lv-LV" dirty="0"/>
          </a:p>
        </p:txBody>
      </p:sp>
      <p:sp>
        <p:nvSpPr>
          <p:cNvPr id="15" name="Text Placeholder 14"/>
          <p:cNvSpPr>
            <a:spLocks noGrp="1"/>
          </p:cNvSpPr>
          <p:nvPr>
            <p:ph type="body" sz="quarter" idx="16" hasCustomPrompt="1"/>
          </p:nvPr>
        </p:nvSpPr>
        <p:spPr>
          <a:xfrm>
            <a:off x="874185" y="1362075"/>
            <a:ext cx="10619316" cy="1809750"/>
          </a:xfrm>
        </p:spPr>
        <p:txBody>
          <a:bodyPr>
            <a:normAutofit/>
          </a:bodyPr>
          <a:lstStyle>
            <a:lvl1pPr marL="0" indent="0" algn="l">
              <a:buNone/>
              <a:defRPr sz="5500" b="1" baseline="0">
                <a:solidFill>
                  <a:srgbClr val="005551"/>
                </a:solidFill>
              </a:defRPr>
            </a:lvl1pPr>
          </a:lstStyle>
          <a:p>
            <a:pPr lvl="0"/>
            <a:r>
              <a:rPr lang="lv-LV" dirty="0" smtClean="0"/>
              <a:t>Jaunas prezentācijas nosaukums</a:t>
            </a:r>
            <a:endParaRPr lang="lv-LV" dirty="0"/>
          </a:p>
        </p:txBody>
      </p:sp>
      <p:sp>
        <p:nvSpPr>
          <p:cNvPr id="9" name="Text Placeholder 10"/>
          <p:cNvSpPr>
            <a:spLocks noGrp="1"/>
          </p:cNvSpPr>
          <p:nvPr>
            <p:ph type="body" sz="quarter" idx="17" hasCustomPrompt="1"/>
          </p:nvPr>
        </p:nvSpPr>
        <p:spPr>
          <a:xfrm>
            <a:off x="846667" y="5057776"/>
            <a:ext cx="10619316" cy="276225"/>
          </a:xfrm>
        </p:spPr>
        <p:txBody>
          <a:bodyPr>
            <a:noAutofit/>
          </a:bodyPr>
          <a:lstStyle>
            <a:lvl1pPr marL="0" indent="0" algn="l">
              <a:buNone/>
              <a:defRPr sz="1400" baseline="0">
                <a:solidFill>
                  <a:srgbClr val="005551"/>
                </a:solidFill>
              </a:defRPr>
            </a:lvl1pPr>
          </a:lstStyle>
          <a:p>
            <a:pPr lvl="0"/>
            <a:r>
              <a:rPr lang="lv-LV" dirty="0" smtClean="0"/>
              <a:t>Datums</a:t>
            </a:r>
          </a:p>
        </p:txBody>
      </p:sp>
      <p:pic>
        <p:nvPicPr>
          <p:cNvPr id="8" name="Picture 7"/>
          <p:cNvPicPr>
            <a:picLocks noChangeAspect="1"/>
          </p:cNvPicPr>
          <p:nvPr userDrawn="1"/>
        </p:nvPicPr>
        <p:blipFill>
          <a:blip r:embed="rId3"/>
          <a:stretch>
            <a:fillRect/>
          </a:stretch>
        </p:blipFill>
        <p:spPr>
          <a:xfrm>
            <a:off x="10082022" y="5213542"/>
            <a:ext cx="1660159" cy="1174732"/>
          </a:xfrm>
          <a:prstGeom prst="rect">
            <a:avLst/>
          </a:prstGeom>
        </p:spPr>
      </p:pic>
    </p:spTree>
    <p:extLst>
      <p:ext uri="{BB962C8B-B14F-4D97-AF65-F5344CB8AC3E}">
        <p14:creationId xmlns:p14="http://schemas.microsoft.com/office/powerpoint/2010/main" val="18447570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saukum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40727" y="2883357"/>
            <a:ext cx="8534400" cy="1197576"/>
          </a:xfrm>
        </p:spPr>
        <p:txBody>
          <a:bodyPr anchor="ctr">
            <a:normAutofit/>
          </a:bodyPr>
          <a:lstStyle>
            <a:lvl1pPr marL="0" indent="0" algn="ctr">
              <a:buNone/>
              <a:defRPr sz="20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lv-LV" dirty="0" smtClean="0"/>
              <a:t>Click to edit Master subtitle style</a:t>
            </a:r>
            <a:endParaRPr lang="en-US" dirty="0"/>
          </a:p>
        </p:txBody>
      </p:sp>
      <p:sp>
        <p:nvSpPr>
          <p:cNvPr id="15" name="Text Placeholder 14"/>
          <p:cNvSpPr>
            <a:spLocks noGrp="1"/>
          </p:cNvSpPr>
          <p:nvPr>
            <p:ph type="body" sz="quarter" idx="10"/>
          </p:nvPr>
        </p:nvSpPr>
        <p:spPr>
          <a:xfrm>
            <a:off x="1840727" y="4354824"/>
            <a:ext cx="8534400" cy="1341437"/>
          </a:xfrm>
        </p:spPr>
        <p:txBody>
          <a:bodyPr anchor="ctr">
            <a:normAutofit/>
          </a:bodyPr>
          <a:lstStyle>
            <a:lvl1pPr marL="0" indent="0" algn="ctr">
              <a:buNone/>
              <a:defRPr sz="1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lv-LV" dirty="0" smtClean="0"/>
              <a:t>Click to edit Master text styles</a:t>
            </a:r>
          </a:p>
        </p:txBody>
      </p:sp>
      <p:sp>
        <p:nvSpPr>
          <p:cNvPr id="17" name="Rectangle 16"/>
          <p:cNvSpPr/>
          <p:nvPr userDrawn="1"/>
        </p:nvSpPr>
        <p:spPr>
          <a:xfrm>
            <a:off x="3221198" y="2741101"/>
            <a:ext cx="5773460" cy="36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cxnSp>
        <p:nvCxnSpPr>
          <p:cNvPr id="18" name="Straight Connector 17"/>
          <p:cNvCxnSpPr/>
          <p:nvPr userDrawn="1"/>
        </p:nvCxnSpPr>
        <p:spPr>
          <a:xfrm>
            <a:off x="3747523" y="4238143"/>
            <a:ext cx="4720808" cy="0"/>
          </a:xfrm>
          <a:prstGeom prst="line">
            <a:avLst/>
          </a:prstGeom>
          <a:ln w="3175" cmpd="sng">
            <a:solidFill>
              <a:schemeClr val="accent1"/>
            </a:solidFill>
          </a:ln>
        </p:spPr>
        <p:style>
          <a:lnRef idx="1">
            <a:schemeClr val="dk1"/>
          </a:lnRef>
          <a:fillRef idx="0">
            <a:schemeClr val="dk1"/>
          </a:fillRef>
          <a:effectRef idx="0">
            <a:schemeClr val="dk1"/>
          </a:effectRef>
          <a:fontRef idx="minor">
            <a:schemeClr val="tx1"/>
          </a:fontRef>
        </p:style>
      </p:cxnSp>
      <p:sp>
        <p:nvSpPr>
          <p:cNvPr id="8"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smtClean="0"/>
              <a:t>Rīgas Tehniskā universitāte</a:t>
            </a:r>
            <a:endParaRPr lang="en-US" dirty="0"/>
          </a:p>
        </p:txBody>
      </p:sp>
      <p:sp>
        <p:nvSpPr>
          <p:cNvPr id="10" name="Title 9"/>
          <p:cNvSpPr>
            <a:spLocks noGrp="1"/>
          </p:cNvSpPr>
          <p:nvPr>
            <p:ph type="title"/>
          </p:nvPr>
        </p:nvSpPr>
        <p:spPr>
          <a:xfrm>
            <a:off x="598315" y="1420280"/>
            <a:ext cx="10972800" cy="1143000"/>
          </a:xfrm>
        </p:spPr>
        <p:txBody>
          <a:bodyPr/>
          <a:lstStyle>
            <a:lvl1pPr algn="ctr">
              <a:defRPr/>
            </a:lvl1pPr>
          </a:lstStyle>
          <a:p>
            <a:r>
              <a:rPr lang="lv-LV" dirty="0" smtClean="0"/>
              <a:t>Click to edit Master title style</a:t>
            </a:r>
            <a:endParaRPr lang="en-US" dirty="0"/>
          </a:p>
        </p:txBody>
      </p:sp>
    </p:spTree>
    <p:extLst>
      <p:ext uri="{BB962C8B-B14F-4D97-AF65-F5344CB8AC3E}">
        <p14:creationId xmlns:p14="http://schemas.microsoft.com/office/powerpoint/2010/main" val="33146724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p:cNvSpPr>
            <a:spLocks noGrp="1"/>
          </p:cNvSpPr>
          <p:nvPr>
            <p:ph idx="1"/>
          </p:nvPr>
        </p:nvSpPr>
        <p:spPr>
          <a:xfrm>
            <a:off x="609600" y="1453932"/>
            <a:ext cx="10972800" cy="2789129"/>
          </a:xfrm>
        </p:spPr>
        <p:txBody>
          <a:bodyPr/>
          <a:lstStyle>
            <a:lvl1pPr marL="342900" indent="-342900">
              <a:buFont typeface="Wingdings" charset="2"/>
              <a:buChar char="§"/>
              <a:defRPr sz="2000">
                <a:solidFill>
                  <a:schemeClr val="accent1"/>
                </a:solidFill>
              </a:defRPr>
            </a:lvl1pPr>
            <a:lvl2pPr>
              <a:defRPr sz="1800">
                <a:solidFill>
                  <a:schemeClr val="accent1"/>
                </a:solidFill>
              </a:defRPr>
            </a:lvl2pPr>
            <a:lvl3pPr marL="1143000" indent="-228600">
              <a:buSzPct val="75000"/>
              <a:buFont typeface="Wingdings" charset="2"/>
              <a:buChar char="§"/>
              <a:defRPr sz="1400">
                <a:solidFill>
                  <a:schemeClr val="accent1"/>
                </a:solidFill>
              </a:defRPr>
            </a:lvl3pPr>
            <a:lvl4pPr>
              <a:buSzPct val="75000"/>
              <a:defRPr sz="1400">
                <a:solidFill>
                  <a:schemeClr val="accent1"/>
                </a:solidFill>
              </a:defRPr>
            </a:lvl4pPr>
            <a:lvl5pPr marL="2114550" indent="-285750">
              <a:buSzPct val="50000"/>
              <a:buFont typeface="Wingdings" charset="2"/>
              <a:buChar char="§"/>
              <a:defRPr sz="1400">
                <a:solidFill>
                  <a:schemeClr val="accent1"/>
                </a:solidFill>
              </a:defRPr>
            </a:lvl5pPr>
          </a:lstStyle>
          <a:p>
            <a:pPr lvl="0"/>
            <a:r>
              <a:rPr lang="lv-LV" dirty="0" smtClean="0"/>
              <a:t>Click to edit Master text styles</a:t>
            </a:r>
          </a:p>
          <a:p>
            <a:pPr lvl="1"/>
            <a:r>
              <a:rPr lang="lv-LV" dirty="0" smtClean="0"/>
              <a:t>Second level</a:t>
            </a:r>
          </a:p>
          <a:p>
            <a:pPr lvl="2"/>
            <a:r>
              <a:rPr lang="lv-LV" dirty="0" smtClean="0"/>
              <a:t>Third level</a:t>
            </a:r>
          </a:p>
          <a:p>
            <a:pPr lvl="3"/>
            <a:r>
              <a:rPr lang="lv-LV" dirty="0" smtClean="0"/>
              <a:t>Fourth level</a:t>
            </a:r>
          </a:p>
          <a:p>
            <a:pPr lvl="4"/>
            <a:r>
              <a:rPr lang="lv-LV" dirty="0" smtClean="0"/>
              <a:t>Fifth level</a:t>
            </a:r>
            <a:endParaRPr lang="en-US" dirty="0"/>
          </a:p>
        </p:txBody>
      </p:sp>
      <p:sp>
        <p:nvSpPr>
          <p:cNvPr id="9" name="TextBox 8"/>
          <p:cNvSpPr txBox="1"/>
          <p:nvPr/>
        </p:nvSpPr>
        <p:spPr>
          <a:xfrm>
            <a:off x="13289747" y="1611586"/>
            <a:ext cx="184731" cy="369332"/>
          </a:xfrm>
          <a:prstGeom prst="rect">
            <a:avLst/>
          </a:prstGeom>
          <a:noFill/>
        </p:spPr>
        <p:txBody>
          <a:bodyPr wrap="none" rtlCol="0">
            <a:spAutoFit/>
          </a:bodyPr>
          <a:lstStyle/>
          <a:p>
            <a:endParaRPr lang="en-US" sz="1800" dirty="0"/>
          </a:p>
        </p:txBody>
      </p:sp>
      <p:sp>
        <p:nvSpPr>
          <p:cNvPr id="12" name="TextBox 11"/>
          <p:cNvSpPr txBox="1"/>
          <p:nvPr/>
        </p:nvSpPr>
        <p:spPr>
          <a:xfrm>
            <a:off x="13289747" y="1611586"/>
            <a:ext cx="184731" cy="369332"/>
          </a:xfrm>
          <a:prstGeom prst="rect">
            <a:avLst/>
          </a:prstGeom>
          <a:noFill/>
        </p:spPr>
        <p:txBody>
          <a:bodyPr wrap="none" rtlCol="0">
            <a:spAutoFit/>
          </a:bodyPr>
          <a:lstStyle/>
          <a:p>
            <a:endParaRPr lang="en-US" sz="1800" dirty="0"/>
          </a:p>
        </p:txBody>
      </p:sp>
      <p:sp>
        <p:nvSpPr>
          <p:cNvPr id="13" name="TextBox 12"/>
          <p:cNvSpPr txBox="1"/>
          <p:nvPr userDrawn="1"/>
        </p:nvSpPr>
        <p:spPr>
          <a:xfrm>
            <a:off x="13289747" y="1611586"/>
            <a:ext cx="184731" cy="369332"/>
          </a:xfrm>
          <a:prstGeom prst="rect">
            <a:avLst/>
          </a:prstGeom>
          <a:noFill/>
        </p:spPr>
        <p:txBody>
          <a:bodyPr wrap="none" rtlCol="0">
            <a:spAutoFit/>
          </a:bodyPr>
          <a:lstStyle/>
          <a:p>
            <a:endParaRPr lang="en-US" sz="1800" dirty="0"/>
          </a:p>
        </p:txBody>
      </p:sp>
      <p:sp>
        <p:nvSpPr>
          <p:cNvPr id="2" name="Title 1"/>
          <p:cNvSpPr>
            <a:spLocks noGrp="1"/>
          </p:cNvSpPr>
          <p:nvPr>
            <p:ph type="title"/>
          </p:nvPr>
        </p:nvSpPr>
        <p:spPr>
          <a:xfrm>
            <a:off x="609600" y="363965"/>
            <a:ext cx="10972800" cy="770685"/>
          </a:xfrm>
        </p:spPr>
        <p:txBody>
          <a:bodyPr anchor="t">
            <a:noAutofit/>
          </a:bodyPr>
          <a:lstStyle>
            <a:lvl1pPr algn="l">
              <a:defRPr sz="4400" b="1" i="0">
                <a:solidFill>
                  <a:schemeClr val="accent1"/>
                </a:solidFill>
                <a:latin typeface="Arial"/>
                <a:cs typeface="Arial"/>
              </a:defRPr>
            </a:lvl1pPr>
          </a:lstStyle>
          <a:p>
            <a:r>
              <a:rPr lang="lv-LV" dirty="0" smtClean="0"/>
              <a:t>Click to edit Master title style</a:t>
            </a:r>
            <a:endParaRPr lang="en-US" dirty="0"/>
          </a:p>
        </p:txBody>
      </p:sp>
      <p:sp>
        <p:nvSpPr>
          <p:cNvPr id="10"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smtClean="0"/>
              <a:t>Rīgas Tehniskā universitāte</a:t>
            </a:r>
            <a:endParaRPr lang="en-US" dirty="0"/>
          </a:p>
        </p:txBody>
      </p:sp>
      <p:sp>
        <p:nvSpPr>
          <p:cNvPr id="11" name="Date Placeholder 3"/>
          <p:cNvSpPr>
            <a:spLocks noGrp="1"/>
          </p:cNvSpPr>
          <p:nvPr>
            <p:ph type="dt" sz="half" idx="2"/>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
        <p:nvSpPr>
          <p:cNvPr id="14" name="Slide Number Placeholder 6"/>
          <p:cNvSpPr txBox="1">
            <a:spLocks/>
          </p:cNvSpPr>
          <p:nvPr userDrawn="1"/>
        </p:nvSpPr>
        <p:spPr>
          <a:xfrm>
            <a:off x="10938933" y="6272743"/>
            <a:ext cx="643467" cy="365125"/>
          </a:xfrm>
          <a:prstGeom prst="rect">
            <a:avLst/>
          </a:prstGeom>
        </p:spPr>
        <p:txBody>
          <a:bodyPr/>
          <a:lstStyle>
            <a:defPPr>
              <a:defRPr lang="en-US"/>
            </a:defPPr>
            <a:lvl1pPr marL="0" algn="l" defTabSz="457200" rtl="0" eaLnBrk="1" latinLnBrk="0" hangingPunct="1">
              <a:defRPr sz="1200" kern="1200">
                <a:solidFill>
                  <a:srgbClr val="10205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EF746A6-E283-484D-A747-262174EE73C9}" type="slidenum">
              <a:rPr lang="en-US" sz="1200" smtClean="0">
                <a:solidFill>
                  <a:srgbClr val="A6A6A6"/>
                </a:solidFill>
              </a:rPr>
              <a:pPr/>
              <a:t>‹#›</a:t>
            </a:fld>
            <a:endParaRPr lang="en-US" sz="1200" dirty="0">
              <a:solidFill>
                <a:srgbClr val="A6A6A6"/>
              </a:solidFill>
            </a:endParaRPr>
          </a:p>
        </p:txBody>
      </p:sp>
    </p:spTree>
    <p:extLst>
      <p:ext uri="{BB962C8B-B14F-4D97-AF65-F5344CB8AC3E}">
        <p14:creationId xmlns:p14="http://schemas.microsoft.com/office/powerpoint/2010/main" val="194601428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dalu_slaids_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1" y="0"/>
            <a:ext cx="12187238" cy="6858000"/>
          </a:xfrm>
          <a:prstGeom prst="rect">
            <a:avLst/>
          </a:prstGeom>
        </p:spPr>
      </p:pic>
      <p:sp>
        <p:nvSpPr>
          <p:cNvPr id="7" name="Title 1"/>
          <p:cNvSpPr>
            <a:spLocks noGrp="1"/>
          </p:cNvSpPr>
          <p:nvPr>
            <p:ph type="ctrTitle" hasCustomPrompt="1"/>
          </p:nvPr>
        </p:nvSpPr>
        <p:spPr>
          <a:xfrm>
            <a:off x="914400" y="2547427"/>
            <a:ext cx="10236200" cy="1470025"/>
          </a:xfrm>
        </p:spPr>
        <p:txBody>
          <a:bodyPr>
            <a:noAutofit/>
          </a:bodyPr>
          <a:lstStyle>
            <a:lvl1pPr algn="l">
              <a:defRPr sz="5500" b="1" i="0">
                <a:solidFill>
                  <a:srgbClr val="005551"/>
                </a:solidFill>
                <a:latin typeface="Arial"/>
                <a:cs typeface="Arial"/>
              </a:defRPr>
            </a:lvl1pPr>
          </a:lstStyle>
          <a:p>
            <a:r>
              <a:rPr lang="lv-LV" dirty="0" smtClean="0"/>
              <a:t>Nodaļas </a:t>
            </a:r>
            <a:br>
              <a:rPr lang="lv-LV" dirty="0" smtClean="0"/>
            </a:br>
            <a:r>
              <a:rPr lang="lv-LV" dirty="0" smtClean="0"/>
              <a:t>nosaukums</a:t>
            </a:r>
            <a:endParaRPr lang="en-US" dirty="0"/>
          </a:p>
        </p:txBody>
      </p:sp>
    </p:spTree>
    <p:extLst>
      <p:ext uri="{BB962C8B-B14F-4D97-AF65-F5344CB8AC3E}">
        <p14:creationId xmlns:p14="http://schemas.microsoft.com/office/powerpoint/2010/main" val="184966751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0" y="361949"/>
            <a:ext cx="10972800" cy="772587"/>
          </a:xfrm>
        </p:spPr>
        <p:txBody>
          <a:bodyPr/>
          <a:lstStyle/>
          <a:p>
            <a:r>
              <a:rPr lang="lv-LV" dirty="0" smtClean="0"/>
              <a:t>Click to edit Master title style</a:t>
            </a:r>
            <a:endParaRPr lang="en-US" dirty="0"/>
          </a:p>
        </p:txBody>
      </p:sp>
      <p:sp>
        <p:nvSpPr>
          <p:cNvPr id="3" name="Slide Number Placeholder 2"/>
          <p:cNvSpPr>
            <a:spLocks noGrp="1"/>
          </p:cNvSpPr>
          <p:nvPr>
            <p:ph type="sldNum" sz="quarter" idx="10"/>
          </p:nvPr>
        </p:nvSpPr>
        <p:spPr/>
        <p:txBody>
          <a:bodyPr/>
          <a:lstStyle/>
          <a:p>
            <a:r>
              <a:rPr lang="en-US" dirty="0" smtClean="0"/>
              <a:t>Rīgas </a:t>
            </a:r>
            <a:r>
              <a:rPr lang="en-US" dirty="0" err="1" smtClean="0"/>
              <a:t>Tehniskā</a:t>
            </a:r>
            <a:r>
              <a:rPr lang="en-US" dirty="0" smtClean="0"/>
              <a:t> </a:t>
            </a:r>
            <a:r>
              <a:rPr lang="en-US" dirty="0" err="1" smtClean="0"/>
              <a:t>universitāte</a:t>
            </a:r>
            <a:endParaRPr lang="en-US" dirty="0"/>
          </a:p>
        </p:txBody>
      </p:sp>
      <p:sp>
        <p:nvSpPr>
          <p:cNvPr id="4" name="Date Placeholder 3"/>
          <p:cNvSpPr>
            <a:spLocks noGrp="1"/>
          </p:cNvSpPr>
          <p:nvPr>
            <p:ph type="dt" sz="half" idx="11"/>
          </p:nvPr>
        </p:nvSpPr>
        <p:spPr/>
        <p:txBody>
          <a:bodyPr/>
          <a:lstStyle/>
          <a:p>
            <a:endParaRPr lang="en-US" dirty="0"/>
          </a:p>
        </p:txBody>
      </p:sp>
      <p:sp>
        <p:nvSpPr>
          <p:cNvPr id="5" name="Content Placeholder 2"/>
          <p:cNvSpPr>
            <a:spLocks noGrp="1"/>
          </p:cNvSpPr>
          <p:nvPr>
            <p:ph idx="1"/>
          </p:nvPr>
        </p:nvSpPr>
        <p:spPr>
          <a:xfrm>
            <a:off x="609600" y="1453932"/>
            <a:ext cx="10972800" cy="2789129"/>
          </a:xfrm>
        </p:spPr>
        <p:txBody>
          <a:bodyPr/>
          <a:lstStyle>
            <a:lvl1pPr marL="342900" indent="-342900">
              <a:buFont typeface="Wingdings" charset="2"/>
              <a:buChar char="§"/>
              <a:defRPr sz="2000">
                <a:solidFill>
                  <a:schemeClr val="accent1"/>
                </a:solidFill>
              </a:defRPr>
            </a:lvl1pPr>
            <a:lvl2pPr>
              <a:defRPr sz="1800">
                <a:solidFill>
                  <a:schemeClr val="accent1"/>
                </a:solidFill>
              </a:defRPr>
            </a:lvl2pPr>
            <a:lvl3pPr marL="1143000" indent="-228600">
              <a:buSzPct val="75000"/>
              <a:buFont typeface="Wingdings" charset="2"/>
              <a:buChar char="§"/>
              <a:defRPr sz="1400">
                <a:solidFill>
                  <a:schemeClr val="accent1"/>
                </a:solidFill>
              </a:defRPr>
            </a:lvl3pPr>
            <a:lvl4pPr>
              <a:buSzPct val="75000"/>
              <a:defRPr sz="1400">
                <a:solidFill>
                  <a:schemeClr val="accent1"/>
                </a:solidFill>
              </a:defRPr>
            </a:lvl4pPr>
            <a:lvl5pPr marL="2114550" indent="-285750">
              <a:buSzPct val="50000"/>
              <a:buFont typeface="Wingdings" charset="2"/>
              <a:buChar char="§"/>
              <a:defRPr sz="1400">
                <a:solidFill>
                  <a:schemeClr val="accent1"/>
                </a:solidFill>
              </a:defRPr>
            </a:lvl5pPr>
          </a:lstStyle>
          <a:p>
            <a:pPr lvl="0"/>
            <a:r>
              <a:rPr lang="lv-LV" dirty="0" smtClean="0"/>
              <a:t>Click to edit Master text styles</a:t>
            </a:r>
          </a:p>
          <a:p>
            <a:pPr lvl="1"/>
            <a:r>
              <a:rPr lang="lv-LV" dirty="0" smtClean="0"/>
              <a:t>Second level</a:t>
            </a:r>
          </a:p>
          <a:p>
            <a:pPr lvl="2"/>
            <a:r>
              <a:rPr lang="lv-LV" dirty="0" smtClean="0"/>
              <a:t>Third level</a:t>
            </a:r>
          </a:p>
          <a:p>
            <a:pPr lvl="3"/>
            <a:r>
              <a:rPr lang="lv-LV" dirty="0" smtClean="0"/>
              <a:t>Fourth level</a:t>
            </a:r>
          </a:p>
          <a:p>
            <a:pPr lvl="4"/>
            <a:r>
              <a:rPr lang="lv-LV" dirty="0" smtClean="0"/>
              <a:t>Fifth level</a:t>
            </a:r>
            <a:endParaRPr lang="en-US" dirty="0"/>
          </a:p>
        </p:txBody>
      </p:sp>
    </p:spTree>
    <p:extLst>
      <p:ext uri="{BB962C8B-B14F-4D97-AF65-F5344CB8AC3E}">
        <p14:creationId xmlns:p14="http://schemas.microsoft.com/office/powerpoint/2010/main" val="37091970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09600" y="361949"/>
            <a:ext cx="10972800" cy="772587"/>
          </a:xfrm>
        </p:spPr>
        <p:txBody>
          <a:bodyPr/>
          <a:lstStyle/>
          <a:p>
            <a:r>
              <a:rPr lang="lv-LV" dirty="0" smtClean="0"/>
              <a:t>Click to edit Master title style</a:t>
            </a:r>
            <a:endParaRPr lang="en-US" dirty="0"/>
          </a:p>
        </p:txBody>
      </p:sp>
      <p:sp>
        <p:nvSpPr>
          <p:cNvPr id="3" name="Slide Number Placeholder 2"/>
          <p:cNvSpPr>
            <a:spLocks noGrp="1"/>
          </p:cNvSpPr>
          <p:nvPr>
            <p:ph type="sldNum" sz="quarter" idx="10"/>
          </p:nvPr>
        </p:nvSpPr>
        <p:spPr/>
        <p:txBody>
          <a:bodyPr/>
          <a:lstStyle/>
          <a:p>
            <a:r>
              <a:rPr lang="en-US" dirty="0" smtClean="0"/>
              <a:t>Rīgas </a:t>
            </a:r>
            <a:r>
              <a:rPr lang="en-US" dirty="0" err="1" smtClean="0"/>
              <a:t>Tehniskā</a:t>
            </a:r>
            <a:r>
              <a:rPr lang="en-US" dirty="0" smtClean="0"/>
              <a:t> </a:t>
            </a:r>
            <a:r>
              <a:rPr lang="en-US" dirty="0" err="1" smtClean="0"/>
              <a:t>universitāte</a:t>
            </a:r>
            <a:endParaRPr lang="en-US" dirty="0"/>
          </a:p>
        </p:txBody>
      </p:sp>
      <p:sp>
        <p:nvSpPr>
          <p:cNvPr id="4" name="Date Placeholder 3"/>
          <p:cNvSpPr>
            <a:spLocks noGrp="1"/>
          </p:cNvSpPr>
          <p:nvPr>
            <p:ph type="dt" sz="half" idx="11"/>
          </p:nvPr>
        </p:nvSpPr>
        <p:spPr/>
        <p:txBody>
          <a:bodyPr/>
          <a:lstStyle/>
          <a:p>
            <a:endParaRPr lang="en-US" dirty="0"/>
          </a:p>
        </p:txBody>
      </p:sp>
      <p:sp>
        <p:nvSpPr>
          <p:cNvPr id="5" name="Content Placeholder 2"/>
          <p:cNvSpPr>
            <a:spLocks noGrp="1"/>
          </p:cNvSpPr>
          <p:nvPr>
            <p:ph idx="1"/>
          </p:nvPr>
        </p:nvSpPr>
        <p:spPr>
          <a:xfrm>
            <a:off x="609600" y="1453932"/>
            <a:ext cx="10972800" cy="2789129"/>
          </a:xfrm>
        </p:spPr>
        <p:txBody>
          <a:bodyPr/>
          <a:lstStyle>
            <a:lvl1pPr marL="342900" indent="-342900">
              <a:buFont typeface="Wingdings" charset="2"/>
              <a:buChar char="§"/>
              <a:defRPr sz="2000">
                <a:solidFill>
                  <a:schemeClr val="accent1"/>
                </a:solidFill>
              </a:defRPr>
            </a:lvl1pPr>
            <a:lvl2pPr>
              <a:defRPr sz="1800">
                <a:solidFill>
                  <a:schemeClr val="accent1"/>
                </a:solidFill>
              </a:defRPr>
            </a:lvl2pPr>
            <a:lvl3pPr marL="1143000" indent="-228600">
              <a:buSzPct val="75000"/>
              <a:buFont typeface="Wingdings" charset="2"/>
              <a:buChar char="§"/>
              <a:defRPr sz="1400">
                <a:solidFill>
                  <a:schemeClr val="accent1"/>
                </a:solidFill>
              </a:defRPr>
            </a:lvl3pPr>
            <a:lvl4pPr>
              <a:buSzPct val="75000"/>
              <a:defRPr sz="1400">
                <a:solidFill>
                  <a:schemeClr val="accent1"/>
                </a:solidFill>
              </a:defRPr>
            </a:lvl4pPr>
            <a:lvl5pPr marL="2114550" indent="-285750">
              <a:buSzPct val="50000"/>
              <a:buFont typeface="Wingdings" charset="2"/>
              <a:buChar char="§"/>
              <a:defRPr sz="1400">
                <a:solidFill>
                  <a:schemeClr val="accent1"/>
                </a:solidFill>
              </a:defRPr>
            </a:lvl5pPr>
          </a:lstStyle>
          <a:p>
            <a:pPr lvl="0"/>
            <a:r>
              <a:rPr lang="lv-LV" dirty="0" smtClean="0"/>
              <a:t>Click to edit Master text styles</a:t>
            </a:r>
          </a:p>
          <a:p>
            <a:pPr lvl="1"/>
            <a:r>
              <a:rPr lang="lv-LV" dirty="0" smtClean="0"/>
              <a:t>Second level</a:t>
            </a:r>
          </a:p>
          <a:p>
            <a:pPr lvl="2"/>
            <a:r>
              <a:rPr lang="lv-LV" dirty="0" smtClean="0"/>
              <a:t>Third level</a:t>
            </a:r>
          </a:p>
          <a:p>
            <a:pPr lvl="3"/>
            <a:r>
              <a:rPr lang="lv-LV" dirty="0" smtClean="0"/>
              <a:t>Fourth level</a:t>
            </a:r>
          </a:p>
          <a:p>
            <a:pPr lvl="4"/>
            <a:r>
              <a:rPr lang="lv-LV" dirty="0" smtClean="0"/>
              <a:t>Fifth level</a:t>
            </a:r>
            <a:endParaRPr lang="en-US" dirty="0"/>
          </a:p>
        </p:txBody>
      </p:sp>
    </p:spTree>
    <p:extLst>
      <p:ext uri="{BB962C8B-B14F-4D97-AF65-F5344CB8AC3E}">
        <p14:creationId xmlns:p14="http://schemas.microsoft.com/office/powerpoint/2010/main" val="145622626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1"/>
            <a:ext cx="5384800" cy="4525963"/>
          </a:xfrm>
        </p:spPr>
        <p:txBody>
          <a:bodyPr/>
          <a:lstStyle>
            <a:lvl1pPr marL="342900" indent="-342900">
              <a:buFont typeface="Wingdings" charset="2"/>
              <a:buChar char="§"/>
              <a:defRPr sz="1800">
                <a:solidFill>
                  <a:srgbClr val="005551"/>
                </a:solidFill>
              </a:defRPr>
            </a:lvl1pPr>
            <a:lvl2pPr>
              <a:defRPr sz="1800">
                <a:solidFill>
                  <a:srgbClr val="005551"/>
                </a:solidFill>
              </a:defRPr>
            </a:lvl2pPr>
            <a:lvl3pPr marL="1143000" indent="-228600">
              <a:buSzPct val="75000"/>
              <a:buFont typeface="Wingdings" charset="2"/>
              <a:buChar char="§"/>
              <a:defRPr sz="1400">
                <a:solidFill>
                  <a:srgbClr val="005551"/>
                </a:solidFill>
              </a:defRPr>
            </a:lvl3pPr>
            <a:lvl4pPr>
              <a:buSzPct val="75000"/>
              <a:defRPr sz="1400">
                <a:solidFill>
                  <a:srgbClr val="005551"/>
                </a:solidFill>
              </a:defRPr>
            </a:lvl4pPr>
            <a:lvl5pPr marL="2057400" indent="-228600">
              <a:buSzPct val="50000"/>
              <a:buFont typeface="Wingdings" charset="2"/>
              <a:buChar char="§"/>
              <a:defRPr sz="1400">
                <a:solidFill>
                  <a:srgbClr val="005551"/>
                </a:solidFill>
              </a:defRPr>
            </a:lvl5pPr>
            <a:lvl6pPr>
              <a:defRPr sz="1800"/>
            </a:lvl6pPr>
            <a:lvl7pPr>
              <a:defRPr sz="1800"/>
            </a:lvl7pPr>
            <a:lvl8pPr>
              <a:defRPr sz="1800"/>
            </a:lvl8pPr>
            <a:lvl9pPr>
              <a:defRPr sz="1800"/>
            </a:lvl9pPr>
          </a:lstStyle>
          <a:p>
            <a:pPr lvl="0"/>
            <a:r>
              <a:rPr lang="lv-LV" dirty="0" smtClean="0"/>
              <a:t>Click to edit Master text styles</a:t>
            </a:r>
          </a:p>
          <a:p>
            <a:pPr lvl="1"/>
            <a:r>
              <a:rPr lang="lv-LV" dirty="0" smtClean="0"/>
              <a:t>Second level</a:t>
            </a:r>
          </a:p>
          <a:p>
            <a:pPr lvl="2"/>
            <a:r>
              <a:rPr lang="lv-LV" dirty="0" smtClean="0"/>
              <a:t>Third level</a:t>
            </a:r>
          </a:p>
          <a:p>
            <a:pPr lvl="3"/>
            <a:r>
              <a:rPr lang="lv-LV" dirty="0" smtClean="0"/>
              <a:t>Fourth level</a:t>
            </a:r>
          </a:p>
          <a:p>
            <a:pPr lvl="4"/>
            <a:r>
              <a:rPr lang="lv-LV" dirty="0" smtClean="0"/>
              <a:t>Fifth level</a:t>
            </a:r>
            <a:endParaRPr lang="en-US" dirty="0"/>
          </a:p>
        </p:txBody>
      </p:sp>
      <p:sp>
        <p:nvSpPr>
          <p:cNvPr id="4" name="Content Placeholder 3"/>
          <p:cNvSpPr>
            <a:spLocks noGrp="1"/>
          </p:cNvSpPr>
          <p:nvPr>
            <p:ph sz="half" idx="2"/>
          </p:nvPr>
        </p:nvSpPr>
        <p:spPr>
          <a:xfrm>
            <a:off x="6197600" y="1600201"/>
            <a:ext cx="5384800" cy="4525963"/>
          </a:xfrm>
        </p:spPr>
        <p:txBody>
          <a:bodyPr/>
          <a:lstStyle>
            <a:lvl1pPr marL="342900" indent="-342900">
              <a:buFont typeface="Wingdings" charset="2"/>
              <a:buChar char="§"/>
              <a:defRPr sz="1800">
                <a:solidFill>
                  <a:srgbClr val="005551"/>
                </a:solidFill>
              </a:defRPr>
            </a:lvl1pPr>
            <a:lvl2pPr>
              <a:defRPr sz="1800">
                <a:solidFill>
                  <a:srgbClr val="005551"/>
                </a:solidFill>
              </a:defRPr>
            </a:lvl2pPr>
            <a:lvl3pPr marL="1143000" indent="-228600">
              <a:buSzPct val="75000"/>
              <a:buFont typeface="Wingdings" charset="2"/>
              <a:buChar char="§"/>
              <a:defRPr sz="1400">
                <a:solidFill>
                  <a:srgbClr val="005551"/>
                </a:solidFill>
              </a:defRPr>
            </a:lvl3pPr>
            <a:lvl4pPr>
              <a:buSzPct val="75000"/>
              <a:defRPr sz="1400">
                <a:solidFill>
                  <a:srgbClr val="005551"/>
                </a:solidFill>
              </a:defRPr>
            </a:lvl4pPr>
            <a:lvl5pPr marL="2057400" indent="-228600">
              <a:buSzPct val="50000"/>
              <a:buFont typeface="Wingdings" charset="2"/>
              <a:buChar char="§"/>
              <a:defRPr sz="1400">
                <a:solidFill>
                  <a:srgbClr val="005551"/>
                </a:solidFill>
              </a:defRPr>
            </a:lvl5pPr>
            <a:lvl6pPr>
              <a:defRPr sz="1800"/>
            </a:lvl6pPr>
            <a:lvl7pPr>
              <a:defRPr sz="1800"/>
            </a:lvl7pPr>
            <a:lvl8pPr>
              <a:defRPr sz="1800"/>
            </a:lvl8pPr>
            <a:lvl9pPr>
              <a:defRPr sz="1800"/>
            </a:lvl9pPr>
          </a:lstStyle>
          <a:p>
            <a:pPr lvl="0"/>
            <a:r>
              <a:rPr lang="lv-LV" dirty="0" smtClean="0"/>
              <a:t>Click to edit Master text styles</a:t>
            </a:r>
          </a:p>
          <a:p>
            <a:pPr lvl="1"/>
            <a:r>
              <a:rPr lang="lv-LV" dirty="0" smtClean="0"/>
              <a:t>Second level</a:t>
            </a:r>
          </a:p>
          <a:p>
            <a:pPr lvl="2"/>
            <a:r>
              <a:rPr lang="lv-LV" dirty="0" smtClean="0"/>
              <a:t>Third level</a:t>
            </a:r>
          </a:p>
          <a:p>
            <a:pPr lvl="3"/>
            <a:r>
              <a:rPr lang="lv-LV" dirty="0" smtClean="0"/>
              <a:t>Fourth level</a:t>
            </a:r>
          </a:p>
          <a:p>
            <a:pPr lvl="4"/>
            <a:r>
              <a:rPr lang="lv-LV" dirty="0" smtClean="0"/>
              <a:t>Fifth level</a:t>
            </a:r>
            <a:endParaRPr lang="en-US" dirty="0"/>
          </a:p>
        </p:txBody>
      </p:sp>
      <p:sp>
        <p:nvSpPr>
          <p:cNvPr id="8"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smtClean="0"/>
              <a:t>Rīgas </a:t>
            </a:r>
            <a:r>
              <a:rPr lang="en-US" dirty="0" err="1" smtClean="0"/>
              <a:t>Tehniskā</a:t>
            </a:r>
            <a:r>
              <a:rPr lang="en-US" dirty="0" smtClean="0"/>
              <a:t> </a:t>
            </a:r>
            <a:r>
              <a:rPr lang="en-US" dirty="0" err="1" smtClean="0"/>
              <a:t>universitāte</a:t>
            </a:r>
            <a:endParaRPr lang="en-US" dirty="0"/>
          </a:p>
        </p:txBody>
      </p:sp>
      <p:sp>
        <p:nvSpPr>
          <p:cNvPr id="9" name="Date Placeholder 3"/>
          <p:cNvSpPr>
            <a:spLocks noGrp="1"/>
          </p:cNvSpPr>
          <p:nvPr>
            <p:ph type="dt" sz="half" idx="10"/>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
        <p:nvSpPr>
          <p:cNvPr id="5" name="Text Placeholder 4"/>
          <p:cNvSpPr>
            <a:spLocks noGrp="1"/>
          </p:cNvSpPr>
          <p:nvPr>
            <p:ph type="body" sz="quarter" idx="11"/>
          </p:nvPr>
        </p:nvSpPr>
        <p:spPr>
          <a:xfrm>
            <a:off x="609600" y="419100"/>
            <a:ext cx="10972800" cy="990600"/>
          </a:xfrm>
        </p:spPr>
        <p:txBody>
          <a:bodyPr>
            <a:normAutofit/>
          </a:bodyPr>
          <a:lstStyle>
            <a:lvl1pPr marL="0" indent="0">
              <a:buNone/>
              <a:defRPr sz="4400" b="1">
                <a:solidFill>
                  <a:srgbClr val="005551"/>
                </a:solidFill>
              </a:defRPr>
            </a:lvl1pPr>
          </a:lstStyle>
          <a:p>
            <a:pPr lvl="0"/>
            <a:endParaRPr lang="lv-LV" dirty="0"/>
          </a:p>
        </p:txBody>
      </p:sp>
    </p:spTree>
    <p:extLst>
      <p:ext uri="{BB962C8B-B14F-4D97-AF65-F5344CB8AC3E}">
        <p14:creationId xmlns:p14="http://schemas.microsoft.com/office/powerpoint/2010/main" val="141361869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09600" y="2540000"/>
            <a:ext cx="5386917" cy="3586163"/>
          </a:xfrm>
        </p:spPr>
        <p:txBody>
          <a:bodyPr/>
          <a:lstStyle>
            <a:lvl1pPr marL="342900" indent="-342900">
              <a:buFont typeface="Wingdings" charset="2"/>
              <a:buChar char="§"/>
              <a:defRPr sz="1800">
                <a:solidFill>
                  <a:srgbClr val="005551"/>
                </a:solidFill>
              </a:defRPr>
            </a:lvl1pPr>
            <a:lvl2pPr>
              <a:defRPr sz="1800">
                <a:solidFill>
                  <a:srgbClr val="005551"/>
                </a:solidFill>
              </a:defRPr>
            </a:lvl2pPr>
            <a:lvl3pPr marL="1143000" indent="-228600">
              <a:buSzPct val="75000"/>
              <a:buFont typeface="Wingdings" charset="2"/>
              <a:buChar char="§"/>
              <a:defRPr sz="1400">
                <a:solidFill>
                  <a:srgbClr val="005551"/>
                </a:solidFill>
              </a:defRPr>
            </a:lvl3pPr>
            <a:lvl4pPr>
              <a:buSzPct val="75000"/>
              <a:defRPr sz="1400">
                <a:solidFill>
                  <a:srgbClr val="005551"/>
                </a:solidFill>
              </a:defRPr>
            </a:lvl4pPr>
            <a:lvl5pPr marL="2057400" indent="-228600">
              <a:buSzPct val="50000"/>
              <a:buFont typeface="Wingdings" charset="2"/>
              <a:buChar char="§"/>
              <a:defRPr sz="1400">
                <a:solidFill>
                  <a:srgbClr val="005551"/>
                </a:solidFill>
              </a:defRPr>
            </a:lvl5pPr>
            <a:lvl6pPr>
              <a:defRPr sz="1600"/>
            </a:lvl6pPr>
            <a:lvl7pPr>
              <a:defRPr sz="1600"/>
            </a:lvl7pPr>
            <a:lvl8pPr>
              <a:defRPr sz="1600"/>
            </a:lvl8pPr>
            <a:lvl9pPr>
              <a:defRPr sz="1600"/>
            </a:lvl9pPr>
          </a:lstStyle>
          <a:p>
            <a:pPr lvl="0"/>
            <a:r>
              <a:rPr lang="lv-LV" dirty="0" err="1" smtClean="0"/>
              <a:t>Click</a:t>
            </a:r>
            <a:r>
              <a:rPr lang="lv-LV" dirty="0" smtClean="0"/>
              <a:t> to </a:t>
            </a:r>
            <a:r>
              <a:rPr lang="lv-LV" dirty="0" err="1" smtClean="0"/>
              <a:t>edit</a:t>
            </a:r>
            <a:r>
              <a:rPr lang="lv-LV" dirty="0" smtClean="0"/>
              <a:t> </a:t>
            </a:r>
            <a:r>
              <a:rPr lang="lv-LV" dirty="0" err="1" smtClean="0"/>
              <a:t>Master</a:t>
            </a:r>
            <a:r>
              <a:rPr lang="lv-LV" dirty="0" smtClean="0"/>
              <a:t> </a:t>
            </a:r>
            <a:r>
              <a:rPr lang="lv-LV" dirty="0" err="1" smtClean="0"/>
              <a:t>text</a:t>
            </a:r>
            <a:r>
              <a:rPr lang="lv-LV" dirty="0" smtClean="0"/>
              <a:t> </a:t>
            </a:r>
            <a:r>
              <a:rPr lang="lv-LV" dirty="0" err="1" smtClean="0"/>
              <a:t>styles</a:t>
            </a:r>
            <a:endParaRPr lang="lv-LV" dirty="0" smtClean="0"/>
          </a:p>
          <a:p>
            <a:pPr lvl="1"/>
            <a:r>
              <a:rPr lang="lv-LV" dirty="0" err="1" smtClean="0"/>
              <a:t>Second</a:t>
            </a:r>
            <a:r>
              <a:rPr lang="lv-LV" dirty="0" smtClean="0"/>
              <a:t> </a:t>
            </a:r>
            <a:r>
              <a:rPr lang="lv-LV" dirty="0" err="1" smtClean="0"/>
              <a:t>level</a:t>
            </a:r>
            <a:endParaRPr lang="lv-LV" dirty="0" smtClean="0"/>
          </a:p>
          <a:p>
            <a:pPr lvl="2"/>
            <a:r>
              <a:rPr lang="lv-LV" dirty="0" err="1" smtClean="0"/>
              <a:t>Third</a:t>
            </a:r>
            <a:r>
              <a:rPr lang="lv-LV" dirty="0" smtClean="0"/>
              <a:t> </a:t>
            </a:r>
            <a:r>
              <a:rPr lang="lv-LV" dirty="0" err="1" smtClean="0"/>
              <a:t>level</a:t>
            </a:r>
            <a:endParaRPr lang="lv-LV" dirty="0" smtClean="0"/>
          </a:p>
          <a:p>
            <a:pPr lvl="3"/>
            <a:r>
              <a:rPr lang="lv-LV" dirty="0" err="1" smtClean="0"/>
              <a:t>Fourth</a:t>
            </a:r>
            <a:r>
              <a:rPr lang="lv-LV" dirty="0" smtClean="0"/>
              <a:t> </a:t>
            </a:r>
            <a:r>
              <a:rPr lang="lv-LV" dirty="0" err="1" smtClean="0"/>
              <a:t>level</a:t>
            </a:r>
            <a:endParaRPr lang="lv-LV" dirty="0" smtClean="0"/>
          </a:p>
          <a:p>
            <a:pPr lvl="4"/>
            <a:r>
              <a:rPr lang="lv-LV" dirty="0" err="1" smtClean="0"/>
              <a:t>Fifth</a:t>
            </a:r>
            <a:r>
              <a:rPr lang="lv-LV" dirty="0" smtClean="0"/>
              <a:t> </a:t>
            </a:r>
            <a:r>
              <a:rPr lang="lv-LV" dirty="0" err="1" smtClean="0"/>
              <a:t>level</a:t>
            </a:r>
            <a:endParaRPr lang="en-US" dirty="0"/>
          </a:p>
        </p:txBody>
      </p:sp>
      <p:sp>
        <p:nvSpPr>
          <p:cNvPr id="6" name="Content Placeholder 5"/>
          <p:cNvSpPr>
            <a:spLocks noGrp="1"/>
          </p:cNvSpPr>
          <p:nvPr>
            <p:ph sz="quarter" idx="4"/>
          </p:nvPr>
        </p:nvSpPr>
        <p:spPr>
          <a:xfrm>
            <a:off x="6193368" y="2539999"/>
            <a:ext cx="5389033" cy="3586164"/>
          </a:xfrm>
        </p:spPr>
        <p:txBody>
          <a:bodyPr/>
          <a:lstStyle>
            <a:lvl1pPr marL="342900" indent="-342900">
              <a:buFont typeface="Wingdings" charset="2"/>
              <a:buChar char="§"/>
              <a:defRPr sz="1800">
                <a:solidFill>
                  <a:srgbClr val="005551"/>
                </a:solidFill>
              </a:defRPr>
            </a:lvl1pPr>
            <a:lvl2pPr>
              <a:defRPr sz="1800">
                <a:solidFill>
                  <a:srgbClr val="005551"/>
                </a:solidFill>
              </a:defRPr>
            </a:lvl2pPr>
            <a:lvl3pPr marL="1143000" indent="-228600">
              <a:buSzPct val="75000"/>
              <a:buFont typeface="Wingdings" charset="2"/>
              <a:buChar char="§"/>
              <a:defRPr sz="1400">
                <a:solidFill>
                  <a:srgbClr val="005551"/>
                </a:solidFill>
              </a:defRPr>
            </a:lvl3pPr>
            <a:lvl4pPr>
              <a:buSzPct val="75000"/>
              <a:defRPr sz="1400">
                <a:solidFill>
                  <a:srgbClr val="005551"/>
                </a:solidFill>
              </a:defRPr>
            </a:lvl4pPr>
            <a:lvl5pPr marL="2057400" indent="-228600">
              <a:buSzPct val="50000"/>
              <a:buFont typeface="Wingdings" charset="2"/>
              <a:buChar char="§"/>
              <a:defRPr sz="1400">
                <a:solidFill>
                  <a:srgbClr val="005551"/>
                </a:solidFill>
              </a:defRPr>
            </a:lvl5pPr>
            <a:lvl6pPr>
              <a:defRPr sz="1600"/>
            </a:lvl6pPr>
            <a:lvl7pPr>
              <a:defRPr sz="1600"/>
            </a:lvl7pPr>
            <a:lvl8pPr>
              <a:defRPr sz="1600"/>
            </a:lvl8pPr>
            <a:lvl9pPr>
              <a:defRPr sz="1600"/>
            </a:lvl9pPr>
          </a:lstStyle>
          <a:p>
            <a:pPr lvl="0"/>
            <a:r>
              <a:rPr lang="lv-LV" dirty="0" err="1" smtClean="0"/>
              <a:t>Click</a:t>
            </a:r>
            <a:r>
              <a:rPr lang="lv-LV" dirty="0" smtClean="0"/>
              <a:t> to </a:t>
            </a:r>
            <a:r>
              <a:rPr lang="lv-LV" dirty="0" err="1" smtClean="0"/>
              <a:t>edit</a:t>
            </a:r>
            <a:r>
              <a:rPr lang="lv-LV" dirty="0" smtClean="0"/>
              <a:t> </a:t>
            </a:r>
            <a:r>
              <a:rPr lang="lv-LV" dirty="0" err="1" smtClean="0"/>
              <a:t>Master</a:t>
            </a:r>
            <a:r>
              <a:rPr lang="lv-LV" dirty="0" smtClean="0"/>
              <a:t> </a:t>
            </a:r>
            <a:r>
              <a:rPr lang="lv-LV" dirty="0" err="1" smtClean="0"/>
              <a:t>text</a:t>
            </a:r>
            <a:r>
              <a:rPr lang="lv-LV" dirty="0" smtClean="0"/>
              <a:t> </a:t>
            </a:r>
            <a:r>
              <a:rPr lang="lv-LV" dirty="0" err="1" smtClean="0"/>
              <a:t>styles</a:t>
            </a:r>
            <a:endParaRPr lang="lv-LV" dirty="0" smtClean="0"/>
          </a:p>
          <a:p>
            <a:pPr lvl="1"/>
            <a:r>
              <a:rPr lang="lv-LV" dirty="0" err="1" smtClean="0"/>
              <a:t>Second</a:t>
            </a:r>
            <a:r>
              <a:rPr lang="lv-LV" dirty="0" smtClean="0"/>
              <a:t> </a:t>
            </a:r>
            <a:r>
              <a:rPr lang="lv-LV" dirty="0" err="1" smtClean="0"/>
              <a:t>level</a:t>
            </a:r>
            <a:endParaRPr lang="lv-LV" dirty="0" smtClean="0"/>
          </a:p>
          <a:p>
            <a:pPr lvl="2"/>
            <a:r>
              <a:rPr lang="lv-LV" dirty="0" err="1" smtClean="0"/>
              <a:t>Third</a:t>
            </a:r>
            <a:r>
              <a:rPr lang="lv-LV" dirty="0" smtClean="0"/>
              <a:t> </a:t>
            </a:r>
            <a:r>
              <a:rPr lang="lv-LV" dirty="0" err="1" smtClean="0"/>
              <a:t>level</a:t>
            </a:r>
            <a:endParaRPr lang="lv-LV" dirty="0" smtClean="0"/>
          </a:p>
          <a:p>
            <a:pPr lvl="3"/>
            <a:r>
              <a:rPr lang="lv-LV" dirty="0" err="1" smtClean="0"/>
              <a:t>Fourth</a:t>
            </a:r>
            <a:r>
              <a:rPr lang="lv-LV" dirty="0" smtClean="0"/>
              <a:t> </a:t>
            </a:r>
            <a:r>
              <a:rPr lang="lv-LV" dirty="0" err="1" smtClean="0"/>
              <a:t>level</a:t>
            </a:r>
            <a:endParaRPr lang="lv-LV" dirty="0" smtClean="0"/>
          </a:p>
          <a:p>
            <a:pPr lvl="4"/>
            <a:r>
              <a:rPr lang="lv-LV" dirty="0" err="1" smtClean="0"/>
              <a:t>Fifth</a:t>
            </a:r>
            <a:r>
              <a:rPr lang="lv-LV" dirty="0" smtClean="0"/>
              <a:t> </a:t>
            </a:r>
            <a:r>
              <a:rPr lang="lv-LV" dirty="0" err="1" smtClean="0"/>
              <a:t>level</a:t>
            </a:r>
            <a:endParaRPr lang="en-US" dirty="0"/>
          </a:p>
        </p:txBody>
      </p:sp>
      <p:sp>
        <p:nvSpPr>
          <p:cNvPr id="14" name="Text Placeholder 3"/>
          <p:cNvSpPr>
            <a:spLocks noGrp="1"/>
          </p:cNvSpPr>
          <p:nvPr>
            <p:ph type="body" sz="half" idx="14" hasCustomPrompt="1"/>
          </p:nvPr>
        </p:nvSpPr>
        <p:spPr>
          <a:xfrm>
            <a:off x="620655" y="1146908"/>
            <a:ext cx="5375863" cy="1184275"/>
          </a:xfrm>
        </p:spPr>
        <p:txBody>
          <a:bodyPr>
            <a:noAutofit/>
          </a:bodyPr>
          <a:lstStyle>
            <a:lvl1pPr marL="0" indent="0">
              <a:buNone/>
              <a:defRPr sz="3600" b="1" i="0" baseline="0">
                <a:solidFill>
                  <a:schemeClr val="accent1"/>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dirty="0" smtClean="0"/>
              <a:t>Click to edit text title style</a:t>
            </a:r>
          </a:p>
        </p:txBody>
      </p:sp>
      <p:sp>
        <p:nvSpPr>
          <p:cNvPr id="15" name="Text Placeholder 3"/>
          <p:cNvSpPr>
            <a:spLocks noGrp="1"/>
          </p:cNvSpPr>
          <p:nvPr>
            <p:ph type="body" sz="half" idx="15" hasCustomPrompt="1"/>
          </p:nvPr>
        </p:nvSpPr>
        <p:spPr>
          <a:xfrm>
            <a:off x="6193367" y="1146908"/>
            <a:ext cx="5375863" cy="1184275"/>
          </a:xfrm>
        </p:spPr>
        <p:txBody>
          <a:bodyPr>
            <a:noAutofit/>
          </a:bodyPr>
          <a:lstStyle>
            <a:lvl1pPr marL="0" indent="0">
              <a:buNone/>
              <a:defRPr sz="3600" b="1" i="0" baseline="0">
                <a:solidFill>
                  <a:schemeClr val="accent1"/>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dirty="0" smtClean="0"/>
              <a:t>Click to edit text title style</a:t>
            </a:r>
          </a:p>
        </p:txBody>
      </p:sp>
      <p:sp>
        <p:nvSpPr>
          <p:cNvPr id="9" name="Title 1"/>
          <p:cNvSpPr>
            <a:spLocks noGrp="1"/>
          </p:cNvSpPr>
          <p:nvPr>
            <p:ph type="title"/>
          </p:nvPr>
        </p:nvSpPr>
        <p:spPr>
          <a:xfrm>
            <a:off x="609600" y="363965"/>
            <a:ext cx="10972800" cy="770685"/>
          </a:xfrm>
        </p:spPr>
        <p:txBody>
          <a:bodyPr anchor="t">
            <a:noAutofit/>
          </a:bodyPr>
          <a:lstStyle>
            <a:lvl1pPr algn="l">
              <a:defRPr sz="2600">
                <a:solidFill>
                  <a:schemeClr val="accent1"/>
                </a:solidFill>
              </a:defRPr>
            </a:lvl1pPr>
          </a:lstStyle>
          <a:p>
            <a:r>
              <a:rPr lang="lv-LV" smtClean="0"/>
              <a:t>Click to edit Master title style</a:t>
            </a:r>
            <a:endParaRPr lang="en-US" dirty="0"/>
          </a:p>
        </p:txBody>
      </p:sp>
      <p:sp>
        <p:nvSpPr>
          <p:cNvPr id="2" name="TextBox 1"/>
          <p:cNvSpPr txBox="1"/>
          <p:nvPr userDrawn="1"/>
        </p:nvSpPr>
        <p:spPr>
          <a:xfrm>
            <a:off x="266095" y="6567714"/>
            <a:ext cx="184731" cy="369332"/>
          </a:xfrm>
          <a:prstGeom prst="rect">
            <a:avLst/>
          </a:prstGeom>
          <a:noFill/>
        </p:spPr>
        <p:txBody>
          <a:bodyPr wrap="none" rtlCol="0">
            <a:spAutoFit/>
          </a:bodyPr>
          <a:lstStyle/>
          <a:p>
            <a:endParaRPr lang="en-US" sz="1800" dirty="0"/>
          </a:p>
        </p:txBody>
      </p:sp>
      <p:sp>
        <p:nvSpPr>
          <p:cNvPr id="11" name="Slide Number Placeholder 6"/>
          <p:cNvSpPr>
            <a:spLocks noGrp="1"/>
          </p:cNvSpPr>
          <p:nvPr>
            <p:ph type="sldNum" sz="quarter" idx="16"/>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smtClean="0"/>
              <a:t>Rīgas </a:t>
            </a:r>
            <a:r>
              <a:rPr lang="en-US" dirty="0" err="1" smtClean="0"/>
              <a:t>Tehniskā</a:t>
            </a:r>
            <a:r>
              <a:rPr lang="en-US" dirty="0" smtClean="0"/>
              <a:t> </a:t>
            </a:r>
            <a:r>
              <a:rPr lang="en-US" dirty="0" err="1" smtClean="0"/>
              <a:t>universitāte</a:t>
            </a:r>
            <a:endParaRPr lang="en-US" dirty="0"/>
          </a:p>
        </p:txBody>
      </p:sp>
      <p:sp>
        <p:nvSpPr>
          <p:cNvPr id="12" name="Date Placeholder 3"/>
          <p:cNvSpPr>
            <a:spLocks noGrp="1"/>
          </p:cNvSpPr>
          <p:nvPr>
            <p:ph type="dt" sz="half" idx="17"/>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Tree>
    <p:extLst>
      <p:ext uri="{BB962C8B-B14F-4D97-AF65-F5344CB8AC3E}">
        <p14:creationId xmlns:p14="http://schemas.microsoft.com/office/powerpoint/2010/main" val="11658921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19613"/>
            <a:ext cx="10972800" cy="1143000"/>
          </a:xfrm>
          <a:prstGeom prst="rect">
            <a:avLst/>
          </a:prstGeom>
        </p:spPr>
        <p:txBody>
          <a:bodyPr vert="horz" lIns="91440" tIns="45720" rIns="91440" bIns="45720" rtlCol="0" anchor="ctr">
            <a:normAutofit/>
          </a:bodyPr>
          <a:lstStyle/>
          <a:p>
            <a:r>
              <a:rPr lang="lv-LV" dirty="0" smtClean="0"/>
              <a:t>Click to edit Master title style</a:t>
            </a:r>
            <a:endParaRPr lang="en-US" dirty="0"/>
          </a:p>
        </p:txBody>
      </p:sp>
      <p:sp>
        <p:nvSpPr>
          <p:cNvPr id="3" name="Text Placeholder 2"/>
          <p:cNvSpPr>
            <a:spLocks noGrp="1"/>
          </p:cNvSpPr>
          <p:nvPr>
            <p:ph type="body" idx="1"/>
          </p:nvPr>
        </p:nvSpPr>
        <p:spPr>
          <a:xfrm>
            <a:off x="609600" y="1645176"/>
            <a:ext cx="10972800" cy="4525963"/>
          </a:xfrm>
          <a:prstGeom prst="rect">
            <a:avLst/>
          </a:prstGeom>
        </p:spPr>
        <p:txBody>
          <a:bodyPr vert="horz" lIns="91440" tIns="45720" rIns="91440" bIns="45720" rtlCol="0">
            <a:normAutofit/>
          </a:bodyPr>
          <a:lstStyle/>
          <a:p>
            <a:pPr lvl="4"/>
            <a:r>
              <a:rPr lang="lv-LV" dirty="0" smtClean="0"/>
              <a:t>Click to edit Master text styles</a:t>
            </a:r>
          </a:p>
          <a:p>
            <a:pPr lvl="5"/>
            <a:r>
              <a:rPr lang="lv-LV" dirty="0" smtClean="0"/>
              <a:t>Second level</a:t>
            </a:r>
          </a:p>
          <a:p>
            <a:pPr lvl="6"/>
            <a:r>
              <a:rPr lang="lv-LV" dirty="0" smtClean="0"/>
              <a:t>Third level</a:t>
            </a:r>
          </a:p>
          <a:p>
            <a:pPr lvl="7"/>
            <a:r>
              <a:rPr lang="lv-LV" dirty="0" smtClean="0"/>
              <a:t>Fourth level</a:t>
            </a:r>
          </a:p>
          <a:p>
            <a:pPr lvl="8"/>
            <a:r>
              <a:rPr lang="lv-LV" dirty="0" smtClean="0"/>
              <a:t>Fifth level</a:t>
            </a:r>
            <a:endParaRPr lang="en-US" dirty="0"/>
          </a:p>
        </p:txBody>
      </p:sp>
      <p:sp>
        <p:nvSpPr>
          <p:cNvPr id="8"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chemeClr val="bg1">
                    <a:lumMod val="65000"/>
                  </a:schemeClr>
                </a:solidFill>
                <a:latin typeface="Arial"/>
                <a:cs typeface="Arial"/>
              </a:defRPr>
            </a:lvl1pPr>
          </a:lstStyle>
          <a:p>
            <a:r>
              <a:rPr lang="en-US" dirty="0" smtClean="0"/>
              <a:t>Rīgas Tehniskā universitāte</a:t>
            </a:r>
            <a:endParaRPr lang="en-US" dirty="0"/>
          </a:p>
        </p:txBody>
      </p:sp>
      <p:sp>
        <p:nvSpPr>
          <p:cNvPr id="10" name="TextBox 9"/>
          <p:cNvSpPr txBox="1"/>
          <p:nvPr/>
        </p:nvSpPr>
        <p:spPr>
          <a:xfrm>
            <a:off x="-4553185" y="2794000"/>
            <a:ext cx="184731" cy="369332"/>
          </a:xfrm>
          <a:prstGeom prst="rect">
            <a:avLst/>
          </a:prstGeom>
          <a:noFill/>
        </p:spPr>
        <p:txBody>
          <a:bodyPr wrap="none" rtlCol="0">
            <a:spAutoFit/>
          </a:bodyPr>
          <a:lstStyle/>
          <a:p>
            <a:endParaRPr lang="en-US" sz="1800" dirty="0"/>
          </a:p>
        </p:txBody>
      </p:sp>
      <p:sp>
        <p:nvSpPr>
          <p:cNvPr id="12" name="TextBox 11"/>
          <p:cNvSpPr txBox="1"/>
          <p:nvPr/>
        </p:nvSpPr>
        <p:spPr>
          <a:xfrm>
            <a:off x="15164742" y="6886222"/>
            <a:ext cx="184731" cy="369332"/>
          </a:xfrm>
          <a:prstGeom prst="rect">
            <a:avLst/>
          </a:prstGeom>
          <a:noFill/>
        </p:spPr>
        <p:txBody>
          <a:bodyPr wrap="none" rtlCol="0">
            <a:spAutoFit/>
          </a:bodyPr>
          <a:lstStyle/>
          <a:p>
            <a:endParaRPr lang="en-US" sz="1800" dirty="0"/>
          </a:p>
        </p:txBody>
      </p:sp>
      <p:sp>
        <p:nvSpPr>
          <p:cNvPr id="11" name="Slide Number Placeholder 6"/>
          <p:cNvSpPr txBox="1">
            <a:spLocks/>
          </p:cNvSpPr>
          <p:nvPr userDrawn="1"/>
        </p:nvSpPr>
        <p:spPr>
          <a:xfrm>
            <a:off x="10938933" y="6272743"/>
            <a:ext cx="643467" cy="365125"/>
          </a:xfrm>
          <a:prstGeom prst="rect">
            <a:avLst/>
          </a:prstGeom>
        </p:spPr>
        <p:txBody>
          <a:bodyPr/>
          <a:lstStyle>
            <a:defPPr>
              <a:defRPr lang="en-US"/>
            </a:defPPr>
            <a:lvl1pPr marL="0" algn="l" defTabSz="457200" rtl="0" eaLnBrk="1" latinLnBrk="0" hangingPunct="1">
              <a:defRPr sz="1200" kern="1200">
                <a:solidFill>
                  <a:srgbClr val="10205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EF746A6-E283-484D-A747-262174EE73C9}" type="slidenum">
              <a:rPr lang="en-US" sz="1200" smtClean="0">
                <a:solidFill>
                  <a:srgbClr val="A6A6A6"/>
                </a:solidFill>
              </a:rPr>
              <a:pPr/>
              <a:t>‹#›</a:t>
            </a:fld>
            <a:endParaRPr lang="en-US" sz="1200" dirty="0">
              <a:solidFill>
                <a:srgbClr val="A6A6A6"/>
              </a:solidFill>
            </a:endParaRPr>
          </a:p>
        </p:txBody>
      </p:sp>
      <p:sp>
        <p:nvSpPr>
          <p:cNvPr id="4" name="Date Placeholder 3"/>
          <p:cNvSpPr>
            <a:spLocks noGrp="1"/>
          </p:cNvSpPr>
          <p:nvPr>
            <p:ph type="dt" sz="half" idx="2"/>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Tree>
    <p:extLst>
      <p:ext uri="{BB962C8B-B14F-4D97-AF65-F5344CB8AC3E}">
        <p14:creationId xmlns:p14="http://schemas.microsoft.com/office/powerpoint/2010/main" val="4217965320"/>
      </p:ext>
    </p:extLst>
  </p:cSld>
  <p:clrMap bg1="lt1" tx1="dk1" bg2="lt2" tx2="dk2" accent1="accent1" accent2="accent2" accent3="accent3" accent4="accent4" accent5="accent5" accent6="accent6" hlink="hlink" folHlink="folHlink"/>
  <p:sldLayoutIdLst>
    <p:sldLayoutId id="2147483762" r:id="rId1"/>
    <p:sldLayoutId id="2147483844" r:id="rId2"/>
    <p:sldLayoutId id="2147483803" r:id="rId3"/>
    <p:sldLayoutId id="2147483804" r:id="rId4"/>
    <p:sldLayoutId id="2147483838" r:id="rId5"/>
    <p:sldLayoutId id="2147483840" r:id="rId6"/>
    <p:sldLayoutId id="2147483842" r:id="rId7"/>
    <p:sldLayoutId id="2147483806" r:id="rId8"/>
    <p:sldLayoutId id="2147483807" r:id="rId9"/>
    <p:sldLayoutId id="2147483839" r:id="rId10"/>
    <p:sldLayoutId id="2147483810" r:id="rId11"/>
    <p:sldLayoutId id="2147483817" r:id="rId12"/>
    <p:sldLayoutId id="2147483818" r:id="rId13"/>
    <p:sldLayoutId id="2147483820" r:id="rId14"/>
    <p:sldLayoutId id="2147483821" r:id="rId15"/>
    <p:sldLayoutId id="2147483843" r:id="rId16"/>
    <p:sldLayoutId id="2147483845" r:id="rId17"/>
  </p:sldLayoutIdLst>
  <p:timing>
    <p:tnLst>
      <p:par>
        <p:cTn id="1" dur="indefinite" restart="never" nodeType="tmRoot"/>
      </p:par>
    </p:tnLst>
  </p:timing>
  <p:hf hdr="0" ftr="0" dt="0"/>
  <p:txStyles>
    <p:titleStyle>
      <a:lvl1pPr algn="l" defTabSz="457200" rtl="0" eaLnBrk="1" latinLnBrk="0" hangingPunct="1">
        <a:spcBef>
          <a:spcPct val="0"/>
        </a:spcBef>
        <a:buNone/>
        <a:defRPr sz="4400" b="1" i="0" kern="1200">
          <a:solidFill>
            <a:schemeClr val="accent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rgbClr val="323232"/>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323232"/>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323232"/>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323232"/>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accent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accen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accen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accen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accent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a:xfrm>
            <a:off x="1493945" y="2520315"/>
            <a:ext cx="10619316" cy="1809750"/>
          </a:xfrm>
        </p:spPr>
        <p:txBody>
          <a:bodyPr>
            <a:normAutofit fontScale="92500" lnSpcReduction="10000"/>
          </a:bodyPr>
          <a:lstStyle/>
          <a:p>
            <a:r>
              <a:rPr lang="en-US" sz="6000" dirty="0" err="1"/>
              <a:t>Algorithmization</a:t>
            </a:r>
            <a:r>
              <a:rPr lang="en-US" sz="6000" dirty="0"/>
              <a:t> and </a:t>
            </a:r>
          </a:p>
          <a:p>
            <a:r>
              <a:rPr lang="en-US" sz="6000" dirty="0"/>
              <a:t>Programming of </a:t>
            </a:r>
            <a:r>
              <a:rPr lang="en-US" sz="6000" dirty="0" smtClean="0"/>
              <a:t>Solutions</a:t>
            </a:r>
            <a:endParaRPr lang="en-US" sz="6000" dirty="0"/>
          </a:p>
        </p:txBody>
      </p:sp>
      <p:sp>
        <p:nvSpPr>
          <p:cNvPr id="6" name="Text Placeholder 5"/>
          <p:cNvSpPr>
            <a:spLocks noGrp="1"/>
          </p:cNvSpPr>
          <p:nvPr>
            <p:ph type="body" sz="quarter" idx="17"/>
          </p:nvPr>
        </p:nvSpPr>
        <p:spPr>
          <a:xfrm>
            <a:off x="874185" y="5541869"/>
            <a:ext cx="10619316" cy="751353"/>
          </a:xfrm>
        </p:spPr>
        <p:txBody>
          <a:bodyPr/>
          <a:lstStyle/>
          <a:p>
            <a:endParaRPr lang="en-GB" dirty="0" smtClean="0"/>
          </a:p>
          <a:p>
            <a:r>
              <a:rPr lang="en-GB" sz="1600" dirty="0" smtClean="0"/>
              <a:t>Ēvalds Masaļskis</a:t>
            </a:r>
          </a:p>
          <a:p>
            <a:r>
              <a:rPr lang="en-GB" sz="1600" dirty="0" smtClean="0"/>
              <a:t>2020/2021</a:t>
            </a:r>
            <a:endParaRPr lang="en-GB" sz="1600" dirty="0"/>
          </a:p>
        </p:txBody>
      </p:sp>
    </p:spTree>
    <p:extLst>
      <p:ext uri="{BB962C8B-B14F-4D97-AF65-F5344CB8AC3E}">
        <p14:creationId xmlns:p14="http://schemas.microsoft.com/office/powerpoint/2010/main" val="19693009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7900" y="715265"/>
            <a:ext cx="10236200" cy="1470025"/>
          </a:xfrm>
        </p:spPr>
        <p:txBody>
          <a:bodyPr/>
          <a:lstStyle/>
          <a:p>
            <a:r>
              <a:rPr lang="en-US" sz="4500" dirty="0"/>
              <a:t>Objectives of the course</a:t>
            </a:r>
            <a:endParaRPr lang="lv-LV" sz="4500" dirty="0"/>
          </a:p>
        </p:txBody>
      </p:sp>
      <p:sp>
        <p:nvSpPr>
          <p:cNvPr id="3" name="Text Placeholder 5"/>
          <p:cNvSpPr txBox="1">
            <a:spLocks/>
          </p:cNvSpPr>
          <p:nvPr/>
        </p:nvSpPr>
        <p:spPr>
          <a:xfrm>
            <a:off x="1304491" y="1821517"/>
            <a:ext cx="10619316" cy="4207808"/>
          </a:xfrm>
          <a:prstGeom prst="rect">
            <a:avLst/>
          </a:prstGeom>
        </p:spPr>
        <p:txBody>
          <a:bodyPr/>
          <a:lstStyle>
            <a:lvl1pPr marL="342900" indent="-342900" algn="l" defTabSz="457200" rtl="0" eaLnBrk="1" latinLnBrk="0" hangingPunct="1">
              <a:spcBef>
                <a:spcPct val="20000"/>
              </a:spcBef>
              <a:buFont typeface="Arial"/>
              <a:buChar char="•"/>
              <a:defRPr sz="3200" kern="1200">
                <a:solidFill>
                  <a:srgbClr val="323232"/>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323232"/>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323232"/>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323232"/>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accent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accen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accen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accen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accent1"/>
                </a:solidFill>
                <a:latin typeface="+mn-lt"/>
                <a:ea typeface="+mn-ea"/>
                <a:cs typeface="+mn-cs"/>
              </a:defRPr>
            </a:lvl9pPr>
          </a:lstStyle>
          <a:p>
            <a:endParaRPr lang="lv-LV" sz="2400" dirty="0" smtClean="0"/>
          </a:p>
        </p:txBody>
      </p:sp>
      <p:sp>
        <p:nvSpPr>
          <p:cNvPr id="4" name="Rectangle 3"/>
          <p:cNvSpPr/>
          <p:nvPr/>
        </p:nvSpPr>
        <p:spPr>
          <a:xfrm>
            <a:off x="568960" y="2259189"/>
            <a:ext cx="10645139" cy="3816429"/>
          </a:xfrm>
          <a:prstGeom prst="rect">
            <a:avLst/>
          </a:prstGeom>
        </p:spPr>
        <p:txBody>
          <a:bodyPr wrap="square">
            <a:spAutoFit/>
          </a:bodyPr>
          <a:lstStyle/>
          <a:p>
            <a:r>
              <a:rPr lang="en-US" sz="2200" dirty="0" smtClean="0"/>
              <a:t>The </a:t>
            </a:r>
            <a:r>
              <a:rPr lang="en-US" sz="2200" dirty="0"/>
              <a:t>goal of the course is to prepare students for further computer science courses, to teach to </a:t>
            </a:r>
            <a:r>
              <a:rPr lang="en-US" sz="2200" dirty="0" err="1"/>
              <a:t>algorithmize</a:t>
            </a:r>
            <a:r>
              <a:rPr lang="en-US" sz="2200" dirty="0"/>
              <a:t> the problem and to check solution by implementing the software.</a:t>
            </a:r>
          </a:p>
          <a:p>
            <a:endParaRPr lang="en-US" sz="2200" dirty="0"/>
          </a:p>
          <a:p>
            <a:r>
              <a:rPr lang="en-US" sz="2200" dirty="0"/>
              <a:t>The main objectives are to provide academic knowledge on algorithms, their properties and their development, formal syntax, semantics, data types, structures, data processing operations, as well as to provide practical knowledge about high-level programming languages.</a:t>
            </a:r>
          </a:p>
          <a:p>
            <a:endParaRPr lang="en-US" sz="2200" dirty="0"/>
          </a:p>
          <a:p>
            <a:r>
              <a:rPr lang="en-US" sz="2200" dirty="0"/>
              <a:t>The result of the course is archived by developing a set of documented programs of varying complexity</a:t>
            </a:r>
            <a:endParaRPr lang="lv-LV" sz="22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891696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7900" y="463648"/>
            <a:ext cx="10236200" cy="1470025"/>
          </a:xfrm>
        </p:spPr>
        <p:txBody>
          <a:bodyPr/>
          <a:lstStyle/>
          <a:p>
            <a:r>
              <a:rPr lang="en-US" sz="4500" dirty="0"/>
              <a:t>Structure of the course</a:t>
            </a:r>
            <a:endParaRPr lang="lv-LV" sz="4500" dirty="0"/>
          </a:p>
        </p:txBody>
      </p:sp>
      <p:sp>
        <p:nvSpPr>
          <p:cNvPr id="3" name="Text Placeholder 5"/>
          <p:cNvSpPr txBox="1">
            <a:spLocks/>
          </p:cNvSpPr>
          <p:nvPr/>
        </p:nvSpPr>
        <p:spPr>
          <a:xfrm>
            <a:off x="1304491" y="1821517"/>
            <a:ext cx="10619316" cy="4207808"/>
          </a:xfrm>
          <a:prstGeom prst="rect">
            <a:avLst/>
          </a:prstGeom>
        </p:spPr>
        <p:txBody>
          <a:bodyPr/>
          <a:lstStyle>
            <a:lvl1pPr marL="342900" indent="-342900" algn="l" defTabSz="457200" rtl="0" eaLnBrk="1" latinLnBrk="0" hangingPunct="1">
              <a:spcBef>
                <a:spcPct val="20000"/>
              </a:spcBef>
              <a:buFont typeface="Arial"/>
              <a:buChar char="•"/>
              <a:defRPr sz="3200" kern="1200">
                <a:solidFill>
                  <a:srgbClr val="323232"/>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323232"/>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323232"/>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323232"/>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accent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accen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accen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accen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accent1"/>
                </a:solidFill>
                <a:latin typeface="+mn-lt"/>
                <a:ea typeface="+mn-ea"/>
                <a:cs typeface="+mn-cs"/>
              </a:defRPr>
            </a:lvl9pPr>
          </a:lstStyle>
          <a:p>
            <a:endParaRPr lang="lv-LV" sz="2400" dirty="0" smtClean="0"/>
          </a:p>
        </p:txBody>
      </p:sp>
      <p:sp>
        <p:nvSpPr>
          <p:cNvPr id="4" name="Rectangle 3"/>
          <p:cNvSpPr/>
          <p:nvPr/>
        </p:nvSpPr>
        <p:spPr>
          <a:xfrm>
            <a:off x="568960" y="2045829"/>
            <a:ext cx="10645139" cy="4524315"/>
          </a:xfrm>
          <a:prstGeom prst="rect">
            <a:avLst/>
          </a:prstGeom>
        </p:spPr>
        <p:txBody>
          <a:bodyPr wrap="square">
            <a:spAutoFit/>
          </a:bodyPr>
          <a:lstStyle/>
          <a:p>
            <a:r>
              <a:rPr lang="en-US" sz="2400" dirty="0"/>
              <a:t>The course is divided into two parts:</a:t>
            </a:r>
          </a:p>
          <a:p>
            <a:endParaRPr lang="en-US" sz="2400" dirty="0"/>
          </a:p>
          <a:p>
            <a:r>
              <a:rPr lang="en-US" sz="2400" dirty="0"/>
              <a:t>Part I (autumn semester)</a:t>
            </a:r>
          </a:p>
          <a:p>
            <a:r>
              <a:rPr lang="en-US" sz="2400" dirty="0"/>
              <a:t>an introduction to </a:t>
            </a:r>
            <a:r>
              <a:rPr lang="en-US" sz="2400" dirty="0" err="1"/>
              <a:t>algorithmization</a:t>
            </a:r>
            <a:r>
              <a:rPr lang="en-US" sz="2400" dirty="0"/>
              <a:t> and programming, creating of simple programs </a:t>
            </a:r>
          </a:p>
          <a:p>
            <a:endParaRPr lang="en-US" sz="2400" dirty="0"/>
          </a:p>
          <a:p>
            <a:r>
              <a:rPr lang="en-US" sz="2400" dirty="0"/>
              <a:t>Part </a:t>
            </a:r>
            <a:r>
              <a:rPr lang="en-US" sz="2400" dirty="0" smtClean="0"/>
              <a:t>II</a:t>
            </a:r>
            <a:r>
              <a:rPr lang="lv-LV" sz="2400" dirty="0" smtClean="0"/>
              <a:t> (</a:t>
            </a:r>
            <a:r>
              <a:rPr lang="en-GB" sz="2400" dirty="0" smtClean="0"/>
              <a:t>spring</a:t>
            </a:r>
            <a:r>
              <a:rPr lang="lv-LV" sz="2400" dirty="0" smtClean="0"/>
              <a:t> </a:t>
            </a:r>
            <a:r>
              <a:rPr lang="lv-LV" sz="2400" dirty="0" err="1" smtClean="0"/>
              <a:t>semester</a:t>
            </a:r>
            <a:r>
              <a:rPr lang="lv-LV" sz="2400" dirty="0" smtClean="0"/>
              <a:t>)</a:t>
            </a:r>
            <a:endParaRPr lang="en-US" sz="2400" dirty="0"/>
          </a:p>
          <a:p>
            <a:r>
              <a:rPr lang="en-US" sz="2400" dirty="0"/>
              <a:t>creating of more complicated programs, including object-oriented programming, processing of strings, files, communication with user, exceptions handling.</a:t>
            </a:r>
          </a:p>
          <a:p>
            <a:endParaRPr lang="en-US" sz="2400" dirty="0"/>
          </a:p>
          <a:p>
            <a:r>
              <a:rPr lang="en-US" sz="2400" dirty="0"/>
              <a:t>Each part includes lectures, </a:t>
            </a:r>
            <a:r>
              <a:rPr lang="en-US" sz="2400" dirty="0" err="1"/>
              <a:t>practicals</a:t>
            </a:r>
            <a:r>
              <a:rPr lang="en-US" sz="2400" dirty="0"/>
              <a:t> and laboratories.</a:t>
            </a:r>
            <a:endParaRPr lang="lv-LV" sz="2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276590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7900" y="715265"/>
            <a:ext cx="10236200" cy="1470025"/>
          </a:xfrm>
        </p:spPr>
        <p:txBody>
          <a:bodyPr/>
          <a:lstStyle/>
          <a:p>
            <a:r>
              <a:rPr lang="en-US" sz="4500" dirty="0"/>
              <a:t>Requirements to pass this course</a:t>
            </a:r>
            <a:endParaRPr lang="lv-LV" sz="4500" dirty="0"/>
          </a:p>
        </p:txBody>
      </p:sp>
      <p:sp>
        <p:nvSpPr>
          <p:cNvPr id="3" name="Text Placeholder 5"/>
          <p:cNvSpPr txBox="1">
            <a:spLocks/>
          </p:cNvSpPr>
          <p:nvPr/>
        </p:nvSpPr>
        <p:spPr>
          <a:xfrm>
            <a:off x="1304491" y="1821517"/>
            <a:ext cx="10619316" cy="4207808"/>
          </a:xfrm>
          <a:prstGeom prst="rect">
            <a:avLst/>
          </a:prstGeom>
        </p:spPr>
        <p:txBody>
          <a:bodyPr/>
          <a:lstStyle>
            <a:lvl1pPr marL="342900" indent="-342900" algn="l" defTabSz="457200" rtl="0" eaLnBrk="1" latinLnBrk="0" hangingPunct="1">
              <a:spcBef>
                <a:spcPct val="20000"/>
              </a:spcBef>
              <a:buFont typeface="Arial"/>
              <a:buChar char="•"/>
              <a:defRPr sz="3200" kern="1200">
                <a:solidFill>
                  <a:srgbClr val="323232"/>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323232"/>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323232"/>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323232"/>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accent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accen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accen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accen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accent1"/>
                </a:solidFill>
                <a:latin typeface="+mn-lt"/>
                <a:ea typeface="+mn-ea"/>
                <a:cs typeface="+mn-cs"/>
              </a:defRPr>
            </a:lvl9pPr>
          </a:lstStyle>
          <a:p>
            <a:endParaRPr lang="lv-LV" sz="2400" dirty="0" smtClean="0"/>
          </a:p>
        </p:txBody>
      </p:sp>
      <p:sp>
        <p:nvSpPr>
          <p:cNvPr id="4" name="Rectangle 3"/>
          <p:cNvSpPr/>
          <p:nvPr/>
        </p:nvSpPr>
        <p:spPr>
          <a:xfrm>
            <a:off x="1447799" y="2259189"/>
            <a:ext cx="9138921" cy="4031873"/>
          </a:xfrm>
          <a:prstGeom prst="rect">
            <a:avLst/>
          </a:prstGeom>
        </p:spPr>
        <p:txBody>
          <a:bodyPr wrap="square">
            <a:spAutoFit/>
          </a:bodyPr>
          <a:lstStyle/>
          <a:p>
            <a:pPr marL="457200" indent="-457200">
              <a:buFont typeface="Arial" panose="020B0604020202020204" pitchFamily="34" charset="0"/>
              <a:buChar char="•"/>
            </a:pPr>
            <a:r>
              <a:rPr lang="en-US" sz="3200" dirty="0"/>
              <a:t>During the autumn semester students have to complete three laboratories and pass two </a:t>
            </a:r>
            <a:r>
              <a:rPr lang="en-US" sz="3200" dirty="0" smtClean="0"/>
              <a:t>tests</a:t>
            </a:r>
            <a:r>
              <a:rPr lang="lv-LV" sz="3200" dirty="0" smtClean="0"/>
              <a:t>:</a:t>
            </a:r>
          </a:p>
          <a:p>
            <a:r>
              <a:rPr lang="lv-LV" sz="3200" dirty="0">
                <a:solidFill>
                  <a:srgbClr val="005551"/>
                </a:solidFill>
              </a:rPr>
              <a:t>	</a:t>
            </a:r>
            <a:r>
              <a:rPr lang="lv-LV" sz="3200" dirty="0" smtClean="0">
                <a:solidFill>
                  <a:srgbClr val="005551"/>
                </a:solidFill>
              </a:rPr>
              <a:t>	lab. works: 12.10; 09.11; 07.12.2020</a:t>
            </a:r>
          </a:p>
          <a:p>
            <a:r>
              <a:rPr lang="lv-LV" sz="3200" dirty="0" smtClean="0">
                <a:solidFill>
                  <a:srgbClr val="005551"/>
                </a:solidFill>
              </a:rPr>
              <a:t>		tests: 02.11 </a:t>
            </a:r>
            <a:r>
              <a:rPr lang="lv-LV" sz="3200" dirty="0" err="1" smtClean="0">
                <a:solidFill>
                  <a:srgbClr val="005551"/>
                </a:solidFill>
              </a:rPr>
              <a:t>and</a:t>
            </a:r>
            <a:r>
              <a:rPr lang="lv-LV" sz="3200" dirty="0" smtClean="0">
                <a:solidFill>
                  <a:srgbClr val="005551"/>
                </a:solidFill>
              </a:rPr>
              <a:t> 28.12</a:t>
            </a:r>
          </a:p>
          <a:p>
            <a:pPr marL="457200" indent="-457200">
              <a:buFont typeface="Arial" panose="020B0604020202020204" pitchFamily="34" charset="0"/>
              <a:buChar char="•"/>
            </a:pPr>
            <a:endParaRPr lang="lv-LV" sz="3200" dirty="0" smtClean="0"/>
          </a:p>
          <a:p>
            <a:pPr marL="457200" indent="-457200">
              <a:buFont typeface="Arial" panose="020B0604020202020204" pitchFamily="34" charset="0"/>
              <a:buChar char="•"/>
            </a:pPr>
            <a:r>
              <a:rPr lang="en-US" sz="3200" dirty="0" smtClean="0"/>
              <a:t>At </a:t>
            </a:r>
            <a:r>
              <a:rPr lang="en-US" sz="3200" dirty="0"/>
              <a:t>the end of the autumn semester </a:t>
            </a:r>
            <a:r>
              <a:rPr lang="en-US" sz="3200" dirty="0" smtClean="0"/>
              <a:t>(</a:t>
            </a:r>
            <a:r>
              <a:rPr lang="lv-LV" sz="3200" dirty="0"/>
              <a:t>January</a:t>
            </a:r>
            <a:r>
              <a:rPr lang="en-US" sz="3200" dirty="0" smtClean="0"/>
              <a:t>) </a:t>
            </a:r>
            <a:r>
              <a:rPr lang="en-US" sz="3200" dirty="0"/>
              <a:t>students have to pass an </a:t>
            </a:r>
            <a:r>
              <a:rPr lang="en-US" sz="3200" dirty="0" smtClean="0"/>
              <a:t>exam</a:t>
            </a:r>
            <a:r>
              <a:rPr lang="lv-LV" sz="3200" dirty="0" smtClean="0"/>
              <a:t>: 11.01.2021</a:t>
            </a:r>
            <a:endParaRPr lang="lv-LV" sz="32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44179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5"/>
          <p:cNvSpPr txBox="1">
            <a:spLocks/>
          </p:cNvSpPr>
          <p:nvPr/>
        </p:nvSpPr>
        <p:spPr>
          <a:xfrm>
            <a:off x="1304491" y="1821517"/>
            <a:ext cx="10619316" cy="4207808"/>
          </a:xfrm>
          <a:prstGeom prst="rect">
            <a:avLst/>
          </a:prstGeom>
        </p:spPr>
        <p:txBody>
          <a:bodyPr/>
          <a:lstStyle>
            <a:lvl1pPr marL="342900" indent="-342900" algn="l" defTabSz="457200" rtl="0" eaLnBrk="1" latinLnBrk="0" hangingPunct="1">
              <a:spcBef>
                <a:spcPct val="20000"/>
              </a:spcBef>
              <a:buFont typeface="Arial"/>
              <a:buChar char="•"/>
              <a:defRPr sz="3200" kern="1200">
                <a:solidFill>
                  <a:srgbClr val="323232"/>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323232"/>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323232"/>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323232"/>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accent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accen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accen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accen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accent1"/>
                </a:solidFill>
                <a:latin typeface="+mn-lt"/>
                <a:ea typeface="+mn-ea"/>
                <a:cs typeface="+mn-cs"/>
              </a:defRPr>
            </a:lvl9pPr>
          </a:lstStyle>
          <a:p>
            <a:endParaRPr lang="lv-LV" sz="2400" dirty="0" smtClean="0"/>
          </a:p>
        </p:txBody>
      </p:sp>
      <p:sp>
        <p:nvSpPr>
          <p:cNvPr id="4" name="Rectangle 3"/>
          <p:cNvSpPr/>
          <p:nvPr/>
        </p:nvSpPr>
        <p:spPr>
          <a:xfrm>
            <a:off x="970279" y="968869"/>
            <a:ext cx="9809481" cy="5201424"/>
          </a:xfrm>
          <a:prstGeom prst="rect">
            <a:avLst/>
          </a:prstGeom>
        </p:spPr>
        <p:txBody>
          <a:bodyPr wrap="square">
            <a:spAutoFit/>
          </a:bodyPr>
          <a:lstStyle/>
          <a:p>
            <a:r>
              <a:rPr lang="lv-LV" sz="4000" dirty="0" smtClean="0">
                <a:latin typeface="Times New Roman" panose="02020603050405020304" pitchFamily="18" charset="0"/>
                <a:ea typeface="Times New Roman" panose="02020603050405020304" pitchFamily="18" charset="0"/>
              </a:rPr>
              <a:t>FG = SG, </a:t>
            </a:r>
            <a:r>
              <a:rPr lang="lv-LV" sz="4000" dirty="0" err="1" smtClean="0">
                <a:latin typeface="Times New Roman" panose="02020603050405020304" pitchFamily="18" charset="0"/>
                <a:ea typeface="Times New Roman" panose="02020603050405020304" pitchFamily="18" charset="0"/>
              </a:rPr>
              <a:t>if</a:t>
            </a:r>
            <a:r>
              <a:rPr lang="lv-LV" sz="4000" dirty="0" smtClean="0">
                <a:latin typeface="Times New Roman" panose="02020603050405020304" pitchFamily="18" charset="0"/>
                <a:ea typeface="Times New Roman" panose="02020603050405020304" pitchFamily="18" charset="0"/>
              </a:rPr>
              <a:t> SG &gt;=	7</a:t>
            </a:r>
          </a:p>
          <a:p>
            <a:r>
              <a:rPr lang="lv-LV" sz="4000" dirty="0" smtClean="0">
                <a:latin typeface="Times New Roman" panose="02020603050405020304" pitchFamily="18" charset="0"/>
                <a:ea typeface="Times New Roman" panose="02020603050405020304" pitchFamily="18" charset="0"/>
              </a:rPr>
              <a:t>FG = (SG + EG)/2, </a:t>
            </a:r>
            <a:r>
              <a:rPr lang="lv-LV" sz="4000" dirty="0" err="1" smtClean="0">
                <a:latin typeface="Times New Roman" panose="02020603050405020304" pitchFamily="18" charset="0"/>
                <a:ea typeface="Times New Roman" panose="02020603050405020304" pitchFamily="18" charset="0"/>
              </a:rPr>
              <a:t>if</a:t>
            </a:r>
            <a:r>
              <a:rPr lang="lv-LV" sz="4000" dirty="0" smtClean="0">
                <a:latin typeface="Times New Roman" panose="02020603050405020304" pitchFamily="18" charset="0"/>
                <a:ea typeface="Times New Roman" panose="02020603050405020304" pitchFamily="18" charset="0"/>
              </a:rPr>
              <a:t> SG &lt; 7</a:t>
            </a:r>
          </a:p>
          <a:p>
            <a:r>
              <a:rPr lang="lv-LV" sz="3600" dirty="0" smtClean="0">
                <a:latin typeface="Times New Roman" panose="02020603050405020304" pitchFamily="18" charset="0"/>
                <a:ea typeface="Times New Roman" panose="02020603050405020304" pitchFamily="18" charset="0"/>
              </a:rPr>
              <a:t>SG = 0.6 * (L1 + L2 + L3) / 3 + 0.4 * (T1 + T2) / 2</a:t>
            </a:r>
          </a:p>
          <a:p>
            <a:endParaRPr lang="lv-LV" sz="3600" dirty="0" smtClean="0">
              <a:latin typeface="Times New Roman" panose="02020603050405020304" pitchFamily="18" charset="0"/>
              <a:ea typeface="Times New Roman" panose="02020603050405020304" pitchFamily="18" charset="0"/>
            </a:endParaRPr>
          </a:p>
          <a:p>
            <a:r>
              <a:rPr lang="lv-LV" sz="3600" dirty="0" smtClean="0">
                <a:latin typeface="Times New Roman" panose="02020603050405020304" pitchFamily="18" charset="0"/>
                <a:ea typeface="Times New Roman" panose="02020603050405020304" pitchFamily="18" charset="0"/>
              </a:rPr>
              <a:t>FG - </a:t>
            </a:r>
            <a:r>
              <a:rPr lang="lv-LV" sz="3600" dirty="0" err="1" smtClean="0">
                <a:latin typeface="Times New Roman" panose="02020603050405020304" pitchFamily="18" charset="0"/>
                <a:ea typeface="Times New Roman" panose="02020603050405020304" pitchFamily="18" charset="0"/>
              </a:rPr>
              <a:t>final</a:t>
            </a:r>
            <a:r>
              <a:rPr lang="lv-LV" sz="3600" dirty="0" smtClean="0">
                <a:latin typeface="Times New Roman" panose="02020603050405020304" pitchFamily="18" charset="0"/>
                <a:ea typeface="Times New Roman" panose="02020603050405020304" pitchFamily="18" charset="0"/>
              </a:rPr>
              <a:t> </a:t>
            </a:r>
            <a:r>
              <a:rPr lang="lv-LV" sz="3600" dirty="0" err="1" smtClean="0">
                <a:latin typeface="Times New Roman" panose="02020603050405020304" pitchFamily="18" charset="0"/>
                <a:ea typeface="Times New Roman" panose="02020603050405020304" pitchFamily="18" charset="0"/>
              </a:rPr>
              <a:t>grade</a:t>
            </a:r>
            <a:r>
              <a:rPr lang="lv-LV" sz="3600" dirty="0" smtClean="0">
                <a:latin typeface="Times New Roman" panose="02020603050405020304" pitchFamily="18" charset="0"/>
                <a:ea typeface="Times New Roman" panose="02020603050405020304" pitchFamily="18" charset="0"/>
              </a:rPr>
              <a:t> (</a:t>
            </a:r>
            <a:r>
              <a:rPr lang="lv-LV" sz="3600" dirty="0" err="1" smtClean="0">
                <a:latin typeface="Times New Roman" panose="02020603050405020304" pitchFamily="18" charset="0"/>
                <a:ea typeface="Times New Roman" panose="02020603050405020304" pitchFamily="18" charset="0"/>
              </a:rPr>
              <a:t>for</a:t>
            </a:r>
            <a:r>
              <a:rPr lang="lv-LV" sz="3600" dirty="0" smtClean="0">
                <a:latin typeface="Times New Roman" panose="02020603050405020304" pitchFamily="18" charset="0"/>
                <a:ea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rPr>
              <a:t>autumn </a:t>
            </a:r>
            <a:r>
              <a:rPr lang="en-US" sz="3600" dirty="0" smtClean="0">
                <a:latin typeface="Times New Roman" panose="02020603050405020304" pitchFamily="18" charset="0"/>
                <a:ea typeface="Times New Roman" panose="02020603050405020304" pitchFamily="18" charset="0"/>
              </a:rPr>
              <a:t>semester</a:t>
            </a:r>
            <a:r>
              <a:rPr lang="lv-LV" sz="3600" dirty="0" smtClean="0">
                <a:latin typeface="Times New Roman" panose="02020603050405020304" pitchFamily="18" charset="0"/>
                <a:ea typeface="Times New Roman" panose="02020603050405020304" pitchFamily="18" charset="0"/>
              </a:rPr>
              <a:t>)</a:t>
            </a:r>
            <a:endParaRPr lang="lv-LV" sz="3600" dirty="0" smtClean="0">
              <a:latin typeface="Times New Roman" panose="02020603050405020304" pitchFamily="18" charset="0"/>
              <a:ea typeface="Times New Roman" panose="02020603050405020304" pitchFamily="18" charset="0"/>
            </a:endParaRPr>
          </a:p>
          <a:p>
            <a:r>
              <a:rPr lang="lv-LV" sz="3600" dirty="0" smtClean="0">
                <a:latin typeface="Times New Roman" panose="02020603050405020304" pitchFamily="18" charset="0"/>
                <a:ea typeface="Times New Roman" panose="02020603050405020304" pitchFamily="18" charset="0"/>
              </a:rPr>
              <a:t>SG - </a:t>
            </a:r>
            <a:r>
              <a:rPr lang="lv-LV" sz="3600" dirty="0" err="1" smtClean="0">
                <a:latin typeface="Times New Roman" panose="02020603050405020304" pitchFamily="18" charset="0"/>
                <a:ea typeface="Times New Roman" panose="02020603050405020304" pitchFamily="18" charset="0"/>
              </a:rPr>
              <a:t>semester</a:t>
            </a:r>
            <a:r>
              <a:rPr lang="lv-LV" sz="3600" dirty="0" smtClean="0">
                <a:latin typeface="Times New Roman" panose="02020603050405020304" pitchFamily="18" charset="0"/>
                <a:ea typeface="Times New Roman" panose="02020603050405020304" pitchFamily="18" charset="0"/>
              </a:rPr>
              <a:t> </a:t>
            </a:r>
            <a:r>
              <a:rPr lang="lv-LV" sz="3600" dirty="0" err="1" smtClean="0">
                <a:latin typeface="Times New Roman" panose="02020603050405020304" pitchFamily="18" charset="0"/>
                <a:ea typeface="Times New Roman" panose="02020603050405020304" pitchFamily="18" charset="0"/>
              </a:rPr>
              <a:t>grade</a:t>
            </a:r>
            <a:endParaRPr lang="lv-LV" sz="3600" dirty="0" smtClean="0">
              <a:latin typeface="Times New Roman" panose="02020603050405020304" pitchFamily="18" charset="0"/>
              <a:ea typeface="Times New Roman" panose="02020603050405020304" pitchFamily="18" charset="0"/>
            </a:endParaRPr>
          </a:p>
          <a:p>
            <a:r>
              <a:rPr lang="lv-LV" sz="3600" dirty="0" smtClean="0">
                <a:latin typeface="Times New Roman" panose="02020603050405020304" pitchFamily="18" charset="0"/>
                <a:ea typeface="Times New Roman" panose="02020603050405020304" pitchFamily="18" charset="0"/>
              </a:rPr>
              <a:t>EG - </a:t>
            </a:r>
            <a:r>
              <a:rPr lang="lv-LV" sz="3600" dirty="0" err="1" smtClean="0">
                <a:latin typeface="Times New Roman" panose="02020603050405020304" pitchFamily="18" charset="0"/>
                <a:ea typeface="Times New Roman" panose="02020603050405020304" pitchFamily="18" charset="0"/>
              </a:rPr>
              <a:t>exam</a:t>
            </a:r>
            <a:r>
              <a:rPr lang="lv-LV" sz="3600" dirty="0" smtClean="0">
                <a:latin typeface="Times New Roman" panose="02020603050405020304" pitchFamily="18" charset="0"/>
                <a:ea typeface="Times New Roman" panose="02020603050405020304" pitchFamily="18" charset="0"/>
              </a:rPr>
              <a:t> </a:t>
            </a:r>
            <a:r>
              <a:rPr lang="lv-LV" sz="3600" dirty="0" err="1" smtClean="0">
                <a:latin typeface="Times New Roman" panose="02020603050405020304" pitchFamily="18" charset="0"/>
                <a:ea typeface="Times New Roman" panose="02020603050405020304" pitchFamily="18" charset="0"/>
              </a:rPr>
              <a:t>grade</a:t>
            </a:r>
            <a:endParaRPr lang="lv-LV" sz="3600" dirty="0" smtClean="0">
              <a:latin typeface="Times New Roman" panose="02020603050405020304" pitchFamily="18" charset="0"/>
              <a:ea typeface="Times New Roman" panose="02020603050405020304" pitchFamily="18" charset="0"/>
            </a:endParaRPr>
          </a:p>
          <a:p>
            <a:r>
              <a:rPr lang="lv-LV" sz="3600" dirty="0" smtClean="0">
                <a:latin typeface="Times New Roman" panose="02020603050405020304" pitchFamily="18" charset="0"/>
                <a:ea typeface="Times New Roman" panose="02020603050405020304" pitchFamily="18" charset="0"/>
              </a:rPr>
              <a:t>L - </a:t>
            </a:r>
            <a:r>
              <a:rPr lang="lv-LV" sz="3600" dirty="0" err="1" smtClean="0">
                <a:latin typeface="Times New Roman" panose="02020603050405020304" pitchFamily="18" charset="0"/>
                <a:ea typeface="Times New Roman" panose="02020603050405020304" pitchFamily="18" charset="0"/>
              </a:rPr>
              <a:t>laboratory</a:t>
            </a:r>
            <a:r>
              <a:rPr lang="lv-LV" sz="3600" dirty="0" smtClean="0">
                <a:latin typeface="Times New Roman" panose="02020603050405020304" pitchFamily="18" charset="0"/>
                <a:ea typeface="Times New Roman" panose="02020603050405020304" pitchFamily="18" charset="0"/>
              </a:rPr>
              <a:t> </a:t>
            </a:r>
            <a:r>
              <a:rPr lang="lv-LV" sz="3600" dirty="0" err="1" smtClean="0">
                <a:latin typeface="Times New Roman" panose="02020603050405020304" pitchFamily="18" charset="0"/>
                <a:ea typeface="Times New Roman" panose="02020603050405020304" pitchFamily="18" charset="0"/>
              </a:rPr>
              <a:t>work</a:t>
            </a:r>
            <a:r>
              <a:rPr lang="lv-LV" sz="3600" dirty="0" smtClean="0">
                <a:latin typeface="Times New Roman" panose="02020603050405020304" pitchFamily="18" charset="0"/>
                <a:ea typeface="Times New Roman" panose="02020603050405020304" pitchFamily="18" charset="0"/>
              </a:rPr>
              <a:t> </a:t>
            </a:r>
            <a:r>
              <a:rPr lang="lv-LV" sz="3600" dirty="0" err="1" smtClean="0">
                <a:latin typeface="Times New Roman" panose="02020603050405020304" pitchFamily="18" charset="0"/>
                <a:ea typeface="Times New Roman" panose="02020603050405020304" pitchFamily="18" charset="0"/>
              </a:rPr>
              <a:t>grade</a:t>
            </a:r>
            <a:endParaRPr lang="lv-LV" sz="3600" dirty="0" smtClean="0">
              <a:latin typeface="Times New Roman" panose="02020603050405020304" pitchFamily="18" charset="0"/>
              <a:ea typeface="Times New Roman" panose="02020603050405020304" pitchFamily="18" charset="0"/>
            </a:endParaRPr>
          </a:p>
          <a:p>
            <a:r>
              <a:rPr lang="lv-LV" sz="3600" dirty="0" smtClean="0">
                <a:latin typeface="Times New Roman" panose="02020603050405020304" pitchFamily="18" charset="0"/>
                <a:ea typeface="Times New Roman" panose="02020603050405020304" pitchFamily="18" charset="0"/>
              </a:rPr>
              <a:t>T - test </a:t>
            </a:r>
            <a:r>
              <a:rPr lang="lv-LV" sz="3600" dirty="0" err="1" smtClean="0">
                <a:latin typeface="Times New Roman" panose="02020603050405020304" pitchFamily="18" charset="0"/>
                <a:ea typeface="Times New Roman" panose="02020603050405020304" pitchFamily="18" charset="0"/>
              </a:rPr>
              <a:t>grade</a:t>
            </a:r>
            <a:endParaRPr lang="lv-LV" sz="36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88245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7900" y="715265"/>
            <a:ext cx="10236200" cy="524255"/>
          </a:xfrm>
        </p:spPr>
        <p:txBody>
          <a:bodyPr/>
          <a:lstStyle/>
          <a:p>
            <a:r>
              <a:rPr lang="lv-LV" b="0" dirty="0"/>
              <a:t/>
            </a:r>
            <a:br>
              <a:rPr lang="lv-LV" b="0" dirty="0"/>
            </a:br>
            <a:r>
              <a:rPr lang="lv-LV" b="0" dirty="0" err="1"/>
              <a:t>Additional</a:t>
            </a:r>
            <a:r>
              <a:rPr lang="lv-LV" b="0" dirty="0"/>
              <a:t> </a:t>
            </a:r>
            <a:r>
              <a:rPr lang="lv-LV" b="0" dirty="0" err="1"/>
              <a:t>information</a:t>
            </a:r>
            <a:r>
              <a:rPr lang="lv-LV" b="0" dirty="0"/>
              <a:t> </a:t>
            </a:r>
            <a:r>
              <a:rPr lang="lv-LV" b="0" dirty="0" err="1"/>
              <a:t>sources</a:t>
            </a:r>
            <a:r>
              <a:rPr lang="lv-LV" b="0" dirty="0"/>
              <a:t>:</a:t>
            </a:r>
          </a:p>
        </p:txBody>
      </p:sp>
      <p:sp>
        <p:nvSpPr>
          <p:cNvPr id="3" name="Text Placeholder 5"/>
          <p:cNvSpPr txBox="1">
            <a:spLocks/>
          </p:cNvSpPr>
          <p:nvPr/>
        </p:nvSpPr>
        <p:spPr>
          <a:xfrm>
            <a:off x="1304491" y="1821517"/>
            <a:ext cx="10619316" cy="4207808"/>
          </a:xfrm>
          <a:prstGeom prst="rect">
            <a:avLst/>
          </a:prstGeom>
        </p:spPr>
        <p:txBody>
          <a:bodyPr/>
          <a:lstStyle>
            <a:lvl1pPr marL="342900" indent="-342900" algn="l" defTabSz="457200" rtl="0" eaLnBrk="1" latinLnBrk="0" hangingPunct="1">
              <a:spcBef>
                <a:spcPct val="20000"/>
              </a:spcBef>
              <a:buFont typeface="Arial"/>
              <a:buChar char="•"/>
              <a:defRPr sz="3200" kern="1200">
                <a:solidFill>
                  <a:srgbClr val="323232"/>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323232"/>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323232"/>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323232"/>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accent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accen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accen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accen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accent1"/>
                </a:solidFill>
                <a:latin typeface="+mn-lt"/>
                <a:ea typeface="+mn-ea"/>
                <a:cs typeface="+mn-cs"/>
              </a:defRPr>
            </a:lvl9pPr>
          </a:lstStyle>
          <a:p>
            <a:endParaRPr lang="lv-LV" sz="2400" dirty="0" smtClean="0"/>
          </a:p>
        </p:txBody>
      </p:sp>
      <p:sp>
        <p:nvSpPr>
          <p:cNvPr id="4" name="Rectangle 3"/>
          <p:cNvSpPr/>
          <p:nvPr/>
        </p:nvSpPr>
        <p:spPr>
          <a:xfrm>
            <a:off x="802641" y="2330308"/>
            <a:ext cx="10617200" cy="4093428"/>
          </a:xfrm>
          <a:prstGeom prst="rect">
            <a:avLst/>
          </a:prstGeom>
        </p:spPr>
        <p:txBody>
          <a:bodyPr wrap="square">
            <a:spAutoFit/>
          </a:bodyPr>
          <a:lstStyle/>
          <a:p>
            <a:pPr marL="457200" indent="-457200">
              <a:buFont typeface="Arial" panose="020B0604020202020204" pitchFamily="34" charset="0"/>
              <a:buChar char="•"/>
            </a:pPr>
            <a:r>
              <a:rPr lang="en-GB" sz="2600" dirty="0" smtClean="0"/>
              <a:t>Tutorials on different topics related to IT, e.g.,</a:t>
            </a:r>
            <a:r>
              <a:rPr lang="lv-LV" sz="2600" dirty="0" smtClean="0"/>
              <a:t> </a:t>
            </a:r>
            <a:r>
              <a:rPr lang="en-GB" sz="2600" dirty="0" smtClean="0"/>
              <a:t>computer science (e.g. </a:t>
            </a:r>
            <a:r>
              <a:rPr lang="lv-LV" sz="2600" dirty="0" smtClean="0"/>
              <a:t>s</a:t>
            </a:r>
            <a:r>
              <a:rPr lang="en-GB" sz="2600" dirty="0" err="1" smtClean="0"/>
              <a:t>tructures</a:t>
            </a:r>
            <a:r>
              <a:rPr lang="en-GB" sz="2600" dirty="0" smtClean="0"/>
              <a:t> and Algorithms), programming languages (e.g., C, Java, Python, VBA), IT technologies. Available at:</a:t>
            </a:r>
          </a:p>
          <a:p>
            <a:r>
              <a:rPr lang="lv-LV" sz="2600" dirty="0" smtClean="0"/>
              <a:t>	</a:t>
            </a:r>
            <a:r>
              <a:rPr lang="en-GB" sz="2600" dirty="0" smtClean="0"/>
              <a:t>https://www.tutorialspoint.com/index.htm</a:t>
            </a:r>
          </a:p>
          <a:p>
            <a:pPr marL="457200" indent="-457200">
              <a:buFont typeface="Arial" panose="020B0604020202020204" pitchFamily="34" charset="0"/>
              <a:buChar char="•"/>
            </a:pPr>
            <a:endParaRPr lang="en-GB" sz="2600" dirty="0" smtClean="0"/>
          </a:p>
          <a:p>
            <a:pPr marL="457200" indent="-457200">
              <a:buFont typeface="Arial" panose="020B0604020202020204" pitchFamily="34" charset="0"/>
              <a:buChar char="•"/>
            </a:pPr>
            <a:r>
              <a:rPr lang="en-GB" sz="2600" dirty="0" smtClean="0"/>
              <a:t>Tutorials for WEB developers, e.g., Java. Available at:</a:t>
            </a:r>
          </a:p>
          <a:p>
            <a:r>
              <a:rPr lang="lv-LV" sz="2600" dirty="0" smtClean="0"/>
              <a:t>	</a:t>
            </a:r>
            <a:r>
              <a:rPr lang="en-GB" sz="2600" dirty="0" smtClean="0"/>
              <a:t>https://www.w3schools.com/</a:t>
            </a:r>
          </a:p>
          <a:p>
            <a:pPr marL="457200" indent="-457200">
              <a:buFont typeface="Arial" panose="020B0604020202020204" pitchFamily="34" charset="0"/>
              <a:buChar char="•"/>
            </a:pPr>
            <a:endParaRPr lang="en-GB" sz="2600" dirty="0" smtClean="0"/>
          </a:p>
          <a:p>
            <a:pPr marL="457200" indent="-457200">
              <a:buFont typeface="Arial" panose="020B0604020202020204" pitchFamily="34" charset="0"/>
              <a:buChar char="•"/>
            </a:pPr>
            <a:r>
              <a:rPr lang="en-GB" sz="2600" dirty="0" smtClean="0"/>
              <a:t>Courses for students, e.g., Computer Algorithms. Available at:</a:t>
            </a:r>
          </a:p>
          <a:p>
            <a:r>
              <a:rPr lang="lv-LV" sz="2600" dirty="0" smtClean="0"/>
              <a:t>	</a:t>
            </a:r>
            <a:r>
              <a:rPr lang="en-GB" sz="2600" dirty="0" smtClean="0"/>
              <a:t>https://www.khanacademy.org</a:t>
            </a:r>
            <a:endParaRPr lang="en-GB" sz="2600" dirty="0"/>
          </a:p>
        </p:txBody>
      </p:sp>
    </p:spTree>
    <p:extLst>
      <p:ext uri="{BB962C8B-B14F-4D97-AF65-F5344CB8AC3E}">
        <p14:creationId xmlns:p14="http://schemas.microsoft.com/office/powerpoint/2010/main" val="32222790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7900" y="715265"/>
            <a:ext cx="10236200" cy="1011935"/>
          </a:xfrm>
        </p:spPr>
        <p:txBody>
          <a:bodyPr/>
          <a:lstStyle/>
          <a:p>
            <a:r>
              <a:rPr lang="lv-LV" sz="4400" dirty="0" err="1"/>
              <a:t>L</a:t>
            </a:r>
            <a:r>
              <a:rPr lang="lv-LV" sz="4400" dirty="0" err="1" smtClean="0"/>
              <a:t>ecturer</a:t>
            </a:r>
            <a:r>
              <a:rPr lang="lv-LV" sz="4400" dirty="0" smtClean="0"/>
              <a:t> </a:t>
            </a:r>
            <a:r>
              <a:rPr lang="lv-LV" sz="4400" dirty="0" err="1"/>
              <a:t>contacts</a:t>
            </a:r>
            <a:endParaRPr lang="lv-LV" sz="4400" dirty="0"/>
          </a:p>
        </p:txBody>
      </p:sp>
      <p:sp>
        <p:nvSpPr>
          <p:cNvPr id="3" name="Text Placeholder 5"/>
          <p:cNvSpPr txBox="1">
            <a:spLocks/>
          </p:cNvSpPr>
          <p:nvPr/>
        </p:nvSpPr>
        <p:spPr>
          <a:xfrm>
            <a:off x="1304491" y="1821517"/>
            <a:ext cx="10619316" cy="4207808"/>
          </a:xfrm>
          <a:prstGeom prst="rect">
            <a:avLst/>
          </a:prstGeom>
        </p:spPr>
        <p:txBody>
          <a:bodyPr/>
          <a:lstStyle>
            <a:lvl1pPr marL="342900" indent="-342900" algn="l" defTabSz="457200" rtl="0" eaLnBrk="1" latinLnBrk="0" hangingPunct="1">
              <a:spcBef>
                <a:spcPct val="20000"/>
              </a:spcBef>
              <a:buFont typeface="Arial"/>
              <a:buChar char="•"/>
              <a:defRPr sz="3200" kern="1200">
                <a:solidFill>
                  <a:srgbClr val="323232"/>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323232"/>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323232"/>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323232"/>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accent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accen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accen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accen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accent1"/>
                </a:solidFill>
                <a:latin typeface="+mn-lt"/>
                <a:ea typeface="+mn-ea"/>
                <a:cs typeface="+mn-cs"/>
              </a:defRPr>
            </a:lvl9pPr>
          </a:lstStyle>
          <a:p>
            <a:endParaRPr lang="lv-LV" sz="2400" dirty="0" smtClean="0"/>
          </a:p>
        </p:txBody>
      </p:sp>
      <p:sp>
        <p:nvSpPr>
          <p:cNvPr id="4" name="Rectangle 3"/>
          <p:cNvSpPr/>
          <p:nvPr/>
        </p:nvSpPr>
        <p:spPr>
          <a:xfrm>
            <a:off x="1470659" y="2777348"/>
            <a:ext cx="9250681" cy="3785652"/>
          </a:xfrm>
          <a:prstGeom prst="rect">
            <a:avLst/>
          </a:prstGeom>
        </p:spPr>
        <p:txBody>
          <a:bodyPr wrap="square">
            <a:spAutoFit/>
          </a:bodyPr>
          <a:lstStyle/>
          <a:p>
            <a:pPr algn="ctr"/>
            <a:r>
              <a:rPr lang="lv-LV" sz="4000" dirty="0"/>
              <a:t>PM through </a:t>
            </a:r>
            <a:r>
              <a:rPr lang="lv-LV" sz="4000" dirty="0" smtClean="0"/>
              <a:t>ORTUS</a:t>
            </a:r>
          </a:p>
          <a:p>
            <a:pPr algn="ctr"/>
            <a:r>
              <a:rPr lang="lv-LV" sz="4000" dirty="0" err="1" smtClean="0"/>
              <a:t>and</a:t>
            </a:r>
            <a:r>
              <a:rPr lang="lv-LV" sz="4000" dirty="0" smtClean="0"/>
              <a:t>/</a:t>
            </a:r>
            <a:r>
              <a:rPr lang="lv-LV" sz="4000" dirty="0" err="1" smtClean="0"/>
              <a:t>or</a:t>
            </a:r>
            <a:r>
              <a:rPr lang="lv-LV" sz="4000" dirty="0" smtClean="0"/>
              <a:t> </a:t>
            </a:r>
          </a:p>
          <a:p>
            <a:pPr algn="ctr"/>
            <a:r>
              <a:rPr lang="lv-LV" sz="4000" dirty="0"/>
              <a:t>e</a:t>
            </a:r>
            <a:r>
              <a:rPr lang="lv-LV" sz="4000" dirty="0" smtClean="0"/>
              <a:t>valds.masalskis@rtu.lv</a:t>
            </a:r>
          </a:p>
          <a:p>
            <a:pPr algn="ctr"/>
            <a:endParaRPr lang="lv-LV" sz="4000" dirty="0" smtClean="0"/>
          </a:p>
          <a:p>
            <a:pPr marL="285750" indent="-285750">
              <a:buFont typeface="Arial" panose="020B0604020202020204" pitchFamily="34" charset="0"/>
              <a:buChar char="•"/>
            </a:pPr>
            <a:endParaRPr lang="lv-LV" sz="4000" dirty="0"/>
          </a:p>
          <a:p>
            <a:pPr marL="285750" indent="-285750">
              <a:buFont typeface="Arial" panose="020B0604020202020204" pitchFamily="34" charset="0"/>
              <a:buChar char="•"/>
            </a:pPr>
            <a:endParaRPr lang="en-US" sz="4000" dirty="0"/>
          </a:p>
        </p:txBody>
      </p:sp>
    </p:spTree>
    <p:extLst>
      <p:ext uri="{BB962C8B-B14F-4D97-AF65-F5344CB8AC3E}">
        <p14:creationId xmlns:p14="http://schemas.microsoft.com/office/powerpoint/2010/main" val="4257765022"/>
      </p:ext>
    </p:extLst>
  </p:cSld>
  <p:clrMapOvr>
    <a:masterClrMapping/>
  </p:clrMapOvr>
  <p:timing>
    <p:tnLst>
      <p:par>
        <p:cTn id="1" dur="indefinite" restart="never" nodeType="tmRoot"/>
      </p:par>
    </p:tnLst>
  </p:timing>
</p:sld>
</file>

<file path=ppt/theme/theme1.xml><?xml version="1.0" encoding="utf-8"?>
<a:theme xmlns:a="http://schemas.openxmlformats.org/drawingml/2006/main" name="L_Ekspresis_PPT_pamatne">
  <a:themeElements>
    <a:clrScheme name="Custom 6">
      <a:dk1>
        <a:srgbClr val="005551"/>
      </a:dk1>
      <a:lt1>
        <a:srgbClr val="FFFFFF"/>
      </a:lt1>
      <a:dk2>
        <a:srgbClr val="005551"/>
      </a:dk2>
      <a:lt2>
        <a:srgbClr val="FFFFFF"/>
      </a:lt2>
      <a:accent1>
        <a:srgbClr val="005551"/>
      </a:accent1>
      <a:accent2>
        <a:srgbClr val="BDCF3C"/>
      </a:accent2>
      <a:accent3>
        <a:srgbClr val="B72E91"/>
      </a:accent3>
      <a:accent4>
        <a:srgbClr val="27C4A6"/>
      </a:accent4>
      <a:accent5>
        <a:srgbClr val="FFC832"/>
      </a:accent5>
      <a:accent6>
        <a:srgbClr val="00B9F1"/>
      </a:accent6>
      <a:hlink>
        <a:srgbClr val="8B5BA4"/>
      </a:hlink>
      <a:folHlink>
        <a:srgbClr val="BFBFB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L_Ekspresis_PPT_pamatne.potx</Template>
  <TotalTime>8359</TotalTime>
  <Words>242</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Times New Roman</vt:lpstr>
      <vt:lpstr>Wingdings</vt:lpstr>
      <vt:lpstr>L_Ekspresis_PPT_pamatne</vt:lpstr>
      <vt:lpstr>PowerPoint Presentation</vt:lpstr>
      <vt:lpstr>Objectives of the course</vt:lpstr>
      <vt:lpstr>Structure of the course</vt:lpstr>
      <vt:lpstr>Requirements to pass this course</vt:lpstr>
      <vt:lpstr>PowerPoint Presentation</vt:lpstr>
      <vt:lpstr> Additional information sources:</vt:lpstr>
      <vt:lpstr>Lecturer contacts</vt:lpstr>
    </vt:vector>
  </TitlesOfParts>
  <Company>ESM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Līga Felta</dc:creator>
  <cp:lastModifiedBy>Evalds</cp:lastModifiedBy>
  <cp:revision>274</cp:revision>
  <dcterms:created xsi:type="dcterms:W3CDTF">2015-01-14T08:45:22Z</dcterms:created>
  <dcterms:modified xsi:type="dcterms:W3CDTF">2020-09-20T19:08:08Z</dcterms:modified>
</cp:coreProperties>
</file>