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68B9ED-D7F4-43A1-9920-AE0F91D496C8}" type="datetimeFigureOut">
              <a:rPr lang="lv-LV" smtClean="0"/>
              <a:t>01.10.2020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2D68FB-A3DD-4BAC-8A8D-73DDA563199D}" type="slidenum">
              <a:rPr lang="lv-LV" smtClean="0"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aGMABj-YMpvz7pVnuhsA3Gwxwz9sRWGtrCOSrFwy5kA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 algn="ctr">
              <a:buNone/>
            </a:pPr>
            <a:r>
              <a:rPr lang="lv-LV" dirty="0"/>
              <a:t>Civil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25583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260648"/>
            <a:ext cx="7920880" cy="5616624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marL="4572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individual or group (not more than </a:t>
            </a:r>
            <a:r>
              <a:rPr lang="lv-LV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students’) presentation about the topic you've been given. Your presentation must include: </a:t>
            </a:r>
          </a:p>
          <a:p>
            <a:pPr marL="4572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a description of the threat;</a:t>
            </a:r>
          </a:p>
          <a:p>
            <a:pPr marL="4572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prophylaxis or prevention capabilities;</a:t>
            </a:r>
          </a:p>
          <a:p>
            <a:pPr marL="4572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examples from your country</a:t>
            </a:r>
            <a:r>
              <a:rPr lang="lv-LV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world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lv-LV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slids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send presentations until deadline to my e-mail (</a:t>
            </a:r>
            <a:r>
              <a:rPr lang="lv-LV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anis.bartusauskis@rtu.lv), in the e-mails subject writing: Group AIBU0 homework about…. (Your topic)</a:t>
            </a:r>
            <a:endParaRPr lang="lv-LV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lv-LV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AIBU0 homework about</a:t>
            </a:r>
            <a:r>
              <a:rPr lang="lv-LV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Cyberwarfare</a:t>
            </a:r>
            <a:endParaRPr lang="lv-LV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</a:t>
            </a:r>
            <a:r>
              <a:rPr lang="lv-LV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lv-LV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.20</a:t>
            </a:r>
            <a:r>
              <a:rPr lang="lv-LV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lv-LV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</a:t>
            </a:r>
            <a:r>
              <a:rPr lang="lv-LV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18:00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o'clock</a:t>
            </a:r>
            <a:r>
              <a:rPr lang="lv-LV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60648"/>
            <a:ext cx="7704856" cy="4176464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Terorism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 (blast)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shelter 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Warfare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v-LV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Riots</a:t>
            </a: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accidents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Cyberwarfare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Refugees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Propaganda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irty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bomb</a:t>
            </a: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radiological dispersal device (RDD</a:t>
            </a: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warfare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and radiation accidents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chemical weapon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 farms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trafficking</a:t>
            </a: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web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Hacktivism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power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famine</a:t>
            </a:r>
          </a:p>
          <a:p>
            <a:pPr marL="514350" indent="-514350">
              <a:buFont typeface="+mj-lt"/>
              <a:buAutoNum type="arabicPeriod"/>
            </a:pPr>
            <a:endParaRPr lang="lv-LV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5616" y="4293096"/>
            <a:ext cx="7128792" cy="211232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opics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found here:</a:t>
            </a:r>
          </a:p>
          <a:p>
            <a:pPr marL="0" indent="0">
              <a:buNone/>
            </a:pPr>
            <a:r>
              <a:rPr lang="lv-LV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lv-LV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docs.google.com/document/d/1aGMABj-YMpvz7pVnuhsA3Gwxwz9sRWGtrCOSrFwy5kA/edit?usp=sharing</a:t>
            </a:r>
            <a:endParaRPr lang="lv-LV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e-mail, do not forget to indicate </a:t>
            </a:r>
            <a:r>
              <a:rPr lang="lv-LV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lv-LV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 </a:t>
            </a:r>
            <a:r>
              <a:rPr lang="lv-LV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lv-LV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Surename, </a:t>
            </a:r>
            <a:r>
              <a:rPr lang="lv-LV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Number </a:t>
            </a:r>
            <a:r>
              <a:rPr lang="lv-LV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are from group</a:t>
            </a:r>
            <a:r>
              <a:rPr lang="lv-LV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AIBU0</a:t>
            </a:r>
            <a:r>
              <a:rPr lang="lv-LV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2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8208912" cy="864096"/>
          </a:xfrm>
        </p:spPr>
        <p:txBody>
          <a:bodyPr/>
          <a:lstStyle/>
          <a:p>
            <a:pPr marL="182880" indent="0">
              <a:buNone/>
            </a:pPr>
            <a:r>
              <a:rPr lang="lv-LV" altLang="lv-LV" b="1" dirty="0">
                <a:latin typeface="Times New Roman" panose="02020603050405020304" pitchFamily="18" charset="0"/>
              </a:rPr>
              <a:t>Riga Technical University</a:t>
            </a:r>
            <a:br>
              <a:rPr lang="lv-LV" altLang="lv-LV" b="1" dirty="0">
                <a:latin typeface="Times New Roman" panose="02020603050405020304" pitchFamily="18" charset="0"/>
              </a:rPr>
            </a:br>
            <a:r>
              <a:rPr lang="lv-LV" altLang="lv-LV" b="1" dirty="0">
                <a:latin typeface="Times New Roman" panose="02020603050405020304" pitchFamily="18" charset="0"/>
              </a:rPr>
              <a:t/>
            </a:r>
            <a:br>
              <a:rPr lang="lv-LV" altLang="lv-LV" b="1" dirty="0">
                <a:latin typeface="Times New Roman" panose="02020603050405020304" pitchFamily="18" charset="0"/>
              </a:rPr>
            </a:br>
            <a:r>
              <a:rPr lang="lv-LV" altLang="lv-LV" b="1" dirty="0"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646598"/>
            <a:ext cx="6660233" cy="1950753"/>
          </a:xfrm>
        </p:spPr>
        <p:txBody>
          <a:bodyPr>
            <a:normAutofit/>
          </a:bodyPr>
          <a:lstStyle/>
          <a:p>
            <a:pPr algn="r"/>
            <a:r>
              <a:rPr lang="lv-LV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lv-LV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lv-LV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AIBU0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1.C. 2G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1589527"/>
            <a:ext cx="8208912" cy="864096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lv-LV" altLang="lv-LV" sz="4400" dirty="0">
                <a:latin typeface="Times New Roman" panose="02020603050405020304" pitchFamily="18" charset="0"/>
              </a:rPr>
              <a:t>Assignment in subject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lv-LV" altLang="lv-LV" sz="4400" dirty="0">
                <a:latin typeface="Times New Roman" panose="02020603050405020304" pitchFamily="18" charset="0"/>
              </a:rPr>
              <a:t>Civil defence</a:t>
            </a:r>
          </a:p>
          <a:p>
            <a:pPr marL="182880" indent="0" algn="ctr">
              <a:buNone/>
            </a:pPr>
            <a:r>
              <a:rPr lang="lv-LV" altLang="lv-LV" sz="4400" dirty="0">
                <a:latin typeface="Times New Roman" panose="02020603050405020304" pitchFamily="18" charset="0"/>
              </a:rPr>
              <a:t>Topic - Cyberwarfare</a:t>
            </a:r>
          </a:p>
          <a:p>
            <a:pPr marL="182880" indent="0" algn="ctr">
              <a:buFont typeface="Georgia" pitchFamily="18" charset="0"/>
              <a:buNone/>
            </a:pPr>
            <a:r>
              <a:rPr lang="lv-LV" altLang="lv-LV" dirty="0">
                <a:latin typeface="Times New Roman" panose="02020603050405020304" pitchFamily="18" charset="0"/>
              </a:rPr>
              <a:t/>
            </a:r>
            <a:br>
              <a:rPr lang="lv-LV" altLang="lv-LV" dirty="0">
                <a:latin typeface="Times New Roman" panose="02020603050405020304" pitchFamily="18" charset="0"/>
              </a:rPr>
            </a:br>
            <a:r>
              <a:rPr lang="lv-LV" altLang="lv-LV" dirty="0"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80528" y="63169"/>
            <a:ext cx="3995937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v-LV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presentation first page design.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lv-LV" dirty="0" smtClean="0"/>
              <a:t>Whatsapp group </a:t>
            </a:r>
          </a:p>
          <a:p>
            <a:pPr marL="45720" indent="0">
              <a:buNone/>
            </a:pPr>
            <a:r>
              <a:rPr lang="lv-LV" dirty="0"/>
              <a:t> </a:t>
            </a:r>
            <a:r>
              <a:rPr lang="en-US" dirty="0"/>
              <a:t>https://</a:t>
            </a:r>
            <a:r>
              <a:rPr lang="en-US" dirty="0" smtClean="0"/>
              <a:t>chat.whatsapp.com/JLzF5fHdoPe5XiLyqJHaxE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8680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433</TotalTime>
  <Words>235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Times New Roman</vt:lpstr>
      <vt:lpstr>Trebuchet MS</vt:lpstr>
      <vt:lpstr>Slipstream</vt:lpstr>
      <vt:lpstr>Civil security issues</vt:lpstr>
      <vt:lpstr>PowerPoint Presentation</vt:lpstr>
      <vt:lpstr>PowerPoint Presentation</vt:lpstr>
      <vt:lpstr>Riga Technical University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J.Bartusauskis</dc:creator>
  <cp:lastModifiedBy>J.B.</cp:lastModifiedBy>
  <cp:revision>49</cp:revision>
  <dcterms:created xsi:type="dcterms:W3CDTF">2019-10-07T09:15:34Z</dcterms:created>
  <dcterms:modified xsi:type="dcterms:W3CDTF">2020-10-01T16:01:34Z</dcterms:modified>
</cp:coreProperties>
</file>