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PT Envy Technologies Indonesia Tbk</a:t>
            </a:r>
          </a:p>
          <a:p>
            <a:r>
              <a:t>Oleh: Hafidz Azhim, Raysard Fahmi Fauzan, Fakhri Fathurrahman Zain</a:t>
            </a:r>
          </a:p>
          <a:p>
            <a:r>
              <a:t>Rekayasa Keamanan Siber, Politeknik Negeri Batam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Daftar Risiko Teknis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Serangan Phishing dan Social Engineering</a:t>
            </a:r>
          </a:p>
          <a:p>
            <a:r>
              <a:t>2. Serangan Ransomware</a:t>
            </a:r>
          </a:p>
          <a:p>
            <a:r>
              <a:t>3. Kebocoran Data Internal</a:t>
            </a:r>
          </a:p>
          <a:p>
            <a:r>
              <a:t>4. Serangan DDoS</a:t>
            </a:r>
          </a:p>
          <a:p>
            <a:r>
              <a:t>5. Kerentanan pada Sistem Perangkat Lunak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Likelihood (Skala 0.1 – 1.0)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&amp; Social Engineering: 0.8</a:t>
            </a:r>
          </a:p>
          <a:p>
            <a:r>
              <a:t>Ransomware: 0.7</a:t>
            </a:r>
          </a:p>
          <a:p>
            <a:r>
              <a:t>Kebocoran Data Internal: 0.5</a:t>
            </a:r>
          </a:p>
          <a:p>
            <a:r>
              <a:t>Serangan DDoS: 0.6</a:t>
            </a:r>
          </a:p>
          <a:p>
            <a:r>
              <a:t>Kerentanan Sistem: 0.7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Determination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Phishing: 54</a:t>
            </a:r>
          </a:p>
          <a:p>
            <a:r>
              <a:t>Ransomware: 35.7</a:t>
            </a:r>
          </a:p>
          <a:p>
            <a:r>
              <a:t>Kebocoran Data: 30</a:t>
            </a:r>
          </a:p>
          <a:p>
            <a:r>
              <a:t>DDoS: 25.2</a:t>
            </a:r>
          </a:p>
          <a:p>
            <a:r>
              <a:t>Kerentanan Sistem: Estimasi 42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Mitigasi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Phishing: Kebijakan email, awareness, MFA</a:t>
            </a:r>
          </a:p>
          <a:p>
            <a:r>
              <a:t>Ransomware: Backup policy, EDR, Antivirus</a:t>
            </a:r>
          </a:p>
          <a:p>
            <a:r>
              <a:t>Data Internal: IAM, Enkripsi, Monitoring</a:t>
            </a:r>
          </a:p>
          <a:p>
            <a:r>
              <a:t>DDoS: Firewall, Load Balancer, Simulation</a:t>
            </a:r>
          </a:p>
          <a:p>
            <a:r>
              <a:t>Kerentanan Sistem: Patch policy, DevSecOps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Risiko Tertinggi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&amp; Social Engineering (Risk Score: 54)</a:t>
            </a:r>
          </a:p>
          <a:p>
            <a:r>
              <a:t>Ancaman utama pada informasi klien dan reputasi perusahaan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Risk Assessment mengungkap risiko utama &amp; mitigasi</a:t>
            </a:r>
          </a:p>
          <a:p>
            <a:r>
              <a:t>Phishing perlu penanganan prioritas</a:t>
            </a:r>
          </a:p>
          <a:p>
            <a:r>
              <a:t>Rekomendasi: pelatihan, kontrol teknologi, kebijakan internal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