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42803763" cy="30275213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81" autoAdjust="0"/>
  </p:normalViewPr>
  <p:slideViewPr>
    <p:cSldViewPr>
      <p:cViewPr>
        <p:scale>
          <a:sx n="20" d="100"/>
          <a:sy n="20" d="100"/>
        </p:scale>
        <p:origin x="-2124" y="-1050"/>
      </p:cViewPr>
      <p:guideLst>
        <p:guide orient="horz" pos="9535"/>
        <p:guide pos="134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04AB5E3-A947-4F38-A041-2B199E48D231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541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720" cy="43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F7A2601-5990-4091-81BA-6AC9585C0122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1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720" cy="43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F7A2601-5990-4091-81BA-6AC9585C0122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2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39735" y="1207959"/>
            <a:ext cx="38522861" cy="50556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39735" y="7084286"/>
            <a:ext cx="38522861" cy="837551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139735" y="16255767"/>
            <a:ext cx="38522861" cy="837551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39735" y="1207959"/>
            <a:ext cx="38522861" cy="50556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139735" y="7084286"/>
            <a:ext cx="18799026" cy="837551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1879348" y="7084286"/>
            <a:ext cx="18799026" cy="837551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1879348" y="16255767"/>
            <a:ext cx="18799026" cy="837551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2139735" y="16255767"/>
            <a:ext cx="18799026" cy="837551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39735" y="1207959"/>
            <a:ext cx="38522861" cy="50556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139735" y="7084286"/>
            <a:ext cx="38522861" cy="1755921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139735" y="7084286"/>
            <a:ext cx="38522861" cy="1755921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Grafik 31"/>
          <p:cNvPicPr/>
          <p:nvPr/>
        </p:nvPicPr>
        <p:blipFill>
          <a:blip r:embed="rId2"/>
          <a:stretch/>
        </p:blipFill>
        <p:spPr>
          <a:xfrm>
            <a:off x="2139226" y="8175626"/>
            <a:ext cx="38522861" cy="15376532"/>
          </a:xfrm>
          <a:prstGeom prst="rect">
            <a:avLst/>
          </a:prstGeom>
          <a:ln>
            <a:noFill/>
          </a:ln>
        </p:spPr>
      </p:pic>
      <p:pic>
        <p:nvPicPr>
          <p:cNvPr id="33" name="Grafik 32"/>
          <p:cNvPicPr/>
          <p:nvPr/>
        </p:nvPicPr>
        <p:blipFill>
          <a:blip r:embed="rId2"/>
          <a:stretch/>
        </p:blipFill>
        <p:spPr>
          <a:xfrm>
            <a:off x="2139226" y="8175626"/>
            <a:ext cx="38522861" cy="1537653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139735" y="1207959"/>
            <a:ext cx="38522861" cy="50556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139735" y="7084286"/>
            <a:ext cx="38522861" cy="1755921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139735" y="1207959"/>
            <a:ext cx="38522861" cy="50556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2139735" y="7084286"/>
            <a:ext cx="38522861" cy="1755921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39735" y="1207959"/>
            <a:ext cx="38522861" cy="50556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139735" y="7084286"/>
            <a:ext cx="18799026" cy="1755921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21879348" y="7084286"/>
            <a:ext cx="18799026" cy="1755921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39735" y="1207959"/>
            <a:ext cx="38522861" cy="50556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2139735" y="1207962"/>
            <a:ext cx="38522861" cy="2343604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39735" y="1207959"/>
            <a:ext cx="38522861" cy="50556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139735" y="7084286"/>
            <a:ext cx="18799026" cy="837551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139735" y="16255767"/>
            <a:ext cx="18799026" cy="837551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21879348" y="7084286"/>
            <a:ext cx="18799026" cy="1755921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39735" y="1207959"/>
            <a:ext cx="38522861" cy="50556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139735" y="7084286"/>
            <a:ext cx="18799026" cy="1755921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1879348" y="7084286"/>
            <a:ext cx="18799026" cy="837551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1879348" y="16255767"/>
            <a:ext cx="18799026" cy="837551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139735" y="1207959"/>
            <a:ext cx="38522861" cy="50556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139735" y="7084286"/>
            <a:ext cx="18799026" cy="837551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1879348" y="7084286"/>
            <a:ext cx="18799026" cy="837551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139735" y="16255767"/>
            <a:ext cx="38522861" cy="837551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64241" y="605000"/>
            <a:ext cx="40839211" cy="1629371"/>
          </a:xfrm>
          <a:prstGeom prst="rect">
            <a:avLst/>
          </a:prstGeom>
          <a:solidFill>
            <a:srgbClr val="0434BC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0000" rIns="90000" bIns="45000"/>
          <a:lstStyle/>
          <a:p>
            <a:pPr>
              <a:lnSpc>
                <a:spcPct val="100000"/>
              </a:lnSpc>
              <a:spcBef>
                <a:spcPts val="4799"/>
              </a:spcBef>
            </a:pPr>
            <a:r>
              <a:rPr lang="de-DE" sz="6000" b="1" spc="-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Extrapolating learning curves with </a:t>
            </a:r>
            <a:r>
              <a:rPr lang="de-DE" sz="6000" b="1" spc="-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rnns</a:t>
            </a:r>
            <a:endParaRPr lang="de-DE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864241" y="2251950"/>
            <a:ext cx="40839211" cy="881016"/>
          </a:xfrm>
          <a:prstGeom prst="rect">
            <a:avLst/>
          </a:prstGeom>
          <a:solidFill>
            <a:srgbClr val="FBDC05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16000" tIns="288000" rIns="90000" bIns="45000"/>
          <a:lstStyle/>
          <a:p>
            <a:pPr>
              <a:lnSpc>
                <a:spcPct val="100000"/>
              </a:lnSpc>
              <a:spcBef>
                <a:spcPts val="2401"/>
              </a:spcBef>
            </a:pPr>
            <a:r>
              <a:rPr lang="de-DE" sz="4000" b="1" spc="-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Box </a:t>
            </a:r>
            <a:r>
              <a:rPr lang="de-DE" sz="4000" b="1" strike="noStrike" spc="-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plots rnns trained </a:t>
            </a:r>
            <a:r>
              <a:rPr lang="de-DE" sz="4000" b="1" strike="noStrike" spc="-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stepwise  / on final step</a:t>
            </a:r>
            <a:endParaRPr lang="de-DE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93" y="4480422"/>
            <a:ext cx="41174497" cy="1130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40" y="17081822"/>
            <a:ext cx="41117849" cy="11384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926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64241" y="605000"/>
            <a:ext cx="40839211" cy="1629371"/>
          </a:xfrm>
          <a:prstGeom prst="rect">
            <a:avLst/>
          </a:prstGeom>
          <a:solidFill>
            <a:srgbClr val="0434BC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0000" rIns="90000" bIns="45000"/>
          <a:lstStyle/>
          <a:p>
            <a:pPr>
              <a:lnSpc>
                <a:spcPct val="100000"/>
              </a:lnSpc>
              <a:spcBef>
                <a:spcPts val="4799"/>
              </a:spcBef>
            </a:pPr>
            <a:r>
              <a:rPr lang="de-DE" sz="6000" b="1" spc="-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Extrapolating learning curves with </a:t>
            </a:r>
            <a:r>
              <a:rPr lang="de-DE" sz="6000" b="1" spc="-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rnns</a:t>
            </a:r>
            <a:endParaRPr lang="de-DE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864241" y="2251950"/>
            <a:ext cx="40839211" cy="881016"/>
          </a:xfrm>
          <a:prstGeom prst="rect">
            <a:avLst/>
          </a:prstGeom>
          <a:solidFill>
            <a:srgbClr val="FBDC05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16000" tIns="288000" rIns="90000" bIns="45000"/>
          <a:lstStyle/>
          <a:p>
            <a:pPr>
              <a:lnSpc>
                <a:spcPct val="100000"/>
              </a:lnSpc>
              <a:spcBef>
                <a:spcPts val="2401"/>
              </a:spcBef>
            </a:pPr>
            <a:r>
              <a:rPr lang="de-DE" sz="4000" b="1" spc="-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MSEs</a:t>
            </a:r>
            <a:endParaRPr lang="de-DE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11" y="4336406"/>
            <a:ext cx="40673941" cy="1123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387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Uni_Poster03_E1_Office_A0_RGB_Office2002</Template>
  <TotalTime>0</TotalTime>
  <Words>22</Words>
  <Application>Microsoft Office PowerPoint</Application>
  <PresentationFormat>Benutzerdefiniert</PresentationFormat>
  <Paragraphs>6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Company>Uni Freiburg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Mamba</dc:creator>
  <cp:lastModifiedBy>ich</cp:lastModifiedBy>
  <cp:revision>753</cp:revision>
  <cp:lastPrinted>2018-03-15T16:50:39Z</cp:lastPrinted>
  <dcterms:created xsi:type="dcterms:W3CDTF">2011-07-29T16:28:31Z</dcterms:created>
  <dcterms:modified xsi:type="dcterms:W3CDTF">2018-03-15T22:13:51Z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 Freiburg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Benutzerdefiniert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