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57" r:id="rId4"/>
    <p:sldId id="258" r:id="rId5"/>
  </p:sldIdLst>
  <p:sldSz cx="30275213" cy="42803763"/>
  <p:notesSz cx="7315200" cy="9601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2904" y="-270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&lt;Kopfzeile&gt;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04AB5E3-A947-4F38-A041-2B199E48D231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5412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720" cy="43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F7A2601-5990-4091-81BA-6AC9585C0122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1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720" cy="43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F7A2601-5990-4091-81BA-6AC9585C0122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2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720" cy="43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F7A2601-5990-4091-81BA-6AC9585C0122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3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720" cy="4318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F7A2601-5990-4091-81BA-6AC9585C0122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Geneva"/>
              </a:rPr>
              <a:t>4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13440" y="1707839"/>
            <a:ext cx="27247320" cy="714780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513440" y="10015919"/>
            <a:ext cx="27247320" cy="1184148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513440" y="22982761"/>
            <a:ext cx="27247320" cy="1184148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13440" y="1707839"/>
            <a:ext cx="27247320" cy="714780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513440" y="10015919"/>
            <a:ext cx="13296600" cy="1184148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5475320" y="10015919"/>
            <a:ext cx="13296600" cy="1184148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5475320" y="22982761"/>
            <a:ext cx="13296600" cy="1184148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1513440" y="22982761"/>
            <a:ext cx="13296600" cy="1184148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3440" y="1707839"/>
            <a:ext cx="27247320" cy="714780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3440" y="10015919"/>
            <a:ext cx="27247320" cy="248256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13440" y="10015919"/>
            <a:ext cx="27247320" cy="248256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Grafik 31"/>
          <p:cNvPicPr/>
          <p:nvPr/>
        </p:nvPicPr>
        <p:blipFill>
          <a:blip r:embed="rId2"/>
          <a:stretch/>
        </p:blipFill>
        <p:spPr>
          <a:xfrm>
            <a:off x="1513080" y="11558880"/>
            <a:ext cx="27247320" cy="21739680"/>
          </a:xfrm>
          <a:prstGeom prst="rect">
            <a:avLst/>
          </a:prstGeom>
          <a:ln>
            <a:noFill/>
          </a:ln>
        </p:spPr>
      </p:pic>
      <p:pic>
        <p:nvPicPr>
          <p:cNvPr id="33" name="Grafik 32"/>
          <p:cNvPicPr/>
          <p:nvPr/>
        </p:nvPicPr>
        <p:blipFill>
          <a:blip r:embed="rId2"/>
          <a:stretch/>
        </p:blipFill>
        <p:spPr>
          <a:xfrm>
            <a:off x="1513080" y="11558880"/>
            <a:ext cx="27247320" cy="217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440" y="1707839"/>
            <a:ext cx="27247320" cy="714780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513440" y="10015919"/>
            <a:ext cx="27247320" cy="2482560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440" y="1707839"/>
            <a:ext cx="27247320" cy="714780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513440" y="10015919"/>
            <a:ext cx="27247320" cy="248256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13440" y="1707839"/>
            <a:ext cx="27247320" cy="714780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513440" y="10015919"/>
            <a:ext cx="13296600" cy="248256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15475320" y="10015919"/>
            <a:ext cx="13296600" cy="248256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3440" y="1707839"/>
            <a:ext cx="27247320" cy="714780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1513440" y="1707844"/>
            <a:ext cx="27247320" cy="3313439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440" y="1707839"/>
            <a:ext cx="27247320" cy="714780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440" y="10015919"/>
            <a:ext cx="13296600" cy="1184148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13440" y="22982761"/>
            <a:ext cx="13296600" cy="1184148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15475320" y="10015919"/>
            <a:ext cx="13296600" cy="248256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13440" y="1707839"/>
            <a:ext cx="27247320" cy="714780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513440" y="10015919"/>
            <a:ext cx="13296600" cy="248256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5475320" y="10015919"/>
            <a:ext cx="13296600" cy="1184148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5475320" y="22982761"/>
            <a:ext cx="13296600" cy="1184148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13440" y="1707839"/>
            <a:ext cx="27247320" cy="714780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513440" y="10015919"/>
            <a:ext cx="13296600" cy="1184148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5475320" y="10015919"/>
            <a:ext cx="13296600" cy="1184148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513440" y="22982761"/>
            <a:ext cx="27247320" cy="1184148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678" y="25651330"/>
            <a:ext cx="16993888" cy="16416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CustomShape 1"/>
          <p:cNvSpPr/>
          <p:nvPr/>
        </p:nvSpPr>
        <p:spPr>
          <a:xfrm>
            <a:off x="611280" y="855363"/>
            <a:ext cx="28885680" cy="2303641"/>
          </a:xfrm>
          <a:prstGeom prst="rect">
            <a:avLst/>
          </a:prstGeom>
          <a:solidFill>
            <a:srgbClr val="0434BC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0000" rIns="90000" bIns="45000"/>
          <a:lstStyle/>
          <a:p>
            <a:pPr>
              <a:lnSpc>
                <a:spcPct val="100000"/>
              </a:lnSpc>
              <a:spcBef>
                <a:spcPts val="4799"/>
              </a:spcBef>
            </a:pPr>
            <a:r>
              <a:rPr lang="de-DE" sz="6000" b="1" spc="-1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Extrapolating learning curves with rnns</a:t>
            </a:r>
            <a:endParaRPr lang="de-DE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r>
              <a:rPr lang="de-DE" sz="3600" i="1" spc="-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ea typeface="Times New Roman"/>
              </a:rPr>
              <a:t>Jochen Sautter, Fabian Glöckle</a:t>
            </a:r>
            <a:endParaRPr lang="de-DE" sz="36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9" name="CustomShape 8"/>
          <p:cNvSpPr/>
          <p:nvPr/>
        </p:nvSpPr>
        <p:spPr>
          <a:xfrm>
            <a:off x="611280" y="3183857"/>
            <a:ext cx="28885680" cy="1188195"/>
          </a:xfrm>
          <a:prstGeom prst="rect">
            <a:avLst/>
          </a:prstGeom>
          <a:solidFill>
            <a:srgbClr val="FBDC05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16000" tIns="288000" rIns="90000" bIns="45000"/>
          <a:lstStyle/>
          <a:p>
            <a:pPr>
              <a:lnSpc>
                <a:spcPct val="100000"/>
              </a:lnSpc>
              <a:spcBef>
                <a:spcPts val="2401"/>
              </a:spcBef>
            </a:pPr>
            <a:r>
              <a:rPr lang="de-DE" sz="4000" b="1" spc="-1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Models predicting directly from configuration</a:t>
            </a:r>
            <a:endParaRPr lang="de-DE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0" y="4478833"/>
            <a:ext cx="9548720" cy="979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086" y="5053644"/>
            <a:ext cx="9357459" cy="921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240" y="5053644"/>
            <a:ext cx="9246966" cy="9219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029" y="16721359"/>
            <a:ext cx="8825460" cy="872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4359" y="16721359"/>
            <a:ext cx="8852839" cy="872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5" y="16721359"/>
            <a:ext cx="8715665" cy="848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CustomShape 8"/>
          <p:cNvSpPr/>
          <p:nvPr/>
        </p:nvSpPr>
        <p:spPr>
          <a:xfrm>
            <a:off x="663998" y="14777145"/>
            <a:ext cx="28885680" cy="1188195"/>
          </a:xfrm>
          <a:prstGeom prst="rect">
            <a:avLst/>
          </a:prstGeom>
          <a:solidFill>
            <a:srgbClr val="FBDC05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16000" tIns="288000" rIns="90000" bIns="45000"/>
          <a:lstStyle/>
          <a:p>
            <a:pPr>
              <a:lnSpc>
                <a:spcPct val="100000"/>
              </a:lnSpc>
              <a:spcBef>
                <a:spcPts val="2401"/>
              </a:spcBef>
            </a:pPr>
            <a:r>
              <a:rPr lang="de-DE" sz="4000" b="1" spc="-1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Regularisation  L1L2, Dropout,  Earlystop, </a:t>
            </a:r>
            <a:endParaRPr lang="de-DE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11280" y="855363"/>
            <a:ext cx="28885680" cy="2303641"/>
          </a:xfrm>
          <a:prstGeom prst="rect">
            <a:avLst/>
          </a:prstGeom>
          <a:solidFill>
            <a:srgbClr val="0434BC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0000" rIns="90000" bIns="45000"/>
          <a:lstStyle/>
          <a:p>
            <a:pPr>
              <a:lnSpc>
                <a:spcPct val="100000"/>
              </a:lnSpc>
              <a:spcBef>
                <a:spcPts val="4799"/>
              </a:spcBef>
            </a:pPr>
            <a:r>
              <a:rPr lang="de-DE" sz="6000" b="1" spc="-1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Extrapolating learning curves with rnns</a:t>
            </a:r>
            <a:endParaRPr lang="de-DE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r>
              <a:rPr lang="de-DE" sz="3600" i="1" spc="-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ea typeface="Times New Roman"/>
              </a:rPr>
              <a:t>Jochen Sautter, Fabian Glöckle</a:t>
            </a:r>
            <a:endParaRPr lang="de-DE" sz="36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9" name="CustomShape 8"/>
          <p:cNvSpPr/>
          <p:nvPr/>
        </p:nvSpPr>
        <p:spPr>
          <a:xfrm>
            <a:off x="611280" y="3183857"/>
            <a:ext cx="28885680" cy="1188195"/>
          </a:xfrm>
          <a:prstGeom prst="rect">
            <a:avLst/>
          </a:prstGeom>
          <a:solidFill>
            <a:srgbClr val="FBDC05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16000" tIns="288000" rIns="90000" bIns="45000"/>
          <a:lstStyle/>
          <a:p>
            <a:pPr>
              <a:lnSpc>
                <a:spcPct val="100000"/>
              </a:lnSpc>
              <a:spcBef>
                <a:spcPts val="2401"/>
              </a:spcBef>
            </a:pPr>
            <a:r>
              <a:rPr lang="de-DE" sz="4000" b="1" spc="-1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Mlp exponential decay</a:t>
            </a:r>
            <a:endParaRPr lang="de-DE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675" y="4743352"/>
            <a:ext cx="9170408" cy="9143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102" y="4756377"/>
            <a:ext cx="9176523" cy="901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15" y="4743352"/>
            <a:ext cx="9391207" cy="9025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ustomShape 8"/>
          <p:cNvSpPr/>
          <p:nvPr/>
        </p:nvSpPr>
        <p:spPr>
          <a:xfrm>
            <a:off x="611280" y="14921161"/>
            <a:ext cx="28885680" cy="1245600"/>
          </a:xfrm>
          <a:prstGeom prst="rect">
            <a:avLst/>
          </a:prstGeom>
          <a:solidFill>
            <a:srgbClr val="FBDC05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16000" tIns="288000" rIns="90000" bIns="45000"/>
          <a:lstStyle/>
          <a:p>
            <a:pPr>
              <a:lnSpc>
                <a:spcPct val="100000"/>
              </a:lnSpc>
              <a:spcBef>
                <a:spcPts val="2401"/>
              </a:spcBef>
            </a:pPr>
            <a:r>
              <a:rPr lang="de-DE" sz="4000" b="1" spc="-1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Learning curve extrapolations</a:t>
            </a:r>
            <a:endParaRPr lang="de-DE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794040"/>
            <a:ext cx="15022573" cy="1037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7606" y="16790938"/>
            <a:ext cx="14439900" cy="1051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73" y="28386658"/>
            <a:ext cx="14211300" cy="1032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7606" y="28386658"/>
            <a:ext cx="14706600" cy="1036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0193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611280" y="855363"/>
            <a:ext cx="28885680" cy="2303641"/>
          </a:xfrm>
          <a:prstGeom prst="rect">
            <a:avLst/>
          </a:prstGeom>
          <a:solidFill>
            <a:srgbClr val="0434BC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0000" rIns="90000" bIns="45000"/>
          <a:lstStyle/>
          <a:p>
            <a:pPr>
              <a:lnSpc>
                <a:spcPct val="100000"/>
              </a:lnSpc>
              <a:spcBef>
                <a:spcPts val="4799"/>
              </a:spcBef>
            </a:pPr>
            <a:r>
              <a:rPr lang="de-DE" sz="6000" b="1" spc="-1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Extrapolating learning curves with rnns</a:t>
            </a:r>
            <a:endParaRPr lang="de-DE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r>
              <a:rPr lang="de-DE" sz="3600" i="1" spc="-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ea typeface="Times New Roman"/>
              </a:rPr>
              <a:t>Jochen Sautter, Fabian Glöckle</a:t>
            </a:r>
            <a:endParaRPr lang="de-DE" sz="36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611280" y="3183856"/>
            <a:ext cx="28885680" cy="1245600"/>
          </a:xfrm>
          <a:prstGeom prst="rect">
            <a:avLst/>
          </a:prstGeom>
          <a:solidFill>
            <a:srgbClr val="FBDC05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16000" tIns="288000" rIns="90000" bIns="45000"/>
          <a:lstStyle/>
          <a:p>
            <a:pPr>
              <a:lnSpc>
                <a:spcPct val="100000"/>
              </a:lnSpc>
              <a:spcBef>
                <a:spcPts val="2401"/>
              </a:spcBef>
            </a:pPr>
            <a:r>
              <a:rPr lang="de-DE" sz="4000" b="1" spc="-1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</a:t>
            </a:r>
            <a:r>
              <a:rPr lang="de-DE" sz="4000" b="1" strike="noStrike" spc="-1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catterplots  rnns trained stepwise</a:t>
            </a:r>
            <a:endParaRPr lang="de-DE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62" y="4912049"/>
            <a:ext cx="28395379" cy="668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62" y="12262168"/>
            <a:ext cx="28395379" cy="6794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62" y="19720345"/>
            <a:ext cx="28395378" cy="677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62" y="27162521"/>
            <a:ext cx="28395379" cy="675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62" y="35699062"/>
            <a:ext cx="28351861" cy="672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ustomShape 8"/>
          <p:cNvSpPr/>
          <p:nvPr/>
        </p:nvSpPr>
        <p:spPr>
          <a:xfrm>
            <a:off x="663998" y="34219305"/>
            <a:ext cx="28885680" cy="1245600"/>
          </a:xfrm>
          <a:prstGeom prst="rect">
            <a:avLst/>
          </a:prstGeom>
          <a:solidFill>
            <a:srgbClr val="FBDC05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16000" tIns="288000" rIns="90000" bIns="45000"/>
          <a:lstStyle/>
          <a:p>
            <a:pPr>
              <a:lnSpc>
                <a:spcPct val="100000"/>
              </a:lnSpc>
              <a:spcBef>
                <a:spcPts val="2401"/>
              </a:spcBef>
            </a:pPr>
            <a:r>
              <a:rPr lang="de-DE" sz="4000" b="1" spc="-1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Baseline XGB trained stepwise</a:t>
            </a:r>
            <a:endParaRPr lang="de-DE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75254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611280" y="855363"/>
            <a:ext cx="28885680" cy="2303641"/>
          </a:xfrm>
          <a:prstGeom prst="rect">
            <a:avLst/>
          </a:prstGeom>
          <a:solidFill>
            <a:srgbClr val="0434BC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0000" rIns="90000" bIns="45000"/>
          <a:lstStyle/>
          <a:p>
            <a:pPr>
              <a:lnSpc>
                <a:spcPct val="100000"/>
              </a:lnSpc>
              <a:spcBef>
                <a:spcPts val="4799"/>
              </a:spcBef>
            </a:pPr>
            <a:r>
              <a:rPr lang="de-DE" sz="6000" b="1" spc="-1" smtClean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Extrapolating learning curves with rnns</a:t>
            </a:r>
            <a:endParaRPr lang="de-DE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</a:pPr>
            <a:r>
              <a:rPr lang="de-DE" sz="3600" i="1" spc="-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ea typeface="Times New Roman"/>
              </a:rPr>
              <a:t>Jochen Sautter, Fabian Glöckle</a:t>
            </a:r>
            <a:endParaRPr lang="de-DE" sz="36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611280" y="3183856"/>
            <a:ext cx="28885680" cy="1245600"/>
          </a:xfrm>
          <a:prstGeom prst="rect">
            <a:avLst/>
          </a:prstGeom>
          <a:solidFill>
            <a:srgbClr val="FBDC05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16000" tIns="288000" rIns="90000" bIns="45000"/>
          <a:lstStyle/>
          <a:p>
            <a:pPr>
              <a:lnSpc>
                <a:spcPct val="100000"/>
              </a:lnSpc>
              <a:spcBef>
                <a:spcPts val="2401"/>
              </a:spcBef>
            </a:pPr>
            <a:r>
              <a:rPr lang="de-DE" sz="4000" b="1" spc="-1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</a:t>
            </a:r>
            <a:r>
              <a:rPr lang="de-DE" sz="4000" b="1" strike="noStrike" spc="-1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catterplots  rnns trained on final point</a:t>
            </a:r>
            <a:endParaRPr lang="de-DE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64" y="7000285"/>
            <a:ext cx="28774246" cy="684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64" y="15161146"/>
            <a:ext cx="28774246" cy="690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62" y="31559268"/>
            <a:ext cx="28929197" cy="683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2" y="23387067"/>
            <a:ext cx="28730729" cy="685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0188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Uni_Poster03_E1_Office_A0_RGB_Office2002</Template>
  <TotalTime>0</TotalTime>
  <Words>76</Words>
  <Application>Microsoft Office PowerPoint</Application>
  <PresentationFormat>Benutzerdefiniert</PresentationFormat>
  <Paragraphs>19</Paragraphs>
  <Slides>4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>Uni Freiburg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Mamba</dc:creator>
  <cp:lastModifiedBy>ich</cp:lastModifiedBy>
  <cp:revision>762</cp:revision>
  <cp:lastPrinted>2018-03-15T16:50:39Z</cp:lastPrinted>
  <dcterms:created xsi:type="dcterms:W3CDTF">2011-07-29T16:28:31Z</dcterms:created>
  <dcterms:modified xsi:type="dcterms:W3CDTF">2018-03-15T22:19:57Z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 Freiburg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Benutzerdefiniert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