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10" Type="http://schemas.openxmlformats.org/officeDocument/2006/relationships/customXml" Target="../customXml/item3.xml"/><Relationship Id="rId4" Type="http://schemas.openxmlformats.org/officeDocument/2006/relationships/presProps" Target="presProps.xml"/><Relationship Id="rId9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23.11.2020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23.11.2020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23.11.2020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23.11.2020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674"/>
            <a:ext cx="9144000" cy="6838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0795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3586"/>
            <a:ext cx="9144000" cy="6861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565945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281A93A5A6BA904589E0EEE870466367" ma:contentTypeVersion="8" ma:contentTypeDescription="Створення нового документа." ma:contentTypeScope="" ma:versionID="5da316470fdfc939d7445f5754ebbdc1">
  <xsd:schema xmlns:xsd="http://www.w3.org/2001/XMLSchema" xmlns:xs="http://www.w3.org/2001/XMLSchema" xmlns:p="http://schemas.microsoft.com/office/2006/metadata/properties" xmlns:ns2="d41b5f2e-876c-4a23-8d95-28a76e898abc" targetNamespace="http://schemas.microsoft.com/office/2006/metadata/properties" ma:root="true" ma:fieldsID="8e71fd3d9ae182a81291f43b7af6bfca" ns2:_="">
    <xsd:import namespace="d41b5f2e-876c-4a23-8d95-28a76e898abc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41b5f2e-876c-4a23-8d95-28a76e898abc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вмісту"/>
        <xsd:element ref="dc:title" minOccurs="0" maxOccurs="1" ma:index="4" ma:displayName="Заголовок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d41b5f2e-876c-4a23-8d95-28a76e898abc" xsi:nil="true"/>
  </documentManagement>
</p:properties>
</file>

<file path=customXml/itemProps1.xml><?xml version="1.0" encoding="utf-8"?>
<ds:datastoreItem xmlns:ds="http://schemas.openxmlformats.org/officeDocument/2006/customXml" ds:itemID="{7D96057A-A227-4D12-9014-9B69D98E938C}"/>
</file>

<file path=customXml/itemProps2.xml><?xml version="1.0" encoding="utf-8"?>
<ds:datastoreItem xmlns:ds="http://schemas.openxmlformats.org/officeDocument/2006/customXml" ds:itemID="{B32F2DA4-90C8-4533-B991-1BF9FF38D59E}"/>
</file>

<file path=customXml/itemProps3.xml><?xml version="1.0" encoding="utf-8"?>
<ds:datastoreItem xmlns:ds="http://schemas.openxmlformats.org/officeDocument/2006/customXml" ds:itemID="{7A4C460C-7FFC-4D71-96A3-F6FEEA284126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Экран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Тема Office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Dima</dc:creator>
  <cp:lastModifiedBy>Dima</cp:lastModifiedBy>
  <cp:revision>1</cp:revision>
  <dcterms:created xsi:type="dcterms:W3CDTF">2020-11-23T13:03:57Z</dcterms:created>
  <dcterms:modified xsi:type="dcterms:W3CDTF">2020-11-23T13:05:19Z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0x010100281A93A5A6BA904589E0EEE870466367</vt:lpwstr>
  </property>
</Properties>
</file>