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roki-gimp.ru/lessons/text/prozrachnyj-tekst-v-gi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amasktr.github.i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u-RU" dirty="0">
                <a:latin typeface="Segoe UI Web"/>
              </a:rPr>
              <a:t>Робота з текстом в </a:t>
            </a:r>
            <a:r>
              <a:rPr lang="ru-RU" dirty="0" err="1">
                <a:latin typeface="Segoe UI Web"/>
              </a:rPr>
              <a:t>програмі</a:t>
            </a:r>
            <a:r>
              <a:rPr lang="ru-RU" dirty="0">
                <a:latin typeface="Segoe UI Web"/>
              </a:rPr>
              <a:t> </a:t>
            </a:r>
            <a:r>
              <a:rPr lang="ru-RU" dirty="0" err="1">
                <a:latin typeface="Segoe UI Web"/>
              </a:rPr>
              <a:t>Gimp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Материал брал: </a:t>
            </a:r>
            <a:r>
              <a:rPr lang="en-US" dirty="0">
                <a:hlinkClick r:id="rId2"/>
              </a:rPr>
              <a:t>https://uroki-gimp.ru/lessons/text/prozrachnyj-tekst-v-gimp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5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Вот такое должно получиться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Прозрачный текст в GI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3" y="1844824"/>
            <a:ext cx="856311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sz="1800" b="0" dirty="0">
                <a:solidFill>
                  <a:schemeClr val="tx1"/>
                </a:solidFill>
                <a:effectLst/>
              </a:rPr>
              <a:t>Выберите в меню </a:t>
            </a:r>
            <a:r>
              <a:rPr lang="ru-RU" sz="1800" dirty="0">
                <a:solidFill>
                  <a:schemeClr val="tx1"/>
                </a:solidFill>
                <a:effectLst/>
              </a:rPr>
              <a:t>Слой – Создать слой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. В открывшемся диалоговом окне настройки слоя укажите </a:t>
            </a:r>
            <a:r>
              <a:rPr lang="ru-RU" sz="1800" dirty="0">
                <a:solidFill>
                  <a:schemeClr val="tx1"/>
                </a:solidFill>
                <a:effectLst/>
              </a:rPr>
              <a:t>Тип заливки – Белый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, нажмите </a:t>
            </a:r>
            <a:r>
              <a:rPr lang="ru-RU" sz="1800" b="0" dirty="0" smtClean="0">
                <a:solidFill>
                  <a:schemeClr val="tx1"/>
                </a:solidFill>
                <a:effectLst/>
              </a:rPr>
              <a:t>ОК. На изображении указаны все настройки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3690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4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Выкрутить непрозрачность слоя на 15 перед этим выставив на нем приоритет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0462"/>
            <a:ext cx="7858128" cy="44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47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chemeClr val="tx1"/>
                </a:solidFill>
              </a:rPr>
              <a:t>Пишем </a:t>
            </a:r>
            <a:r>
              <a:rPr lang="uk-UA" sz="2000" dirty="0" err="1" smtClean="0">
                <a:solidFill>
                  <a:schemeClr val="tx1"/>
                </a:solidFill>
              </a:rPr>
              <a:t>надпись</a:t>
            </a:r>
            <a:r>
              <a:rPr lang="uk-UA" sz="2000" dirty="0" smtClean="0">
                <a:solidFill>
                  <a:schemeClr val="tx1"/>
                </a:solidFill>
              </a:rPr>
              <a:t> с настройками </a:t>
            </a:r>
            <a:r>
              <a:rPr lang="uk-UA" sz="2000" dirty="0" err="1" smtClean="0">
                <a:solidFill>
                  <a:schemeClr val="tx1"/>
                </a:solidFill>
              </a:rPr>
              <a:t>которые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err="1" smtClean="0">
                <a:solidFill>
                  <a:schemeClr val="tx1"/>
                </a:solidFill>
              </a:rPr>
              <a:t>указаны</a:t>
            </a:r>
            <a:r>
              <a:rPr lang="uk-UA" sz="2000" dirty="0" smtClean="0">
                <a:solidFill>
                  <a:schemeClr val="tx1"/>
                </a:solidFill>
              </a:rPr>
              <a:t> на </a:t>
            </a:r>
            <a:r>
              <a:rPr lang="uk-UA" sz="2000" dirty="0" err="1" smtClean="0">
                <a:solidFill>
                  <a:schemeClr val="tx1"/>
                </a:solidFill>
              </a:rPr>
              <a:t>изображении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208912" cy="42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6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Выделяем наш текст, нажимаем на фильтры, отбросить тень и выставляем следующие настройки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809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следующего превращения нам понадобиться скрипт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 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Нажимаем слой, эффект слоя, отбросить тень и дальше настраиваем как показано на изображении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4" y="1628800"/>
            <a:ext cx="8163891" cy="416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3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Далее устанавливаем режим перекрытие на нашем тексте и для лучше эффекта можно еще выкрутить прозрачность белого слоя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37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64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Famasktr.github.io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09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</TotalTime>
  <Words>76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Робота з текстом в програмі Gimp</vt:lpstr>
      <vt:lpstr>Вот такое должно получиться</vt:lpstr>
      <vt:lpstr>Выберите в меню Слой – Создать слой. В открывшемся диалоговом окне настройки слоя укажите Тип заливки – Белый, нажмите ОК. На изображении указаны все настройки</vt:lpstr>
      <vt:lpstr>Выкрутить непрозрачность слоя на 15 перед этим выставив на нем приоритет</vt:lpstr>
      <vt:lpstr>Пишем надпись с настройками которые указаны на изображении</vt:lpstr>
      <vt:lpstr>Выделяем наш текст, нажимаем на фильтры, отбросить тень и выставляем следующие настройки</vt:lpstr>
      <vt:lpstr>Для следующего превращения нам понадобиться скрипт Layer Effects. Нажимаем слой, эффект слоя, отбросить тень и дальше настраиваем как показано на изображении</vt:lpstr>
      <vt:lpstr>Далее устанавливаем режим перекрытие на нашем тексте и для лучше эффекта можно еще выкрутить прозрачность белого слоя</vt:lpstr>
      <vt:lpstr>Famasktr.github.io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текстом в програмі Gimp</dc:title>
  <dc:creator>Dima</dc:creator>
  <cp:lastModifiedBy>Dima</cp:lastModifiedBy>
  <cp:revision>6</cp:revision>
  <dcterms:created xsi:type="dcterms:W3CDTF">2020-12-15T13:42:33Z</dcterms:created>
  <dcterms:modified xsi:type="dcterms:W3CDTF">2020-12-15T15:05:15Z</dcterms:modified>
</cp:coreProperties>
</file>