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650"/>
  </p:normalViewPr>
  <p:slideViewPr>
    <p:cSldViewPr snapToGrid="0">
      <p:cViewPr varScale="1">
        <p:scale>
          <a:sx n="86" d="100"/>
          <a:sy n="86" d="100"/>
        </p:scale>
        <p:origin x="65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146-22DC-44C6-B70E-9B02EF0D2081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998-82EA-413A-93FB-E1E64762ED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146-22DC-44C6-B70E-9B02EF0D2081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998-82EA-413A-93FB-E1E64762ED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42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146-22DC-44C6-B70E-9B02EF0D2081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998-82EA-413A-93FB-E1E64762ED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146-22DC-44C6-B70E-9B02EF0D2081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998-82EA-413A-93FB-E1E64762ED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30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146-22DC-44C6-B70E-9B02EF0D2081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998-82EA-413A-93FB-E1E64762ED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65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146-22DC-44C6-B70E-9B02EF0D2081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998-82EA-413A-93FB-E1E64762ED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75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146-22DC-44C6-B70E-9B02EF0D2081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998-82EA-413A-93FB-E1E64762ED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51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146-22DC-44C6-B70E-9B02EF0D2081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998-82EA-413A-93FB-E1E64762ED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66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146-22DC-44C6-B70E-9B02EF0D2081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998-82EA-413A-93FB-E1E64762ED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51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146-22DC-44C6-B70E-9B02EF0D2081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998-82EA-413A-93FB-E1E64762ED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3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146-22DC-44C6-B70E-9B02EF0D2081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998-82EA-413A-93FB-E1E64762ED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80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1E146-22DC-44C6-B70E-9B02EF0D2081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C9998-82EA-413A-93FB-E1E64762ED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35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6866" y="1972844"/>
            <a:ext cx="7945676" cy="3860103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Image display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835063" y="352813"/>
            <a:ext cx="7521879" cy="348643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Path to file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96866" y="352813"/>
            <a:ext cx="1112729" cy="348643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bt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494729" y="352813"/>
            <a:ext cx="2486418" cy="348643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Im size info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17513" y="820608"/>
            <a:ext cx="2835057" cy="306894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Pixel size input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96866" y="832974"/>
            <a:ext cx="1112729" cy="657623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im</a:t>
            </a:r>
            <a:r>
              <a:rPr lang="fr-FR" dirty="0"/>
              <a:t>. # info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835062" y="1183703"/>
            <a:ext cx="5417508" cy="306894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Choose</a:t>
            </a:r>
            <a:r>
              <a:rPr lang="fr-FR" dirty="0"/>
              <a:t> Frame to show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4171" y="1534434"/>
            <a:ext cx="5195171" cy="306892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Choose</a:t>
            </a:r>
            <a:r>
              <a:rPr lang="fr-FR" dirty="0"/>
              <a:t> sigle frame </a:t>
            </a:r>
            <a:r>
              <a:rPr lang="fr-FR" dirty="0" err="1"/>
              <a:t>view</a:t>
            </a:r>
            <a:r>
              <a:rPr lang="fr-FR" dirty="0"/>
              <a:t> or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801639" y="1513557"/>
            <a:ext cx="2640903" cy="327769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Saturation info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04171" y="6008300"/>
            <a:ext cx="7938371" cy="405026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Im display </a:t>
            </a:r>
            <a:r>
              <a:rPr lang="fr-FR" dirty="0" err="1"/>
              <a:t>toolbar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544839" y="832974"/>
            <a:ext cx="3436308" cy="964517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Crop</a:t>
            </a:r>
            <a:r>
              <a:rPr lang="fr-FR" dirty="0"/>
              <a:t> </a:t>
            </a:r>
            <a:r>
              <a:rPr lang="fr-FR" dirty="0" err="1"/>
              <a:t>controls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44839" y="1929007"/>
            <a:ext cx="3436308" cy="663879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Median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controls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0" y="-17748"/>
            <a:ext cx="2065750" cy="346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Tab1 avant 29/4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544839" y="3422750"/>
            <a:ext cx="3436308" cy="663879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</a:t>
            </a:r>
            <a:r>
              <a:rPr lang="fr-FR" dirty="0" err="1"/>
              <a:t>controls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8544839" y="5749447"/>
            <a:ext cx="3436308" cy="663879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masking</a:t>
            </a:r>
            <a:r>
              <a:rPr lang="fr-FR" dirty="0"/>
              <a:t> </a:t>
            </a:r>
            <a:r>
              <a:rPr lang="fr-FR" dirty="0" err="1"/>
              <a:t>controls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8544839" y="4255704"/>
            <a:ext cx="3436308" cy="663879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ROI 1 </a:t>
            </a:r>
            <a:r>
              <a:rPr lang="fr-FR" dirty="0" err="1"/>
              <a:t>controls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791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63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6866" y="1972844"/>
            <a:ext cx="7945676" cy="3860103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Image display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835063" y="352813"/>
            <a:ext cx="7521879" cy="348643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Path to file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96866" y="352813"/>
            <a:ext cx="1112729" cy="348643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bt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494729" y="352813"/>
            <a:ext cx="2486418" cy="348643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Im size info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835063" y="832975"/>
            <a:ext cx="2835057" cy="306894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Pixel size input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96866" y="832974"/>
            <a:ext cx="1112729" cy="657623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im</a:t>
            </a:r>
            <a:r>
              <a:rPr lang="fr-FR" dirty="0"/>
              <a:t>. # info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835062" y="1183703"/>
            <a:ext cx="5417508" cy="306894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Choose</a:t>
            </a:r>
            <a:r>
              <a:rPr lang="fr-FR" dirty="0"/>
              <a:t> Frame to show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4171" y="1534434"/>
            <a:ext cx="5195171" cy="306892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Choose</a:t>
            </a:r>
            <a:r>
              <a:rPr lang="fr-FR" dirty="0"/>
              <a:t> sigle frame </a:t>
            </a:r>
            <a:r>
              <a:rPr lang="fr-FR" dirty="0" err="1"/>
              <a:t>view</a:t>
            </a:r>
            <a:r>
              <a:rPr lang="fr-FR" dirty="0"/>
              <a:t> or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801639" y="1513557"/>
            <a:ext cx="2640903" cy="327769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Saturation info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04171" y="6008300"/>
            <a:ext cx="7938371" cy="405026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Im display </a:t>
            </a:r>
            <a:r>
              <a:rPr lang="fr-FR" dirty="0" err="1"/>
              <a:t>toolbar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544839" y="832974"/>
            <a:ext cx="3436308" cy="964517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Crop</a:t>
            </a:r>
            <a:r>
              <a:rPr lang="fr-FR" dirty="0"/>
              <a:t> </a:t>
            </a:r>
            <a:r>
              <a:rPr lang="fr-FR" dirty="0" err="1"/>
              <a:t>controls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44839" y="1929007"/>
            <a:ext cx="3436308" cy="663879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Median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controls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0" y="-17748"/>
            <a:ext cx="2065750" cy="346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Tab1 v2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544839" y="2724402"/>
            <a:ext cx="3436308" cy="663879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</a:t>
            </a:r>
            <a:r>
              <a:rPr lang="fr-FR" dirty="0" err="1"/>
              <a:t>controls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8544839" y="5749447"/>
            <a:ext cx="3436308" cy="663879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masking</a:t>
            </a:r>
            <a:r>
              <a:rPr lang="fr-FR" dirty="0"/>
              <a:t> </a:t>
            </a:r>
            <a:r>
              <a:rPr lang="fr-FR" dirty="0" err="1"/>
              <a:t>controls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8544839" y="4346549"/>
            <a:ext cx="3436308" cy="45092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Choose</a:t>
            </a:r>
            <a:r>
              <a:rPr lang="fr-FR" dirty="0"/>
              <a:t> range of good indices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544839" y="3519797"/>
            <a:ext cx="3436308" cy="663879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ROI </a:t>
            </a:r>
            <a:r>
              <a:rPr lang="fr-FR" dirty="0" err="1"/>
              <a:t>controls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544839" y="4910194"/>
            <a:ext cx="3436308" cy="45092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Possible </a:t>
            </a:r>
            <a:r>
              <a:rPr lang="fr-FR" dirty="0" err="1"/>
              <a:t>dark</a:t>
            </a:r>
            <a:r>
              <a:rPr lang="fr-FR" dirty="0"/>
              <a:t> images are:</a:t>
            </a:r>
          </a:p>
        </p:txBody>
      </p:sp>
    </p:spTree>
    <p:extLst>
      <p:ext uri="{BB962C8B-B14F-4D97-AF65-F5344CB8AC3E}">
        <p14:creationId xmlns:p14="http://schemas.microsoft.com/office/powerpoint/2010/main" val="301405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6866" y="3227017"/>
            <a:ext cx="3498937" cy="260593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Image display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96866" y="2005715"/>
            <a:ext cx="1112729" cy="657623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im</a:t>
            </a:r>
            <a:r>
              <a:rPr lang="fr-FR" dirty="0"/>
              <a:t>. # info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835062" y="2356444"/>
            <a:ext cx="5417508" cy="306894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Choose</a:t>
            </a:r>
            <a:r>
              <a:rPr lang="fr-FR" dirty="0"/>
              <a:t> Frame to </a:t>
            </a:r>
            <a:r>
              <a:rPr lang="fr-FR" dirty="0" err="1"/>
              <a:t>analyze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04172" y="6008300"/>
            <a:ext cx="3495721" cy="405026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Im display </a:t>
            </a:r>
            <a:r>
              <a:rPr lang="fr-FR" dirty="0" err="1"/>
              <a:t>toolbar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0" y="-17748"/>
            <a:ext cx="2065750" cy="346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Tab2 v2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156553" y="3227017"/>
            <a:ext cx="3498937" cy="260593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Plot display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163859" y="6008300"/>
            <a:ext cx="3495721" cy="405026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Im display </a:t>
            </a:r>
            <a:r>
              <a:rPr lang="fr-FR" dirty="0" err="1"/>
              <a:t>toolbar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04172" y="2778418"/>
            <a:ext cx="3491631" cy="3342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Choose</a:t>
            </a:r>
            <a:r>
              <a:rPr lang="fr-FR" dirty="0"/>
              <a:t> 2D display </a:t>
            </a:r>
            <a:r>
              <a:rPr lang="fr-FR" dirty="0" err="1"/>
              <a:t>Combobox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156553" y="2794854"/>
            <a:ext cx="3498937" cy="317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Choose</a:t>
            </a:r>
            <a:r>
              <a:rPr lang="fr-FR" dirty="0"/>
              <a:t> 1D display </a:t>
            </a:r>
            <a:r>
              <a:rPr lang="fr-FR" dirty="0" err="1"/>
              <a:t>Combobox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504172" y="456605"/>
            <a:ext cx="4162816" cy="30794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Backg</a:t>
            </a:r>
            <a:r>
              <a:rPr lang="fr-FR" dirty="0"/>
              <a:t> </a:t>
            </a:r>
            <a:r>
              <a:rPr lang="fr-FR" dirty="0" err="1"/>
              <a:t>subtraction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809999" y="857431"/>
            <a:ext cx="856989" cy="257843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spinB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30265" y="1272355"/>
            <a:ext cx="2226503" cy="3507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Use </a:t>
            </a:r>
            <a:r>
              <a:rPr lang="fr-FR" dirty="0" err="1"/>
              <a:t>mean</a:t>
            </a:r>
            <a:r>
              <a:rPr lang="fr-FR" dirty="0"/>
              <a:t> 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861153" y="857431"/>
            <a:ext cx="841331" cy="257843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Dark</a:t>
            </a:r>
            <a:r>
              <a:rPr lang="fr-FR" dirty="0"/>
              <a:t> #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2879941" y="1272355"/>
            <a:ext cx="1437366" cy="3507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Inside ROI  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7531275" y="834521"/>
            <a:ext cx="856989" cy="257843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spinB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177426" y="834521"/>
            <a:ext cx="2246334" cy="257843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Steps</a:t>
            </a:r>
            <a:r>
              <a:rPr lang="fr-FR" dirty="0"/>
              <a:t> in </a:t>
            </a:r>
            <a:r>
              <a:rPr lang="fr-FR" dirty="0" err="1"/>
              <a:t>dark</a:t>
            </a:r>
            <a:r>
              <a:rPr lang="fr-FR" dirty="0"/>
              <a:t> frame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4555296" y="1273423"/>
            <a:ext cx="1649262" cy="349661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Update vars </a:t>
            </a:r>
            <a:r>
              <a:rPr lang="fr-FR" dirty="0" err="1"/>
              <a:t>bt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6336082" y="1312541"/>
            <a:ext cx="3052175" cy="325657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Found</a:t>
            </a:r>
            <a:r>
              <a:rPr lang="fr-FR" dirty="0"/>
              <a:t> offset </a:t>
            </a:r>
            <a:r>
              <a:rPr lang="fr-FR" dirty="0" err="1"/>
              <a:t>is</a:t>
            </a:r>
            <a:r>
              <a:rPr lang="fr-FR" dirty="0"/>
              <a:t>: XXX </a:t>
            </a:r>
            <a:r>
              <a:rPr lang="fr-FR" dirty="0" err="1"/>
              <a:t>greylevels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530265" y="823583"/>
            <a:ext cx="2226503" cy="3158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Use a </a:t>
            </a:r>
            <a:r>
              <a:rPr lang="fr-FR" dirty="0" err="1"/>
              <a:t>dark</a:t>
            </a:r>
            <a:r>
              <a:rPr lang="fr-FR" dirty="0"/>
              <a:t> image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7862169" y="1908586"/>
            <a:ext cx="4162816" cy="30794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Aeff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7862169" y="3816756"/>
            <a:ext cx="4162816" cy="30794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Fit </a:t>
            </a:r>
            <a:r>
              <a:rPr lang="fr-FR" dirty="0" err="1"/>
              <a:t>Title</a:t>
            </a:r>
            <a:r>
              <a:rPr lang="fr-FR" dirty="0"/>
              <a:t>  (</a:t>
            </a:r>
            <a:r>
              <a:rPr lang="fr-FR" dirty="0" err="1"/>
              <a:t>Gaussians</a:t>
            </a:r>
            <a:r>
              <a:rPr lang="fr-FR" dirty="0"/>
              <a:t>)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10349605" y="6008300"/>
            <a:ext cx="1649262" cy="349661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Launch</a:t>
            </a:r>
            <a:r>
              <a:rPr lang="fr-FR" dirty="0"/>
              <a:t> </a:t>
            </a:r>
            <a:r>
              <a:rPr lang="fr-FR" dirty="0" err="1"/>
              <a:t>fits</a:t>
            </a:r>
            <a:r>
              <a:rPr lang="fr-FR" dirty="0"/>
              <a:t> </a:t>
            </a:r>
            <a:r>
              <a:rPr lang="fr-FR" dirty="0" err="1"/>
              <a:t>bt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9519781" y="1292530"/>
            <a:ext cx="2359070" cy="366831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>
            <a:defPPr>
              <a:defRPr lang="fr-FR"/>
            </a:defPPr>
            <a:lvl1pPr algn="ctr"/>
          </a:lstStyle>
          <a:p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energy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10766543" y="282631"/>
            <a:ext cx="1112308" cy="2878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smtClean="0"/>
              <a:t>Max </a:t>
            </a:r>
            <a:r>
              <a:rPr lang="fr-FR" dirty="0" err="1" smtClean="0"/>
              <a:t>pix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9170223" y="262241"/>
            <a:ext cx="1490313" cy="317846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>
            <a:defPPr>
              <a:defRPr lang="fr-FR"/>
            </a:defPPr>
            <a:lvl1pPr algn="ctr"/>
          </a:lstStyle>
          <a:p>
            <a:r>
              <a:rPr lang="fr-FR" dirty="0"/>
              <a:t>Show max cb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7862169" y="4181985"/>
            <a:ext cx="4162816" cy="160586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Fit </a:t>
            </a:r>
            <a:r>
              <a:rPr lang="fr-FR" dirty="0" smtClean="0"/>
              <a:t>Table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8401301" y="6008299"/>
            <a:ext cx="1649262" cy="349661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smtClean="0"/>
              <a:t>Update </a:t>
            </a:r>
            <a:r>
              <a:rPr lang="fr-FR" dirty="0" err="1" smtClean="0"/>
              <a:t>Aeff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7836051" y="2309765"/>
            <a:ext cx="4162816" cy="1286538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Fit </a:t>
            </a:r>
            <a:r>
              <a:rPr lang="fr-FR" dirty="0" smtClean="0"/>
              <a:t>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37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901487" y="1094380"/>
            <a:ext cx="2399257" cy="336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Use a </a:t>
            </a:r>
            <a:r>
              <a:rPr lang="fr-FR" dirty="0" err="1"/>
              <a:t>dark</a:t>
            </a:r>
            <a:r>
              <a:rPr lang="fr-FR" dirty="0"/>
              <a:t> image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0" y="-17748"/>
            <a:ext cx="3519814" cy="347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Background </a:t>
            </a:r>
            <a:r>
              <a:rPr lang="fr-FR" dirty="0" err="1"/>
              <a:t>subtraction</a:t>
            </a:r>
            <a:r>
              <a:rPr lang="fr-FR" dirty="0"/>
              <a:t> </a:t>
            </a:r>
            <a:r>
              <a:rPr lang="fr-FR" dirty="0" err="1"/>
              <a:t>controls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901486" y="1480580"/>
            <a:ext cx="2399258" cy="361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Don’t</a:t>
            </a:r>
            <a:r>
              <a:rPr lang="fr-FR" dirty="0"/>
              <a:t> use a </a:t>
            </a:r>
            <a:r>
              <a:rPr lang="fr-FR" dirty="0" err="1"/>
              <a:t>dark</a:t>
            </a:r>
            <a:r>
              <a:rPr lang="fr-FR" dirty="0"/>
              <a:t> image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486" y="622818"/>
            <a:ext cx="34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Possible </a:t>
            </a:r>
            <a:r>
              <a:rPr lang="fr-FR" dirty="0" err="1"/>
              <a:t>choices</a:t>
            </a:r>
            <a:r>
              <a:rPr lang="fr-FR" dirty="0"/>
              <a:t> in Combo boxes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646514" y="1094380"/>
            <a:ext cx="2399257" cy="336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Use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ROI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646513" y="1480580"/>
            <a:ext cx="2399258" cy="361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Use </a:t>
            </a:r>
            <a:r>
              <a:rPr lang="fr-FR" dirty="0" err="1"/>
              <a:t>Aeff</a:t>
            </a:r>
            <a:r>
              <a:rPr lang="fr-FR" dirty="0"/>
              <a:t> </a:t>
            </a:r>
            <a:r>
              <a:rPr lang="fr-FR" dirty="0" err="1"/>
              <a:t>curve</a:t>
            </a:r>
            <a:r>
              <a:rPr lang="fr-FR" dirty="0"/>
              <a:t> fit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6291594" y="1094380"/>
            <a:ext cx="906834" cy="336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inside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6291592" y="1480580"/>
            <a:ext cx="906834" cy="361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outside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901486" y="2556665"/>
            <a:ext cx="4162816" cy="30794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Fit </a:t>
            </a:r>
            <a:r>
              <a:rPr lang="fr-FR" dirty="0" err="1"/>
              <a:t>Title</a:t>
            </a:r>
            <a:r>
              <a:rPr lang="fr-FR" dirty="0"/>
              <a:t>  (</a:t>
            </a:r>
            <a:r>
              <a:rPr lang="fr-FR" dirty="0" err="1"/>
              <a:t>Gaussians</a:t>
            </a:r>
            <a:r>
              <a:rPr lang="fr-FR" dirty="0"/>
              <a:t>)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878520" y="3826797"/>
            <a:ext cx="211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Rel. </a:t>
            </a:r>
            <a:r>
              <a:rPr lang="fr-FR" dirty="0" err="1"/>
              <a:t>Thresholds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878521" y="4248362"/>
            <a:ext cx="11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 (</a:t>
            </a:r>
            <a:r>
              <a:rPr lang="fr-FR" dirty="0" smtClean="0"/>
              <a:t>px)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878521" y="4617694"/>
            <a:ext cx="11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Max (GL)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2427574" y="2976394"/>
            <a:ext cx="76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round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3191661" y="2878588"/>
            <a:ext cx="76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Same</a:t>
            </a:r>
            <a:r>
              <a:rPr lang="fr-FR" dirty="0"/>
              <a:t> SOT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3955748" y="2954213"/>
            <a:ext cx="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elliptic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901487" y="3453332"/>
            <a:ext cx="101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Yes</a:t>
            </a:r>
            <a:r>
              <a:rPr lang="fr-FR" dirty="0"/>
              <a:t>/No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872260" y="3023317"/>
            <a:ext cx="1555314" cy="265878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Last </a:t>
            </a:r>
            <a:r>
              <a:rPr lang="fr-FR" dirty="0" err="1"/>
              <a:t>used</a:t>
            </a:r>
            <a:r>
              <a:rPr lang="fr-FR" dirty="0"/>
              <a:t> time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6335692" y="2570648"/>
            <a:ext cx="4162816" cy="30794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/>
              <a:t>Aeff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872260" y="2045158"/>
            <a:ext cx="34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Possible </a:t>
            </a:r>
            <a:r>
              <a:rPr lang="fr-FR" dirty="0" smtClean="0"/>
              <a:t>Table designs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2813279" y="3488043"/>
            <a:ext cx="1142470" cy="37310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ob or cb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3075278" y="3883881"/>
            <a:ext cx="1142470" cy="37310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sb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2729509" y="4267090"/>
            <a:ext cx="1142470" cy="37310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2948579" y="4640194"/>
            <a:ext cx="1142470" cy="37310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878521" y="5047219"/>
            <a:ext cx="11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Angle (°)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2948579" y="5069719"/>
            <a:ext cx="1142470" cy="37310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64" name="ZoneTexte 63"/>
          <p:cNvSpPr txBox="1"/>
          <p:nvPr/>
        </p:nvSpPr>
        <p:spPr>
          <a:xfrm>
            <a:off x="872260" y="5472972"/>
            <a:ext cx="11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W2 (</a:t>
            </a:r>
            <a:r>
              <a:rPr lang="fr-FR" dirty="0" smtClean="0"/>
              <a:t>px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5" name="ZoneTexte 64"/>
          <p:cNvSpPr txBox="1"/>
          <p:nvPr/>
        </p:nvSpPr>
        <p:spPr>
          <a:xfrm>
            <a:off x="2942318" y="5495472"/>
            <a:ext cx="1142470" cy="37310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10078497" y="454770"/>
            <a:ext cx="1086767" cy="336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smtClean="0"/>
              <a:t>Max </a:t>
            </a:r>
            <a:r>
              <a:rPr lang="fr-FR" dirty="0" err="1" smtClean="0"/>
              <a:t>pix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10078497" y="840970"/>
            <a:ext cx="1086765" cy="361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err="1" smtClean="0"/>
              <a:t>centroid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10078497" y="1275056"/>
            <a:ext cx="1086765" cy="361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 smtClean="0"/>
              <a:t>Cap fit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8490858" y="434380"/>
            <a:ext cx="145609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Show max position cb</a:t>
            </a:r>
            <a:endParaRPr lang="fr-FR" dirty="0"/>
          </a:p>
        </p:txBody>
      </p:sp>
      <p:sp>
        <p:nvSpPr>
          <p:cNvPr id="70" name="ZoneTexte 69"/>
          <p:cNvSpPr txBox="1"/>
          <p:nvPr/>
        </p:nvSpPr>
        <p:spPr>
          <a:xfrm>
            <a:off x="6314143" y="3826797"/>
            <a:ext cx="17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Smooth</a:t>
            </a:r>
            <a:r>
              <a:rPr lang="fr-FR" dirty="0" smtClean="0"/>
              <a:t> </a:t>
            </a:r>
            <a:r>
              <a:rPr lang="fr-FR" dirty="0"/>
              <a:t>max by </a:t>
            </a:r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6315495" y="4635636"/>
            <a:ext cx="11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Aeff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smtClean="0"/>
              <a:t>px²)</a:t>
            </a:r>
            <a:endParaRPr lang="fr-FR" dirty="0"/>
          </a:p>
        </p:txBody>
      </p:sp>
      <p:sp>
        <p:nvSpPr>
          <p:cNvPr id="72" name="ZoneTexte 71"/>
          <p:cNvSpPr txBox="1"/>
          <p:nvPr/>
        </p:nvSpPr>
        <p:spPr>
          <a:xfrm>
            <a:off x="6291592" y="4226276"/>
            <a:ext cx="11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Max (GL)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8186097" y="2967777"/>
            <a:ext cx="76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noisy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9029661" y="2954213"/>
            <a:ext cx="118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smoothed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6337109" y="3453332"/>
            <a:ext cx="101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Yes</a:t>
            </a:r>
            <a:r>
              <a:rPr lang="fr-FR" dirty="0"/>
              <a:t>/No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6307882" y="3023317"/>
            <a:ext cx="1555314" cy="265878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dirty="0"/>
              <a:t>Last </a:t>
            </a:r>
            <a:r>
              <a:rPr lang="fr-FR" dirty="0" err="1"/>
              <a:t>used</a:t>
            </a:r>
            <a:r>
              <a:rPr lang="fr-FR" dirty="0"/>
              <a:t> time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8092724" y="4282083"/>
            <a:ext cx="1142470" cy="284708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>
            <a:defPPr>
              <a:defRPr lang="fr-FR"/>
            </a:defPPr>
            <a:lvl1pPr algn="ctr"/>
          </a:lstStyle>
          <a:p>
            <a:r>
              <a:rPr lang="fr-FR" dirty="0" smtClean="0"/>
              <a:t>Lb</a:t>
            </a:r>
            <a:endParaRPr lang="fr-FR" dirty="0"/>
          </a:p>
        </p:txBody>
      </p:sp>
      <p:sp>
        <p:nvSpPr>
          <p:cNvPr id="81" name="ZoneTexte 80"/>
          <p:cNvSpPr txBox="1"/>
          <p:nvPr/>
        </p:nvSpPr>
        <p:spPr>
          <a:xfrm>
            <a:off x="9121781" y="3866264"/>
            <a:ext cx="1142470" cy="373104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>
            <a:defPPr>
              <a:defRPr lang="fr-FR"/>
            </a:defPPr>
            <a:lvl1pPr algn="ctr"/>
          </a:lstStyle>
          <a:p>
            <a:r>
              <a:rPr lang="fr-FR" dirty="0" smtClean="0"/>
              <a:t>cob</a:t>
            </a:r>
            <a:endParaRPr lang="fr-FR" dirty="0"/>
          </a:p>
        </p:txBody>
      </p:sp>
      <p:sp>
        <p:nvSpPr>
          <p:cNvPr id="82" name="ZoneTexte 81"/>
          <p:cNvSpPr txBox="1"/>
          <p:nvPr/>
        </p:nvSpPr>
        <p:spPr>
          <a:xfrm>
            <a:off x="8139817" y="4635636"/>
            <a:ext cx="1142470" cy="284708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>
            <a:defPPr>
              <a:defRPr lang="fr-FR"/>
            </a:defPPr>
            <a:lvl1pPr algn="ctr"/>
          </a:lstStyle>
          <a:p>
            <a:r>
              <a:rPr lang="fr-FR" dirty="0" smtClean="0"/>
              <a:t>Lb</a:t>
            </a:r>
            <a:endParaRPr lang="fr-FR" dirty="0"/>
          </a:p>
        </p:txBody>
      </p:sp>
      <p:sp>
        <p:nvSpPr>
          <p:cNvPr id="83" name="ZoneTexte 82"/>
          <p:cNvSpPr txBox="1"/>
          <p:nvPr/>
        </p:nvSpPr>
        <p:spPr>
          <a:xfrm>
            <a:off x="9209152" y="3382936"/>
            <a:ext cx="1142470" cy="373104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>
            <a:defPPr>
              <a:defRPr lang="fr-FR"/>
            </a:defPPr>
            <a:lvl1pPr algn="ctr"/>
          </a:lstStyle>
          <a:p>
            <a:r>
              <a:rPr lang="fr-FR" dirty="0"/>
              <a:t>cob or cb</a:t>
            </a:r>
            <a:endParaRPr lang="fr-FR" dirty="0"/>
          </a:p>
        </p:txBody>
      </p:sp>
      <p:sp>
        <p:nvSpPr>
          <p:cNvPr id="84" name="ZoneTexte 83"/>
          <p:cNvSpPr txBox="1"/>
          <p:nvPr/>
        </p:nvSpPr>
        <p:spPr>
          <a:xfrm>
            <a:off x="9341226" y="4298759"/>
            <a:ext cx="1142470" cy="284708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>
            <a:defPPr>
              <a:defRPr lang="fr-FR"/>
            </a:defPPr>
            <a:lvl1pPr algn="ctr"/>
          </a:lstStyle>
          <a:p>
            <a:r>
              <a:rPr lang="fr-FR" dirty="0" smtClean="0"/>
              <a:t>Lb</a:t>
            </a:r>
            <a:endParaRPr lang="fr-FR" dirty="0"/>
          </a:p>
        </p:txBody>
      </p:sp>
      <p:sp>
        <p:nvSpPr>
          <p:cNvPr id="85" name="ZoneTexte 84"/>
          <p:cNvSpPr txBox="1"/>
          <p:nvPr/>
        </p:nvSpPr>
        <p:spPr>
          <a:xfrm>
            <a:off x="9388319" y="4652312"/>
            <a:ext cx="1142470" cy="284708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>
            <a:defPPr>
              <a:defRPr lang="fr-FR"/>
            </a:defPPr>
            <a:lvl1pPr algn="ctr"/>
          </a:lstStyle>
          <a:p>
            <a:r>
              <a:rPr lang="fr-FR" dirty="0" smtClean="0"/>
              <a:t>Lb</a:t>
            </a:r>
            <a:endParaRPr lang="fr-FR" dirty="0"/>
          </a:p>
        </p:txBody>
      </p:sp>
      <p:sp>
        <p:nvSpPr>
          <p:cNvPr id="86" name="ZoneTexte 85"/>
          <p:cNvSpPr txBox="1"/>
          <p:nvPr/>
        </p:nvSpPr>
        <p:spPr>
          <a:xfrm>
            <a:off x="7979311" y="3901223"/>
            <a:ext cx="1142470" cy="284708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>
            <a:defPPr>
              <a:defRPr lang="fr-FR"/>
            </a:defPPr>
            <a:lvl1pPr algn="ctr"/>
          </a:lstStyle>
          <a:p>
            <a:r>
              <a:rPr lang="fr-FR" dirty="0" smtClean="0"/>
              <a:t>NA</a:t>
            </a:r>
            <a:endParaRPr lang="fr-FR" dirty="0"/>
          </a:p>
        </p:txBody>
      </p:sp>
      <p:sp>
        <p:nvSpPr>
          <p:cNvPr id="87" name="ZoneTexte 86"/>
          <p:cNvSpPr txBox="1"/>
          <p:nvPr/>
        </p:nvSpPr>
        <p:spPr>
          <a:xfrm>
            <a:off x="7935913" y="3439957"/>
            <a:ext cx="1142470" cy="284708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>
            <a:defPPr>
              <a:defRPr lang="fr-FR"/>
            </a:defPPr>
            <a:lvl1pPr algn="ctr"/>
          </a:lstStyle>
          <a:p>
            <a:r>
              <a:rPr lang="fr-FR" dirty="0" smtClean="0"/>
              <a:t>NA</a:t>
            </a:r>
            <a:endParaRPr lang="fr-FR" dirty="0"/>
          </a:p>
        </p:txBody>
      </p:sp>
      <p:sp>
        <p:nvSpPr>
          <p:cNvPr id="3" name="Accolade ouvrante 2"/>
          <p:cNvSpPr/>
          <p:nvPr/>
        </p:nvSpPr>
        <p:spPr>
          <a:xfrm>
            <a:off x="6045771" y="2954213"/>
            <a:ext cx="245821" cy="19661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658165" y="3756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88" name="Accolade ouvrante 87"/>
          <p:cNvSpPr/>
          <p:nvPr/>
        </p:nvSpPr>
        <p:spPr>
          <a:xfrm>
            <a:off x="588833" y="2954213"/>
            <a:ext cx="259524" cy="28034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207288" y="4197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444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192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5881</TotalTime>
  <Words>294</Words>
  <Application>Microsoft Office PowerPoint</Application>
  <PresentationFormat>Grand écran</PresentationFormat>
  <Paragraphs>110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Frank</dc:creator>
  <cp:lastModifiedBy>Frank</cp:lastModifiedBy>
  <cp:revision>25</cp:revision>
  <dcterms:created xsi:type="dcterms:W3CDTF">2020-04-30T08:22:52Z</dcterms:created>
  <dcterms:modified xsi:type="dcterms:W3CDTF">2020-05-08T21:06:39Z</dcterms:modified>
</cp:coreProperties>
</file>