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10466-4C2E-743F-3B00-E15B9CCE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6EC1C9-AE73-DF8B-77D4-FDBFCCEB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0BE86-3206-3CF6-46C3-F7A543A7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986A-A295-6D11-F4CE-5E71C76A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8D90D-5089-54A0-BB64-049F5428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8AE91-FC55-B97B-2296-D918FF9D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3FA20-3421-5F47-E266-CE58E35BC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183DF-A10B-8F82-AB36-7FC3DBA9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62322-F1D3-7C17-F6DE-3110C2BB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EBD17-0E25-646A-9137-B19F7B3E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6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A263B4-EF5F-4CED-E086-791D3642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072E7-D697-6C1F-B920-AF5B3FFF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773B1-E652-4BEA-8F8D-84BE1A93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8CC44-D25F-CA7F-7222-4BEB72E4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14EC5-8CC3-E105-48F7-A4EBF8A9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3B48A-6C59-8A3F-11C4-D07E2F63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4CF6A-AE94-5194-74B5-A8CBC9A3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047A8-C0EA-5B43-0D10-B2EC3ACA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B65E-D2AE-B8C8-4575-CC8C096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2771C-022E-C89E-3FAC-E5ED9B0F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CC782-47B0-C2B6-CEA6-E5295DD4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357A0-66DB-06FB-0850-0F8FA65A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6676F-8E6C-152A-603F-E97FC8F7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E8AEF-60F3-7E5B-F4BD-5319CBEA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D6B64-639B-E71A-9165-4664F18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13F84-1191-3068-CFDE-F5A3C445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FC287-9DD3-E542-1F47-A4DCA9B12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5CFAC-8C13-C913-E3E6-60E2B0CD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09D63-B49E-EB98-D8CE-FD57D0A3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8C5A2-7CF9-7DDB-1075-01C801D0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E187B-CC4C-2FB5-CD90-9F27F7F6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2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287F8-722A-D695-1242-848AEFC5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A4E00-8A0A-5A01-1AB0-F5DD604C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216D5-D470-9BF6-1167-2EF55AAD1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E5545-8DE5-337A-4BFE-9CF6983F1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9AC05C-D256-B56B-85BB-FF934EA5D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5F92F9-A485-64C5-328E-40D977E9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E7210-5FF4-97AA-5F48-388C621E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7486A0-F426-268A-1C0D-A8858F74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5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46897-E0B6-C6A3-ED40-F048768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AC54D-75D5-51D6-C73B-44E1F748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420BC-5852-F2CE-B57E-452B41E7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747D7-1392-2793-39FB-6046D495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4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C90AA-B85D-AA7D-5F74-92FCCA03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295C5E-2CA8-7F8D-143A-F3C16F45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5DE1A-3FFF-62F7-8D2E-81AEA05F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D9CBB-EB44-0047-3C03-2495575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E5C05-77F7-5A7D-74A8-3EE165AD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5C4EE9-5CF7-7E89-9206-379F7132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698E0-3394-C207-A48C-FDE081B4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0FF8E-63E0-82D2-33ED-DB0632E6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70129-C80C-87BF-3370-F1D333F8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96A9-FDD6-6D25-4ECA-7FE8DBDF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6D26D-9352-F521-77ED-E36829AB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D764C-C4DF-25B5-B365-E21DE5DA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E3269-0AB7-6D9B-32B6-7433E9E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88524-61E7-2B2F-3EBE-FD2FD122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21A10-214A-7B45-64E9-450A0E21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411AC2-501B-E7A4-3C02-6541843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5FC33-295B-D8A9-451B-145ABB54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7260B-FBFA-454D-0B4C-3B58CA747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6152-54E9-4982-9D20-B61C7A161160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D19F6-1D8B-26B7-9D79-9271205F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E1324-42C7-1365-EDB2-E09019FF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555D-06CF-4763-99BF-309F15B3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4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00F1DB-7F27-FDEE-C2AE-0110F7695B99}"/>
              </a:ext>
            </a:extLst>
          </p:cNvPr>
          <p:cNvSpPr txBox="1"/>
          <p:nvPr/>
        </p:nvSpPr>
        <p:spPr>
          <a:xfrm>
            <a:off x="1270000" y="1270000"/>
            <a:ext cx="5080000" cy="23903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514350" indent="-514350"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</a:rPr>
              <a:t>第一段内</a:t>
            </a:r>
            <a:r>
              <a:rPr lang="zh-CN" altLang="en-US" sz="3200" b="1">
                <a:solidFill>
                  <a:srgbClr val="0000FF"/>
                </a:solidFill>
              </a:rPr>
              <a:t>容</a:t>
            </a:r>
          </a:p>
          <a:p>
            <a:pPr marL="514350" indent="-514350"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</a:rPr>
              <a:t>第二段内容</a:t>
            </a:r>
          </a:p>
          <a:p>
            <a:pPr marL="514350" indent="-514350"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</a:rPr>
              <a:t>第三段内容</a:t>
            </a:r>
          </a:p>
        </p:txBody>
      </p:sp>
    </p:spTree>
    <p:extLst>
      <p:ext uri="{BB962C8B-B14F-4D97-AF65-F5344CB8AC3E}">
        <p14:creationId xmlns:p14="http://schemas.microsoft.com/office/powerpoint/2010/main" val="402396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建华 余</dc:creator>
  <cp:lastModifiedBy>建华 余</cp:lastModifiedBy>
  <cp:revision>1</cp:revision>
  <dcterms:created xsi:type="dcterms:W3CDTF">2023-09-14T06:44:16Z</dcterms:created>
  <dcterms:modified xsi:type="dcterms:W3CDTF">2023-09-14T06:44:16Z</dcterms:modified>
</cp:coreProperties>
</file>