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AC39E-0F75-C058-8CBB-C1E2239FF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35578C-CDDA-C001-7A4D-9967DB662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A0420-58EF-DA13-2574-8EC9F45C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BF8EB-1E7B-7C93-DE8C-8DE6DE1F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36CF3-33BD-59D8-4E19-6C4749FB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B90A7-FC66-A078-EFD8-D5AF3CE0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8D5DD-0A59-C744-E76C-B98E4B641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FCD9E-D3B3-B54C-E6AE-B871F17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795D8-E91A-DF9D-E11F-20EBAEC0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DC73E-36DC-221D-1C95-E8E0B49F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76BED-05DC-EBBE-E110-85AA70648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21C4DE-C5A1-0EFA-52B7-4416185A4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FE6B4-C626-CFF6-4A9A-0B94D9A5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70DB9-D991-9655-8B3E-11E882DB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27CE-EB50-0853-DA49-2AB0F3C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2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62925-BE77-097E-D453-03CD0727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B7A02-289F-60EB-A4D6-41F9EB02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F1FE1-7735-2592-DAD1-38106236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AC99A-C0EE-0A81-86E2-92BDC113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871A1-C6E4-A5F6-D686-7F110C2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096C-C46A-EB5C-5C7F-0AA4D6FC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62BE8-9AF1-CB24-0029-D68F0625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02E85-CEE1-EB9F-D067-BB76D1A7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D3DCD-75B9-A8C4-0615-A746453E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889FB-D69C-6E2E-AAFA-D1FD1F20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5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C8645-5509-EA2A-6448-EB9B74B0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5E0DF-8342-0CF7-6142-9E1A1F804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C91415-727C-D365-47E3-8E070E865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0DC5D-6B93-1546-63D4-FBF88E99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03A4A-A19E-C951-1305-5EDB72A1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A6BF5-7C8F-5320-BED3-0750F1C4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2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4837D-0F8E-EABB-A931-F440A276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FE93D-2A74-5F94-59E6-BDA0CBEB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D14EB-7801-1DE7-10B0-6214E8170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A23532-F6AC-04FC-F91B-B631D1FAB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D82D6-F557-1952-C0E8-3BEB30F36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AF0851-EB21-1946-E5C4-678D70FC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2E179-C70A-0E21-3127-4108A61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EE1310-5A51-E0D0-9CB4-D1AEA2F4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7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6C645-C287-8314-5A34-ECA58355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F1B60E-1879-F5D6-C4A8-CC7F1A97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744F2-74F5-DED5-9B72-4C139EB1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3C496B-1010-33DF-4930-8E74B606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0CA407-7DB1-FA1E-C533-1ED8DAA0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D22259-9A7E-16FA-1495-4AFAE15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9117B-1C5D-C5D7-C556-B4FBC8F9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E653D-3CFA-F13C-29B9-65AAE675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15714-6F44-6E1A-A99B-0577DB5B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65B94-B19D-89A8-6974-A4CD9AC5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58FC0-4C53-9B60-F2F9-FA723727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28FB2-5AD5-8687-11D9-4A8D1EE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BEE69-63B9-D4F8-6ACD-76F84BD7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0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F70A3-CE10-CE1E-2CEA-7EB6E098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89500D-10F5-FFE2-62DE-3AEA40A8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F6EC44-0D1F-B11B-8DBF-6BBE89F4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E4BAE-39CF-A532-3438-C42A44CD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C011E-4C2C-05EC-C14D-F33E2A93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AD61D-35AD-0C0A-8750-44C36442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15CFF5-9066-71D5-B508-4204923D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72415-773B-B117-8436-85A4D165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2A46B-F185-9603-89D6-A313C286F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108CC-6CBB-B1B7-2C5C-F8F13CB3B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C1AD2-20BC-6703-4EF4-EAF25CE8A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728D76-A1D5-885D-208C-ED337C3E620D}"/>
              </a:ext>
            </a:extLst>
          </p:cNvPr>
          <p:cNvSpPr txBox="1"/>
          <p:nvPr/>
        </p:nvSpPr>
        <p:spPr>
          <a:xfrm>
            <a:off x="551434" y="767461"/>
            <a:ext cx="11171428" cy="215751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设计情况：在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AD23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北东向断裂带，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靶点和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靶点分别在两组北东向断片，一井多靶，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两套缝洞体同时动用。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设计水平井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，二开造斜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（造斜点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6050m,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C1b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），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预测进入目的层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T74 6184.36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/6178m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垂，最大斜率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15°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点投影进山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120m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到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点水平位移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489.46m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加深打穿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储集体，设计井深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6859.85m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/6298.82m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垂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漏失风险及对策：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为降低成井分险，轨迹设计擦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体上部， 预测在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靶体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6410-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新的文本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斜）可能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漏失，钻至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靶体边部裂缝到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点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可能发生漏失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6580-6850m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) 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实钻情况：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目前三开钻至井深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5995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m(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巴楚组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，距离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T74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189.36m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13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95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171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Honghu</dc:creator>
  <cp:lastModifiedBy>建华 余</cp:lastModifiedBy>
  <cp:revision>39</cp:revision>
  <dcterms:created xsi:type="dcterms:W3CDTF">2023-09-11T14:54:46Z</dcterms:created>
  <dcterms:modified xsi:type="dcterms:W3CDTF">2023-09-21T07:45:36Z</dcterms:modified>
</cp:coreProperties>
</file>