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</a:t>
            </a:r>
            <a:r>
              <a:rPr lang="zh-CN" altLang="en-US" sz="1300" b="1">
                <a:solidFill>
                  <a:srgbClr val="0000FF"/>
                </a:solidFill>
                <a:latin typeface="微软雅黑" panose="020B0503020204020204" pitchFamily="34" charset="-122"/>
              </a:rPr>
              <a:t>体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（新的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641064106410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文本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40</cp:revision>
  <dcterms:created xsi:type="dcterms:W3CDTF">2023-09-11T14:54:46Z</dcterms:created>
  <dcterms:modified xsi:type="dcterms:W3CDTF">2023-09-21T07:55:17Z</dcterms:modified>
</cp:coreProperties>
</file>