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83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2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530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23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55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021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77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8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10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1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43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0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4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4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8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962659"/>
            <a:ext cx="5308866" cy="1515533"/>
          </a:xfrm>
        </p:spPr>
        <p:txBody>
          <a:bodyPr>
            <a:normAutofit fontScale="90000"/>
          </a:bodyPr>
          <a:lstStyle/>
          <a:p>
            <a:r>
              <a:rPr dirty="0"/>
              <a:t>Ventana del </a:t>
            </a:r>
            <a:r>
              <a:rPr lang="es-MX" dirty="0"/>
              <a:t>Administrador</a:t>
            </a:r>
            <a:r>
              <a:rPr dirty="0"/>
              <a:t> - Sistema de Inventario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Interfaz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Tkinter</a:t>
            </a:r>
            <a:r>
              <a:rPr dirty="0"/>
              <a:t>, </a:t>
            </a:r>
            <a:r>
              <a:rPr dirty="0" err="1"/>
              <a:t>gestión</a:t>
            </a:r>
            <a:r>
              <a:rPr dirty="0"/>
              <a:t> de </a:t>
            </a:r>
            <a:r>
              <a:rPr dirty="0" err="1"/>
              <a:t>empleados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48451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4224E9"/>
                </a:solidFill>
              </a:defRPr>
            </a:pPr>
            <a:r>
              <a:rPr dirty="0" err="1"/>
              <a:t>Estructura</a:t>
            </a:r>
            <a:r>
              <a:rPr dirty="0"/>
              <a:t> de la Ventana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136338"/>
            <a:ext cx="5179623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Panel Lateral (Frame):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Menú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botones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y scroll (Canvas + Scrollbar)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Botones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Crear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Listar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Eliminar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Cerrar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sesión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Panel Principal (Frame):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Mensajes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bienvenida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- Imagen del logo o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alternativo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crear_empleado()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Usa simpledialog para pedir nombre y contraseña</a:t>
            </a:r>
          </a:p>
          <a:p>
            <a:r>
              <a:t>Verifica que no sean vacíos</a:t>
            </a:r>
          </a:p>
          <a:p>
            <a:r>
              <a:t>Agrega al diccionario usuarios con rol 'empleado'</a:t>
            </a:r>
          </a:p>
          <a:p>
            <a:r>
              <a:t>Muestra confirmación con messagebox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listar_empleados()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Filtra usuarios con rol 'empleado' usando comprensión de listas</a:t>
            </a:r>
          </a:p>
          <a:p>
            <a:r>
              <a:t>Si no hay empleados, muestra un aviso</a:t>
            </a:r>
          </a:p>
          <a:p>
            <a:r>
              <a:t>Concatena empleados con '\n' y los muestra en un messagebox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eliminar_empleado()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Pide nombre con simpledialog</a:t>
            </a:r>
          </a:p>
          <a:p>
            <a:r>
              <a:t>Verifica que exista y sea del rol 'empleado'</a:t>
            </a:r>
          </a:p>
          <a:p>
            <a:r>
              <a:t>Elimina con 'del usuarios[nombre]'</a:t>
            </a:r>
          </a:p>
          <a:p>
            <a:r>
              <a:t>Muestra éxito o error con messagebox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65813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4224E9"/>
                </a:solidFill>
              </a:defRPr>
            </a:pPr>
            <a:r>
              <a:rPr dirty="0" err="1"/>
              <a:t>Análisis</a:t>
            </a:r>
            <a:r>
              <a:rPr dirty="0"/>
              <a:t> Técnico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961909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endParaRPr dirty="0"/>
          </a:p>
          <a:p>
            <a:r>
              <a:rPr dirty="0" err="1"/>
              <a:t>Estructuras</a:t>
            </a:r>
            <a:r>
              <a:rPr dirty="0"/>
              <a:t>: </a:t>
            </a:r>
            <a:r>
              <a:rPr dirty="0" err="1"/>
              <a:t>Diccionarios</a:t>
            </a:r>
            <a:r>
              <a:rPr dirty="0"/>
              <a:t> (</a:t>
            </a:r>
            <a:r>
              <a:rPr dirty="0" err="1"/>
              <a:t>usuarios</a:t>
            </a:r>
            <a:r>
              <a:rPr dirty="0"/>
              <a:t>)</a:t>
            </a:r>
          </a:p>
          <a:p>
            <a:r>
              <a:rPr dirty="0" err="1"/>
              <a:t>Búsqueda</a:t>
            </a:r>
            <a:r>
              <a:rPr dirty="0"/>
              <a:t>: Lineal (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listar_empleados</a:t>
            </a:r>
            <a:r>
              <a:rPr dirty="0"/>
              <a:t>)</a:t>
            </a:r>
          </a:p>
          <a:p>
            <a:r>
              <a:rPr dirty="0" err="1"/>
              <a:t>Eventos</a:t>
            </a:r>
            <a:r>
              <a:rPr dirty="0"/>
              <a:t>: </a:t>
            </a:r>
            <a:r>
              <a:rPr dirty="0" err="1"/>
              <a:t>Botones</a:t>
            </a:r>
            <a:r>
              <a:rPr dirty="0"/>
              <a:t> con lambda y </a:t>
            </a:r>
            <a:r>
              <a:rPr dirty="0" err="1"/>
              <a:t>funciones</a:t>
            </a:r>
            <a:r>
              <a:rPr dirty="0"/>
              <a:t> callback</a:t>
            </a:r>
          </a:p>
          <a:p>
            <a:r>
              <a:rPr dirty="0" err="1"/>
              <a:t>Interfaz</a:t>
            </a:r>
            <a:r>
              <a:rPr dirty="0"/>
              <a:t>: </a:t>
            </a:r>
            <a:r>
              <a:rPr dirty="0" err="1"/>
              <a:t>Tkinter</a:t>
            </a:r>
            <a:r>
              <a:rPr dirty="0"/>
              <a:t> (Frame, Label, Button, </a:t>
            </a:r>
            <a:r>
              <a:rPr dirty="0" err="1"/>
              <a:t>Toplevel</a:t>
            </a:r>
            <a:r>
              <a:rPr dirty="0"/>
              <a:t>, Canvas, Scrollbar)</a:t>
            </a:r>
          </a:p>
          <a:p>
            <a:r>
              <a:rPr dirty="0"/>
              <a:t>No hay </a:t>
            </a:r>
            <a:r>
              <a:rPr dirty="0" err="1"/>
              <a:t>bucles</a:t>
            </a:r>
            <a:r>
              <a:rPr dirty="0"/>
              <a:t> for/while </a:t>
            </a:r>
            <a:r>
              <a:rPr dirty="0" err="1"/>
              <a:t>explícitos</a:t>
            </a:r>
            <a:r>
              <a:rPr dirty="0"/>
              <a:t>, </a:t>
            </a:r>
            <a:r>
              <a:rPr dirty="0" err="1"/>
              <a:t>sí</a:t>
            </a:r>
            <a:r>
              <a:rPr dirty="0"/>
              <a:t> </a:t>
            </a:r>
            <a:r>
              <a:rPr dirty="0" err="1"/>
              <a:t>comprensión</a:t>
            </a:r>
            <a:r>
              <a:rPr dirty="0"/>
              <a:t> de </a:t>
            </a:r>
            <a:r>
              <a:rPr dirty="0" err="1"/>
              <a:t>listas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84</TotalTime>
  <Words>206</Words>
  <Application>Microsoft Office PowerPoint</Application>
  <PresentationFormat>Presentación en pantalla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Garamond</vt:lpstr>
      <vt:lpstr>Orgánico</vt:lpstr>
      <vt:lpstr>Ventana del Administrador - Sistema de Inventario</vt:lpstr>
      <vt:lpstr>Presentación de PowerPoint</vt:lpstr>
      <vt:lpstr>crear_empleado()</vt:lpstr>
      <vt:lpstr>listar_empleados()</vt:lpstr>
      <vt:lpstr>eliminar_empleado()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Skeleton Ghost</cp:lastModifiedBy>
  <cp:revision>2</cp:revision>
  <dcterms:created xsi:type="dcterms:W3CDTF">2013-01-27T09:14:16Z</dcterms:created>
  <dcterms:modified xsi:type="dcterms:W3CDTF">2025-06-30T01:54:57Z</dcterms:modified>
  <cp:category/>
</cp:coreProperties>
</file>