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658"/>
  </p:normalViewPr>
  <p:slideViewPr>
    <p:cSldViewPr snapToGrid="0" snapToObjects="1">
      <p:cViewPr varScale="1">
        <p:scale>
          <a:sx n="139" d="100"/>
          <a:sy n="139" d="100"/>
        </p:scale>
        <p:origin x="89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D3D8B-F941-7A44-B495-413DB63A3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23EC-11DF-5B40-9B28-3E40FA681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B7431-2289-5947-8194-0CFC384CF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374-B28A-3D41-A294-73C33793D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AA9A-0116-BE47-8880-25F32F2D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C52-DF7F-F947-B704-F0BAD17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47C52-DF7F-F947-B704-F0BAD17B1E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8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gauthamp10/google-playstore-apps?resource=download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r>
              <a:rPr lang="en-US" b="1" dirty="0"/>
              <a:t>Analiza </a:t>
            </a:r>
            <a:r>
              <a:rPr lang="en-US" b="1" dirty="0" err="1"/>
              <a:t>aplikacij</a:t>
            </a:r>
            <a:r>
              <a:rPr lang="en-US" b="1" dirty="0"/>
              <a:t> Google Play Store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3" y="73152"/>
            <a:ext cx="6610190" cy="472744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/>
              <a:t>Podatki</a:t>
            </a:r>
            <a:endParaRPr lang="en-US" sz="1600" b="1" dirty="0"/>
          </a:p>
          <a:p>
            <a:pPr>
              <a:buFontTx/>
              <a:buChar char="-"/>
            </a:pPr>
            <a:r>
              <a:rPr lang="sl-SI" sz="1600" dirty="0">
                <a:hlinkClick r:id="rId2"/>
              </a:rPr>
              <a:t>https://www.kaggle.com/</a:t>
            </a:r>
            <a:r>
              <a:rPr lang="sl-SI" sz="1600" dirty="0">
                <a:hlinkClick r:id="rId2"/>
              </a:rPr>
              <a:t>datasets/gauthamp10/google-playstore-apps?resource=download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Za </a:t>
            </a:r>
            <a:r>
              <a:rPr lang="en-US" sz="1600" dirty="0" err="1"/>
              <a:t>izgradnjo</a:t>
            </a:r>
            <a:r>
              <a:rPr lang="en-US" sz="1600" dirty="0"/>
              <a:t> </a:t>
            </a:r>
            <a:r>
              <a:rPr lang="en-US" sz="1600" dirty="0" err="1"/>
              <a:t>obsežne</a:t>
            </a:r>
            <a:r>
              <a:rPr lang="en-US" sz="1600" dirty="0"/>
              <a:t> </a:t>
            </a:r>
            <a:r>
              <a:rPr lang="en-US" sz="1600" dirty="0" err="1"/>
              <a:t>baze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r>
              <a:rPr lang="en-US" sz="1600" dirty="0"/>
              <a:t>, </a:t>
            </a:r>
            <a:r>
              <a:rPr lang="en-US" sz="1600" dirty="0" err="1"/>
              <a:t>namenjene</a:t>
            </a:r>
            <a:r>
              <a:rPr lang="en-US" sz="1600" dirty="0"/>
              <a:t> </a:t>
            </a:r>
            <a:r>
              <a:rPr lang="en-US" sz="1600" dirty="0" err="1"/>
              <a:t>študentom</a:t>
            </a:r>
            <a:r>
              <a:rPr lang="en-US" sz="1600" dirty="0"/>
              <a:t> in </a:t>
            </a:r>
            <a:r>
              <a:rPr lang="en-US" sz="1600" dirty="0" err="1"/>
              <a:t>raziskovalcem</a:t>
            </a:r>
            <a:r>
              <a:rPr lang="en-US" sz="1600" dirty="0"/>
              <a:t>.</a:t>
            </a:r>
            <a:endParaRPr lang="sl-SI" sz="1600" dirty="0"/>
          </a:p>
          <a:p>
            <a:pPr>
              <a:buFontTx/>
              <a:buChar char="-"/>
            </a:pPr>
            <a:r>
              <a:rPr lang="en-US" sz="1600" dirty="0"/>
              <a:t>Tip </a:t>
            </a:r>
            <a:r>
              <a:rPr lang="en-US" sz="1600" dirty="0" err="1"/>
              <a:t>podatkov</a:t>
            </a:r>
            <a:r>
              <a:rPr lang="en-US" sz="1600" dirty="0"/>
              <a:t>: </a:t>
            </a:r>
            <a:r>
              <a:rPr lang="en-US" sz="1600" dirty="0" err="1"/>
              <a:t>Besedilni</a:t>
            </a:r>
            <a:r>
              <a:rPr lang="en-US" sz="1600" dirty="0"/>
              <a:t> </a:t>
            </a:r>
            <a:r>
              <a:rPr lang="en-US" sz="1600" dirty="0" err="1"/>
              <a:t>podatki</a:t>
            </a:r>
            <a:r>
              <a:rPr lang="sl-SI" sz="1600" dirty="0"/>
              <a:t>, </a:t>
            </a:r>
            <a:r>
              <a:rPr lang="en-US" sz="1600" dirty="0" err="1"/>
              <a:t>številske</a:t>
            </a:r>
            <a:r>
              <a:rPr lang="en-US" sz="1600" dirty="0"/>
              <a:t> </a:t>
            </a:r>
            <a:r>
              <a:rPr lang="en-US" sz="1600" dirty="0" err="1"/>
              <a:t>vrednosti</a:t>
            </a:r>
            <a:r>
              <a:rPr lang="sl-SI" sz="1600" dirty="0"/>
              <a:t>, </a:t>
            </a:r>
            <a:r>
              <a:rPr lang="en-US" sz="1600" dirty="0" err="1"/>
              <a:t>statistični</a:t>
            </a:r>
            <a:r>
              <a:rPr lang="en-US" sz="1600" dirty="0"/>
              <a:t> </a:t>
            </a:r>
            <a:r>
              <a:rPr lang="en-US" sz="1600" dirty="0" err="1"/>
              <a:t>podatki</a:t>
            </a:r>
            <a:r>
              <a:rPr lang="sl-SI" sz="1600" dirty="0"/>
              <a:t>, </a:t>
            </a:r>
            <a:r>
              <a:rPr lang="en-US" sz="1600" dirty="0" err="1"/>
              <a:t>povezave</a:t>
            </a:r>
            <a:r>
              <a:rPr lang="sl-SI" sz="1600" dirty="0"/>
              <a:t>, </a:t>
            </a:r>
            <a:r>
              <a:rPr lang="en-US" sz="1600" dirty="0" err="1"/>
              <a:t>datumi</a:t>
            </a:r>
            <a:r>
              <a:rPr lang="sl-SI" sz="1600" dirty="0"/>
              <a:t>, </a:t>
            </a:r>
            <a:r>
              <a:rPr lang="en-US" sz="1600" dirty="0" err="1"/>
              <a:t>logični</a:t>
            </a:r>
            <a:r>
              <a:rPr lang="en-US" sz="1600" dirty="0"/>
              <a:t> </a:t>
            </a:r>
            <a:r>
              <a:rPr lang="en-US" sz="1600" dirty="0" err="1"/>
              <a:t>podatki</a:t>
            </a:r>
            <a:r>
              <a:rPr lang="sl-SI" sz="1600" dirty="0"/>
              <a:t>. </a:t>
            </a:r>
          </a:p>
          <a:p>
            <a:pPr>
              <a:buFontTx/>
              <a:buChar char="-"/>
            </a:pPr>
            <a:r>
              <a:rPr lang="sl-SI" sz="1600" dirty="0"/>
              <a:t>Zmanjšali smo število podatkov iz 2.3 milijonov na 512 tisoč, s tem da smo se znebili vseh aplikacij z manj kot 10,000 prenosov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Glavna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r>
              <a:rPr lang="en-US" sz="1600" b="1" dirty="0"/>
              <a:t>/</a:t>
            </a:r>
            <a:r>
              <a:rPr lang="en-US" sz="1600" b="1" dirty="0" err="1"/>
              <a:t>cilji</a:t>
            </a:r>
            <a:r>
              <a:rPr lang="en-US" sz="1600" b="1" dirty="0"/>
              <a:t> </a:t>
            </a:r>
            <a:r>
              <a:rPr lang="en-US" sz="1600" b="1" dirty="0" err="1"/>
              <a:t>podatkovnega</a:t>
            </a:r>
            <a:r>
              <a:rPr lang="en-US" sz="1600" b="1" dirty="0"/>
              <a:t> </a:t>
            </a:r>
            <a:r>
              <a:rPr lang="en-US" sz="1600" b="1" dirty="0" err="1"/>
              <a:t>rudarjenja</a:t>
            </a:r>
            <a:endParaRPr lang="en-US" sz="1600" b="1" dirty="0"/>
          </a:p>
          <a:p>
            <a:pPr>
              <a:buFontTx/>
              <a:buChar char="-"/>
            </a:pPr>
            <a:r>
              <a:rPr lang="sl-SI" sz="1600" dirty="0"/>
              <a:t>Kaj so najbolj uspešne kategorije</a:t>
            </a:r>
            <a:endParaRPr lang="en-US" sz="1600" dirty="0"/>
          </a:p>
          <a:p>
            <a:pPr>
              <a:buFontTx/>
              <a:buChar char="-"/>
            </a:pPr>
            <a:r>
              <a:rPr lang="sl-SI" sz="1600" dirty="0"/>
              <a:t>Kej je najbolj uspešen cenovni razred</a:t>
            </a:r>
          </a:p>
          <a:p>
            <a:pPr>
              <a:buFontTx/>
              <a:buChar char="-"/>
            </a:pPr>
            <a:r>
              <a:rPr lang="sl-SI" sz="1600" dirty="0"/>
              <a:t>Kakšni tip aplikacije bo najverjetneje uspešen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8"/>
            <a:ext cx="2300583" cy="231979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sl-SI" dirty="0"/>
              <a:t>Filip Vrabec</a:t>
            </a:r>
          </a:p>
          <a:p>
            <a:r>
              <a:rPr lang="sl-SI" dirty="0"/>
              <a:t>Klemen Krkovič</a:t>
            </a:r>
          </a:p>
          <a:p>
            <a:r>
              <a:rPr lang="sl-SI" dirty="0"/>
              <a:t>Lan </a:t>
            </a:r>
            <a:r>
              <a:rPr lang="sl-SI" dirty="0" err="1"/>
              <a:t>Miglič</a:t>
            </a:r>
            <a:endParaRPr lang="en-US" dirty="0"/>
          </a:p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17. 4. 2025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PR24-25,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7"/>
            <a:ext cx="4403432" cy="198239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sz="1600" dirty="0"/>
              <a:t>- Pogledali bomo korelacije med številom aplikacij povprečna ocena in koliko povprečnih prenosov</a:t>
            </a:r>
          </a:p>
          <a:p>
            <a:pPr>
              <a:buFontTx/>
              <a:buChar char="-"/>
            </a:pPr>
            <a:r>
              <a:rPr lang="sl-SI" sz="1600" dirty="0"/>
              <a:t>Naredili bomo cenovne razrede in preverili kako cena vpliva na ocene in prenose</a:t>
            </a:r>
          </a:p>
          <a:p>
            <a:pPr>
              <a:buFontTx/>
              <a:buChar char="-"/>
            </a:pPr>
            <a:r>
              <a:rPr lang="sl-SI" sz="1600" dirty="0"/>
              <a:t>Ugotovili bomo katera kategorija aplikacije je najbolj uspešna, kakšna naj bo njena cena in kakšen način služenja naj ima</a:t>
            </a:r>
          </a:p>
        </p:txBody>
      </p:sp>
      <p:pic>
        <p:nvPicPr>
          <p:cNvPr id="4" name="Content Placeholder 3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4BD089ED-6F65-891E-B637-6E4EDDC52F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25471" y="588963"/>
            <a:ext cx="4190446" cy="4178300"/>
          </a:xfrm>
          <a:ln>
            <a:solidFill>
              <a:schemeClr val="tx1"/>
            </a:solidFill>
          </a:ln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17. 4. 2025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PR24-25,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pic>
        <p:nvPicPr>
          <p:cNvPr id="6" name="Picture 5" descr="A graph of different colored rectangular shapes&#10;&#10;Description automatically generated">
            <a:extLst>
              <a:ext uri="{FF2B5EF4-FFF2-40B4-BE49-F238E27FC236}">
                <a16:creationId xmlns:a16="http://schemas.microsoft.com/office/drawing/2014/main" id="{FD3A27F6-1D55-BE8E-32D8-73B0BB61F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207" y="2616208"/>
            <a:ext cx="3864226" cy="218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97-45F8-4B43-BA59-BC34FE1B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102394"/>
            <a:ext cx="8945218" cy="410942"/>
          </a:xfrm>
        </p:spPr>
        <p:txBody>
          <a:bodyPr>
            <a:normAutofit/>
          </a:bodyPr>
          <a:lstStyle/>
          <a:p>
            <a:r>
              <a:rPr lang="en-US" sz="1600" b="1">
                <a:latin typeface="+mn-lt"/>
              </a:rPr>
              <a:t>Dodatna prosojnica za rezultate oz. odprta vprašanja (če potrebno)</a:t>
            </a:r>
            <a:endParaRPr lang="en-US" sz="1600" b="1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65B7-6F2E-D145-A02C-A24F07A6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3</a:t>
            </a:fld>
            <a:endParaRPr lang="en-US"/>
          </a:p>
        </p:txBody>
      </p:sp>
      <p:sp>
        <p:nvSpPr>
          <p:cNvPr id="8" name="Date Placeholder 11">
            <a:extLst>
              <a:ext uri="{FF2B5EF4-FFF2-40B4-BE49-F238E27FC236}">
                <a16:creationId xmlns:a16="http://schemas.microsoft.com/office/drawing/2014/main" id="{07C4AC33-717C-454A-96DC-39E4E45F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/>
              <a:t>17. 4. 2025</a:t>
            </a:r>
            <a:endParaRPr lang="en-US" dirty="0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1E484604-5097-374A-BB61-C5B3CD4C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/>
              <a:t>PR24-25, Vmesna predstavitev</a:t>
            </a:r>
            <a:endParaRPr lang="en-US" dirty="0"/>
          </a:p>
        </p:txBody>
      </p:sp>
      <p:pic>
        <p:nvPicPr>
          <p:cNvPr id="12" name="Picture 11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006B74C2-6092-7A79-3F96-12D5085D3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865" y="439017"/>
            <a:ext cx="4483429" cy="2392051"/>
          </a:xfrm>
          <a:prstGeom prst="rect">
            <a:avLst/>
          </a:prstGeom>
        </p:spPr>
      </p:pic>
      <p:pic>
        <p:nvPicPr>
          <p:cNvPr id="14" name="Picture 13" descr="A comparison of a graph&#10;&#10;Description automatically generated">
            <a:extLst>
              <a:ext uri="{FF2B5EF4-FFF2-40B4-BE49-F238E27FC236}">
                <a16:creationId xmlns:a16="http://schemas.microsoft.com/office/drawing/2014/main" id="{49AF7499-B1F3-1E6A-B7CE-4FA417103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2" y="2677458"/>
            <a:ext cx="4541770" cy="2392051"/>
          </a:xfrm>
          <a:prstGeom prst="rect">
            <a:avLst/>
          </a:prstGeom>
        </p:spPr>
      </p:pic>
      <p:pic>
        <p:nvPicPr>
          <p:cNvPr id="20" name="Picture 19" descr="A graph of different sizes and colors&#10;&#10;Description automatically generated with medium confidence">
            <a:extLst>
              <a:ext uri="{FF2B5EF4-FFF2-40B4-BE49-F238E27FC236}">
                <a16:creationId xmlns:a16="http://schemas.microsoft.com/office/drawing/2014/main" id="{140B5C72-B81C-DFA3-05B8-44363E43C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865" y="2826094"/>
            <a:ext cx="4541771" cy="224341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9D23DE3-9E8E-0B85-96D3-B3220DFA4E5C}"/>
              </a:ext>
            </a:extLst>
          </p:cNvPr>
          <p:cNvSpPr txBox="1"/>
          <p:nvPr/>
        </p:nvSpPr>
        <p:spPr>
          <a:xfrm>
            <a:off x="99392" y="483800"/>
            <a:ext cx="2561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l-SI" dirty="0"/>
              <a:t>Korelacija med številom aplikacij in ocenami/prenosi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002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</TotalTime>
  <Words>215</Words>
  <Application>Microsoft Office PowerPoint</Application>
  <PresentationFormat>On-screen Show (16:9)</PresentationFormat>
  <Paragraphs>31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Analiza aplikacij Google Play Store</vt:lpstr>
      <vt:lpstr>PowerPoint Presentation</vt:lpstr>
      <vt:lpstr>Dodatna prosojnica za rezultate oz. odprta vprašanja (če potrebno)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 kratek, informativen in naj povzame bistvo projekta</dc:title>
  <dc:subject/>
  <dc:creator/>
  <cp:keywords/>
  <dc:description/>
  <cp:lastModifiedBy>Filip Vrabec</cp:lastModifiedBy>
  <cp:revision>57</cp:revision>
  <dcterms:created xsi:type="dcterms:W3CDTF">2020-04-03T06:53:29Z</dcterms:created>
  <dcterms:modified xsi:type="dcterms:W3CDTF">2025-04-16T23:16:52Z</dcterms:modified>
  <cp:category/>
</cp:coreProperties>
</file>