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9144000"/>
  <p:notesSz cx="6858000" cy="9144000"/>
  <p:embeddedFontLst>
    <p:embeddedFont>
      <p:font typeface="Montserrat SemiBold"/>
      <p:regular r:id="rId9"/>
      <p:bold r:id="rId10"/>
      <p:italic r:id="rId11"/>
      <p:boldItalic r:id="rId12"/>
    </p:embeddedFon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SemiBold-italic.fntdata"/><Relationship Id="rId10" Type="http://schemas.openxmlformats.org/officeDocument/2006/relationships/font" Target="fonts/MontserratSemiBold-bold.fntdata"/><Relationship Id="rId13" Type="http://schemas.openxmlformats.org/officeDocument/2006/relationships/font" Target="fonts/Montserrat-regular.fntdata"/><Relationship Id="rId12" Type="http://schemas.openxmlformats.org/officeDocument/2006/relationships/font" Target="fonts/MontserratSemiBol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SemiBold-regular.fntdata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808cde5e1_0_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d808cde5e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f5a3d2121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df5a3d21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6b0da4bba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f6b0da4bb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5675" y="2381150"/>
            <a:ext cx="2491925" cy="20957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922675" y="2266950"/>
            <a:ext cx="48168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 SCIENCE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DEGREE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ESTATíSTICA II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786500" y="1409375"/>
            <a:ext cx="7738800" cy="47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Serão </a:t>
            </a: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aulas</a:t>
            </a: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Aulas: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Base teórica necessária + exercícios práticos;</a:t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Aulas de Exercícios: 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Serão aulas focadas em revisar e reforçar o conteúdo visto nas aulas anteriores;</a:t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Projeto</a:t>
            </a:r>
            <a:r>
              <a:rPr b="1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Ser</a:t>
            </a: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á um projeto para ser desenvolvido ao longo do módulo;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Drive: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Disponibilizarei um Drive para turma para recados, Notebooks na próxima aula.</a:t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ESTRUTURA DO MÓDULO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62" name="Google Shape;62;p14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407" y="2961001"/>
            <a:ext cx="203550" cy="1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7671" y="3702883"/>
            <a:ext cx="203550" cy="1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1407" y="1588378"/>
            <a:ext cx="203550" cy="1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1407" y="2194786"/>
            <a:ext cx="203550" cy="1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7671" y="4467196"/>
            <a:ext cx="203550" cy="1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481700" y="1180775"/>
            <a:ext cx="8043600" cy="42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Introdução a Aprendizado de Máquina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Métricas de Avaliação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Regressão Linear Simples e Múltipla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Aproximação Polinomial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Regressão Logística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Regularizações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Redução de Dimensionalidade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Dados Categóricos	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ESTRUTURA DO MÓDULO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74" name="Google Shape;74;p15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786500" y="1274881"/>
            <a:ext cx="7738800" cy="47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08/04 - Revisão da Prova / Introdução do Módulo / Introdução a Machine Learning / Projeto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12/04 - Regressão Lineares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14/04 - Regressão Logística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19/04 - Exercícios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26/04 - Monitoria de Projeto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28/04 - Regularizações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29/04 - Redução de Dimensionalidade e Dados Categóricos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03/05 - Exercicios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05/05 - Avaliação por Rubrica e Monitoria do Projeto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DATAS IMPORTANTES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81" name="Google Shape;81;p16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