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1cf39a3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251cf39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 projeto para ser desenvolvido ao longo do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a Aprendizado de Máquina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Métricas de Avaliação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Linear Simples e Múltipla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Aproximação Polinomial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Logística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Regularizações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Redução de Dimensionalidade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Dados Categóricos	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08/04 - Revisão da Prova / Introdução do Módulo / Introdução a Machine Learning /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12/04 - Regressão Lineares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14/04 - Regressão Logística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19/04 - Exercícios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26/04 - Monitoria de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28/04 - Regularizações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29/04 - Redução de Dimensionalidade e Dados Categóricos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03/05 - Exercicios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05/05 - Avaliação por Rubrica e Monitoria do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19h10 - 20h45 - Tempo para resolver Exercícios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Char char="-"/>
            </a:pPr>
            <a:r>
              <a:rPr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da Aula de Exercícios (Está no Drive)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Char char="-"/>
            </a:pPr>
            <a:r>
              <a:rPr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da Aula de Regressão Linear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Char char="-"/>
            </a:pPr>
            <a:r>
              <a:rPr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da Aula de Regressão Logística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20h45 - 22h - Resolução dos Exercícios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AULA DE EXERCÍCIOS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