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607685" y="70739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5804535" y="88646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0</a:t>
            </a:r>
            <a:endParaRPr lang="en-US" altLang="en-US" sz="2800" baseline="-25000"/>
          </a:p>
        </p:txBody>
      </p:sp>
      <p:sp>
        <p:nvSpPr>
          <p:cNvPr id="9" name="Oval 8"/>
          <p:cNvSpPr/>
          <p:nvPr/>
        </p:nvSpPr>
        <p:spPr>
          <a:xfrm>
            <a:off x="5607685" y="255397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5804535" y="273304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4</a:t>
            </a:r>
            <a:endParaRPr lang="en-US" altLang="en-US" sz="2800" baseline="-25000"/>
          </a:p>
        </p:txBody>
      </p:sp>
      <p:sp>
        <p:nvSpPr>
          <p:cNvPr id="11" name="Oval 10"/>
          <p:cNvSpPr/>
          <p:nvPr/>
        </p:nvSpPr>
        <p:spPr>
          <a:xfrm>
            <a:off x="5607685" y="528193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5804535" y="546100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2</a:t>
            </a:r>
            <a:endParaRPr lang="en-US" altLang="en-US" sz="2800" baseline="-25000"/>
          </a:p>
        </p:txBody>
      </p:sp>
      <p:sp>
        <p:nvSpPr>
          <p:cNvPr id="13" name="Oval 12"/>
          <p:cNvSpPr/>
          <p:nvPr/>
        </p:nvSpPr>
        <p:spPr>
          <a:xfrm>
            <a:off x="9627870" y="2553335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824720" y="2732405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3</a:t>
            </a:r>
            <a:endParaRPr lang="en-US" altLang="en-US" sz="2800" baseline="-25000"/>
          </a:p>
        </p:txBody>
      </p:sp>
      <p:sp>
        <p:nvSpPr>
          <p:cNvPr id="15" name="Oval 14"/>
          <p:cNvSpPr/>
          <p:nvPr/>
        </p:nvSpPr>
        <p:spPr>
          <a:xfrm>
            <a:off x="1384300" y="255270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1581150" y="273177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1</a:t>
            </a:r>
            <a:endParaRPr lang="en-US" altLang="en-US" sz="2800" baseline="-2500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461125" y="2682240"/>
            <a:ext cx="3313430" cy="635"/>
          </a:xfrm>
          <a:prstGeom prst="straightConnector1">
            <a:avLst/>
          </a:prstGeom>
          <a:ln w="444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  <a:endCxn id="15" idx="7"/>
          </p:cNvCxnSpPr>
          <p:nvPr/>
        </p:nvCxnSpPr>
        <p:spPr>
          <a:xfrm flipH="1" flipV="1">
            <a:off x="2237740" y="2681605"/>
            <a:ext cx="3516630" cy="127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9" idx="3"/>
          </p:cNvCxnSpPr>
          <p:nvPr/>
        </p:nvCxnSpPr>
        <p:spPr>
          <a:xfrm>
            <a:off x="2237740" y="3303270"/>
            <a:ext cx="3516630" cy="127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</p:cNvCxnSpPr>
          <p:nvPr/>
        </p:nvCxnSpPr>
        <p:spPr>
          <a:xfrm flipH="1" flipV="1">
            <a:off x="6448425" y="3296285"/>
            <a:ext cx="3326130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4705" y="3407410"/>
            <a:ext cx="0" cy="19259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97930" y="3404235"/>
            <a:ext cx="0" cy="191579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3" idx="4"/>
          </p:cNvCxnSpPr>
          <p:nvPr/>
        </p:nvCxnSpPr>
        <p:spPr>
          <a:xfrm flipV="1">
            <a:off x="6607810" y="3432810"/>
            <a:ext cx="3520440" cy="228917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0"/>
            <a:endCxn id="4" idx="6"/>
          </p:cNvCxnSpPr>
          <p:nvPr/>
        </p:nvCxnSpPr>
        <p:spPr>
          <a:xfrm flipH="1" flipV="1">
            <a:off x="6607810" y="1147445"/>
            <a:ext cx="3520440" cy="140589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15" idx="0"/>
          </p:cNvCxnSpPr>
          <p:nvPr/>
        </p:nvCxnSpPr>
        <p:spPr>
          <a:xfrm flipH="1">
            <a:off x="1884680" y="1147445"/>
            <a:ext cx="3723005" cy="14052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1"/>
            <a:endCxn id="11" idx="2"/>
          </p:cNvCxnSpPr>
          <p:nvPr/>
        </p:nvCxnSpPr>
        <p:spPr>
          <a:xfrm rot="16200000" flipH="1" flipV="1">
            <a:off x="3237865" y="3206115"/>
            <a:ext cx="4885690" cy="146685"/>
          </a:xfrm>
          <a:prstGeom prst="curvedConnector4">
            <a:avLst>
              <a:gd name="adj1" fmla="val 123"/>
              <a:gd name="adj2" fmla="val 3659956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4"/>
          </p:cNvCxnSpPr>
          <p:nvPr/>
        </p:nvCxnSpPr>
        <p:spPr>
          <a:xfrm>
            <a:off x="1884680" y="3432175"/>
            <a:ext cx="3715385" cy="211518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7"/>
          </p:cNvCxnSpPr>
          <p:nvPr/>
        </p:nvCxnSpPr>
        <p:spPr>
          <a:xfrm flipH="1">
            <a:off x="6461125" y="303530"/>
            <a:ext cx="941070" cy="53276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 rot="1320000">
                <a:off x="1347470" y="4767580"/>
                <a:ext cx="258762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LS_2</a:t>
                </a:r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0000">
                <a:off x="1347470" y="4767580"/>
                <a:ext cx="2587625" cy="306705"/>
              </a:xfrm>
              <a:prstGeom prst="rect">
                <a:avLst/>
              </a:prstGeom>
              <a:blipFill rotWithShape="1">
                <a:blip r:embed="rId1"/>
                <a:stretch>
                  <a:fillRect l="1399" t="-154451" r="1423" b="-1542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 rot="20340000">
                <a:off x="2404745" y="1435100"/>
                <a:ext cx="239077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LS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_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0000">
                <a:off x="2404745" y="1435100"/>
                <a:ext cx="2390775" cy="306705"/>
              </a:xfrm>
              <a:prstGeom prst="rect">
                <a:avLst/>
              </a:prstGeom>
              <a:blipFill rotWithShape="1">
                <a:blip r:embed="rId2"/>
                <a:stretch>
                  <a:fillRect l="1009" t="-136439" r="1036" b="-1362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36"/>
              <p:cNvSpPr txBox="1"/>
              <p:nvPr/>
            </p:nvSpPr>
            <p:spPr>
              <a:xfrm>
                <a:off x="2418080" y="2343150"/>
                <a:ext cx="318262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(</a:t>
                </a:r>
                <a:r>
                  <a:rPr 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sus==1</a:t>
                </a:r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7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080" y="2343150"/>
                <a:ext cx="3182620" cy="3067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37"/>
          <p:cNvSpPr txBox="1"/>
          <p:nvPr/>
        </p:nvSpPr>
        <p:spPr>
          <a:xfrm>
            <a:off x="3148330" y="2968625"/>
            <a:ext cx="2078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DejaVu Math TeX Gyre" panose="02000503000000000000" charset="0"/>
                <a:cs typeface="DejaVu Math TeX Gyre" panose="02000503000000000000" charset="0"/>
              </a:rPr>
              <a:t>B2</a:t>
            </a:r>
            <a:endParaRPr lang="en-US" altLang="en-US" sz="140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6661150" y="2398395"/>
                <a:ext cx="254825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(</a:t>
                </a:r>
                <a:r>
                  <a:rPr 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sus==</a:t>
                </a:r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3)</a:t>
                </a:r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2398395"/>
                <a:ext cx="2548255" cy="306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41"/>
          <p:cNvSpPr txBox="1"/>
          <p:nvPr/>
        </p:nvSpPr>
        <p:spPr>
          <a:xfrm>
            <a:off x="6931025" y="2975610"/>
            <a:ext cx="2078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DejaVu Math TeX Gyre" panose="02000503000000000000" charset="0"/>
                <a:cs typeface="DejaVu Math TeX Gyre" panose="02000503000000000000" charset="0"/>
              </a:rPr>
              <a:t>B2</a:t>
            </a:r>
            <a:endParaRPr lang="en-US" altLang="en-US" sz="140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 rot="16200000">
                <a:off x="4588510" y="4213225"/>
                <a:ext cx="221170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(</a:t>
                </a:r>
                <a:r>
                  <a:rPr 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sus==</a:t>
                </a:r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2)</a:t>
                </a:r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88510" y="4213225"/>
                <a:ext cx="2211705" cy="306705"/>
              </a:xfrm>
              <a:prstGeom prst="rect">
                <a:avLst/>
              </a:prstGeom>
              <a:blipFill rotWithShape="1">
                <a:blip r:embed="rId5"/>
                <a:stretch>
                  <a:fillRect l="43066" t="-310559" r="43066" b="-3105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 rot="16200000">
            <a:off x="5466080" y="4234815"/>
            <a:ext cx="2078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DejaVu Math TeX Gyre" panose="02000503000000000000" charset="0"/>
                <a:cs typeface="DejaVu Math TeX Gyre" panose="02000503000000000000" charset="0"/>
              </a:rPr>
              <a:t>B2</a:t>
            </a:r>
            <a:endParaRPr lang="en-US" altLang="en-US" sz="140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44"/>
              <p:cNvSpPr txBox="1"/>
              <p:nvPr/>
            </p:nvSpPr>
            <p:spPr>
              <a:xfrm rot="1800000">
                <a:off x="2753995" y="4080510"/>
                <a:ext cx="207835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LS_2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2753995" y="4080510"/>
                <a:ext cx="2078355" cy="306705"/>
              </a:xfrm>
              <a:prstGeom prst="rect">
                <a:avLst/>
              </a:prstGeom>
              <a:blipFill rotWithShape="1">
                <a:blip r:embed="rId6"/>
                <a:stretch>
                  <a:fillRect l="2994" t="-162733" r="3025" b="-1625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 rot="19560000">
                <a:off x="7005320" y="4364355"/>
                <a:ext cx="207835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T_5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0000">
                <a:off x="7005320" y="4364355"/>
                <a:ext cx="2078355" cy="306705"/>
              </a:xfrm>
              <a:prstGeom prst="rect">
                <a:avLst/>
              </a:prstGeom>
              <a:blipFill rotWithShape="1">
                <a:blip r:embed="rId7"/>
                <a:stretch>
                  <a:fillRect l="4400" t="-180952" r="4430" b="-1807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Box 46"/>
              <p:cNvSpPr txBox="1"/>
              <p:nvPr/>
            </p:nvSpPr>
            <p:spPr>
              <a:xfrm rot="1320000">
                <a:off x="7556500" y="1523365"/>
                <a:ext cx="207835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LS_2 </a:t>
                </a:r>
                <a14:m>
                  <m:oMath xmlns:m="http://schemas.openxmlformats.org/officeDocument/2006/math">
                    <m:r>
                      <a:rPr lang="en-US" alt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 ¬ 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7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0000">
                <a:off x="7556500" y="1523365"/>
                <a:ext cx="2078355" cy="306705"/>
              </a:xfrm>
              <a:prstGeom prst="rect">
                <a:avLst/>
              </a:prstGeom>
              <a:blipFill rotWithShape="1">
                <a:blip r:embed="rId8"/>
                <a:stretch>
                  <a:fillRect l="855" t="-123395" r="886" b="-1231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Presentation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Math TeX Gyre</vt:lpstr>
      <vt:lpstr>MS Mincho</vt:lpstr>
      <vt:lpstr>Gubbi</vt:lpstr>
      <vt:lpstr>微软雅黑</vt:lpstr>
      <vt:lpstr>Arial Unicode MS</vt:lpstr>
      <vt:lpstr>Arial Black</vt:lpstr>
      <vt:lpstr>SimSun</vt:lpstr>
      <vt:lpstr>Droid Sans Fallback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faaizz</dc:creator>
  <cp:lastModifiedBy>faaizz</cp:lastModifiedBy>
  <cp:revision>10</cp:revision>
  <dcterms:created xsi:type="dcterms:W3CDTF">2020-04-16T20:45:11Z</dcterms:created>
  <dcterms:modified xsi:type="dcterms:W3CDTF">2020-04-16T20:45:11Z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