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9906000" cy="6858000" type="A4"/>
  <p:notesSz cx="6797675" cy="9926638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8C"/>
    <a:srgbClr val="B92819"/>
    <a:srgbClr val="4EBCCE"/>
    <a:srgbClr val="18823B"/>
    <a:srgbClr val="CCECFF"/>
    <a:srgbClr val="CBE3FD"/>
    <a:srgbClr val="99CCFF"/>
    <a:srgbClr val="CFF9FB"/>
    <a:srgbClr val="CCEAFE"/>
    <a:srgbClr val="B9E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7" autoAdjust="0"/>
    <p:restoredTop sz="94350" autoAdjust="0"/>
  </p:normalViewPr>
  <p:slideViewPr>
    <p:cSldViewPr>
      <p:cViewPr varScale="1">
        <p:scale>
          <a:sx n="109" d="100"/>
          <a:sy n="109" d="100"/>
        </p:scale>
        <p:origin x="1434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90"/>
    </p:cViewPr>
  </p:sorterViewPr>
  <p:notesViewPr>
    <p:cSldViewPr>
      <p:cViewPr varScale="1">
        <p:scale>
          <a:sx n="75" d="100"/>
          <a:sy n="75" d="100"/>
        </p:scale>
        <p:origin x="-4026" y="-84"/>
      </p:cViewPr>
      <p:guideLst>
        <p:guide orient="horz" pos="3126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t" anchorCtr="0" compatLnSpc="1">
            <a:prstTxWarp prst="textNoShape">
              <a:avLst/>
            </a:prstTxWarp>
          </a:bodyPr>
          <a:lstStyle>
            <a:lvl1pPr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00" y="1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t" anchorCtr="0" compatLnSpc="1">
            <a:prstTxWarp prst="textNoShape">
              <a:avLst/>
            </a:prstTxWarp>
          </a:bodyPr>
          <a:lstStyle>
            <a:lvl1pPr algn="r"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626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b" anchorCtr="0" compatLnSpc="1">
            <a:prstTxWarp prst="textNoShape">
              <a:avLst/>
            </a:prstTxWarp>
          </a:bodyPr>
          <a:lstStyle>
            <a:lvl1pPr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00" y="9430626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b" anchorCtr="0" compatLnSpc="1">
            <a:prstTxWarp prst="textNoShape">
              <a:avLst/>
            </a:prstTxWarp>
          </a:bodyPr>
          <a:lstStyle>
            <a:lvl1pPr algn="r"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C81CBF4-63CB-4EE5-9B9D-885BFF234EA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269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t" anchorCtr="0" compatLnSpc="1">
            <a:prstTxWarp prst="textNoShape">
              <a:avLst/>
            </a:prstTxWarp>
          </a:bodyPr>
          <a:lstStyle>
            <a:lvl1pPr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00" y="1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t" anchorCtr="0" compatLnSpc="1">
            <a:prstTxWarp prst="textNoShape">
              <a:avLst/>
            </a:prstTxWarp>
          </a:bodyPr>
          <a:lstStyle>
            <a:lvl1pPr algn="r"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23" y="4715314"/>
            <a:ext cx="4985831" cy="446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626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b" anchorCtr="0" compatLnSpc="1">
            <a:prstTxWarp prst="textNoShape">
              <a:avLst/>
            </a:prstTxWarp>
          </a:bodyPr>
          <a:lstStyle>
            <a:lvl1pPr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00" y="9430626"/>
            <a:ext cx="2945876" cy="49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11" tIns="46255" rIns="92511" bIns="46255" numCol="1" anchor="b" anchorCtr="0" compatLnSpc="1">
            <a:prstTxWarp prst="textNoShape">
              <a:avLst/>
            </a:prstTxWarp>
          </a:bodyPr>
          <a:lstStyle>
            <a:lvl1pPr algn="r" defTabSz="91899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C5258CB-657A-4287-99B7-E0D79F4BF30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729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987425"/>
            <a:ext cx="1455738" cy="58705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 flipH="1">
            <a:off x="-190500" y="965200"/>
            <a:ext cx="1663700" cy="5892800"/>
          </a:xfrm>
          <a:prstGeom prst="rtTriangle">
            <a:avLst/>
          </a:prstGeom>
          <a:solidFill>
            <a:srgbClr val="005F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73200" y="-1588"/>
            <a:ext cx="8432800" cy="9779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0335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AutoShape 11"/>
          <p:cNvSpPr>
            <a:spLocks noChangeArrowheads="1"/>
          </p:cNvSpPr>
          <p:nvPr userDrawn="1"/>
        </p:nvSpPr>
        <p:spPr bwMode="auto">
          <a:xfrm flipV="1">
            <a:off x="1473200" y="0"/>
            <a:ext cx="304800" cy="990600"/>
          </a:xfrm>
          <a:prstGeom prst="rtTriangle">
            <a:avLst/>
          </a:prstGeom>
          <a:solidFill>
            <a:srgbClr val="005F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504950" y="2562225"/>
            <a:ext cx="8159750" cy="1292225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73500"/>
            <a:ext cx="8204200" cy="1587500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noProof="0" dirty="0" smtClean="0"/>
              <a:t>Formatvorlage des Untertitelmasters durch Klicken bearbeiten</a:t>
            </a:r>
            <a:endParaRPr lang="de-DE" noProof="0" dirty="0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8900" y="6296025"/>
            <a:ext cx="2311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11DB74-678E-4ADB-90C4-A4B06AACE0FF}" type="datetime1">
              <a:rPr lang="de-DE" smtClean="0"/>
              <a:pPr>
                <a:defRPr/>
              </a:pPr>
              <a:t>20.03.2018</a:t>
            </a:fld>
            <a:endParaRPr lang="de-DE"/>
          </a:p>
        </p:txBody>
      </p:sp>
      <p:pic>
        <p:nvPicPr>
          <p:cNvPr id="12" name="Picture 4" descr="http://www.uni-kl.de/fileadmin/prum/tupublic/TU_Logo_ohne_Feld/TUKL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90" y="188640"/>
            <a:ext cx="2668939" cy="5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4" name="Picture 2" descr="V:\VERWALTUNG\VORLAGEN\allg. Vorlagen\Logo\LRS_Logo_Vektor_140818.ep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" y="1088740"/>
            <a:ext cx="1142767" cy="7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81165-66C1-4F57-83C5-51BE309A3D6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537450" y="63500"/>
            <a:ext cx="2346325" cy="56070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63500"/>
            <a:ext cx="6889750" cy="56070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7F8AD-A7BC-4E39-B743-EAC4E89051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3013" y="63500"/>
            <a:ext cx="7370762" cy="9128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5300" y="1144588"/>
            <a:ext cx="4381500" cy="4525962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44588"/>
            <a:ext cx="4381500" cy="45259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B02BB-34D8-4EDC-9777-48BEC59AD9B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3013" y="63500"/>
            <a:ext cx="7370762" cy="9128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144588"/>
            <a:ext cx="8915400" cy="21859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3482975"/>
            <a:ext cx="89154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B6A3A3-58F8-4F96-BA9A-12AEB7D90DD5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3013" y="63500"/>
            <a:ext cx="7370762" cy="9128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5300" y="1144588"/>
            <a:ext cx="8915400" cy="21859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3482975"/>
            <a:ext cx="89154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4880-2D20-4C85-8030-BE5137B77B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3013" y="63500"/>
            <a:ext cx="7370762" cy="9128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95300" y="1144588"/>
            <a:ext cx="4381500" cy="45259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029200" y="1144588"/>
            <a:ext cx="4381500" cy="21859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029200" y="3482975"/>
            <a:ext cx="43815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CAFCD-836D-43E5-9238-F893E81F10E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>
          <a:xfrm>
            <a:off x="2513013" y="63500"/>
            <a:ext cx="7370762" cy="9128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95300" y="1144588"/>
            <a:ext cx="4381500" cy="21859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029200" y="1144588"/>
            <a:ext cx="4381500" cy="21859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95300" y="3482975"/>
            <a:ext cx="43815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29200" y="3482975"/>
            <a:ext cx="43815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7DAA5-0A06-4436-871D-E045AAA4C3D7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3013" y="63500"/>
            <a:ext cx="7370762" cy="9128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144588"/>
            <a:ext cx="4381500" cy="452596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029200" y="1144588"/>
            <a:ext cx="4381500" cy="2185987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029200" y="3482975"/>
            <a:ext cx="4381500" cy="2187575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B38C8-E54C-4CA1-AC96-5F8732ED9E7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D68CE-3712-45E8-800D-3FEE0B828372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 dirty="0" smtClean="0"/>
              <a:t>Textmasterformate durch Klicken bearbeiten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4D84D-5B91-481C-A8EF-4D6B2118D5E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144588"/>
            <a:ext cx="43815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44588"/>
            <a:ext cx="43815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  <a:endParaRPr lang="de-DE" noProof="0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E4EAC-1ED7-4E3B-B5CC-C3F7A43DBF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3E44D-F9C3-467A-955E-7BA49E44FD5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smtClean="0"/>
              <a:t>Titelmasterformat durch Klicken bearbeiten</a:t>
            </a:r>
            <a:endParaRPr lang="de-DE" noProof="0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F0618-5561-49EF-B945-429924F8F6B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3229A-59A3-485E-97D0-00F32427859D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07EBA-BC04-4A7F-AE04-E3F370704EE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B6DBE-89A6-454E-BDBE-6F1FD363FBF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878138" y="0"/>
            <a:ext cx="7027862" cy="969963"/>
          </a:xfrm>
          <a:prstGeom prst="rect">
            <a:avLst/>
          </a:prstGeom>
          <a:solidFill>
            <a:srgbClr val="005F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2200275" y="0"/>
            <a:ext cx="4427538" cy="969963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06413" y="6623050"/>
            <a:ext cx="9399587" cy="241300"/>
          </a:xfrm>
          <a:prstGeom prst="rect">
            <a:avLst/>
          </a:prstGeom>
          <a:solidFill>
            <a:srgbClr val="005F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0" name="AutoShape 6"/>
          <p:cNvSpPr>
            <a:spLocks noChangeArrowheads="1"/>
          </p:cNvSpPr>
          <p:nvPr/>
        </p:nvSpPr>
        <p:spPr bwMode="auto">
          <a:xfrm>
            <a:off x="377825" y="6623050"/>
            <a:ext cx="414338" cy="242888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033588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5770563"/>
            <a:ext cx="9906000" cy="0"/>
          </a:xfrm>
          <a:prstGeom prst="line">
            <a:avLst/>
          </a:prstGeom>
          <a:noFill/>
          <a:ln w="25400">
            <a:solidFill>
              <a:srgbClr val="B9281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grpSp>
        <p:nvGrpSpPr>
          <p:cNvPr id="25609" name="Group 9"/>
          <p:cNvGrpSpPr>
            <a:grpSpLocks/>
          </p:cNvGrpSpPr>
          <p:nvPr/>
        </p:nvGrpSpPr>
        <p:grpSpPr bwMode="auto">
          <a:xfrm>
            <a:off x="303213" y="5913449"/>
            <a:ext cx="3614737" cy="579438"/>
            <a:chOff x="191" y="3725"/>
            <a:chExt cx="2277" cy="365"/>
          </a:xfrm>
        </p:grpSpPr>
        <p:pic>
          <p:nvPicPr>
            <p:cNvPr id="25614" name="Picture 10"/>
            <p:cNvPicPr>
              <a:picLocks noChangeArrowheads="1"/>
            </p:cNvPicPr>
            <p:nvPr/>
          </p:nvPicPr>
          <p:blipFill>
            <a:blip r:embed="rId19" cstate="print"/>
            <a:srcRect/>
            <a:stretch>
              <a:fillRect/>
            </a:stretch>
          </p:blipFill>
          <p:spPr bwMode="auto">
            <a:xfrm>
              <a:off x="191" y="3725"/>
              <a:ext cx="5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795" y="3755"/>
              <a:ext cx="167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marL="0" marR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kern="1200" noProof="0" dirty="0" smtClean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rPr>
                <a:t>Xiang Chen</a:t>
              </a:r>
              <a:endParaRPr lang="de-DE" sz="1000" b="1" noProof="0" dirty="0" smtClean="0">
                <a:latin typeface="Calibri" panose="020F0502020204030204" pitchFamily="34" charset="0"/>
              </a:endParaRPr>
            </a:p>
            <a:p>
              <a:pPr algn="just">
                <a:defRPr/>
              </a:pPr>
              <a:r>
                <a:rPr lang="de-DE" sz="1000" b="1" noProof="0" dirty="0" smtClean="0">
                  <a:latin typeface="Calibri" panose="020F0502020204030204" pitchFamily="34" charset="0"/>
                </a:rPr>
                <a:t>Lehrstuhl für Regelungssysteme</a:t>
              </a:r>
            </a:p>
            <a:p>
              <a:pPr algn="just">
                <a:defRPr/>
              </a:pPr>
              <a:r>
                <a:rPr lang="de-DE" sz="1000" noProof="0" dirty="0" smtClean="0">
                  <a:latin typeface="Calibri" panose="020F0502020204030204" pitchFamily="34" charset="0"/>
                </a:rPr>
                <a:t>Technische Universität Kaiserslautern</a:t>
              </a:r>
              <a:endParaRPr lang="de-DE" sz="1000" noProof="0" dirty="0">
                <a:latin typeface="Calibri" panose="020F0502020204030204" pitchFamily="34" charset="0"/>
              </a:endParaRPr>
            </a:p>
          </p:txBody>
        </p:sp>
      </p:grpSp>
      <p:sp>
        <p:nvSpPr>
          <p:cNvPr id="2561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513013" y="63500"/>
            <a:ext cx="7370762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Titelmasterformat durch Klicken bearbeiten</a:t>
            </a:r>
          </a:p>
        </p:txBody>
      </p:sp>
      <p:sp>
        <p:nvSpPr>
          <p:cNvPr id="2561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144588"/>
            <a:ext cx="89154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Textmasterformate durch Klicken bearbeiten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01472" y="6232525"/>
            <a:ext cx="60292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71714DA-37C9-4D52-9D66-D3424E0656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3732" name="Picture 4" descr="http://www.uni-kl.de/fileadmin/prum/tupublic/TU_Logo_ohne_Feld/TUKL_LOGO_RGB.png"/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0" y="307711"/>
            <a:ext cx="2108215" cy="4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9" r:id="rId3"/>
    <p:sldLayoutId id="2147483708" r:id="rId4"/>
    <p:sldLayoutId id="2147483707" r:id="rId5"/>
    <p:sldLayoutId id="2147483706" r:id="rId6"/>
    <p:sldLayoutId id="2147483705" r:id="rId7"/>
    <p:sldLayoutId id="2147483704" r:id="rId8"/>
    <p:sldLayoutId id="2147483703" r:id="rId9"/>
    <p:sldLayoutId id="2147483702" r:id="rId10"/>
    <p:sldLayoutId id="2147483701" r:id="rId11"/>
    <p:sldLayoutId id="2147483700" r:id="rId12"/>
    <p:sldLayoutId id="2147483699" r:id="rId13"/>
    <p:sldLayoutId id="2147483698" r:id="rId14"/>
    <p:sldLayoutId id="2147483697" r:id="rId15"/>
    <p:sldLayoutId id="2147483696" r:id="rId16"/>
    <p:sldLayoutId id="214748369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00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de-DE" altLang="de-DE" smtClean="0">
                <a:latin typeface="Tahoma" pitchFamily="34" charset="0"/>
              </a:rPr>
              <a:t>Xiang Chen</a:t>
            </a:r>
            <a:endParaRPr lang="de-DE" altLang="de-DE" dirty="0">
              <a:latin typeface="Tahoma" pitchFamily="34" charset="0"/>
            </a:endParaRPr>
          </a:p>
          <a:p>
            <a:pPr eaLnBrk="1" hangingPunct="1"/>
            <a:r>
              <a:rPr lang="de-DE" altLang="de-DE" dirty="0" smtClean="0">
                <a:latin typeface="Tahoma" pitchFamily="34" charset="0"/>
              </a:rPr>
              <a:t>Lehrstuhl für Regelungssysteme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sz="2800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3D68CE-3712-45E8-800D-3FEE0B82837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  <p:pic>
        <p:nvPicPr>
          <p:cNvPr id="5122" name="Picture 2" descr="C:\Users\M_Wu\AppData\Local\Microsoft\Windows\Temporary Internet Files\Content.IE5\G84VDA5U\Oliver_Tacke_-_Diskussion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145" y="2072501"/>
            <a:ext cx="2745305" cy="252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90" y="1877493"/>
            <a:ext cx="3941660" cy="2916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17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AGEL@LUJUJIVP5BWXYL42" val="2721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stealth" w="lg" len="lg"/>
        </a:ln>
        <a:effectLst/>
      </a:spPr>
      <a:bodyPr/>
      <a:lstStyle/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FolienVorlage_2</Template>
  <TotalTime>0</TotalTime>
  <Words>6</Words>
  <Application>Microsoft Office PowerPoint</Application>
  <PresentationFormat>A4 纸张(210x297 毫米)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</vt:lpstr>
      <vt:lpstr>Tahoma</vt:lpstr>
      <vt:lpstr>Times New Roman</vt:lpstr>
      <vt:lpstr>Wingdings</vt:lpstr>
      <vt:lpstr>Standarddesign</vt:lpstr>
      <vt:lpstr>PowerPoint 演示文稿</vt:lpstr>
      <vt:lpstr>PowerPoint 演示文稿</vt:lpstr>
    </vt:vector>
  </TitlesOfParts>
  <Company>UNIVERSITÄT KAISERSLAUTERN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Jawad Ismail</dc:creator>
  <cp:lastModifiedBy>Xiang Chen</cp:lastModifiedBy>
  <cp:revision>1915</cp:revision>
  <cp:lastPrinted>2015-12-24T17:21:54Z</cp:lastPrinted>
  <dcterms:created xsi:type="dcterms:W3CDTF">2006-02-22T09:36:19Z</dcterms:created>
  <dcterms:modified xsi:type="dcterms:W3CDTF">2018-03-20T11:31:44Z</dcterms:modified>
</cp:coreProperties>
</file>