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681"/>
  </p:normalViewPr>
  <p:slideViewPr>
    <p:cSldViewPr snapToGrid="0">
      <p:cViewPr varScale="1">
        <p:scale>
          <a:sx n="107" d="100"/>
          <a:sy n="107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2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2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5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4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7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0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6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6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9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10/16/25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5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79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6C07-D821-BAA3-9188-EA0940F97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386744"/>
            <a:ext cx="5925310" cy="1645920"/>
          </a:xfrm>
        </p:spPr>
        <p:txBody>
          <a:bodyPr>
            <a:normAutofit/>
          </a:bodyPr>
          <a:lstStyle/>
          <a:p>
            <a:r>
              <a:rPr lang="en-DE"/>
              <a:t>AI Research Paper Summarizer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D10A1-DDE8-BB29-22A4-135AACFB8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615" y="4352544"/>
            <a:ext cx="5242560" cy="1239894"/>
          </a:xfrm>
        </p:spPr>
        <p:txBody>
          <a:bodyPr>
            <a:normAutofit/>
          </a:bodyPr>
          <a:lstStyle/>
          <a:p>
            <a:r>
              <a:rPr lang="en-GB" sz="3200" dirty="0"/>
              <a:t>A</a:t>
            </a:r>
            <a:r>
              <a:rPr lang="en-DE" sz="3200" dirty="0"/>
              <a:t>n AI project by Fee Pieper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5706A-96FA-4184-90B5-B1A8F4CDB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4AE1D4-34B4-4355-8191-91C78F077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5AC8CBCC-3A0C-9D0D-29FB-E4832F03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811" y="1749171"/>
            <a:ext cx="3044952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5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8EA8D5-35ED-15E8-BEEC-D6234AE548AF}"/>
              </a:ext>
            </a:extLst>
          </p:cNvPr>
          <p:cNvSpPr/>
          <p:nvPr/>
        </p:nvSpPr>
        <p:spPr>
          <a:xfrm>
            <a:off x="831268" y="1621763"/>
            <a:ext cx="1378999" cy="9144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</a:t>
            </a:r>
            <a:r>
              <a:rPr lang="en-DE" dirty="0"/>
              <a:t>df Upload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A9B1F-7B29-2281-697A-8DF814099187}"/>
              </a:ext>
            </a:extLst>
          </p:cNvPr>
          <p:cNvSpPr/>
          <p:nvPr/>
        </p:nvSpPr>
        <p:spPr>
          <a:xfrm>
            <a:off x="831268" y="3474314"/>
            <a:ext cx="1378999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noProof="0" dirty="0">
                <a:solidFill>
                  <a:schemeClr val="bg1"/>
                </a:solidFill>
              </a:rPr>
              <a:t>Text Extracting &amp; Chunking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5CC650-7418-AAD2-3DF6-8AA2C7770AB9}"/>
              </a:ext>
            </a:extLst>
          </p:cNvPr>
          <p:cNvSpPr/>
          <p:nvPr/>
        </p:nvSpPr>
        <p:spPr>
          <a:xfrm>
            <a:off x="2979241" y="3474314"/>
            <a:ext cx="1466086" cy="9144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Embedding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9B5B45-AED2-2651-921F-07161C456275}"/>
              </a:ext>
            </a:extLst>
          </p:cNvPr>
          <p:cNvSpPr/>
          <p:nvPr/>
        </p:nvSpPr>
        <p:spPr>
          <a:xfrm>
            <a:off x="5214301" y="3474314"/>
            <a:ext cx="1466086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noProof="0" dirty="0">
                <a:solidFill>
                  <a:schemeClr val="bg1"/>
                </a:solidFill>
              </a:rPr>
              <a:t>Vector Database (Pinecone)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35A5FB-7DB2-7112-9571-621708C4E8CA}"/>
              </a:ext>
            </a:extLst>
          </p:cNvPr>
          <p:cNvSpPr/>
          <p:nvPr/>
        </p:nvSpPr>
        <p:spPr>
          <a:xfrm>
            <a:off x="7449361" y="3474314"/>
            <a:ext cx="1466086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RAG Retrieval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917FDC-43D4-AABB-82EA-588C7972E8C6}"/>
              </a:ext>
            </a:extLst>
          </p:cNvPr>
          <p:cNvSpPr/>
          <p:nvPr/>
        </p:nvSpPr>
        <p:spPr>
          <a:xfrm>
            <a:off x="9684421" y="3474313"/>
            <a:ext cx="1466086" cy="9144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noProof="0" dirty="0">
                <a:solidFill>
                  <a:schemeClr val="bg1"/>
                </a:solidFill>
              </a:rPr>
              <a:t>LLM Analysis &amp; Summary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2F4EB6-26EE-7B96-A63B-1FAF126B7A72}"/>
              </a:ext>
            </a:extLst>
          </p:cNvPr>
          <p:cNvSpPr/>
          <p:nvPr/>
        </p:nvSpPr>
        <p:spPr>
          <a:xfrm>
            <a:off x="9684421" y="5601490"/>
            <a:ext cx="1466086" cy="91440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noProof="0" dirty="0">
                <a:solidFill>
                  <a:schemeClr val="bg1"/>
                </a:solidFill>
              </a:rPr>
              <a:t>Structured Output with Citations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A09262-9DA3-E19D-FCA3-54CE2F58BA23}"/>
              </a:ext>
            </a:extLst>
          </p:cNvPr>
          <p:cNvSpPr txBox="1"/>
          <p:nvPr/>
        </p:nvSpPr>
        <p:spPr>
          <a:xfrm>
            <a:off x="916274" y="109854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INPUT</a:t>
            </a:r>
            <a:endParaRPr lang="en-DE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30CD82-0D28-8907-350F-48EF41FBF936}"/>
              </a:ext>
            </a:extLst>
          </p:cNvPr>
          <p:cNvSpPr/>
          <p:nvPr/>
        </p:nvSpPr>
        <p:spPr>
          <a:xfrm>
            <a:off x="831268" y="6428934"/>
            <a:ext cx="1466086" cy="30190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solidFill>
                  <a:schemeClr val="bg1"/>
                </a:solidFill>
              </a:rPr>
              <a:t>AI powered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E71C960-3DBF-9425-CFFB-280D71F9D53C}"/>
              </a:ext>
            </a:extLst>
          </p:cNvPr>
          <p:cNvSpPr/>
          <p:nvPr/>
        </p:nvSpPr>
        <p:spPr>
          <a:xfrm>
            <a:off x="831268" y="6058571"/>
            <a:ext cx="1466086" cy="3019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solidFill>
                  <a:schemeClr val="bg1"/>
                </a:solidFill>
              </a:rPr>
              <a:t>No AI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4196BE-FB56-C608-867E-D1B8335F47C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20768" y="2536163"/>
            <a:ext cx="0" cy="938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D7EA72A-2DA9-EC34-CA7D-999427BB570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210267" y="3931514"/>
            <a:ext cx="7689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E86A393-E281-43B8-8358-671E75603F8B}"/>
              </a:ext>
            </a:extLst>
          </p:cNvPr>
          <p:cNvCxnSpPr>
            <a:cxnSpLocks/>
          </p:cNvCxnSpPr>
          <p:nvPr/>
        </p:nvCxnSpPr>
        <p:spPr>
          <a:xfrm>
            <a:off x="4445327" y="3946432"/>
            <a:ext cx="7689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4C59CFF-2464-D263-AA3C-B09182F18BB0}"/>
              </a:ext>
            </a:extLst>
          </p:cNvPr>
          <p:cNvCxnSpPr>
            <a:cxnSpLocks/>
          </p:cNvCxnSpPr>
          <p:nvPr/>
        </p:nvCxnSpPr>
        <p:spPr>
          <a:xfrm>
            <a:off x="6680387" y="3946432"/>
            <a:ext cx="7689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F7BFDD-02CF-1619-7360-3702E6A28BF9}"/>
              </a:ext>
            </a:extLst>
          </p:cNvPr>
          <p:cNvCxnSpPr>
            <a:cxnSpLocks/>
          </p:cNvCxnSpPr>
          <p:nvPr/>
        </p:nvCxnSpPr>
        <p:spPr>
          <a:xfrm>
            <a:off x="8915447" y="3931513"/>
            <a:ext cx="7689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A07088A-8A8B-5FC9-2FC9-DED3D42C09A2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10417464" y="4388714"/>
            <a:ext cx="0" cy="12127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BFF62E6-16B5-7EE6-7793-135CF975D275}"/>
              </a:ext>
            </a:extLst>
          </p:cNvPr>
          <p:cNvSpPr txBox="1"/>
          <p:nvPr/>
        </p:nvSpPr>
        <p:spPr>
          <a:xfrm>
            <a:off x="3483975" y="774533"/>
            <a:ext cx="6004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400" dirty="0"/>
              <a:t>Technical Architecture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037B5DE-8876-C72D-A110-987467F4B5DC}"/>
              </a:ext>
            </a:extLst>
          </p:cNvPr>
          <p:cNvSpPr txBox="1"/>
          <p:nvPr/>
        </p:nvSpPr>
        <p:spPr>
          <a:xfrm>
            <a:off x="8079494" y="5797080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</a:t>
            </a:r>
            <a:endParaRPr lang="en-DE" dirty="0">
              <a:ln w="0"/>
              <a:solidFill>
                <a:srgbClr val="FFC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605A8B6-A7B8-F80D-F913-BF1900C9AF7B}"/>
              </a:ext>
            </a:extLst>
          </p:cNvPr>
          <p:cNvSpPr txBox="1"/>
          <p:nvPr/>
        </p:nvSpPr>
        <p:spPr>
          <a:xfrm>
            <a:off x="2628239" y="4431749"/>
            <a:ext cx="2165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Converting of text to meaning in vector space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5871FB-8804-B67B-3CB2-825FC4920710}"/>
              </a:ext>
            </a:extLst>
          </p:cNvPr>
          <p:cNvSpPr txBox="1"/>
          <p:nvPr/>
        </p:nvSpPr>
        <p:spPr>
          <a:xfrm>
            <a:off x="4864524" y="2758343"/>
            <a:ext cx="216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Storing of vectors in own vector database</a:t>
            </a:r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A7FA6A5-21E4-8F61-5461-FA501BA34272}"/>
              </a:ext>
            </a:extLst>
          </p:cNvPr>
          <p:cNvSpPr txBox="1"/>
          <p:nvPr/>
        </p:nvSpPr>
        <p:spPr>
          <a:xfrm>
            <a:off x="6938802" y="4467918"/>
            <a:ext cx="2487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Retrieving best matching chunks by similarity search</a:t>
            </a:r>
            <a:endParaRPr lang="en-DE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104AC9F-67F7-C7D2-5172-DF4A416C64DF}"/>
              </a:ext>
            </a:extLst>
          </p:cNvPr>
          <p:cNvSpPr txBox="1"/>
          <p:nvPr/>
        </p:nvSpPr>
        <p:spPr>
          <a:xfrm>
            <a:off x="9196801" y="2503346"/>
            <a:ext cx="2424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Connecting research framework and retrieved chunks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7141581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860</TotalTime>
  <Words>70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Parcel</vt:lpstr>
      <vt:lpstr>AI Research Paper Summarizer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Fee Pieper</dc:creator>
  <cp:lastModifiedBy>Fee Pieper</cp:lastModifiedBy>
  <cp:revision>5</cp:revision>
  <dcterms:created xsi:type="dcterms:W3CDTF">2025-10-16T19:07:13Z</dcterms:created>
  <dcterms:modified xsi:type="dcterms:W3CDTF">2025-10-17T09:28:11Z</dcterms:modified>
</cp:coreProperties>
</file>