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16/10/2022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GT" dirty="0">
                <a:solidFill>
                  <a:schemeClr val="tx1"/>
                </a:solidFill>
              </a:rPr>
              <a:t>José Fabian Aragon Elias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>
                <a:solidFill>
                  <a:schemeClr val="tx1"/>
                </a:solidFill>
              </a:rPr>
              <a:t>16/10/2022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Como programar para una diferente aplicación.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Las diferentes aplicaciones que se pueden realizar programando aunque todavía es muy básico.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solidFill>
                  <a:schemeClr val="tx1"/>
                </a:solidFill>
              </a:rPr>
              <a:t>Saber que si existe como una formula especifica como para cada función?, porque así seria mas fácil aplicarlas a mi criterio.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A15707A-25DE-7D35-CC93-7D33628D59BB}"/>
              </a:ext>
            </a:extLst>
          </p:cNvPr>
          <p:cNvSpPr/>
          <p:nvPr/>
        </p:nvSpPr>
        <p:spPr>
          <a:xfrm>
            <a:off x="10842716" y="3526967"/>
            <a:ext cx="812361" cy="7709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F5435778-A611-5FFB-6424-8367C06B44F5}"/>
              </a:ext>
            </a:extLst>
          </p:cNvPr>
          <p:cNvSpPr/>
          <p:nvPr/>
        </p:nvSpPr>
        <p:spPr>
          <a:xfrm>
            <a:off x="242717" y="31639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2EC51BBE-1641-48C5-8E85-13C1D82D1362}"/>
              </a:ext>
            </a:extLst>
          </p:cNvPr>
          <p:cNvSpPr/>
          <p:nvPr/>
        </p:nvSpPr>
        <p:spPr>
          <a:xfrm>
            <a:off x="244240" y="350363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5F49E1A-95CC-DE89-A64D-B78226C8408D}"/>
              </a:ext>
            </a:extLst>
          </p:cNvPr>
          <p:cNvSpPr/>
          <p:nvPr/>
        </p:nvSpPr>
        <p:spPr>
          <a:xfrm>
            <a:off x="234500" y="3822863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D6D94CB-A3AE-E6B5-C356-2C9628E33332}"/>
              </a:ext>
            </a:extLst>
          </p:cNvPr>
          <p:cNvSpPr/>
          <p:nvPr/>
        </p:nvSpPr>
        <p:spPr>
          <a:xfrm>
            <a:off x="242717" y="416821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3D5CAF0-F412-F889-B2B6-DB91EDD96C33}"/>
              </a:ext>
            </a:extLst>
          </p:cNvPr>
          <p:cNvSpPr/>
          <p:nvPr/>
        </p:nvSpPr>
        <p:spPr>
          <a:xfrm>
            <a:off x="3370509" y="3145832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358328B4-1213-6ADA-EECC-FBB889FC1E17}"/>
              </a:ext>
            </a:extLst>
          </p:cNvPr>
          <p:cNvSpPr/>
          <p:nvPr/>
        </p:nvSpPr>
        <p:spPr>
          <a:xfrm>
            <a:off x="3360231" y="347652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743A037-396A-67D1-3EA7-E3519878992A}"/>
              </a:ext>
            </a:extLst>
          </p:cNvPr>
          <p:cNvSpPr/>
          <p:nvPr/>
        </p:nvSpPr>
        <p:spPr>
          <a:xfrm>
            <a:off x="3370363" y="414306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AEBB6657-F531-EBAF-1C90-3E101B3D695B}"/>
              </a:ext>
            </a:extLst>
          </p:cNvPr>
          <p:cNvSpPr/>
          <p:nvPr/>
        </p:nvSpPr>
        <p:spPr>
          <a:xfrm>
            <a:off x="6042918" y="315045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FD10D1D-8B09-AE9C-1757-6B69649B5A5F}"/>
              </a:ext>
            </a:extLst>
          </p:cNvPr>
          <p:cNvSpPr/>
          <p:nvPr/>
        </p:nvSpPr>
        <p:spPr>
          <a:xfrm>
            <a:off x="6042918" y="3506599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B68CB3B6-4B1D-6F8D-58B9-86BE1512F9A3}"/>
              </a:ext>
            </a:extLst>
          </p:cNvPr>
          <p:cNvSpPr/>
          <p:nvPr/>
        </p:nvSpPr>
        <p:spPr>
          <a:xfrm>
            <a:off x="6026092" y="2779266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47CA2B1-BFFC-7FF2-455D-C86E996B1F86}"/>
              </a:ext>
            </a:extLst>
          </p:cNvPr>
          <p:cNvSpPr/>
          <p:nvPr/>
        </p:nvSpPr>
        <p:spPr>
          <a:xfrm>
            <a:off x="3373410" y="3807210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77BD2156-6E1A-680F-5D99-00AF11975BE2}"/>
              </a:ext>
            </a:extLst>
          </p:cNvPr>
          <p:cNvSpPr/>
          <p:nvPr/>
        </p:nvSpPr>
        <p:spPr>
          <a:xfrm>
            <a:off x="3380787" y="2802381"/>
            <a:ext cx="457973" cy="470481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JOSE FABIAN ARAGON ELIAS</cp:lastModifiedBy>
  <cp:revision>4</cp:revision>
  <dcterms:created xsi:type="dcterms:W3CDTF">2022-06-15T21:33:47Z</dcterms:created>
  <dcterms:modified xsi:type="dcterms:W3CDTF">2022-10-16T23:51:30Z</dcterms:modified>
</cp:coreProperties>
</file>