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21/10/2022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usar los vectores.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Que los vectores a la hora de la creación de un programa sirven para realizar diferentes programas.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me quedan dudas.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AEBB6657-F531-EBAF-1C90-3E101B3D695B}"/>
              </a:ext>
            </a:extLst>
          </p:cNvPr>
          <p:cNvSpPr/>
          <p:nvPr/>
        </p:nvSpPr>
        <p:spPr>
          <a:xfrm>
            <a:off x="6042918" y="315045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FD10D1D-8B09-AE9C-1757-6B69649B5A5F}"/>
              </a:ext>
            </a:extLst>
          </p:cNvPr>
          <p:cNvSpPr/>
          <p:nvPr/>
        </p:nvSpPr>
        <p:spPr>
          <a:xfrm>
            <a:off x="6042918" y="35065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8CB3B6-4B1D-6F8D-58B9-86BE1512F9A3}"/>
              </a:ext>
            </a:extLst>
          </p:cNvPr>
          <p:cNvSpPr/>
          <p:nvPr/>
        </p:nvSpPr>
        <p:spPr>
          <a:xfrm>
            <a:off x="6026092" y="277926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323470-6FD4-39D8-C4A0-F29E45585843}"/>
              </a:ext>
            </a:extLst>
          </p:cNvPr>
          <p:cNvSpPr/>
          <p:nvPr/>
        </p:nvSpPr>
        <p:spPr>
          <a:xfrm>
            <a:off x="3353716" y="3824594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866F130-9CD7-D302-FB6B-F0CCD7B05639}"/>
              </a:ext>
            </a:extLst>
          </p:cNvPr>
          <p:cNvSpPr/>
          <p:nvPr/>
        </p:nvSpPr>
        <p:spPr>
          <a:xfrm>
            <a:off x="3367163" y="280434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4</cp:revision>
  <dcterms:created xsi:type="dcterms:W3CDTF">2022-06-15T21:33:47Z</dcterms:created>
  <dcterms:modified xsi:type="dcterms:W3CDTF">2022-10-21T17:36:51Z</dcterms:modified>
</cp:coreProperties>
</file>