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1/09/2022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1/09/2022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1/09/2022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1/09/2022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1/09/2022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1/09/2022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1/09/2022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GT" dirty="0">
                <a:solidFill>
                  <a:schemeClr val="tx1"/>
                </a:solidFill>
              </a:rPr>
              <a:t>José Fabian Aragon Elias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29/08/2022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Como funciona la abstracción en a la hora de realizar problemas.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Como se aplica el pensamiento computacional en la vida diaria.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No me quedan dudas.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2A15707A-25DE-7D35-CC93-7D33628D59BB}"/>
              </a:ext>
            </a:extLst>
          </p:cNvPr>
          <p:cNvSpPr/>
          <p:nvPr/>
        </p:nvSpPr>
        <p:spPr>
          <a:xfrm>
            <a:off x="10842716" y="3526967"/>
            <a:ext cx="812361" cy="77096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F5435778-A611-5FFB-6424-8367C06B44F5}"/>
              </a:ext>
            </a:extLst>
          </p:cNvPr>
          <p:cNvSpPr/>
          <p:nvPr/>
        </p:nvSpPr>
        <p:spPr>
          <a:xfrm>
            <a:off x="242717" y="3163999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2EC51BBE-1641-48C5-8E85-13C1D82D1362}"/>
              </a:ext>
            </a:extLst>
          </p:cNvPr>
          <p:cNvSpPr/>
          <p:nvPr/>
        </p:nvSpPr>
        <p:spPr>
          <a:xfrm>
            <a:off x="244240" y="3503631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15F49E1A-95CC-DE89-A64D-B78226C8408D}"/>
              </a:ext>
            </a:extLst>
          </p:cNvPr>
          <p:cNvSpPr/>
          <p:nvPr/>
        </p:nvSpPr>
        <p:spPr>
          <a:xfrm>
            <a:off x="234500" y="3822863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8D6D94CB-A3AE-E6B5-C356-2C9628E33332}"/>
              </a:ext>
            </a:extLst>
          </p:cNvPr>
          <p:cNvSpPr/>
          <p:nvPr/>
        </p:nvSpPr>
        <p:spPr>
          <a:xfrm>
            <a:off x="242717" y="4168212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F3D5CAF0-F412-F889-B2B6-DB91EDD96C33}"/>
              </a:ext>
            </a:extLst>
          </p:cNvPr>
          <p:cNvSpPr/>
          <p:nvPr/>
        </p:nvSpPr>
        <p:spPr>
          <a:xfrm>
            <a:off x="3370509" y="3145832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358328B4-1213-6ADA-EECC-FBB889FC1E17}"/>
              </a:ext>
            </a:extLst>
          </p:cNvPr>
          <p:cNvSpPr/>
          <p:nvPr/>
        </p:nvSpPr>
        <p:spPr>
          <a:xfrm>
            <a:off x="3360231" y="3476521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E743A037-396A-67D1-3EA7-E3519878992A}"/>
              </a:ext>
            </a:extLst>
          </p:cNvPr>
          <p:cNvSpPr/>
          <p:nvPr/>
        </p:nvSpPr>
        <p:spPr>
          <a:xfrm>
            <a:off x="3370363" y="4143061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AEBB6657-F531-EBAF-1C90-3E101B3D695B}"/>
              </a:ext>
            </a:extLst>
          </p:cNvPr>
          <p:cNvSpPr/>
          <p:nvPr/>
        </p:nvSpPr>
        <p:spPr>
          <a:xfrm>
            <a:off x="6042918" y="3150456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9FD10D1D-8B09-AE9C-1757-6B69649B5A5F}"/>
              </a:ext>
            </a:extLst>
          </p:cNvPr>
          <p:cNvSpPr/>
          <p:nvPr/>
        </p:nvSpPr>
        <p:spPr>
          <a:xfrm>
            <a:off x="6042918" y="3506599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B68CB3B6-4B1D-6F8D-58B9-86BE1512F9A3}"/>
              </a:ext>
            </a:extLst>
          </p:cNvPr>
          <p:cNvSpPr/>
          <p:nvPr/>
        </p:nvSpPr>
        <p:spPr>
          <a:xfrm>
            <a:off x="6026092" y="2779266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104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JOSE FABIAN ARAGON ELIAS</cp:lastModifiedBy>
  <cp:revision>4</cp:revision>
  <dcterms:created xsi:type="dcterms:W3CDTF">2022-06-15T21:33:47Z</dcterms:created>
  <dcterms:modified xsi:type="dcterms:W3CDTF">2022-09-01T18:57:11Z</dcterms:modified>
</cp:coreProperties>
</file>