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14/09/2022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18/09/2022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En que se basa y como funciona la notación de Big O.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en diferentes situaciones se puede hacer una evaluación de soluciones para así buscar la forma mas eficiente.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2022-09-15T03:10:14Z</dcterms:modified>
</cp:coreProperties>
</file>