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58" r:id="rId8"/>
    <p:sldId id="259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DCB5E-8DB5-564F-9E50-623CF45B1513}" v="1" dt="2022-10-25T10:18:4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0520F-F542-6E1D-38CB-44888E9B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de cas : Cabinet médical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86D48-6B40-14EE-F033-E01A23803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Gestion de risques</a:t>
            </a:r>
          </a:p>
          <a:p>
            <a:endParaRPr lang="fr-FR" dirty="0"/>
          </a:p>
          <a:p>
            <a:r>
              <a:rPr lang="fr-FR" dirty="0"/>
              <a:t>COLLIGNON Thomas - THITEUX Lucas– BODSON Fabrice</a:t>
            </a:r>
          </a:p>
        </p:txBody>
      </p:sp>
    </p:spTree>
    <p:extLst>
      <p:ext uri="{BB962C8B-B14F-4D97-AF65-F5344CB8AC3E}">
        <p14:creationId xmlns:p14="http://schemas.microsoft.com/office/powerpoint/2010/main" val="398726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F1C14-6323-52B1-263B-2BF419BF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 – la consultation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BEF25-20E2-423D-7897-9976F011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médecin télécharge le dossier médical du patient, peut le modifier et le déposer sur la plateforme nationale</a:t>
            </a:r>
          </a:p>
          <a:p>
            <a:r>
              <a:rPr lang="fr-FR" dirty="0"/>
              <a:t>Le médecin peut consulter un confrère pour obtenir son expertise</a:t>
            </a:r>
          </a:p>
        </p:txBody>
      </p:sp>
    </p:spTree>
    <p:extLst>
      <p:ext uri="{BB962C8B-B14F-4D97-AF65-F5344CB8AC3E}">
        <p14:creationId xmlns:p14="http://schemas.microsoft.com/office/powerpoint/2010/main" val="37243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1E2B1-BB79-FD96-9D32-06146EC6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DFD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2EEAA4-8075-2AC9-BD21-3EA526EE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685800"/>
            <a:ext cx="8261131" cy="55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FC0D-31AB-1D42-2FE9-7701A7C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FFA45-26B5-2162-76F8-4117BA8E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User story</a:t>
            </a:r>
          </a:p>
          <a:p>
            <a:r>
              <a:rPr lang="fr-FR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36145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A57D9-8D2A-EE73-5AC2-F53DBECE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Les acteurs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EEADA-42CC-E8E2-6A41-3F20C7D8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Secrétaire</a:t>
            </a:r>
          </a:p>
          <a:p>
            <a:r>
              <a:rPr lang="fr-FR" dirty="0"/>
              <a:t>Médecin</a:t>
            </a:r>
          </a:p>
          <a:p>
            <a:r>
              <a:rPr lang="fr-FR" dirty="0"/>
              <a:t>Confrère médecin externe</a:t>
            </a:r>
          </a:p>
          <a:p>
            <a:r>
              <a:rPr lang="fr-FR" dirty="0"/>
              <a:t>Patient</a:t>
            </a:r>
          </a:p>
          <a:p>
            <a:r>
              <a:rPr lang="fr-FR" dirty="0"/>
              <a:t>Agenda</a:t>
            </a:r>
          </a:p>
          <a:p>
            <a:r>
              <a:rPr lang="fr-FR" dirty="0"/>
              <a:t>Serveur mail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82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9CABD-FE85-17B8-7CB4-F8D0456D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Organisation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E0C40-70DF-6355-CED1-B7302D29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secrétaire gère : </a:t>
            </a:r>
          </a:p>
          <a:p>
            <a:pPr lvl="1"/>
            <a:r>
              <a:rPr lang="fr-FR" dirty="0"/>
              <a:t>La prise de rendez-vous</a:t>
            </a:r>
          </a:p>
          <a:p>
            <a:pPr lvl="1"/>
            <a:r>
              <a:rPr lang="fr-FR" dirty="0"/>
              <a:t>La gestion des informations patient</a:t>
            </a:r>
          </a:p>
          <a:p>
            <a:pPr lvl="1"/>
            <a:r>
              <a:rPr lang="fr-FR" dirty="0"/>
              <a:t>La gestion de l’agenda du médecin</a:t>
            </a:r>
          </a:p>
          <a:p>
            <a:r>
              <a:rPr lang="fr-FR" dirty="0"/>
              <a:t>Ces données sont stockées sur l’ordinateur de la secrétaire</a:t>
            </a:r>
          </a:p>
          <a:p>
            <a:r>
              <a:rPr lang="fr-FR" dirty="0"/>
              <a:t>Le médecin n’a qu’un accès en lecture à l’agenda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192E5-A90B-7C5B-F92A-8DA19C20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Dossier médical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6E0E3-E91C-E298-6781-11DDBC8D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dossiers médicaux sont sur une plateforme externe et non gérée par notre système</a:t>
            </a:r>
          </a:p>
          <a:p>
            <a:r>
              <a:rPr lang="fr-FR" dirty="0"/>
              <a:t>Le médecin les télécharge, modifie et dépose la nouvelle version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10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678D-967C-A686-62D9-0642B1D9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Mail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B5850-6F2D-2A44-81FA-489DB150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à un confrère externe via mail</a:t>
            </a:r>
          </a:p>
          <a:p>
            <a:r>
              <a:rPr lang="fr-FR" dirty="0"/>
              <a:t>Le serveur mail permet la communication </a:t>
            </a:r>
          </a:p>
          <a:p>
            <a:r>
              <a:rPr lang="fr-FR" dirty="0"/>
              <a:t>Permet aussi l’envoi d’un rappel </a:t>
            </a:r>
            <a:r>
              <a:rPr lang="fr-FR"/>
              <a:t>de rendez-vous au </a:t>
            </a:r>
            <a:r>
              <a:rPr lang="fr-FR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28939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9109-5DD7-3D77-32C8-4F120E19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-  Bonus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67548-A8FA-2A3A-9A07-C466A6E6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Plateforme de réservation en ligne</a:t>
            </a:r>
          </a:p>
          <a:p>
            <a:r>
              <a:rPr lang="fr-FR" dirty="0"/>
              <a:t>Wifi salle d’attente -médecin (segmentation patient-cabinet)</a:t>
            </a:r>
          </a:p>
          <a:p>
            <a:r>
              <a:rPr lang="fr-FR" dirty="0"/>
              <a:t>Parking (peut-être)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73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65D04-45FA-2AF2-30ED-6DD9FD7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 – Prise de rendez-vous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CA942-ED67-0F93-A30E-9DDEB88A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patient téléphone pour prendre rendez-vous</a:t>
            </a:r>
          </a:p>
          <a:p>
            <a:r>
              <a:rPr lang="fr-FR" dirty="0"/>
              <a:t>La secrétaire consulte l’agenda et confirme le rendez-vous</a:t>
            </a:r>
          </a:p>
          <a:p>
            <a:r>
              <a:rPr lang="fr-FR" dirty="0"/>
              <a:t>Le patient recevra un rappel via mail plus tard</a:t>
            </a:r>
          </a:p>
        </p:txBody>
      </p:sp>
    </p:spTree>
    <p:extLst>
      <p:ext uri="{BB962C8B-B14F-4D97-AF65-F5344CB8AC3E}">
        <p14:creationId xmlns:p14="http://schemas.microsoft.com/office/powerpoint/2010/main" val="13279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BC0B9-BBDB-9AB5-2125-D59C978B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 – le médecin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3278E-AC32-3EAC-DDA0-398A8692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médecin consulte l’agenda</a:t>
            </a:r>
          </a:p>
          <a:p>
            <a:r>
              <a:rPr lang="fr-FR" dirty="0"/>
              <a:t>Il doit passer par la secrétaire pour modifier un rendez-vous (en cas d’imprévu)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36794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45</TotalTime>
  <Words>241</Words>
  <Application>Microsoft Office PowerPoint</Application>
  <PresentationFormat>Grand écran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Cadrage</vt:lpstr>
      <vt:lpstr>Analyse de cas : Cabinet médical</vt:lpstr>
      <vt:lpstr>Sommaire </vt:lpstr>
      <vt:lpstr>Contexte – Les acteurs </vt:lpstr>
      <vt:lpstr>Contexte – Organisation interne</vt:lpstr>
      <vt:lpstr>Contexte – Dossier médical</vt:lpstr>
      <vt:lpstr>Contexte – Mail</vt:lpstr>
      <vt:lpstr>Contexte -  Bonus</vt:lpstr>
      <vt:lpstr>User story – Prise de rendez-vous</vt:lpstr>
      <vt:lpstr>User story – le médecin</vt:lpstr>
      <vt:lpstr>User story – la consultation</vt:lpstr>
      <vt:lpstr>DFD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cas : Cabinet médical</dc:title>
  <dc:creator>Bodson Fabrice</dc:creator>
  <cp:lastModifiedBy>Bodson Fabrice</cp:lastModifiedBy>
  <cp:revision>2</cp:revision>
  <dcterms:created xsi:type="dcterms:W3CDTF">2022-10-25T10:05:04Z</dcterms:created>
  <dcterms:modified xsi:type="dcterms:W3CDTF">2022-10-25T19:46:58Z</dcterms:modified>
</cp:coreProperties>
</file>