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74" r:id="rId5"/>
    <p:sldId id="268" r:id="rId6"/>
    <p:sldId id="269" r:id="rId7"/>
    <p:sldId id="270" r:id="rId8"/>
    <p:sldId id="271" r:id="rId9"/>
    <p:sldId id="275" r:id="rId10"/>
    <p:sldId id="272" r:id="rId11"/>
    <p:sldId id="273" r:id="rId12"/>
    <p:sldId id="276" r:id="rId13"/>
    <p:sldId id="278" r:id="rId14"/>
    <p:sldId id="277" r:id="rId15"/>
    <p:sldId id="279" r:id="rId16"/>
    <p:sldId id="282" r:id="rId17"/>
    <p:sldId id="280" r:id="rId18"/>
    <p:sldId id="281" r:id="rId19"/>
    <p:sldId id="283" r:id="rId20"/>
    <p:sldId id="28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F4282-718E-422F-A690-D32D5F32B7FA}" v="20" dt="2023-01-11T13:57:5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 autoAdjust="0"/>
    <p:restoredTop sz="96197"/>
  </p:normalViewPr>
  <p:slideViewPr>
    <p:cSldViewPr snapToGrid="0">
      <p:cViewPr>
        <p:scale>
          <a:sx n="75" d="100"/>
          <a:sy n="75" d="100"/>
        </p:scale>
        <p:origin x="100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ollignon" userId="f99f9158a0dc3948" providerId="LiveId" clId="{0CCF4282-718E-422F-A690-D32D5F32B7FA}"/>
    <pc:docChg chg="undo custSel addSld delSld modSld sldOrd">
      <pc:chgData name="Thomas Collignon" userId="f99f9158a0dc3948" providerId="LiveId" clId="{0CCF4282-718E-422F-A690-D32D5F32B7FA}" dt="2023-01-11T14:03:16.649" v="3236" actId="20577"/>
      <pc:docMkLst>
        <pc:docMk/>
      </pc:docMkLst>
      <pc:sldChg chg="modSp mod">
        <pc:chgData name="Thomas Collignon" userId="f99f9158a0dc3948" providerId="LiveId" clId="{0CCF4282-718E-422F-A690-D32D5F32B7FA}" dt="2023-01-11T14:03:16.649" v="3236" actId="20577"/>
        <pc:sldMkLst>
          <pc:docMk/>
          <pc:sldMk cId="3614506553" sldId="257"/>
        </pc:sldMkLst>
        <pc:spChg chg="mod">
          <ac:chgData name="Thomas Collignon" userId="f99f9158a0dc3948" providerId="LiveId" clId="{0CCF4282-718E-422F-A690-D32D5F32B7FA}" dt="2023-01-11T14:03:16.649" v="3236" actId="20577"/>
          <ac:spMkLst>
            <pc:docMk/>
            <pc:sldMk cId="3614506553" sldId="257"/>
            <ac:spMk id="3" creationId="{3B3FFA45-26B5-2162-76F8-4117BA8E5FE2}"/>
          </ac:spMkLst>
        </pc:spChg>
      </pc:sldChg>
      <pc:sldChg chg="del">
        <pc:chgData name="Thomas Collignon" userId="f99f9158a0dc3948" providerId="LiveId" clId="{0CCF4282-718E-422F-A690-D32D5F32B7FA}" dt="2023-01-11T12:21:46.937" v="26" actId="2696"/>
        <pc:sldMkLst>
          <pc:docMk/>
          <pc:sldMk cId="457735314" sldId="258"/>
        </pc:sldMkLst>
      </pc:sldChg>
      <pc:sldChg chg="del">
        <pc:chgData name="Thomas Collignon" userId="f99f9158a0dc3948" providerId="LiveId" clId="{0CCF4282-718E-422F-A690-D32D5F32B7FA}" dt="2023-01-11T12:21:35.537" v="24" actId="2696"/>
        <pc:sldMkLst>
          <pc:docMk/>
          <pc:sldMk cId="1327959498" sldId="259"/>
        </pc:sldMkLst>
      </pc:sldChg>
      <pc:sldChg chg="del">
        <pc:chgData name="Thomas Collignon" userId="f99f9158a0dc3948" providerId="LiveId" clId="{0CCF4282-718E-422F-A690-D32D5F32B7FA}" dt="2023-01-11T12:21:31.883" v="23" actId="2696"/>
        <pc:sldMkLst>
          <pc:docMk/>
          <pc:sldMk cId="2428367948" sldId="260"/>
        </pc:sldMkLst>
      </pc:sldChg>
      <pc:sldChg chg="del ord">
        <pc:chgData name="Thomas Collignon" userId="f99f9158a0dc3948" providerId="LiveId" clId="{0CCF4282-718E-422F-A690-D32D5F32B7FA}" dt="2023-01-11T12:21:23.021" v="22" actId="2696"/>
        <pc:sldMkLst>
          <pc:docMk/>
          <pc:sldMk cId="3724332536" sldId="261"/>
        </pc:sldMkLst>
      </pc:sldChg>
      <pc:sldChg chg="add del">
        <pc:chgData name="Thomas Collignon" userId="f99f9158a0dc3948" providerId="LiveId" clId="{0CCF4282-718E-422F-A690-D32D5F32B7FA}" dt="2023-01-11T12:27:11.057" v="89" actId="2696"/>
        <pc:sldMkLst>
          <pc:docMk/>
          <pc:sldMk cId="2622822508" sldId="262"/>
        </pc:sldMkLst>
      </pc:sldChg>
      <pc:sldChg chg="del">
        <pc:chgData name="Thomas Collignon" userId="f99f9158a0dc3948" providerId="LiveId" clId="{0CCF4282-718E-422F-A690-D32D5F32B7FA}" dt="2023-01-11T12:27:49.159" v="175" actId="2696"/>
        <pc:sldMkLst>
          <pc:docMk/>
          <pc:sldMk cId="3805258587" sldId="263"/>
        </pc:sldMkLst>
      </pc:sldChg>
      <pc:sldChg chg="del">
        <pc:chgData name="Thomas Collignon" userId="f99f9158a0dc3948" providerId="LiveId" clId="{0CCF4282-718E-422F-A690-D32D5F32B7FA}" dt="2023-01-11T12:21:17.577" v="21" actId="2696"/>
        <pc:sldMkLst>
          <pc:docMk/>
          <pc:sldMk cId="3249351071" sldId="264"/>
        </pc:sldMkLst>
      </pc:sldChg>
      <pc:sldChg chg="del">
        <pc:chgData name="Thomas Collignon" userId="f99f9158a0dc3948" providerId="LiveId" clId="{0CCF4282-718E-422F-A690-D32D5F32B7FA}" dt="2023-01-11T12:28:20.898" v="179" actId="2696"/>
        <pc:sldMkLst>
          <pc:docMk/>
          <pc:sldMk cId="1025106382" sldId="265"/>
        </pc:sldMkLst>
      </pc:sldChg>
      <pc:sldChg chg="modSp del mod">
        <pc:chgData name="Thomas Collignon" userId="f99f9158a0dc3948" providerId="LiveId" clId="{0CCF4282-718E-422F-A690-D32D5F32B7FA}" dt="2023-01-11T12:28:37.832" v="183" actId="2696"/>
        <pc:sldMkLst>
          <pc:docMk/>
          <pc:sldMk cId="2893916573" sldId="266"/>
        </pc:sldMkLst>
        <pc:spChg chg="mod">
          <ac:chgData name="Thomas Collignon" userId="f99f9158a0dc3948" providerId="LiveId" clId="{0CCF4282-718E-422F-A690-D32D5F32B7FA}" dt="2023-01-11T12:28:33.360" v="182" actId="21"/>
          <ac:spMkLst>
            <pc:docMk/>
            <pc:sldMk cId="2893916573" sldId="266"/>
            <ac:spMk id="3" creationId="{B7EB5850-6F2D-2A44-81FA-489DB150141B}"/>
          </ac:spMkLst>
        </pc:spChg>
      </pc:sldChg>
      <pc:sldChg chg="modSp new mod">
        <pc:chgData name="Thomas Collignon" userId="f99f9158a0dc3948" providerId="LiveId" clId="{0CCF4282-718E-422F-A690-D32D5F32B7FA}" dt="2023-01-11T12:37:03.376" v="685" actId="20577"/>
        <pc:sldMkLst>
          <pc:docMk/>
          <pc:sldMk cId="4185681842" sldId="267"/>
        </pc:sldMkLst>
        <pc:spChg chg="mod">
          <ac:chgData name="Thomas Collignon" userId="f99f9158a0dc3948" providerId="LiveId" clId="{0CCF4282-718E-422F-A690-D32D5F32B7FA}" dt="2023-01-11T12:23:34.222" v="84" actId="20577"/>
          <ac:spMkLst>
            <pc:docMk/>
            <pc:sldMk cId="4185681842" sldId="267"/>
            <ac:spMk id="2" creationId="{E9FF8487-E4AC-EF55-C835-0099533F38A2}"/>
          </ac:spMkLst>
        </pc:spChg>
        <pc:spChg chg="mod">
          <ac:chgData name="Thomas Collignon" userId="f99f9158a0dc3948" providerId="LiveId" clId="{0CCF4282-718E-422F-A690-D32D5F32B7FA}" dt="2023-01-11T12:37:03.376" v="685" actId="20577"/>
          <ac:spMkLst>
            <pc:docMk/>
            <pc:sldMk cId="4185681842" sldId="267"/>
            <ac:spMk id="3" creationId="{5B2233B8-A808-9984-E012-33F0248BC73A}"/>
          </ac:spMkLst>
        </pc:spChg>
      </pc:sldChg>
      <pc:sldChg chg="addSp delSp modSp new mod setBg">
        <pc:chgData name="Thomas Collignon" userId="f99f9158a0dc3948" providerId="LiveId" clId="{0CCF4282-718E-422F-A690-D32D5F32B7FA}" dt="2023-01-11T12:47:25.134" v="901" actId="1076"/>
        <pc:sldMkLst>
          <pc:docMk/>
          <pc:sldMk cId="2624372911" sldId="268"/>
        </pc:sldMkLst>
        <pc:spChg chg="mod">
          <ac:chgData name="Thomas Collignon" userId="f99f9158a0dc3948" providerId="LiveId" clId="{0CCF4282-718E-422F-A690-D32D5F32B7FA}" dt="2023-01-11T12:47:25.134" v="901" actId="1076"/>
          <ac:spMkLst>
            <pc:docMk/>
            <pc:sldMk cId="2624372911" sldId="268"/>
            <ac:spMk id="2" creationId="{A7E81BDF-CBF9-BFC7-7B01-05D0DEDE79E5}"/>
          </ac:spMkLst>
        </pc:spChg>
        <pc:spChg chg="del">
          <ac:chgData name="Thomas Collignon" userId="f99f9158a0dc3948" providerId="LiveId" clId="{0CCF4282-718E-422F-A690-D32D5F32B7FA}" dt="2023-01-11T12:38:28.929" v="686"/>
          <ac:spMkLst>
            <pc:docMk/>
            <pc:sldMk cId="2624372911" sldId="268"/>
            <ac:spMk id="3" creationId="{32B72272-1146-B18B-7999-EB9484346B17}"/>
          </ac:spMkLst>
        </pc:spChg>
        <pc:spChg chg="add del mod">
          <ac:chgData name="Thomas Collignon" userId="f99f9158a0dc3948" providerId="LiveId" clId="{0CCF4282-718E-422F-A690-D32D5F32B7FA}" dt="2023-01-11T12:44:49.797" v="882" actId="478"/>
          <ac:spMkLst>
            <pc:docMk/>
            <pc:sldMk cId="2624372911" sldId="268"/>
            <ac:spMk id="8" creationId="{D3391691-34B6-3028-3C6C-BFA0341935D3}"/>
          </ac:spMkLst>
        </pc:spChg>
        <pc:picChg chg="add mod">
          <ac:chgData name="Thomas Collignon" userId="f99f9158a0dc3948" providerId="LiveId" clId="{0CCF4282-718E-422F-A690-D32D5F32B7FA}" dt="2023-01-11T12:46:51.420" v="894" actId="14100"/>
          <ac:picMkLst>
            <pc:docMk/>
            <pc:sldMk cId="2624372911" sldId="268"/>
            <ac:picMk id="4" creationId="{5FF4C38B-C5F3-AE30-6824-81817727E37A}"/>
          </ac:picMkLst>
        </pc:picChg>
      </pc:sldChg>
      <pc:sldChg chg="addSp delSp modSp new mod setBg">
        <pc:chgData name="Thomas Collignon" userId="f99f9158a0dc3948" providerId="LiveId" clId="{0CCF4282-718E-422F-A690-D32D5F32B7FA}" dt="2023-01-11T12:46:13.527" v="888" actId="1076"/>
        <pc:sldMkLst>
          <pc:docMk/>
          <pc:sldMk cId="2204825953" sldId="269"/>
        </pc:sldMkLst>
        <pc:spChg chg="add del mod">
          <ac:chgData name="Thomas Collignon" userId="f99f9158a0dc3948" providerId="LiveId" clId="{0CCF4282-718E-422F-A690-D32D5F32B7FA}" dt="2023-01-11T12:42:10.637" v="732" actId="26606"/>
          <ac:spMkLst>
            <pc:docMk/>
            <pc:sldMk cId="2204825953" sldId="269"/>
            <ac:spMk id="2" creationId="{C600E4CB-D7E1-1E54-4A78-CEDA050AFEF4}"/>
          </ac:spMkLst>
        </pc:spChg>
        <pc:spChg chg="del">
          <ac:chgData name="Thomas Collignon" userId="f99f9158a0dc3948" providerId="LiveId" clId="{0CCF4282-718E-422F-A690-D32D5F32B7FA}" dt="2023-01-11T12:41:29.064" v="723"/>
          <ac:spMkLst>
            <pc:docMk/>
            <pc:sldMk cId="2204825953" sldId="269"/>
            <ac:spMk id="3" creationId="{1D19FE71-5747-5AFD-0736-99645A41374D}"/>
          </ac:spMkLst>
        </pc:spChg>
        <pc:spChg chg="add del">
          <ac:chgData name="Thomas Collignon" userId="f99f9158a0dc3948" providerId="LiveId" clId="{0CCF4282-718E-422F-A690-D32D5F32B7FA}" dt="2023-01-11T12:42:10.637" v="732" actId="26606"/>
          <ac:spMkLst>
            <pc:docMk/>
            <pc:sldMk cId="2204825953" sldId="269"/>
            <ac:spMk id="13" creationId="{1F9A0C1C-8ABC-401B-8FE9-AC9327C4C587}"/>
          </ac:spMkLst>
        </pc:spChg>
        <pc:spChg chg="add del">
          <ac:chgData name="Thomas Collignon" userId="f99f9158a0dc3948" providerId="LiveId" clId="{0CCF4282-718E-422F-A690-D32D5F32B7FA}" dt="2023-01-11T12:42:10.637" v="732" actId="26606"/>
          <ac:spMkLst>
            <pc:docMk/>
            <pc:sldMk cId="2204825953" sldId="269"/>
            <ac:spMk id="15" creationId="{BA5783C3-2F96-40A7-A24F-30CB07AA3928}"/>
          </ac:spMkLst>
        </pc:spChg>
        <pc:spChg chg="add del">
          <ac:chgData name="Thomas Collignon" userId="f99f9158a0dc3948" providerId="LiveId" clId="{0CCF4282-718E-422F-A690-D32D5F32B7FA}" dt="2023-01-11T12:42:10.637" v="732" actId="26606"/>
          <ac:spMkLst>
            <pc:docMk/>
            <pc:sldMk cId="2204825953" sldId="269"/>
            <ac:spMk id="17" creationId="{A9D08DBA-0326-4C4E-ACFB-576F3ABDD2D0}"/>
          </ac:spMkLst>
        </pc:spChg>
        <pc:spChg chg="add del">
          <ac:chgData name="Thomas Collignon" userId="f99f9158a0dc3948" providerId="LiveId" clId="{0CCF4282-718E-422F-A690-D32D5F32B7FA}" dt="2023-01-11T12:42:27.173" v="735" actId="478"/>
          <ac:spMkLst>
            <pc:docMk/>
            <pc:sldMk cId="2204825953" sldId="269"/>
            <ac:spMk id="21" creationId="{9F0DA9D3-6050-CF37-8DCC-A4635C1BB21B}"/>
          </ac:spMkLst>
        </pc:spChg>
        <pc:spChg chg="add del">
          <ac:chgData name="Thomas Collignon" userId="f99f9158a0dc3948" providerId="LiveId" clId="{0CCF4282-718E-422F-A690-D32D5F32B7FA}" dt="2023-01-11T12:42:10.637" v="731" actId="26606"/>
          <ac:spMkLst>
            <pc:docMk/>
            <pc:sldMk cId="2204825953" sldId="269"/>
            <ac:spMk id="22" creationId="{AA6EC888-B85F-410F-B430-06583E94BEEC}"/>
          </ac:spMkLst>
        </pc:spChg>
        <pc:spChg chg="add del">
          <ac:chgData name="Thomas Collignon" userId="f99f9158a0dc3948" providerId="LiveId" clId="{0CCF4282-718E-422F-A690-D32D5F32B7FA}" dt="2023-01-11T12:42:10.637" v="731" actId="26606"/>
          <ac:spMkLst>
            <pc:docMk/>
            <pc:sldMk cId="2204825953" sldId="269"/>
            <ac:spMk id="24" creationId="{9485DA84-CB73-4E5E-9864-2460CE28055D}"/>
          </ac:spMkLst>
        </pc:spChg>
        <pc:spChg chg="add del">
          <ac:chgData name="Thomas Collignon" userId="f99f9158a0dc3948" providerId="LiveId" clId="{0CCF4282-718E-422F-A690-D32D5F32B7FA}" dt="2023-01-11T12:42:10.637" v="731" actId="26606"/>
          <ac:spMkLst>
            <pc:docMk/>
            <pc:sldMk cId="2204825953" sldId="269"/>
            <ac:spMk id="26" creationId="{7D49185E-361A-421B-8F2D-11C7FFC686F0}"/>
          </ac:spMkLst>
        </pc:spChg>
        <pc:spChg chg="add del">
          <ac:chgData name="Thomas Collignon" userId="f99f9158a0dc3948" providerId="LiveId" clId="{0CCF4282-718E-422F-A690-D32D5F32B7FA}" dt="2023-01-11T12:42:10.637" v="731" actId="26606"/>
          <ac:spMkLst>
            <pc:docMk/>
            <pc:sldMk cId="2204825953" sldId="269"/>
            <ac:spMk id="28" creationId="{14B85BAA-C37F-44B4-B427-B4F10EBB4183}"/>
          </ac:spMkLst>
        </pc:spChg>
        <pc:spChg chg="add del">
          <ac:chgData name="Thomas Collignon" userId="f99f9158a0dc3948" providerId="LiveId" clId="{0CCF4282-718E-422F-A690-D32D5F32B7FA}" dt="2023-01-11T12:42:10.637" v="731" actId="26606"/>
          <ac:spMkLst>
            <pc:docMk/>
            <pc:sldMk cId="2204825953" sldId="269"/>
            <ac:spMk id="30" creationId="{EDC4EE06-D7B4-4FAC-A561-38A1C380232A}"/>
          </ac:spMkLst>
        </pc:spChg>
        <pc:spChg chg="add del">
          <ac:chgData name="Thomas Collignon" userId="f99f9158a0dc3948" providerId="LiveId" clId="{0CCF4282-718E-422F-A690-D32D5F32B7FA}" dt="2023-01-11T12:42:10.637" v="731" actId="26606"/>
          <ac:spMkLst>
            <pc:docMk/>
            <pc:sldMk cId="2204825953" sldId="269"/>
            <ac:spMk id="32" creationId="{9018D83B-903C-4782-B1BB-A45164A71F60}"/>
          </ac:spMkLst>
        </pc:spChg>
        <pc:spChg chg="add del">
          <ac:chgData name="Thomas Collignon" userId="f99f9158a0dc3948" providerId="LiveId" clId="{0CCF4282-718E-422F-A690-D32D5F32B7FA}" dt="2023-01-11T12:42:10.637" v="731" actId="26606"/>
          <ac:spMkLst>
            <pc:docMk/>
            <pc:sldMk cId="2204825953" sldId="269"/>
            <ac:spMk id="34" creationId="{8785589A-A5AC-409A-B2A2-24D871B4CEF0}"/>
          </ac:spMkLst>
        </pc:spChg>
        <pc:spChg chg="add mod">
          <ac:chgData name="Thomas Collignon" userId="f99f9158a0dc3948" providerId="LiveId" clId="{0CCF4282-718E-422F-A690-D32D5F32B7FA}" dt="2023-01-11T12:46:13.527" v="888" actId="1076"/>
          <ac:spMkLst>
            <pc:docMk/>
            <pc:sldMk cId="2204825953" sldId="269"/>
            <ac:spMk id="36" creationId="{C600E4CB-D7E1-1E54-4A78-CEDA050AFEF4}"/>
          </ac:spMkLst>
        </pc:spChg>
        <pc:grpChg chg="add del">
          <ac:chgData name="Thomas Collignon" userId="f99f9158a0dc3948" providerId="LiveId" clId="{0CCF4282-718E-422F-A690-D32D5F32B7FA}" dt="2023-01-11T12:42:10.637" v="732" actId="26606"/>
          <ac:grpSpMkLst>
            <pc:docMk/>
            <pc:sldMk cId="2204825953" sldId="269"/>
            <ac:grpSpMk id="9" creationId="{449BC34D-9C23-4D6D-8213-1F471AF85B3F}"/>
          </ac:grpSpMkLst>
        </pc:grpChg>
        <pc:picChg chg="add mod">
          <ac:chgData name="Thomas Collignon" userId="f99f9158a0dc3948" providerId="LiveId" clId="{0CCF4282-718E-422F-A690-D32D5F32B7FA}" dt="2023-01-11T12:46:08.616" v="887" actId="1076"/>
          <ac:picMkLst>
            <pc:docMk/>
            <pc:sldMk cId="2204825953" sldId="269"/>
            <ac:picMk id="4" creationId="{FE075A3F-8133-11D9-4428-46AE1722F27C}"/>
          </ac:picMkLst>
        </pc:picChg>
      </pc:sldChg>
      <pc:sldChg chg="addSp delSp modSp new mod setBg">
        <pc:chgData name="Thomas Collignon" userId="f99f9158a0dc3948" providerId="LiveId" clId="{0CCF4282-718E-422F-A690-D32D5F32B7FA}" dt="2023-01-11T12:48:52.807" v="907" actId="1076"/>
        <pc:sldMkLst>
          <pc:docMk/>
          <pc:sldMk cId="1124779499" sldId="270"/>
        </pc:sldMkLst>
        <pc:spChg chg="mod">
          <ac:chgData name="Thomas Collignon" userId="f99f9158a0dc3948" providerId="LiveId" clId="{0CCF4282-718E-422F-A690-D32D5F32B7FA}" dt="2023-01-11T12:47:43.064" v="904" actId="1076"/>
          <ac:spMkLst>
            <pc:docMk/>
            <pc:sldMk cId="1124779499" sldId="270"/>
            <ac:spMk id="2" creationId="{E881601F-02D5-E645-F2FA-0FEA2394F447}"/>
          </ac:spMkLst>
        </pc:spChg>
        <pc:spChg chg="del">
          <ac:chgData name="Thomas Collignon" userId="f99f9158a0dc3948" providerId="LiveId" clId="{0CCF4282-718E-422F-A690-D32D5F32B7FA}" dt="2023-01-11T12:44:14.589" v="875"/>
          <ac:spMkLst>
            <pc:docMk/>
            <pc:sldMk cId="1124779499" sldId="270"/>
            <ac:spMk id="3" creationId="{8FB130C2-DE76-BAD0-94AF-3A0B0EC567AC}"/>
          </ac:spMkLst>
        </pc:spChg>
        <pc:spChg chg="add del">
          <ac:chgData name="Thomas Collignon" userId="f99f9158a0dc3948" providerId="LiveId" clId="{0CCF4282-718E-422F-A690-D32D5F32B7FA}" dt="2023-01-11T12:44:24.552" v="877" actId="478"/>
          <ac:spMkLst>
            <pc:docMk/>
            <pc:sldMk cId="1124779499" sldId="270"/>
            <ac:spMk id="8" creationId="{D798F4B4-7052-383A-0747-53D13D6D783C}"/>
          </ac:spMkLst>
        </pc:spChg>
        <pc:picChg chg="add del mod">
          <ac:chgData name="Thomas Collignon" userId="f99f9158a0dc3948" providerId="LiveId" clId="{0CCF4282-718E-422F-A690-D32D5F32B7FA}" dt="2023-01-11T12:47:16.146" v="897" actId="478"/>
          <ac:picMkLst>
            <pc:docMk/>
            <pc:sldMk cId="1124779499" sldId="270"/>
            <ac:picMk id="4" creationId="{3CBFF1FD-1CB6-D5CF-678B-1ECC108C5E4A}"/>
          </ac:picMkLst>
        </pc:picChg>
        <pc:picChg chg="add mod">
          <ac:chgData name="Thomas Collignon" userId="f99f9158a0dc3948" providerId="LiveId" clId="{0CCF4282-718E-422F-A690-D32D5F32B7FA}" dt="2023-01-11T12:48:52.807" v="907" actId="1076"/>
          <ac:picMkLst>
            <pc:docMk/>
            <pc:sldMk cId="1124779499" sldId="270"/>
            <ac:picMk id="6" creationId="{DFD9E232-0E65-FF05-B2BA-4855F34CDBA8}"/>
          </ac:picMkLst>
        </pc:picChg>
      </pc:sldChg>
      <pc:sldChg chg="new del">
        <pc:chgData name="Thomas Collignon" userId="f99f9158a0dc3948" providerId="LiveId" clId="{0CCF4282-718E-422F-A690-D32D5F32B7FA}" dt="2023-01-11T12:45:55.765" v="886" actId="2696"/>
        <pc:sldMkLst>
          <pc:docMk/>
          <pc:sldMk cId="1836861299" sldId="271"/>
        </pc:sldMkLst>
      </pc:sldChg>
      <pc:sldChg chg="addSp delSp modSp new mod">
        <pc:chgData name="Thomas Collignon" userId="f99f9158a0dc3948" providerId="LiveId" clId="{0CCF4282-718E-422F-A690-D32D5F32B7FA}" dt="2023-01-11T12:49:49.340" v="914" actId="1076"/>
        <pc:sldMkLst>
          <pc:docMk/>
          <pc:sldMk cId="2761440587" sldId="271"/>
        </pc:sldMkLst>
        <pc:spChg chg="del">
          <ac:chgData name="Thomas Collignon" userId="f99f9158a0dc3948" providerId="LiveId" clId="{0CCF4282-718E-422F-A690-D32D5F32B7FA}" dt="2023-01-11T12:49:31.685" v="910" actId="478"/>
          <ac:spMkLst>
            <pc:docMk/>
            <pc:sldMk cId="2761440587" sldId="271"/>
            <ac:spMk id="2" creationId="{4F1CF91C-562F-627C-D11B-8E9177F33B3B}"/>
          </ac:spMkLst>
        </pc:spChg>
        <pc:spChg chg="del">
          <ac:chgData name="Thomas Collignon" userId="f99f9158a0dc3948" providerId="LiveId" clId="{0CCF4282-718E-422F-A690-D32D5F32B7FA}" dt="2023-01-11T12:49:28.327" v="909" actId="22"/>
          <ac:spMkLst>
            <pc:docMk/>
            <pc:sldMk cId="2761440587" sldId="271"/>
            <ac:spMk id="3" creationId="{86387A97-6993-4BF1-B5BD-510CD6FAC874}"/>
          </ac:spMkLst>
        </pc:spChg>
        <pc:picChg chg="add mod ord">
          <ac:chgData name="Thomas Collignon" userId="f99f9158a0dc3948" providerId="LiveId" clId="{0CCF4282-718E-422F-A690-D32D5F32B7FA}" dt="2023-01-11T12:49:49.340" v="914" actId="1076"/>
          <ac:picMkLst>
            <pc:docMk/>
            <pc:sldMk cId="2761440587" sldId="271"/>
            <ac:picMk id="5" creationId="{7452EBC2-F123-CEBD-C1E7-028508F26F0F}"/>
          </ac:picMkLst>
        </pc:picChg>
      </pc:sldChg>
      <pc:sldChg chg="addSp delSp modSp new mod">
        <pc:chgData name="Thomas Collignon" userId="f99f9158a0dc3948" providerId="LiveId" clId="{0CCF4282-718E-422F-A690-D32D5F32B7FA}" dt="2023-01-11T12:52:41.204" v="934" actId="22"/>
        <pc:sldMkLst>
          <pc:docMk/>
          <pc:sldMk cId="3279932716" sldId="272"/>
        </pc:sldMkLst>
        <pc:spChg chg="mod">
          <ac:chgData name="Thomas Collignon" userId="f99f9158a0dc3948" providerId="LiveId" clId="{0CCF4282-718E-422F-A690-D32D5F32B7FA}" dt="2023-01-11T12:52:15.654" v="928" actId="1076"/>
          <ac:spMkLst>
            <pc:docMk/>
            <pc:sldMk cId="3279932716" sldId="272"/>
            <ac:spMk id="2" creationId="{46D4463C-6616-0E82-D6F8-0EBABFFDC30D}"/>
          </ac:spMkLst>
        </pc:spChg>
        <pc:spChg chg="del">
          <ac:chgData name="Thomas Collignon" userId="f99f9158a0dc3948" providerId="LiveId" clId="{0CCF4282-718E-422F-A690-D32D5F32B7FA}" dt="2023-01-11T12:51:30.998" v="919" actId="478"/>
          <ac:spMkLst>
            <pc:docMk/>
            <pc:sldMk cId="3279932716" sldId="272"/>
            <ac:spMk id="3" creationId="{2FD27CE7-698D-21E0-18E7-FD8D095B961A}"/>
          </ac:spMkLst>
        </pc:spChg>
        <pc:spChg chg="add del">
          <ac:chgData name="Thomas Collignon" userId="f99f9158a0dc3948" providerId="LiveId" clId="{0CCF4282-718E-422F-A690-D32D5F32B7FA}" dt="2023-01-11T12:52:41.204" v="934" actId="22"/>
          <ac:spMkLst>
            <pc:docMk/>
            <pc:sldMk cId="3279932716" sldId="272"/>
            <ac:spMk id="7" creationId="{9ABD891A-BA9B-9226-99BA-F435195658A1}"/>
          </ac:spMkLst>
        </pc:spChg>
        <pc:picChg chg="add mod">
          <ac:chgData name="Thomas Collignon" userId="f99f9158a0dc3948" providerId="LiveId" clId="{0CCF4282-718E-422F-A690-D32D5F32B7FA}" dt="2023-01-11T12:52:33.694" v="932" actId="1076"/>
          <ac:picMkLst>
            <pc:docMk/>
            <pc:sldMk cId="3279932716" sldId="272"/>
            <ac:picMk id="5" creationId="{13E54424-CF1B-4CAA-F149-64416849D379}"/>
          </ac:picMkLst>
        </pc:picChg>
      </pc:sldChg>
      <pc:sldChg chg="addSp delSp modSp new mod">
        <pc:chgData name="Thomas Collignon" userId="f99f9158a0dc3948" providerId="LiveId" clId="{0CCF4282-718E-422F-A690-D32D5F32B7FA}" dt="2023-01-11T12:53:47.265" v="946" actId="1076"/>
        <pc:sldMkLst>
          <pc:docMk/>
          <pc:sldMk cId="699616100" sldId="273"/>
        </pc:sldMkLst>
        <pc:spChg chg="mod">
          <ac:chgData name="Thomas Collignon" userId="f99f9158a0dc3948" providerId="LiveId" clId="{0CCF4282-718E-422F-A690-D32D5F32B7FA}" dt="2023-01-11T12:53:32.736" v="942" actId="1076"/>
          <ac:spMkLst>
            <pc:docMk/>
            <pc:sldMk cId="699616100" sldId="273"/>
            <ac:spMk id="2" creationId="{D1C0B85E-90D8-1E65-C710-6936E3AAF1D1}"/>
          </ac:spMkLst>
        </pc:spChg>
        <pc:spChg chg="del mod">
          <ac:chgData name="Thomas Collignon" userId="f99f9158a0dc3948" providerId="LiveId" clId="{0CCF4282-718E-422F-A690-D32D5F32B7FA}" dt="2023-01-11T12:53:08.158" v="937" actId="478"/>
          <ac:spMkLst>
            <pc:docMk/>
            <pc:sldMk cId="699616100" sldId="273"/>
            <ac:spMk id="3" creationId="{9687DC70-1A53-D520-39A5-BDB7861BDB38}"/>
          </ac:spMkLst>
        </pc:spChg>
        <pc:picChg chg="add mod">
          <ac:chgData name="Thomas Collignon" userId="f99f9158a0dc3948" providerId="LiveId" clId="{0CCF4282-718E-422F-A690-D32D5F32B7FA}" dt="2023-01-11T12:53:47.265" v="946" actId="1076"/>
          <ac:picMkLst>
            <pc:docMk/>
            <pc:sldMk cId="699616100" sldId="273"/>
            <ac:picMk id="4" creationId="{86901235-3017-7972-4C9E-145BCE08C368}"/>
          </ac:picMkLst>
        </pc:picChg>
      </pc:sldChg>
      <pc:sldChg chg="addSp delSp modSp new mod setBg">
        <pc:chgData name="Thomas Collignon" userId="f99f9158a0dc3948" providerId="LiveId" clId="{0CCF4282-718E-422F-A690-D32D5F32B7FA}" dt="2023-01-11T12:54:14.674" v="950" actId="26606"/>
        <pc:sldMkLst>
          <pc:docMk/>
          <pc:sldMk cId="3918612403" sldId="274"/>
        </pc:sldMkLst>
        <pc:spChg chg="mod">
          <ac:chgData name="Thomas Collignon" userId="f99f9158a0dc3948" providerId="LiveId" clId="{0CCF4282-718E-422F-A690-D32D5F32B7FA}" dt="2023-01-11T12:54:14.674" v="950" actId="26606"/>
          <ac:spMkLst>
            <pc:docMk/>
            <pc:sldMk cId="3918612403" sldId="274"/>
            <ac:spMk id="2" creationId="{A0FB1782-9EDA-A0FB-48CA-98E474AA7146}"/>
          </ac:spMkLst>
        </pc:spChg>
        <pc:spChg chg="del">
          <ac:chgData name="Thomas Collignon" userId="f99f9158a0dc3948" providerId="LiveId" clId="{0CCF4282-718E-422F-A690-D32D5F32B7FA}" dt="2023-01-11T12:54:08.729" v="949" actId="478"/>
          <ac:spMkLst>
            <pc:docMk/>
            <pc:sldMk cId="3918612403" sldId="274"/>
            <ac:spMk id="3" creationId="{C87753B9-D537-C819-AB86-D95FE3A40C5E}"/>
          </ac:spMkLst>
        </pc:spChg>
        <pc:spChg chg="add">
          <ac:chgData name="Thomas Collignon" userId="f99f9158a0dc3948" providerId="LiveId" clId="{0CCF4282-718E-422F-A690-D32D5F32B7FA}" dt="2023-01-11T12:54:14.674" v="950" actId="26606"/>
          <ac:spMkLst>
            <pc:docMk/>
            <pc:sldMk cId="3918612403" sldId="274"/>
            <ac:spMk id="11" creationId="{9ECB0E0D-AC1B-4E83-84EA-237BFA20636D}"/>
          </ac:spMkLst>
        </pc:spChg>
        <pc:grpChg chg="add">
          <ac:chgData name="Thomas Collignon" userId="f99f9158a0dc3948" providerId="LiveId" clId="{0CCF4282-718E-422F-A690-D32D5F32B7FA}" dt="2023-01-11T12:54:14.674" v="950" actId="26606"/>
          <ac:grpSpMkLst>
            <pc:docMk/>
            <pc:sldMk cId="3918612403" sldId="274"/>
            <ac:grpSpMk id="7" creationId="{8C89EA62-F38E-4285-A105-C5E1BD360093}"/>
          </ac:grpSpMkLst>
        </pc:grpChg>
        <pc:grpChg chg="add">
          <ac:chgData name="Thomas Collignon" userId="f99f9158a0dc3948" providerId="LiveId" clId="{0CCF4282-718E-422F-A690-D32D5F32B7FA}" dt="2023-01-11T12:54:14.674" v="950" actId="26606"/>
          <ac:grpSpMkLst>
            <pc:docMk/>
            <pc:sldMk cId="3918612403" sldId="274"/>
            <ac:grpSpMk id="13" creationId="{D6DCB3B1-E1A7-4510-831B-77C8EFF566AC}"/>
          </ac:grpSpMkLst>
        </pc:grpChg>
        <pc:cxnChg chg="add">
          <ac:chgData name="Thomas Collignon" userId="f99f9158a0dc3948" providerId="LiveId" clId="{0CCF4282-718E-422F-A690-D32D5F32B7FA}" dt="2023-01-11T12:54:14.674" v="950" actId="26606"/>
          <ac:cxnSpMkLst>
            <pc:docMk/>
            <pc:sldMk cId="3918612403" sldId="274"/>
            <ac:cxnSpMk id="17" creationId="{6116DDC6-8F07-46CC-8751-E5C9346B2A08}"/>
          </ac:cxnSpMkLst>
        </pc:cxnChg>
      </pc:sldChg>
      <pc:sldChg chg="addSp delSp modSp new mod setBg">
        <pc:chgData name="Thomas Collignon" userId="f99f9158a0dc3948" providerId="LiveId" clId="{0CCF4282-718E-422F-A690-D32D5F32B7FA}" dt="2023-01-11T12:54:42.646" v="954" actId="26606"/>
        <pc:sldMkLst>
          <pc:docMk/>
          <pc:sldMk cId="3364464299" sldId="275"/>
        </pc:sldMkLst>
        <pc:spChg chg="mod">
          <ac:chgData name="Thomas Collignon" userId="f99f9158a0dc3948" providerId="LiveId" clId="{0CCF4282-718E-422F-A690-D32D5F32B7FA}" dt="2023-01-11T12:54:42.646" v="954" actId="26606"/>
          <ac:spMkLst>
            <pc:docMk/>
            <pc:sldMk cId="3364464299" sldId="275"/>
            <ac:spMk id="2" creationId="{1C0B15BF-3B7B-314A-BB07-8E47568CA02F}"/>
          </ac:spMkLst>
        </pc:spChg>
        <pc:spChg chg="del">
          <ac:chgData name="Thomas Collignon" userId="f99f9158a0dc3948" providerId="LiveId" clId="{0CCF4282-718E-422F-A690-D32D5F32B7FA}" dt="2023-01-11T12:54:24.908" v="952" actId="478"/>
          <ac:spMkLst>
            <pc:docMk/>
            <pc:sldMk cId="3364464299" sldId="275"/>
            <ac:spMk id="3" creationId="{86C490C6-E75C-4AC1-DF76-50DF6EB05BBF}"/>
          </ac:spMkLst>
        </pc:spChg>
        <pc:spChg chg="add">
          <ac:chgData name="Thomas Collignon" userId="f99f9158a0dc3948" providerId="LiveId" clId="{0CCF4282-718E-422F-A690-D32D5F32B7FA}" dt="2023-01-11T12:54:42.646" v="954" actId="26606"/>
          <ac:spMkLst>
            <pc:docMk/>
            <pc:sldMk cId="3364464299" sldId="275"/>
            <ac:spMk id="11" creationId="{CC30DECA-E52C-4D56-96B9-718590A2E68F}"/>
          </ac:spMkLst>
        </pc:spChg>
        <pc:grpChg chg="add">
          <ac:chgData name="Thomas Collignon" userId="f99f9158a0dc3948" providerId="LiveId" clId="{0CCF4282-718E-422F-A690-D32D5F32B7FA}" dt="2023-01-11T12:54:42.646" v="954" actId="26606"/>
          <ac:grpSpMkLst>
            <pc:docMk/>
            <pc:sldMk cId="3364464299" sldId="275"/>
            <ac:grpSpMk id="7" creationId="{8C89EA62-F38E-4285-A105-C5E1BD360093}"/>
          </ac:grpSpMkLst>
        </pc:grpChg>
        <pc:grpChg chg="add">
          <ac:chgData name="Thomas Collignon" userId="f99f9158a0dc3948" providerId="LiveId" clId="{0CCF4282-718E-422F-A690-D32D5F32B7FA}" dt="2023-01-11T12:54:42.646" v="954" actId="26606"/>
          <ac:grpSpMkLst>
            <pc:docMk/>
            <pc:sldMk cId="3364464299" sldId="275"/>
            <ac:grpSpMk id="13" creationId="{7A046A95-1E4D-4EAE-9146-822CF94F0405}"/>
          </ac:grpSpMkLst>
        </pc:grpChg>
      </pc:sldChg>
      <pc:sldChg chg="addSp delSp modSp new mod setBg">
        <pc:chgData name="Thomas Collignon" userId="f99f9158a0dc3948" providerId="LiveId" clId="{0CCF4282-718E-422F-A690-D32D5F32B7FA}" dt="2023-01-11T12:55:30.611" v="960" actId="26606"/>
        <pc:sldMkLst>
          <pc:docMk/>
          <pc:sldMk cId="840484770" sldId="276"/>
        </pc:sldMkLst>
        <pc:spChg chg="mod">
          <ac:chgData name="Thomas Collignon" userId="f99f9158a0dc3948" providerId="LiveId" clId="{0CCF4282-718E-422F-A690-D32D5F32B7FA}" dt="2023-01-11T12:55:30.611" v="960" actId="26606"/>
          <ac:spMkLst>
            <pc:docMk/>
            <pc:sldMk cId="840484770" sldId="276"/>
            <ac:spMk id="2" creationId="{EE439CF0-C6C6-67DC-25DC-88B9E4CD249D}"/>
          </ac:spMkLst>
        </pc:spChg>
        <pc:spChg chg="del">
          <ac:chgData name="Thomas Collignon" userId="f99f9158a0dc3948" providerId="LiveId" clId="{0CCF4282-718E-422F-A690-D32D5F32B7FA}" dt="2023-01-11T12:55:30.611" v="960" actId="26606"/>
          <ac:spMkLst>
            <pc:docMk/>
            <pc:sldMk cId="840484770" sldId="276"/>
            <ac:spMk id="3" creationId="{A001ED20-EBF1-0E36-827F-9E30A1EAAABE}"/>
          </ac:spMkLst>
        </pc:spChg>
        <pc:spChg chg="add">
          <ac:chgData name="Thomas Collignon" userId="f99f9158a0dc3948" providerId="LiveId" clId="{0CCF4282-718E-422F-A690-D32D5F32B7FA}" dt="2023-01-11T12:55:30.611" v="960" actId="26606"/>
          <ac:spMkLst>
            <pc:docMk/>
            <pc:sldMk cId="840484770" sldId="276"/>
            <ac:spMk id="12" creationId="{CC30DECA-E52C-4D56-96B9-718590A2E68F}"/>
          </ac:spMkLst>
        </pc:spChg>
        <pc:grpChg chg="add">
          <ac:chgData name="Thomas Collignon" userId="f99f9158a0dc3948" providerId="LiveId" clId="{0CCF4282-718E-422F-A690-D32D5F32B7FA}" dt="2023-01-11T12:55:30.611" v="960" actId="26606"/>
          <ac:grpSpMkLst>
            <pc:docMk/>
            <pc:sldMk cId="840484770" sldId="276"/>
            <ac:grpSpMk id="8" creationId="{8C89EA62-F38E-4285-A105-C5E1BD360093}"/>
          </ac:grpSpMkLst>
        </pc:grpChg>
        <pc:grpChg chg="add">
          <ac:chgData name="Thomas Collignon" userId="f99f9158a0dc3948" providerId="LiveId" clId="{0CCF4282-718E-422F-A690-D32D5F32B7FA}" dt="2023-01-11T12:55:30.611" v="960" actId="26606"/>
          <ac:grpSpMkLst>
            <pc:docMk/>
            <pc:sldMk cId="840484770" sldId="276"/>
            <ac:grpSpMk id="14" creationId="{7A046A95-1E4D-4EAE-9146-822CF94F0405}"/>
          </ac:grpSpMkLst>
        </pc:grpChg>
      </pc:sldChg>
      <pc:sldChg chg="addSp delSp modSp new mod">
        <pc:chgData name="Thomas Collignon" userId="f99f9158a0dc3948" providerId="LiveId" clId="{0CCF4282-718E-422F-A690-D32D5F32B7FA}" dt="2023-01-11T12:57:09.609" v="968" actId="1076"/>
        <pc:sldMkLst>
          <pc:docMk/>
          <pc:sldMk cId="198341301" sldId="277"/>
        </pc:sldMkLst>
        <pc:spChg chg="mod">
          <ac:chgData name="Thomas Collignon" userId="f99f9158a0dc3948" providerId="LiveId" clId="{0CCF4282-718E-422F-A690-D32D5F32B7FA}" dt="2023-01-11T12:57:04.934" v="967" actId="1076"/>
          <ac:spMkLst>
            <pc:docMk/>
            <pc:sldMk cId="198341301" sldId="277"/>
            <ac:spMk id="2" creationId="{324E36E9-927C-5736-F8BA-A2511CE334C7}"/>
          </ac:spMkLst>
        </pc:spChg>
        <pc:spChg chg="del">
          <ac:chgData name="Thomas Collignon" userId="f99f9158a0dc3948" providerId="LiveId" clId="{0CCF4282-718E-422F-A690-D32D5F32B7FA}" dt="2023-01-11T12:56:33.359" v="962"/>
          <ac:spMkLst>
            <pc:docMk/>
            <pc:sldMk cId="198341301" sldId="277"/>
            <ac:spMk id="3" creationId="{AB129B53-544C-A531-CDFC-0E28BAF715EA}"/>
          </ac:spMkLst>
        </pc:spChg>
        <pc:picChg chg="add mod">
          <ac:chgData name="Thomas Collignon" userId="f99f9158a0dc3948" providerId="LiveId" clId="{0CCF4282-718E-422F-A690-D32D5F32B7FA}" dt="2023-01-11T12:57:09.609" v="968" actId="1076"/>
          <ac:picMkLst>
            <pc:docMk/>
            <pc:sldMk cId="198341301" sldId="277"/>
            <ac:picMk id="6" creationId="{667F234F-94BE-D8EA-F0D0-2C1FB82C1D74}"/>
          </ac:picMkLst>
        </pc:picChg>
      </pc:sldChg>
      <pc:sldChg chg="addSp delSp modSp new mod">
        <pc:chgData name="Thomas Collignon" userId="f99f9158a0dc3948" providerId="LiveId" clId="{0CCF4282-718E-422F-A690-D32D5F32B7FA}" dt="2023-01-11T13:04:17.035" v="1075" actId="20577"/>
        <pc:sldMkLst>
          <pc:docMk/>
          <pc:sldMk cId="1750686719" sldId="278"/>
        </pc:sldMkLst>
        <pc:spChg chg="del">
          <ac:chgData name="Thomas Collignon" userId="f99f9158a0dc3948" providerId="LiveId" clId="{0CCF4282-718E-422F-A690-D32D5F32B7FA}" dt="2023-01-11T13:01:18.769" v="977" actId="478"/>
          <ac:spMkLst>
            <pc:docMk/>
            <pc:sldMk cId="1750686719" sldId="278"/>
            <ac:spMk id="2" creationId="{60606CAB-C630-E019-13D1-5A4C3C6A06DD}"/>
          </ac:spMkLst>
        </pc:spChg>
        <pc:spChg chg="del">
          <ac:chgData name="Thomas Collignon" userId="f99f9158a0dc3948" providerId="LiveId" clId="{0CCF4282-718E-422F-A690-D32D5F32B7FA}" dt="2023-01-11T13:00:16.741" v="970" actId="22"/>
          <ac:spMkLst>
            <pc:docMk/>
            <pc:sldMk cId="1750686719" sldId="278"/>
            <ac:spMk id="3" creationId="{A3EC6DCC-FAC7-1BCC-E2B3-5A11DA09C6AC}"/>
          </ac:spMkLst>
        </pc:spChg>
        <pc:spChg chg="add mod">
          <ac:chgData name="Thomas Collignon" userId="f99f9158a0dc3948" providerId="LiveId" clId="{0CCF4282-718E-422F-A690-D32D5F32B7FA}" dt="2023-01-11T13:04:17.035" v="1075" actId="20577"/>
          <ac:spMkLst>
            <pc:docMk/>
            <pc:sldMk cId="1750686719" sldId="278"/>
            <ac:spMk id="6" creationId="{35EB1529-BBAF-6FAB-BC51-103F614FEEEA}"/>
          </ac:spMkLst>
        </pc:spChg>
        <pc:spChg chg="add mod">
          <ac:chgData name="Thomas Collignon" userId="f99f9158a0dc3948" providerId="LiveId" clId="{0CCF4282-718E-422F-A690-D32D5F32B7FA}" dt="2023-01-11T13:03:52.874" v="1053" actId="1076"/>
          <ac:spMkLst>
            <pc:docMk/>
            <pc:sldMk cId="1750686719" sldId="278"/>
            <ac:spMk id="7" creationId="{162DE3E9-9544-20EB-C6D3-602E414A52DE}"/>
          </ac:spMkLst>
        </pc:spChg>
        <pc:picChg chg="add mod ord">
          <ac:chgData name="Thomas Collignon" userId="f99f9158a0dc3948" providerId="LiveId" clId="{0CCF4282-718E-422F-A690-D32D5F32B7FA}" dt="2023-01-11T13:02:46.026" v="1002" actId="1076"/>
          <ac:picMkLst>
            <pc:docMk/>
            <pc:sldMk cId="1750686719" sldId="278"/>
            <ac:picMk id="5" creationId="{64982A17-5C88-5A92-45B1-B44EDEC63196}"/>
          </ac:picMkLst>
        </pc:picChg>
      </pc:sldChg>
      <pc:sldChg chg="addSp delSp modSp new mod">
        <pc:chgData name="Thomas Collignon" userId="f99f9158a0dc3948" providerId="LiveId" clId="{0CCF4282-718E-422F-A690-D32D5F32B7FA}" dt="2023-01-11T13:20:46.529" v="1189" actId="14100"/>
        <pc:sldMkLst>
          <pc:docMk/>
          <pc:sldMk cId="2554853421" sldId="279"/>
        </pc:sldMkLst>
        <pc:spChg chg="mod">
          <ac:chgData name="Thomas Collignon" userId="f99f9158a0dc3948" providerId="LiveId" clId="{0CCF4282-718E-422F-A690-D32D5F32B7FA}" dt="2023-01-11T13:08:05.139" v="1160" actId="1076"/>
          <ac:spMkLst>
            <pc:docMk/>
            <pc:sldMk cId="2554853421" sldId="279"/>
            <ac:spMk id="2" creationId="{74C44073-6ED4-9BA7-794D-13453223A725}"/>
          </ac:spMkLst>
        </pc:spChg>
        <pc:spChg chg="del mod">
          <ac:chgData name="Thomas Collignon" userId="f99f9158a0dc3948" providerId="LiveId" clId="{0CCF4282-718E-422F-A690-D32D5F32B7FA}" dt="2023-01-11T13:09:36.384" v="1164"/>
          <ac:spMkLst>
            <pc:docMk/>
            <pc:sldMk cId="2554853421" sldId="279"/>
            <ac:spMk id="3" creationId="{56AC0C1A-702A-3950-35CA-914E0019394A}"/>
          </ac:spMkLst>
        </pc:spChg>
        <pc:picChg chg="add mod">
          <ac:chgData name="Thomas Collignon" userId="f99f9158a0dc3948" providerId="LiveId" clId="{0CCF4282-718E-422F-A690-D32D5F32B7FA}" dt="2023-01-11T13:20:46.529" v="1189" actId="14100"/>
          <ac:picMkLst>
            <pc:docMk/>
            <pc:sldMk cId="2554853421" sldId="279"/>
            <ac:picMk id="5" creationId="{1EE9EBFB-3999-8364-365B-85AF1EF42B3C}"/>
          </ac:picMkLst>
        </pc:picChg>
        <pc:picChg chg="add mod">
          <ac:chgData name="Thomas Collignon" userId="f99f9158a0dc3948" providerId="LiveId" clId="{0CCF4282-718E-422F-A690-D32D5F32B7FA}" dt="2023-01-11T13:20:36.426" v="1187" actId="1076"/>
          <ac:picMkLst>
            <pc:docMk/>
            <pc:sldMk cId="2554853421" sldId="279"/>
            <ac:picMk id="7" creationId="{AF1EB954-363A-9651-1E73-F93959C8B107}"/>
          </ac:picMkLst>
        </pc:picChg>
        <pc:picChg chg="add mod">
          <ac:chgData name="Thomas Collignon" userId="f99f9158a0dc3948" providerId="LiveId" clId="{0CCF4282-718E-422F-A690-D32D5F32B7FA}" dt="2023-01-11T13:20:25.588" v="1183" actId="1076"/>
          <ac:picMkLst>
            <pc:docMk/>
            <pc:sldMk cId="2554853421" sldId="279"/>
            <ac:picMk id="1026" creationId="{B05086BC-2D2D-DB73-16DD-E2D022FBD987}"/>
          </ac:picMkLst>
        </pc:picChg>
      </pc:sldChg>
      <pc:sldChg chg="addSp delSp modSp new del mod ord">
        <pc:chgData name="Thomas Collignon" userId="f99f9158a0dc3948" providerId="LiveId" clId="{0CCF4282-718E-422F-A690-D32D5F32B7FA}" dt="2023-01-11T13:15:48.783" v="1174" actId="2696"/>
        <pc:sldMkLst>
          <pc:docMk/>
          <pc:sldMk cId="176181646" sldId="280"/>
        </pc:sldMkLst>
        <pc:spChg chg="del">
          <ac:chgData name="Thomas Collignon" userId="f99f9158a0dc3948" providerId="LiveId" clId="{0CCF4282-718E-422F-A690-D32D5F32B7FA}" dt="2023-01-11T13:15:18.066" v="1171" actId="22"/>
          <ac:spMkLst>
            <pc:docMk/>
            <pc:sldMk cId="176181646" sldId="280"/>
            <ac:spMk id="3" creationId="{5E93F1AD-8348-6221-8585-4676DA667B56}"/>
          </ac:spMkLst>
        </pc:spChg>
        <pc:picChg chg="add mod ord">
          <ac:chgData name="Thomas Collignon" userId="f99f9158a0dc3948" providerId="LiveId" clId="{0CCF4282-718E-422F-A690-D32D5F32B7FA}" dt="2023-01-11T13:15:24.666" v="1173" actId="14100"/>
          <ac:picMkLst>
            <pc:docMk/>
            <pc:sldMk cId="176181646" sldId="280"/>
            <ac:picMk id="5" creationId="{95A56974-5B3E-3059-C416-10860D7E4FB4}"/>
          </ac:picMkLst>
        </pc:picChg>
      </pc:sldChg>
      <pc:sldChg chg="modSp new mod">
        <pc:chgData name="Thomas Collignon" userId="f99f9158a0dc3948" providerId="LiveId" clId="{0CCF4282-718E-422F-A690-D32D5F32B7FA}" dt="2023-01-11T13:46:37.281" v="2998" actId="20577"/>
        <pc:sldMkLst>
          <pc:docMk/>
          <pc:sldMk cId="4064019597" sldId="280"/>
        </pc:sldMkLst>
        <pc:spChg chg="mod">
          <ac:chgData name="Thomas Collignon" userId="f99f9158a0dc3948" providerId="LiveId" clId="{0CCF4282-718E-422F-A690-D32D5F32B7FA}" dt="2023-01-11T13:37:51.750" v="1992" actId="403"/>
          <ac:spMkLst>
            <pc:docMk/>
            <pc:sldMk cId="4064019597" sldId="280"/>
            <ac:spMk id="2" creationId="{041EA558-6D2B-F919-B932-959E87BC0012}"/>
          </ac:spMkLst>
        </pc:spChg>
        <pc:spChg chg="mod">
          <ac:chgData name="Thomas Collignon" userId="f99f9158a0dc3948" providerId="LiveId" clId="{0CCF4282-718E-422F-A690-D32D5F32B7FA}" dt="2023-01-11T13:46:37.281" v="2998" actId="20577"/>
          <ac:spMkLst>
            <pc:docMk/>
            <pc:sldMk cId="4064019597" sldId="280"/>
            <ac:spMk id="3" creationId="{6E3BCB45-715A-01D8-30FD-73A59EB842F4}"/>
          </ac:spMkLst>
        </pc:spChg>
      </pc:sldChg>
      <pc:sldChg chg="addSp delSp modSp new mod setBg">
        <pc:chgData name="Thomas Collignon" userId="f99f9158a0dc3948" providerId="LiveId" clId="{0CCF4282-718E-422F-A690-D32D5F32B7FA}" dt="2023-01-11T13:40:07.431" v="2136" actId="20577"/>
        <pc:sldMkLst>
          <pc:docMk/>
          <pc:sldMk cId="842845224" sldId="281"/>
        </pc:sldMkLst>
        <pc:spChg chg="mod">
          <ac:chgData name="Thomas Collignon" userId="f99f9158a0dc3948" providerId="LiveId" clId="{0CCF4282-718E-422F-A690-D32D5F32B7FA}" dt="2023-01-11T13:40:07.431" v="2136" actId="20577"/>
          <ac:spMkLst>
            <pc:docMk/>
            <pc:sldMk cId="842845224" sldId="281"/>
            <ac:spMk id="2" creationId="{B3DEE53E-1E3E-24B4-5A67-AA826772408D}"/>
          </ac:spMkLst>
        </pc:spChg>
        <pc:spChg chg="del">
          <ac:chgData name="Thomas Collignon" userId="f99f9158a0dc3948" providerId="LiveId" clId="{0CCF4282-718E-422F-A690-D32D5F32B7FA}" dt="2023-01-11T13:39:52.872" v="2104" actId="26606"/>
          <ac:spMkLst>
            <pc:docMk/>
            <pc:sldMk cId="842845224" sldId="281"/>
            <ac:spMk id="3" creationId="{EBC7DE4B-0CDB-E614-8EDB-2B81CF506A2E}"/>
          </ac:spMkLst>
        </pc:spChg>
        <pc:spChg chg="add">
          <ac:chgData name="Thomas Collignon" userId="f99f9158a0dc3948" providerId="LiveId" clId="{0CCF4282-718E-422F-A690-D32D5F32B7FA}" dt="2023-01-11T13:39:52.872" v="2104" actId="26606"/>
          <ac:spMkLst>
            <pc:docMk/>
            <pc:sldMk cId="842845224" sldId="281"/>
            <ac:spMk id="12" creationId="{CC30DECA-E52C-4D56-96B9-718590A2E68F}"/>
          </ac:spMkLst>
        </pc:spChg>
        <pc:grpChg chg="add">
          <ac:chgData name="Thomas Collignon" userId="f99f9158a0dc3948" providerId="LiveId" clId="{0CCF4282-718E-422F-A690-D32D5F32B7FA}" dt="2023-01-11T13:39:52.872" v="2104" actId="26606"/>
          <ac:grpSpMkLst>
            <pc:docMk/>
            <pc:sldMk cId="842845224" sldId="281"/>
            <ac:grpSpMk id="8" creationId="{8C89EA62-F38E-4285-A105-C5E1BD360093}"/>
          </ac:grpSpMkLst>
        </pc:grpChg>
        <pc:grpChg chg="add">
          <ac:chgData name="Thomas Collignon" userId="f99f9158a0dc3948" providerId="LiveId" clId="{0CCF4282-718E-422F-A690-D32D5F32B7FA}" dt="2023-01-11T13:39:52.872" v="2104" actId="26606"/>
          <ac:grpSpMkLst>
            <pc:docMk/>
            <pc:sldMk cId="842845224" sldId="281"/>
            <ac:grpSpMk id="14" creationId="{7A046A95-1E4D-4EAE-9146-822CF94F0405}"/>
          </ac:grpSpMkLst>
        </pc:grpChg>
      </pc:sldChg>
      <pc:sldChg chg="addSp delSp modSp new mod setBg">
        <pc:chgData name="Thomas Collignon" userId="f99f9158a0dc3948" providerId="LiveId" clId="{0CCF4282-718E-422F-A690-D32D5F32B7FA}" dt="2023-01-11T13:39:06.979" v="2064" actId="20577"/>
        <pc:sldMkLst>
          <pc:docMk/>
          <pc:sldMk cId="3213653553" sldId="282"/>
        </pc:sldMkLst>
        <pc:spChg chg="mod">
          <ac:chgData name="Thomas Collignon" userId="f99f9158a0dc3948" providerId="LiveId" clId="{0CCF4282-718E-422F-A690-D32D5F32B7FA}" dt="2023-01-11T13:39:06.979" v="2064" actId="20577"/>
          <ac:spMkLst>
            <pc:docMk/>
            <pc:sldMk cId="3213653553" sldId="282"/>
            <ac:spMk id="2" creationId="{178DAFBC-F182-319E-912A-92E40CDF8673}"/>
          </ac:spMkLst>
        </pc:spChg>
        <pc:spChg chg="del">
          <ac:chgData name="Thomas Collignon" userId="f99f9158a0dc3948" providerId="LiveId" clId="{0CCF4282-718E-422F-A690-D32D5F32B7FA}" dt="2023-01-11T13:38:54.958" v="2041" actId="26606"/>
          <ac:spMkLst>
            <pc:docMk/>
            <pc:sldMk cId="3213653553" sldId="282"/>
            <ac:spMk id="3" creationId="{057F7A91-8627-7C31-8B94-FB30E2ECA8C6}"/>
          </ac:spMkLst>
        </pc:spChg>
        <pc:spChg chg="add">
          <ac:chgData name="Thomas Collignon" userId="f99f9158a0dc3948" providerId="LiveId" clId="{0CCF4282-718E-422F-A690-D32D5F32B7FA}" dt="2023-01-11T13:38:54.958" v="2041" actId="26606"/>
          <ac:spMkLst>
            <pc:docMk/>
            <pc:sldMk cId="3213653553" sldId="282"/>
            <ac:spMk id="12" creationId="{CC30DECA-E52C-4D56-96B9-718590A2E68F}"/>
          </ac:spMkLst>
        </pc:spChg>
        <pc:grpChg chg="add">
          <ac:chgData name="Thomas Collignon" userId="f99f9158a0dc3948" providerId="LiveId" clId="{0CCF4282-718E-422F-A690-D32D5F32B7FA}" dt="2023-01-11T13:38:54.958" v="2041" actId="26606"/>
          <ac:grpSpMkLst>
            <pc:docMk/>
            <pc:sldMk cId="3213653553" sldId="282"/>
            <ac:grpSpMk id="8" creationId="{8C89EA62-F38E-4285-A105-C5E1BD360093}"/>
          </ac:grpSpMkLst>
        </pc:grpChg>
        <pc:grpChg chg="add">
          <ac:chgData name="Thomas Collignon" userId="f99f9158a0dc3948" providerId="LiveId" clId="{0CCF4282-718E-422F-A690-D32D5F32B7FA}" dt="2023-01-11T13:38:54.958" v="2041" actId="26606"/>
          <ac:grpSpMkLst>
            <pc:docMk/>
            <pc:sldMk cId="3213653553" sldId="282"/>
            <ac:grpSpMk id="14" creationId="{7A046A95-1E4D-4EAE-9146-822CF94F0405}"/>
          </ac:grpSpMkLst>
        </pc:grpChg>
      </pc:sldChg>
      <pc:sldChg chg="modSp new mod">
        <pc:chgData name="Thomas Collignon" userId="f99f9158a0dc3948" providerId="LiveId" clId="{0CCF4282-718E-422F-A690-D32D5F32B7FA}" dt="2023-01-11T13:52:53.504" v="3069" actId="1076"/>
        <pc:sldMkLst>
          <pc:docMk/>
          <pc:sldMk cId="3123928315" sldId="283"/>
        </pc:sldMkLst>
        <pc:spChg chg="mod">
          <ac:chgData name="Thomas Collignon" userId="f99f9158a0dc3948" providerId="LiveId" clId="{0CCF4282-718E-422F-A690-D32D5F32B7FA}" dt="2023-01-11T13:52:53.504" v="3069" actId="1076"/>
          <ac:spMkLst>
            <pc:docMk/>
            <pc:sldMk cId="3123928315" sldId="283"/>
            <ac:spMk id="2" creationId="{82C25759-E4E9-6BC4-A86F-DB18EF098B41}"/>
          </ac:spMkLst>
        </pc:spChg>
        <pc:spChg chg="mod">
          <ac:chgData name="Thomas Collignon" userId="f99f9158a0dc3948" providerId="LiveId" clId="{0CCF4282-718E-422F-A690-D32D5F32B7FA}" dt="2023-01-11T13:47:02.026" v="3007" actId="20577"/>
          <ac:spMkLst>
            <pc:docMk/>
            <pc:sldMk cId="3123928315" sldId="283"/>
            <ac:spMk id="3" creationId="{3073D193-6114-ACBA-07E3-F49E1DA64BE3}"/>
          </ac:spMkLst>
        </pc:spChg>
      </pc:sldChg>
      <pc:sldChg chg="addSp delSp modSp new del mod setBg">
        <pc:chgData name="Thomas Collignon" userId="f99f9158a0dc3948" providerId="LiveId" clId="{0CCF4282-718E-422F-A690-D32D5F32B7FA}" dt="2023-01-11T13:53:17.609" v="3071" actId="2696"/>
        <pc:sldMkLst>
          <pc:docMk/>
          <pc:sldMk cId="4055311098" sldId="284"/>
        </pc:sldMkLst>
        <pc:spChg chg="mod">
          <ac:chgData name="Thomas Collignon" userId="f99f9158a0dc3948" providerId="LiveId" clId="{0CCF4282-718E-422F-A690-D32D5F32B7FA}" dt="2023-01-11T13:49:30.847" v="3031" actId="26606"/>
          <ac:spMkLst>
            <pc:docMk/>
            <pc:sldMk cId="4055311098" sldId="284"/>
            <ac:spMk id="2" creationId="{4B4B6410-DB3B-9451-4229-C65CBDA4D0E4}"/>
          </ac:spMkLst>
        </pc:spChg>
        <pc:spChg chg="del">
          <ac:chgData name="Thomas Collignon" userId="f99f9158a0dc3948" providerId="LiveId" clId="{0CCF4282-718E-422F-A690-D32D5F32B7FA}" dt="2023-01-11T13:48:31.223" v="3009" actId="22"/>
          <ac:spMkLst>
            <pc:docMk/>
            <pc:sldMk cId="4055311098" sldId="284"/>
            <ac:spMk id="3" creationId="{48AF31F7-B7C5-CF2A-E9E4-6EBA9779A98D}"/>
          </ac:spMkLst>
        </pc:spChg>
        <pc:spChg chg="add mod">
          <ac:chgData name="Thomas Collignon" userId="f99f9158a0dc3948" providerId="LiveId" clId="{0CCF4282-718E-422F-A690-D32D5F32B7FA}" dt="2023-01-11T13:49:54.787" v="3034" actId="5793"/>
          <ac:spMkLst>
            <pc:docMk/>
            <pc:sldMk cId="4055311098" sldId="284"/>
            <ac:spMk id="9" creationId="{C96788C7-1941-0619-C789-9B71227F614E}"/>
          </ac:spMkLst>
        </pc:spChg>
        <pc:spChg chg="add del">
          <ac:chgData name="Thomas Collignon" userId="f99f9158a0dc3948" providerId="LiveId" clId="{0CCF4282-718E-422F-A690-D32D5F32B7FA}" dt="2023-01-11T13:49:20.771" v="3022" actId="26606"/>
          <ac:spMkLst>
            <pc:docMk/>
            <pc:sldMk cId="4055311098" sldId="284"/>
            <ac:spMk id="11" creationId="{54C735A7-7312-0154-7660-1D4C02D03220}"/>
          </ac:spMkLst>
        </pc:spChg>
        <pc:spChg chg="add del">
          <ac:chgData name="Thomas Collignon" userId="f99f9158a0dc3948" providerId="LiveId" clId="{0CCF4282-718E-422F-A690-D32D5F32B7FA}" dt="2023-01-11T13:49:20.771" v="3022" actId="26606"/>
          <ac:spMkLst>
            <pc:docMk/>
            <pc:sldMk cId="4055311098" sldId="284"/>
            <ac:spMk id="14" creationId="{825E602A-53EB-4CB1-9633-3EC058740ACD}"/>
          </ac:spMkLst>
        </pc:spChg>
        <pc:spChg chg="add del">
          <ac:chgData name="Thomas Collignon" userId="f99f9158a0dc3948" providerId="LiveId" clId="{0CCF4282-718E-422F-A690-D32D5F32B7FA}" dt="2023-01-11T13:49:20.771" v="3022" actId="26606"/>
          <ac:spMkLst>
            <pc:docMk/>
            <pc:sldMk cId="4055311098" sldId="284"/>
            <ac:spMk id="16" creationId="{E832F3F2-2294-4A8D-ABDC-234B853C7CF9}"/>
          </ac:spMkLst>
        </pc:spChg>
        <pc:spChg chg="add del">
          <ac:chgData name="Thomas Collignon" userId="f99f9158a0dc3948" providerId="LiveId" clId="{0CCF4282-718E-422F-A690-D32D5F32B7FA}" dt="2023-01-11T13:49:23.689" v="3024" actId="26606"/>
          <ac:spMkLst>
            <pc:docMk/>
            <pc:sldMk cId="4055311098" sldId="284"/>
            <ac:spMk id="18" creationId="{792979E5-1F93-4CE3-975E-3CAEC618BFB3}"/>
          </ac:spMkLst>
        </pc:spChg>
        <pc:spChg chg="add del">
          <ac:chgData name="Thomas Collignon" userId="f99f9158a0dc3948" providerId="LiveId" clId="{0CCF4282-718E-422F-A690-D32D5F32B7FA}" dt="2023-01-11T13:49:23.689" v="3024" actId="26606"/>
          <ac:spMkLst>
            <pc:docMk/>
            <pc:sldMk cId="4055311098" sldId="284"/>
            <ac:spMk id="19" creationId="{48C110B4-D26A-44C6-8576-236CA24E98C1}"/>
          </ac:spMkLst>
        </pc:spChg>
        <pc:spChg chg="add del">
          <ac:chgData name="Thomas Collignon" userId="f99f9158a0dc3948" providerId="LiveId" clId="{0CCF4282-718E-422F-A690-D32D5F32B7FA}" dt="2023-01-11T13:49:23.689" v="3024" actId="26606"/>
          <ac:spMkLst>
            <pc:docMk/>
            <pc:sldMk cId="4055311098" sldId="284"/>
            <ac:spMk id="20" creationId="{5BFD4DBB-3229-4DF6-A68A-CD91F8325879}"/>
          </ac:spMkLst>
        </pc:spChg>
        <pc:spChg chg="add del">
          <ac:chgData name="Thomas Collignon" userId="f99f9158a0dc3948" providerId="LiveId" clId="{0CCF4282-718E-422F-A690-D32D5F32B7FA}" dt="2023-01-11T13:49:23.689" v="3024" actId="26606"/>
          <ac:spMkLst>
            <pc:docMk/>
            <pc:sldMk cId="4055311098" sldId="284"/>
            <ac:spMk id="21" creationId="{95C4DCF6-C2CE-32AC-B167-B3B031383CB4}"/>
          </ac:spMkLst>
        </pc:spChg>
        <pc:spChg chg="add del">
          <ac:chgData name="Thomas Collignon" userId="f99f9158a0dc3948" providerId="LiveId" clId="{0CCF4282-718E-422F-A690-D32D5F32B7FA}" dt="2023-01-11T13:49:24.884" v="3026" actId="26606"/>
          <ac:spMkLst>
            <pc:docMk/>
            <pc:sldMk cId="4055311098" sldId="284"/>
            <ac:spMk id="24" creationId="{AAC11200-8B97-4CB4-99EF-7C0FA210F2C4}"/>
          </ac:spMkLst>
        </pc:spChg>
        <pc:spChg chg="add del">
          <ac:chgData name="Thomas Collignon" userId="f99f9158a0dc3948" providerId="LiveId" clId="{0CCF4282-718E-422F-A690-D32D5F32B7FA}" dt="2023-01-11T13:49:24.884" v="3026" actId="26606"/>
          <ac:spMkLst>
            <pc:docMk/>
            <pc:sldMk cId="4055311098" sldId="284"/>
            <ac:spMk id="25" creationId="{BB502E7E-3C82-47F3-B817-7507C01A1FCD}"/>
          </ac:spMkLst>
        </pc:spChg>
        <pc:spChg chg="add del">
          <ac:chgData name="Thomas Collignon" userId="f99f9158a0dc3948" providerId="LiveId" clId="{0CCF4282-718E-422F-A690-D32D5F32B7FA}" dt="2023-01-11T13:49:24.884" v="3026" actId="26606"/>
          <ac:spMkLst>
            <pc:docMk/>
            <pc:sldMk cId="4055311098" sldId="284"/>
            <ac:spMk id="26" creationId="{3E5C639E-7A0B-46B2-9273-986E8BE7F119}"/>
          </ac:spMkLst>
        </pc:spChg>
        <pc:spChg chg="add del">
          <ac:chgData name="Thomas Collignon" userId="f99f9158a0dc3948" providerId="LiveId" clId="{0CCF4282-718E-422F-A690-D32D5F32B7FA}" dt="2023-01-11T13:49:28.279" v="3028" actId="26606"/>
          <ac:spMkLst>
            <pc:docMk/>
            <pc:sldMk cId="4055311098" sldId="284"/>
            <ac:spMk id="30" creationId="{7BB74091-09FE-44AF-8325-7FE6E175F727}"/>
          </ac:spMkLst>
        </pc:spChg>
        <pc:spChg chg="add del">
          <ac:chgData name="Thomas Collignon" userId="f99f9158a0dc3948" providerId="LiveId" clId="{0CCF4282-718E-422F-A690-D32D5F32B7FA}" dt="2023-01-11T13:49:28.279" v="3028" actId="26606"/>
          <ac:spMkLst>
            <pc:docMk/>
            <pc:sldMk cId="4055311098" sldId="284"/>
            <ac:spMk id="31" creationId="{0F30CCEB-94C4-4F72-BA5A-9CEA853022DA}"/>
          </ac:spMkLst>
        </pc:spChg>
        <pc:spChg chg="add del">
          <ac:chgData name="Thomas Collignon" userId="f99f9158a0dc3948" providerId="LiveId" clId="{0CCF4282-718E-422F-A690-D32D5F32B7FA}" dt="2023-01-11T13:49:28.279" v="3028" actId="26606"/>
          <ac:spMkLst>
            <pc:docMk/>
            <pc:sldMk cId="4055311098" sldId="284"/>
            <ac:spMk id="32" creationId="{0DE1A94F-CC8B-4954-97A7-ADD4F300D647}"/>
          </ac:spMkLst>
        </pc:spChg>
        <pc:spChg chg="add del">
          <ac:chgData name="Thomas Collignon" userId="f99f9158a0dc3948" providerId="LiveId" clId="{0CCF4282-718E-422F-A690-D32D5F32B7FA}" dt="2023-01-11T13:49:30.831" v="3030" actId="26606"/>
          <ac:spMkLst>
            <pc:docMk/>
            <pc:sldMk cId="4055311098" sldId="284"/>
            <ac:spMk id="34" creationId="{6D7D7F0C-622D-4D84-A68D-C1AF54B6347B}"/>
          </ac:spMkLst>
        </pc:spChg>
        <pc:spChg chg="add del">
          <ac:chgData name="Thomas Collignon" userId="f99f9158a0dc3948" providerId="LiveId" clId="{0CCF4282-718E-422F-A690-D32D5F32B7FA}" dt="2023-01-11T13:49:30.831" v="3030" actId="26606"/>
          <ac:spMkLst>
            <pc:docMk/>
            <pc:sldMk cId="4055311098" sldId="284"/>
            <ac:spMk id="35" creationId="{E1EDBD60-1A80-1CC2-3202-305D8F85D628}"/>
          </ac:spMkLst>
        </pc:spChg>
        <pc:spChg chg="add del">
          <ac:chgData name="Thomas Collignon" userId="f99f9158a0dc3948" providerId="LiveId" clId="{0CCF4282-718E-422F-A690-D32D5F32B7FA}" dt="2023-01-11T13:49:30.831" v="3030" actId="26606"/>
          <ac:spMkLst>
            <pc:docMk/>
            <pc:sldMk cId="4055311098" sldId="284"/>
            <ac:spMk id="36" creationId="{02A2E7B6-CE50-4B96-A981-2A0250732818}"/>
          </ac:spMkLst>
        </pc:spChg>
        <pc:spChg chg="add">
          <ac:chgData name="Thomas Collignon" userId="f99f9158a0dc3948" providerId="LiveId" clId="{0CCF4282-718E-422F-A690-D32D5F32B7FA}" dt="2023-01-11T13:49:30.847" v="3031" actId="26606"/>
          <ac:spMkLst>
            <pc:docMk/>
            <pc:sldMk cId="4055311098" sldId="284"/>
            <ac:spMk id="40" creationId="{7BB74091-09FE-44AF-8325-7FE6E175F727}"/>
          </ac:spMkLst>
        </pc:spChg>
        <pc:spChg chg="add">
          <ac:chgData name="Thomas Collignon" userId="f99f9158a0dc3948" providerId="LiveId" clId="{0CCF4282-718E-422F-A690-D32D5F32B7FA}" dt="2023-01-11T13:49:30.847" v="3031" actId="26606"/>
          <ac:spMkLst>
            <pc:docMk/>
            <pc:sldMk cId="4055311098" sldId="284"/>
            <ac:spMk id="41" creationId="{0F30CCEB-94C4-4F72-BA5A-9CEA853022DA}"/>
          </ac:spMkLst>
        </pc:spChg>
        <pc:spChg chg="add">
          <ac:chgData name="Thomas Collignon" userId="f99f9158a0dc3948" providerId="LiveId" clId="{0CCF4282-718E-422F-A690-D32D5F32B7FA}" dt="2023-01-11T13:49:30.847" v="3031" actId="26606"/>
          <ac:spMkLst>
            <pc:docMk/>
            <pc:sldMk cId="4055311098" sldId="284"/>
            <ac:spMk id="42" creationId="{0DE1A94F-CC8B-4954-97A7-ADD4F300D647}"/>
          </ac:spMkLst>
        </pc:spChg>
        <pc:grpChg chg="add del">
          <ac:chgData name="Thomas Collignon" userId="f99f9158a0dc3948" providerId="LiveId" clId="{0CCF4282-718E-422F-A690-D32D5F32B7FA}" dt="2023-01-11T13:49:24.884" v="3026" actId="26606"/>
          <ac:grpSpMkLst>
            <pc:docMk/>
            <pc:sldMk cId="4055311098" sldId="284"/>
            <ac:grpSpMk id="12" creationId="{57500303-A207-4812-BEB9-51E132FEB73F}"/>
          </ac:grpSpMkLst>
        </pc:grpChg>
        <pc:grpChg chg="add del">
          <ac:chgData name="Thomas Collignon" userId="f99f9158a0dc3948" providerId="LiveId" clId="{0CCF4282-718E-422F-A690-D32D5F32B7FA}" dt="2023-01-11T13:49:28.279" v="3028" actId="26606"/>
          <ac:grpSpMkLst>
            <pc:docMk/>
            <pc:sldMk cId="4055311098" sldId="284"/>
            <ac:grpSpMk id="28" creationId="{57500303-A207-4812-BEB9-51E132FEB73F}"/>
          </ac:grpSpMkLst>
        </pc:grpChg>
        <pc:grpChg chg="add">
          <ac:chgData name="Thomas Collignon" userId="f99f9158a0dc3948" providerId="LiveId" clId="{0CCF4282-718E-422F-A690-D32D5F32B7FA}" dt="2023-01-11T13:49:30.847" v="3031" actId="26606"/>
          <ac:grpSpMkLst>
            <pc:docMk/>
            <pc:sldMk cId="4055311098" sldId="284"/>
            <ac:grpSpMk id="38" creationId="{57500303-A207-4812-BEB9-51E132FEB73F}"/>
          </ac:grpSpMkLst>
        </pc:grpChg>
        <pc:picChg chg="add del mod ord">
          <ac:chgData name="Thomas Collignon" userId="f99f9158a0dc3948" providerId="LiveId" clId="{0CCF4282-718E-422F-A690-D32D5F32B7FA}" dt="2023-01-11T13:49:53.619" v="3033" actId="478"/>
          <ac:picMkLst>
            <pc:docMk/>
            <pc:sldMk cId="4055311098" sldId="284"/>
            <ac:picMk id="5" creationId="{AE66F936-AFDE-D320-CFC1-85270616A268}"/>
          </ac:picMkLst>
        </pc:picChg>
        <pc:picChg chg="add del mod">
          <ac:chgData name="Thomas Collignon" userId="f99f9158a0dc3948" providerId="LiveId" clId="{0CCF4282-718E-422F-A690-D32D5F32B7FA}" dt="2023-01-11T13:49:56.267" v="3035" actId="478"/>
          <ac:picMkLst>
            <pc:docMk/>
            <pc:sldMk cId="4055311098" sldId="284"/>
            <ac:picMk id="7" creationId="{FA0CFA3C-A0E6-A526-4531-8F0974C42DB7}"/>
          </ac:picMkLst>
        </pc:picChg>
      </pc:sldChg>
      <pc:sldChg chg="addSp delSp modSp new mod setBg">
        <pc:chgData name="Thomas Collignon" userId="f99f9158a0dc3948" providerId="LiveId" clId="{0CCF4282-718E-422F-A690-D32D5F32B7FA}" dt="2023-01-11T13:55:51.321" v="3149" actId="26606"/>
        <pc:sldMkLst>
          <pc:docMk/>
          <pc:sldMk cId="76181340" sldId="285"/>
        </pc:sldMkLst>
        <pc:spChg chg="mod">
          <ac:chgData name="Thomas Collignon" userId="f99f9158a0dc3948" providerId="LiveId" clId="{0CCF4282-718E-422F-A690-D32D5F32B7FA}" dt="2023-01-11T13:55:51.321" v="3149" actId="26606"/>
          <ac:spMkLst>
            <pc:docMk/>
            <pc:sldMk cId="76181340" sldId="285"/>
            <ac:spMk id="2" creationId="{3AFC0387-9E41-5B4E-A36D-56A558A31D9A}"/>
          </ac:spMkLst>
        </pc:spChg>
        <pc:spChg chg="add del mod">
          <ac:chgData name="Thomas Collignon" userId="f99f9158a0dc3948" providerId="LiveId" clId="{0CCF4282-718E-422F-A690-D32D5F32B7FA}" dt="2023-01-11T13:55:51.321" v="3149" actId="26606"/>
          <ac:spMkLst>
            <pc:docMk/>
            <pc:sldMk cId="76181340" sldId="285"/>
            <ac:spMk id="3" creationId="{61577029-6872-3754-4D64-2E903BDA1A7A}"/>
          </ac:spMkLst>
        </pc:spChg>
        <pc:spChg chg="add">
          <ac:chgData name="Thomas Collignon" userId="f99f9158a0dc3948" providerId="LiveId" clId="{0CCF4282-718E-422F-A690-D32D5F32B7FA}" dt="2023-01-11T13:55:51.321" v="3149" actId="26606"/>
          <ac:spMkLst>
            <pc:docMk/>
            <pc:sldMk cId="76181340" sldId="285"/>
            <ac:spMk id="14" creationId="{46433AC8-8A78-46AB-B013-07DC9D75258C}"/>
          </ac:spMkLst>
        </pc:spChg>
        <pc:spChg chg="add">
          <ac:chgData name="Thomas Collignon" userId="f99f9158a0dc3948" providerId="LiveId" clId="{0CCF4282-718E-422F-A690-D32D5F32B7FA}" dt="2023-01-11T13:55:51.321" v="3149" actId="26606"/>
          <ac:spMkLst>
            <pc:docMk/>
            <pc:sldMk cId="76181340" sldId="285"/>
            <ac:spMk id="16" creationId="{37E10E69-B2A5-4F8D-A7C0-F958BB7B47C1}"/>
          </ac:spMkLst>
        </pc:spChg>
        <pc:spChg chg="add">
          <ac:chgData name="Thomas Collignon" userId="f99f9158a0dc3948" providerId="LiveId" clId="{0CCF4282-718E-422F-A690-D32D5F32B7FA}" dt="2023-01-11T13:55:51.321" v="3149" actId="26606"/>
          <ac:spMkLst>
            <pc:docMk/>
            <pc:sldMk cId="76181340" sldId="285"/>
            <ac:spMk id="18" creationId="{2E4B17F2-7877-4CC5-B6F6-F4147FE7B290}"/>
          </ac:spMkLst>
        </pc:spChg>
        <pc:grpChg chg="add del">
          <ac:chgData name="Thomas Collignon" userId="f99f9158a0dc3948" providerId="LiveId" clId="{0CCF4282-718E-422F-A690-D32D5F32B7FA}" dt="2023-01-11T13:55:51.302" v="3148" actId="26606"/>
          <ac:grpSpMkLst>
            <pc:docMk/>
            <pc:sldMk cId="76181340" sldId="285"/>
            <ac:grpSpMk id="10" creationId="{449BC34D-9C23-4D6D-8213-1F471AF85B3F}"/>
          </ac:grpSpMkLst>
        </pc:grpChg>
        <pc:grpChg chg="add">
          <ac:chgData name="Thomas Collignon" userId="f99f9158a0dc3948" providerId="LiveId" clId="{0CCF4282-718E-422F-A690-D32D5F32B7FA}" dt="2023-01-11T13:55:51.321" v="3149" actId="26606"/>
          <ac:grpSpMkLst>
            <pc:docMk/>
            <pc:sldMk cId="76181340" sldId="285"/>
            <ac:grpSpMk id="15" creationId="{449BC34D-9C23-4D6D-8213-1F471AF85B3F}"/>
          </ac:grpSpMkLst>
        </pc:grpChg>
        <pc:picChg chg="add del">
          <ac:chgData name="Thomas Collignon" userId="f99f9158a0dc3948" providerId="LiveId" clId="{0CCF4282-718E-422F-A690-D32D5F32B7FA}" dt="2023-01-11T13:55:51.302" v="3148" actId="26606"/>
          <ac:picMkLst>
            <pc:docMk/>
            <pc:sldMk cId="76181340" sldId="285"/>
            <ac:picMk id="7" creationId="{95A0A2A2-DAE0-EC08-B16D-566F9F4DBA8F}"/>
          </ac:picMkLst>
        </pc:picChg>
        <pc:picChg chg="add">
          <ac:chgData name="Thomas Collignon" userId="f99f9158a0dc3948" providerId="LiveId" clId="{0CCF4282-718E-422F-A690-D32D5F32B7FA}" dt="2023-01-11T13:55:51.321" v="3149" actId="26606"/>
          <ac:picMkLst>
            <pc:docMk/>
            <pc:sldMk cId="76181340" sldId="285"/>
            <ac:picMk id="17" creationId="{E216D7A4-F9F1-9C33-5CAE-057582135F03}"/>
          </ac:picMkLst>
        </pc:picChg>
      </pc:sldChg>
      <pc:sldChg chg="addSp delSp modSp new mod setBg">
        <pc:chgData name="Thomas Collignon" userId="f99f9158a0dc3948" providerId="LiveId" clId="{0CCF4282-718E-422F-A690-D32D5F32B7FA}" dt="2023-01-11T13:57:14.616" v="3155" actId="26606"/>
        <pc:sldMkLst>
          <pc:docMk/>
          <pc:sldMk cId="1380023679" sldId="286"/>
        </pc:sldMkLst>
        <pc:spChg chg="del">
          <ac:chgData name="Thomas Collignon" userId="f99f9158a0dc3948" providerId="LiveId" clId="{0CCF4282-718E-422F-A690-D32D5F32B7FA}" dt="2023-01-11T13:57:10.362" v="3154" actId="478"/>
          <ac:spMkLst>
            <pc:docMk/>
            <pc:sldMk cId="1380023679" sldId="286"/>
            <ac:spMk id="2" creationId="{0C85E5C9-32F2-C615-17BB-F0540BC28EEE}"/>
          </ac:spMkLst>
        </pc:spChg>
        <pc:spChg chg="del">
          <ac:chgData name="Thomas Collignon" userId="f99f9158a0dc3948" providerId="LiveId" clId="{0CCF4282-718E-422F-A690-D32D5F32B7FA}" dt="2023-01-11T13:56:31.300" v="3151"/>
          <ac:spMkLst>
            <pc:docMk/>
            <pc:sldMk cId="1380023679" sldId="286"/>
            <ac:spMk id="3" creationId="{827FD3BC-6771-0FB5-BD7E-9553649D5087}"/>
          </ac:spMkLst>
        </pc:spChg>
        <pc:spChg chg="add">
          <ac:chgData name="Thomas Collignon" userId="f99f9158a0dc3948" providerId="LiveId" clId="{0CCF4282-718E-422F-A690-D32D5F32B7FA}" dt="2023-01-11T13:57:14.616" v="3155" actId="26606"/>
          <ac:spMkLst>
            <pc:docMk/>
            <pc:sldMk cId="1380023679" sldId="286"/>
            <ac:spMk id="2057" creationId="{9E8A3474-A3A2-4200-9E98-3433E3D193E2}"/>
          </ac:spMkLst>
        </pc:spChg>
        <pc:spChg chg="add">
          <ac:chgData name="Thomas Collignon" userId="f99f9158a0dc3948" providerId="LiveId" clId="{0CCF4282-718E-422F-A690-D32D5F32B7FA}" dt="2023-01-11T13:57:14.616" v="3155" actId="26606"/>
          <ac:spMkLst>
            <pc:docMk/>
            <pc:sldMk cId="1380023679" sldId="286"/>
            <ac:spMk id="2059" creationId="{9A5A698B-F644-41A9-BD67-6316EDB7A951}"/>
          </ac:spMkLst>
        </pc:spChg>
        <pc:spChg chg="add">
          <ac:chgData name="Thomas Collignon" userId="f99f9158a0dc3948" providerId="LiveId" clId="{0CCF4282-718E-422F-A690-D32D5F32B7FA}" dt="2023-01-11T13:57:14.616" v="3155" actId="26606"/>
          <ac:spMkLst>
            <pc:docMk/>
            <pc:sldMk cId="1380023679" sldId="286"/>
            <ac:spMk id="2065" creationId="{35E7CCC3-B903-495C-835D-87A78FB05A01}"/>
          </ac:spMkLst>
        </pc:spChg>
        <pc:spChg chg="add">
          <ac:chgData name="Thomas Collignon" userId="f99f9158a0dc3948" providerId="LiveId" clId="{0CCF4282-718E-422F-A690-D32D5F32B7FA}" dt="2023-01-11T13:57:14.616" v="3155" actId="26606"/>
          <ac:spMkLst>
            <pc:docMk/>
            <pc:sldMk cId="1380023679" sldId="286"/>
            <ac:spMk id="2067" creationId="{584170D1-B32B-4D7D-AA30-9D84747A0574}"/>
          </ac:spMkLst>
        </pc:spChg>
        <pc:grpChg chg="add">
          <ac:chgData name="Thomas Collignon" userId="f99f9158a0dc3948" providerId="LiveId" clId="{0CCF4282-718E-422F-A690-D32D5F32B7FA}" dt="2023-01-11T13:57:14.616" v="3155" actId="26606"/>
          <ac:grpSpMkLst>
            <pc:docMk/>
            <pc:sldMk cId="1380023679" sldId="286"/>
            <ac:grpSpMk id="2061" creationId="{BA916D8B-8E5E-442C-93D2-F10B324962F3}"/>
          </ac:grpSpMkLst>
        </pc:grpChg>
        <pc:picChg chg="add mod">
          <ac:chgData name="Thomas Collignon" userId="f99f9158a0dc3948" providerId="LiveId" clId="{0CCF4282-718E-422F-A690-D32D5F32B7FA}" dt="2023-01-11T13:57:14.616" v="3155" actId="26606"/>
          <ac:picMkLst>
            <pc:docMk/>
            <pc:sldMk cId="1380023679" sldId="286"/>
            <ac:picMk id="2050" creationId="{268DF13B-0232-E0D8-8896-CD4515454465}"/>
          </ac:picMkLst>
        </pc:picChg>
        <pc:picChg chg="add mod">
          <ac:chgData name="Thomas Collignon" userId="f99f9158a0dc3948" providerId="LiveId" clId="{0CCF4282-718E-422F-A690-D32D5F32B7FA}" dt="2023-01-11T13:57:14.616" v="3155" actId="26606"/>
          <ac:picMkLst>
            <pc:docMk/>
            <pc:sldMk cId="1380023679" sldId="286"/>
            <ac:picMk id="2052" creationId="{D0E6672F-A0EB-F6C3-D9DF-9B91206D43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E19D5-D43A-49E2-A1F6-0A19F68B197B}" type="datetimeFigureOut">
              <a:rPr lang="fr-BE" smtClean="0"/>
              <a:t>11-01-23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8E28-3E7E-402B-8FA7-A3BCB4A651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91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8E28-3E7E-402B-8FA7-A3BCB4A6510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639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C5689A-C5C8-422E-A573-5263A95B4191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AAA-0FA8-49AD-BBA4-0BB87BE9B767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E6-39BD-4EC8-87A2-2C53B783568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9C00-57E7-4F74-84E0-0C963BD1BB5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437E90-B033-4C35-ACA4-9E4887923E0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452A-62FE-40A0-8011-B3FC5E8528F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CE81-E2A2-4999-BBFD-55567D1A22C7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5765-3742-47B3-A3C5-8E035AF41551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634-8C20-4999-9C91-D614D0BC9E0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91DB2-A7E9-4A16-860E-8C2772ED3718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4302D6-804F-4E15-86F0-5EE8C00D318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27CBD9-8198-4C4F-AA2F-00602DE5D33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0520F-F542-6E1D-38CB-44888E9B6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de cas : Cabinet médical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286D48-6B40-14EE-F033-E01A23803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Gestion de risques</a:t>
            </a:r>
          </a:p>
          <a:p>
            <a:endParaRPr lang="fr-FR" dirty="0"/>
          </a:p>
          <a:p>
            <a:r>
              <a:rPr lang="fr-FR" dirty="0"/>
              <a:t>COLLIGNON Thomas - THITEUX Lucas– BODSON Fabrice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833B16-87AE-543F-7907-481F84DA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6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4463C-6616-0E82-D6F8-0EBABFFD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04" y="289493"/>
            <a:ext cx="3359791" cy="354434"/>
          </a:xfrm>
        </p:spPr>
        <p:txBody>
          <a:bodyPr>
            <a:normAutofit/>
          </a:bodyPr>
          <a:lstStyle/>
          <a:p>
            <a:r>
              <a:rPr lang="fr-FR" sz="1800" b="0" i="0" u="none" strike="noStrike" baseline="0" dirty="0">
                <a:latin typeface="Calibri" panose="020F0502020204030204" pitchFamily="34" charset="0"/>
              </a:rPr>
              <a:t>Sources de risque et objectif visé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E54424-CF1B-4CAA-F149-64416849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15" y="1181845"/>
            <a:ext cx="8774769" cy="538666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13472EF-5C96-A04B-FF09-239CE461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3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0B85E-90D8-1E65-C710-6936E3AA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258" y="476076"/>
            <a:ext cx="5423483" cy="378372"/>
          </a:xfrm>
        </p:spPr>
        <p:txBody>
          <a:bodyPr/>
          <a:lstStyle/>
          <a:p>
            <a:r>
              <a:rPr lang="fr-FR" sz="1800" b="0" i="0" u="none" strike="noStrike" baseline="0" dirty="0">
                <a:latin typeface="Calibri" panose="020F0502020204030204" pitchFamily="34" charset="0"/>
              </a:rPr>
              <a:t>Lien entre évènements redoutés et les sources de risque</a:t>
            </a:r>
            <a:endParaRPr lang="fr-BE" dirty="0"/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86901235-3017-7972-4C9E-145BCE08C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t="16407" r="3819" b="5486"/>
          <a:stretch/>
        </p:blipFill>
        <p:spPr bwMode="auto">
          <a:xfrm>
            <a:off x="1211124" y="1002177"/>
            <a:ext cx="9769752" cy="4853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3533BD-758E-F85E-AAAF-B8F9737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1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E439CF0-C6C6-67DC-25DC-88B9E4CD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u="none" strike="noStrike" cap="all" dirty="0"/>
              <a:t>Atelier 3 : </a:t>
            </a:r>
            <a:r>
              <a:rPr lang="en-US" sz="6600" b="1" i="0" u="none" strike="noStrike" cap="all" dirty="0" err="1"/>
              <a:t>Scénarios</a:t>
            </a:r>
            <a:r>
              <a:rPr lang="en-US" sz="6600" b="1" i="0" u="none" strike="noStrike" cap="all" dirty="0"/>
              <a:t> </a:t>
            </a:r>
            <a:r>
              <a:rPr lang="en-US" sz="6600" b="1" i="0" u="none" strike="noStrike" cap="all" dirty="0" err="1"/>
              <a:t>stratégiques</a:t>
            </a:r>
            <a:endParaRPr lang="en-US" sz="6600" cap="all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05767-1AF2-346F-5E1F-96B88336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8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982A17-5C88-5A92-45B1-B44EDEC63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288" y="5061202"/>
            <a:ext cx="5631421" cy="57503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EB1529-BBAF-6FAB-BC51-103F614FEEEA}"/>
              </a:ext>
            </a:extLst>
          </p:cNvPr>
          <p:cNvSpPr txBox="1"/>
          <p:nvPr/>
        </p:nvSpPr>
        <p:spPr>
          <a:xfrm>
            <a:off x="1240832" y="1309480"/>
            <a:ext cx="9710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BE" sz="1800" b="0" i="0" u="none" strike="noStrike" baseline="0" dirty="0">
                <a:latin typeface="Calibri" panose="020F0502020204030204" pitchFamily="34" charset="0"/>
              </a:rPr>
              <a:t>Secrétaire :</a:t>
            </a:r>
          </a:p>
          <a:p>
            <a:pPr algn="l"/>
            <a:r>
              <a:rPr lang="fr-BE" sz="1800" b="0" i="0" u="none" strike="noStrike" baseline="0" dirty="0">
                <a:latin typeface="CourierNewPSMT"/>
              </a:rPr>
              <a:t>o </a:t>
            </a:r>
            <a:r>
              <a:rPr lang="fr-BE" sz="1800" b="0" i="0" u="none" strike="noStrike" baseline="0" dirty="0">
                <a:latin typeface="Calibri" panose="020F0502020204030204" pitchFamily="34" charset="0"/>
              </a:rPr>
              <a:t>Dépendance : 2</a:t>
            </a:r>
          </a:p>
          <a:p>
            <a:pPr algn="l"/>
            <a:r>
              <a:rPr lang="fr-FR" sz="1800" b="0" i="0" u="none" strike="noStrike" baseline="0" dirty="0">
                <a:latin typeface="Wingdings-Regular"/>
              </a:rPr>
              <a:t>	§ 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La relation est utile mais pas indispensable car il est possible de trouver d’autre </a:t>
            </a:r>
            <a:r>
              <a:rPr lang="fr-BE" sz="1800" b="0" i="0" u="none" strike="noStrike" baseline="0" dirty="0">
                <a:latin typeface="Calibri" panose="020F0502020204030204" pitchFamily="34" charset="0"/>
              </a:rPr>
              <a:t>secrétaire</a:t>
            </a:r>
          </a:p>
          <a:p>
            <a:pPr algn="l"/>
            <a:r>
              <a:rPr lang="fr-FR" sz="1800" b="0" i="0" u="none" strike="noStrike" baseline="0" dirty="0">
                <a:latin typeface="CourierNewPSMT"/>
              </a:rPr>
              <a:t>o 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Taux de pénétration : 4</a:t>
            </a:r>
          </a:p>
          <a:p>
            <a:pPr algn="l"/>
            <a:r>
              <a:rPr lang="fr-FR" dirty="0">
                <a:latin typeface="Wingdings-Regular"/>
              </a:rPr>
              <a:t>	</a:t>
            </a:r>
            <a:r>
              <a:rPr lang="fr-FR" sz="1800" b="0" i="0" u="none" strike="noStrike" baseline="0" dirty="0">
                <a:latin typeface="Wingdings-Regular"/>
              </a:rPr>
              <a:t>§ 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Elle a accès aux données de contact des patients</a:t>
            </a:r>
          </a:p>
          <a:p>
            <a:pPr algn="l"/>
            <a:r>
              <a:rPr lang="fr-BE" sz="1800" b="0" i="0" u="none" strike="noStrike" baseline="0" dirty="0">
                <a:latin typeface="CourierNewPSMT"/>
              </a:rPr>
              <a:t>o </a:t>
            </a:r>
            <a:r>
              <a:rPr lang="fr-BE" sz="1800" b="0" i="0" u="none" strike="noStrike" baseline="0" dirty="0">
                <a:latin typeface="Calibri" panose="020F0502020204030204" pitchFamily="34" charset="0"/>
              </a:rPr>
              <a:t>Maturité : 1</a:t>
            </a:r>
          </a:p>
          <a:p>
            <a:pPr algn="l"/>
            <a:r>
              <a:rPr lang="fr-FR" sz="1800" b="0" i="0" u="none" strike="noStrike" baseline="0" dirty="0">
                <a:latin typeface="Wingdings-Regular"/>
              </a:rPr>
              <a:t>	§ 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Elle n’est probablement pas formée aux risques cyber</a:t>
            </a:r>
          </a:p>
          <a:p>
            <a:pPr algn="l"/>
            <a:r>
              <a:rPr lang="fr-BE" sz="1800" b="0" i="0" u="none" strike="noStrike" baseline="0" dirty="0">
                <a:latin typeface="CourierNewPSMT"/>
              </a:rPr>
              <a:t>o </a:t>
            </a:r>
            <a:r>
              <a:rPr lang="fr-BE" sz="1800" b="0" i="0" u="none" strike="noStrike" baseline="0" dirty="0">
                <a:latin typeface="Calibri" panose="020F0502020204030204" pitchFamily="34" charset="0"/>
              </a:rPr>
              <a:t>Confiance : 2</a:t>
            </a:r>
          </a:p>
          <a:p>
            <a:pPr algn="l"/>
            <a:r>
              <a:rPr lang="fr-FR" sz="1800" b="0" i="0" u="none" strike="noStrike" baseline="0" dirty="0">
                <a:latin typeface="Wingdings-Regular"/>
              </a:rPr>
              <a:t>	§ 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Elle est neutre vis-à-vis du cabinet, elle pourrait être tentée de fournir quelques </a:t>
            </a:r>
            <a:r>
              <a:rPr lang="fr-BE" sz="1800" b="0" i="0" u="none" strike="noStrike" baseline="0" dirty="0">
                <a:latin typeface="Calibri" panose="020F0502020204030204" pitchFamily="34" charset="0"/>
              </a:rPr>
              <a:t>informations</a:t>
            </a:r>
          </a:p>
          <a:p>
            <a:pPr algn="l"/>
            <a:endParaRPr lang="fr-BE" dirty="0">
              <a:latin typeface="Calibri" panose="020F0502020204030204" pitchFamily="34" charset="0"/>
            </a:endParaRPr>
          </a:p>
          <a:p>
            <a:pPr algn="l"/>
            <a:r>
              <a:rPr lang="fr-BE" dirty="0">
                <a:latin typeface="Calibri" panose="020F0502020204030204" pitchFamily="34" charset="0"/>
              </a:rPr>
              <a:t>Niveau de menace = 4</a:t>
            </a:r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2DE3E9-9544-20EB-C6D3-602E414A52DE}"/>
              </a:ext>
            </a:extLst>
          </p:cNvPr>
          <p:cNvSpPr txBox="1"/>
          <p:nvPr/>
        </p:nvSpPr>
        <p:spPr>
          <a:xfrm>
            <a:off x="4015527" y="356949"/>
            <a:ext cx="4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Exemple calcul d’un niveau de menace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1B188E-26D9-EED7-EF0C-9371A0A4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36E9-927C-5736-F8BA-A2511CE3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002" y="383797"/>
            <a:ext cx="1983996" cy="320879"/>
          </a:xfrm>
        </p:spPr>
        <p:txBody>
          <a:bodyPr>
            <a:normAutofit fontScale="90000"/>
          </a:bodyPr>
          <a:lstStyle/>
          <a:p>
            <a:r>
              <a:rPr lang="fr-BE" sz="1800" b="0" i="0" u="none" strike="noStrike" baseline="0" dirty="0">
                <a:latin typeface="Calibri" panose="020F0502020204030204" pitchFamily="34" charset="0"/>
              </a:rPr>
              <a:t>Niveau de menace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67F234F-94BE-D8EA-F0D0-2C1FB82C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2" t="15425" r="4377" b="21244"/>
          <a:stretch/>
        </p:blipFill>
        <p:spPr bwMode="auto">
          <a:xfrm>
            <a:off x="2302010" y="1250155"/>
            <a:ext cx="7587979" cy="4357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2C4725-8F2D-E3B6-BB2A-89F08D42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44073-6ED4-9BA7-794D-13453223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915" y="367020"/>
            <a:ext cx="2462169" cy="421546"/>
          </a:xfrm>
        </p:spPr>
        <p:txBody>
          <a:bodyPr>
            <a:normAutofit/>
          </a:bodyPr>
          <a:lstStyle/>
          <a:p>
            <a:r>
              <a:rPr lang="fr-BE" sz="1800" dirty="0"/>
              <a:t>Mesures de sécurité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5086BC-2D2D-DB73-16DD-E2D022FBD9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47" y="994249"/>
            <a:ext cx="8338504" cy="336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E9EBFB-3999-8364-365B-85AF1EF4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87" y="5713633"/>
            <a:ext cx="7971211" cy="6196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1EB954-363A-9651-1E73-F93959C8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87" y="4532849"/>
            <a:ext cx="7971211" cy="1005927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0F2F45A-CC4F-0E5F-4419-C216CA0D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5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DAFBC-F182-319E-912A-92E40CDF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Atelier 4 : </a:t>
            </a:r>
            <a:r>
              <a:rPr lang="en-US" sz="6600" cap="all" dirty="0" err="1"/>
              <a:t>Scénarios</a:t>
            </a:r>
            <a:r>
              <a:rPr lang="en-US" sz="6600" cap="all" dirty="0"/>
              <a:t> </a:t>
            </a:r>
            <a:r>
              <a:rPr lang="en-US" sz="6600" cap="all" dirty="0" err="1"/>
              <a:t>opérationnels</a:t>
            </a:r>
            <a:endParaRPr lang="en-US" sz="6600" cap="all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99E58E-2DEE-07EF-AB2B-5AEF85C2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5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EA558-6D2B-F919-B932-959E87BC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833" y="333464"/>
            <a:ext cx="2336334" cy="304799"/>
          </a:xfrm>
        </p:spPr>
        <p:txBody>
          <a:bodyPr>
            <a:normAutofit fontScale="90000"/>
          </a:bodyPr>
          <a:lstStyle/>
          <a:p>
            <a:r>
              <a:rPr lang="fr-BE" sz="1800" dirty="0"/>
              <a:t>Scénario </a:t>
            </a:r>
            <a:r>
              <a:rPr lang="fr-BE" sz="2000" dirty="0"/>
              <a:t>opérationnel</a:t>
            </a:r>
            <a:endParaRPr lang="fr-BE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BCB45-715A-01D8-30FD-73A59EB8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Amateur, crime organisée et concurrent :</a:t>
            </a:r>
          </a:p>
          <a:p>
            <a:pPr lvl="1"/>
            <a:r>
              <a:rPr lang="fr-BE" dirty="0"/>
              <a:t>Voler les informations de contacts des patients :</a:t>
            </a:r>
          </a:p>
          <a:p>
            <a:pPr lvl="2"/>
            <a:r>
              <a:rPr lang="fr-BE" dirty="0"/>
              <a:t>clé USB piégée </a:t>
            </a:r>
            <a:r>
              <a:rPr lang="fr-BE" dirty="0">
                <a:sym typeface="Wingdings" panose="05000000000000000000" pitchFamily="2" charset="2"/>
              </a:rPr>
              <a:t> </a:t>
            </a:r>
            <a:r>
              <a:rPr lang="fr-BE" dirty="0"/>
              <a:t>contrôle à distance </a:t>
            </a:r>
            <a:endParaRPr lang="fr-BE" dirty="0">
              <a:sym typeface="Wingdings" panose="05000000000000000000" pitchFamily="2" charset="2"/>
            </a:endParaRPr>
          </a:p>
          <a:p>
            <a:pPr lvl="2"/>
            <a:r>
              <a:rPr lang="fr-BE" dirty="0">
                <a:sym typeface="Wingdings" panose="05000000000000000000" pitchFamily="2" charset="2"/>
              </a:rPr>
              <a:t>corruption/menace du personnel </a:t>
            </a:r>
            <a:endParaRPr lang="fr-BE" dirty="0"/>
          </a:p>
          <a:p>
            <a:pPr lvl="2"/>
            <a:r>
              <a:rPr lang="fr-BE" dirty="0"/>
              <a:t>« phishing » </a:t>
            </a:r>
            <a:r>
              <a:rPr lang="fr-BE" dirty="0">
                <a:sym typeface="Wingdings" panose="05000000000000000000" pitchFamily="2" charset="2"/>
              </a:rPr>
              <a:t> contrôle à distance </a:t>
            </a:r>
          </a:p>
          <a:p>
            <a:r>
              <a:rPr lang="fr-BE" dirty="0">
                <a:sym typeface="Wingdings" panose="05000000000000000000" pitchFamily="2" charset="2"/>
              </a:rPr>
              <a:t>Gravité = 4 </a:t>
            </a:r>
          </a:p>
          <a:p>
            <a:r>
              <a:rPr lang="fr-BE" dirty="0">
                <a:sym typeface="Wingdings" panose="05000000000000000000" pitchFamily="2" charset="2"/>
              </a:rPr>
              <a:t>Probabilité = 3 </a:t>
            </a:r>
            <a:endParaRPr lang="fr-BE" dirty="0"/>
          </a:p>
          <a:p>
            <a:pPr marL="987552" lvl="2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C04BF8-896C-F1E3-1E03-2C74C53A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1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3DEE53E-1E3E-24B4-5A67-AA826772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Atelier 5 : </a:t>
            </a:r>
            <a:r>
              <a:rPr lang="en-US" sz="6600" cap="all" dirty="0" err="1"/>
              <a:t>Traitement</a:t>
            </a:r>
            <a:r>
              <a:rPr lang="en-US" sz="6600" cap="all" dirty="0"/>
              <a:t> du </a:t>
            </a:r>
            <a:r>
              <a:rPr lang="en-US" sz="6600" cap="all" dirty="0" err="1"/>
              <a:t>risque</a:t>
            </a:r>
            <a:endParaRPr lang="en-US" sz="6600" cap="all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D04611-9298-B13A-66E4-D7AF88DF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4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25759-E4E9-6BC4-A86F-DB18EF09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61" y="459297"/>
            <a:ext cx="2227277" cy="304800"/>
          </a:xfrm>
        </p:spPr>
        <p:txBody>
          <a:bodyPr>
            <a:normAutofit fontScale="90000"/>
          </a:bodyPr>
          <a:lstStyle/>
          <a:p>
            <a:r>
              <a:rPr lang="fr-BE" sz="1800" dirty="0"/>
              <a:t>Traitement du risque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73D193-6114-ACBA-07E3-F49E1DA6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Offrir des avantages extra-légaux </a:t>
            </a:r>
          </a:p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Inclure une clause de non-divulgation dans son contrat </a:t>
            </a:r>
          </a:p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Organiser une simulation de « pot de vin » / « phishing »  </a:t>
            </a:r>
          </a:p>
          <a:p>
            <a:pPr algn="l"/>
            <a:r>
              <a:rPr lang="fr-FR" sz="1800" dirty="0">
                <a:latin typeface="Calibri" panose="020F0502020204030204" pitchFamily="34" charset="0"/>
              </a:rPr>
              <a:t>Mettre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 en place de solutions de sécurité tel que :</a:t>
            </a:r>
          </a:p>
          <a:p>
            <a:pPr lvl="1"/>
            <a:r>
              <a:rPr lang="fr-FR" sz="1800" b="0" i="0" u="none" strike="noStrike" baseline="0" dirty="0">
                <a:latin typeface="Calibri" panose="020F0502020204030204" pitchFamily="34" charset="0"/>
              </a:rPr>
              <a:t>une solution antivirus </a:t>
            </a:r>
          </a:p>
          <a:p>
            <a:pPr lvl="1"/>
            <a:r>
              <a:rPr lang="fr-FR" sz="1800" b="0" i="0" u="none" strike="noStrike" baseline="0" dirty="0">
                <a:latin typeface="Calibri" panose="020F0502020204030204" pitchFamily="34" charset="0"/>
              </a:rPr>
              <a:t>un firewall </a:t>
            </a:r>
          </a:p>
          <a:p>
            <a:pPr lvl="1"/>
            <a:r>
              <a:rPr lang="fr-FR" sz="1800" b="0" i="0" u="none" strike="noStrike" baseline="0" dirty="0">
                <a:latin typeface="Calibri" panose="020F0502020204030204" pitchFamily="34" charset="0"/>
              </a:rPr>
              <a:t>un IPS </a:t>
            </a:r>
          </a:p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Crypter le disque dur </a:t>
            </a:r>
          </a:p>
          <a:p>
            <a:pPr algn="l"/>
            <a:r>
              <a:rPr lang="fr-FR" sz="1800" dirty="0">
                <a:latin typeface="Calibri" panose="020F0502020204030204" pitchFamily="34" charset="0"/>
              </a:rPr>
              <a:t>Gravité = 2 </a:t>
            </a:r>
          </a:p>
          <a:p>
            <a:pPr algn="l"/>
            <a:r>
              <a:rPr lang="fr-FR" sz="1800" b="0" i="0" u="none" strike="noStrike" baseline="0" dirty="0">
                <a:latin typeface="Calibri" panose="020F0502020204030204" pitchFamily="34" charset="0"/>
              </a:rPr>
              <a:t>Probabilité = 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8E2EF3-C419-9874-052C-B4ECA0A6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2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DFC0D-31AB-1D42-2FE9-7701A7C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FFA45-26B5-2162-76F8-4117BA8E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  <a:p>
            <a:r>
              <a:rPr lang="fr-FR" dirty="0"/>
              <a:t>Atelier 1 : Cadrage et socle de sécurité</a:t>
            </a:r>
          </a:p>
          <a:p>
            <a:r>
              <a:rPr lang="fr-FR" dirty="0"/>
              <a:t>Atelier 2 : Sources de risques</a:t>
            </a:r>
          </a:p>
          <a:p>
            <a:r>
              <a:rPr lang="fr-BE" dirty="0"/>
              <a:t>Atelier 3 : Scénarios stratégiques</a:t>
            </a:r>
          </a:p>
          <a:p>
            <a:r>
              <a:rPr lang="fr-BE" dirty="0"/>
              <a:t>Atelier 4 : Scénarios organisationnels</a:t>
            </a:r>
          </a:p>
          <a:p>
            <a:r>
              <a:rPr lang="fr-BE" dirty="0"/>
              <a:t>Atelier 5 : Traitement du risque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B1F00B-A474-CFDB-294F-9F3107CC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0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62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63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8DF13B-0232-E0D8-8896-CD45154544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2194" y="2214862"/>
            <a:ext cx="4405291" cy="24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0E6672F-A0EB-F6C3-D9DF-9B91206D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3003" y="2187329"/>
            <a:ext cx="4405288" cy="24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8D13FB-508D-400A-E0D6-54F156A4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2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FC0387-9E41-5B4E-A36D-56A558A3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Merci pour votre attention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Graphic 6" descr="Smiling Face with No Fill">
            <a:extLst>
              <a:ext uri="{FF2B5EF4-FFF2-40B4-BE49-F238E27FC236}">
                <a16:creationId xmlns:a16="http://schemas.microsoft.com/office/drawing/2014/main" id="{E216D7A4-F9F1-9C33-5CAE-05758213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E7F1B-F4E6-0334-6321-E99F3EB9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8487-E4AC-EF55-C835-0099533F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en contexte généralisée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233B8-A808-9984-E012-33F0248B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secrétaire gère : </a:t>
            </a:r>
          </a:p>
          <a:p>
            <a:pPr lvl="1"/>
            <a:r>
              <a:rPr lang="fr-FR" i="0" dirty="0"/>
              <a:t>prise de rendez-vous</a:t>
            </a:r>
          </a:p>
          <a:p>
            <a:pPr lvl="1"/>
            <a:r>
              <a:rPr lang="fr-FR" i="0" dirty="0"/>
              <a:t>gestion des informations patient stockées sur son ordinateur</a:t>
            </a:r>
          </a:p>
          <a:p>
            <a:r>
              <a:rPr lang="fr-FR" dirty="0"/>
              <a:t>Médecin :</a:t>
            </a:r>
          </a:p>
          <a:p>
            <a:pPr lvl="1"/>
            <a:r>
              <a:rPr lang="fr-FR" i="0" dirty="0"/>
              <a:t>télécharge, modifie et dépose la nouvelle version des dossier médicaux sur la plateforme</a:t>
            </a:r>
          </a:p>
          <a:p>
            <a:pPr lvl="1"/>
            <a:r>
              <a:rPr lang="fr-FR" i="0" dirty="0"/>
              <a:t>prise en charge des patients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03B584-A832-A881-458F-79F5E464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8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0FB1782-9EDA-A0FB-48CA-98E474A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cap="all"/>
              <a:t>Atelier 1 : Cadrage et socle de sécurité</a:t>
            </a:r>
            <a:br>
              <a:rPr lang="en-US" sz="5100" cap="all"/>
            </a:br>
            <a:endParaRPr lang="en-US" sz="5100" cap="al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8A0E1D-3DB4-DE5F-16C4-DD72AA8C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81BDF-CBF9-BFC7-7B01-05D0DEDE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011" y="350241"/>
            <a:ext cx="1467977" cy="446713"/>
          </a:xfrm>
        </p:spPr>
        <p:txBody>
          <a:bodyPr>
            <a:normAutofit/>
          </a:bodyPr>
          <a:lstStyle/>
          <a:p>
            <a:r>
              <a:rPr lang="fr-BE" sz="1800" b="1" dirty="0">
                <a:solidFill>
                  <a:srgbClr val="1F3763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Matrice RACI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FF4C38B-C5F3-AE30-6824-81817727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06" y="1057013"/>
            <a:ext cx="8496163" cy="488018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A39D12-6DBB-5F81-354D-743E4B5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re 1">
            <a:extLst>
              <a:ext uri="{FF2B5EF4-FFF2-40B4-BE49-F238E27FC236}">
                <a16:creationId xmlns:a16="http://schemas.microsoft.com/office/drawing/2014/main" id="{C600E4CB-D7E1-1E54-4A78-CEDA050A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652" y="106960"/>
            <a:ext cx="328269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Périmètre métier et technique</a:t>
            </a:r>
            <a:br>
              <a:rPr lang="fr-BE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cap="all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075A3F-8133-11D9-4428-46AE1722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59" y="641758"/>
            <a:ext cx="6814497" cy="593387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2EF34B-6F97-C2E5-1E15-3611FC31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1601F-02D5-E645-F2FA-0FEA2394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772" y="257962"/>
            <a:ext cx="3158455" cy="387991"/>
          </a:xfrm>
        </p:spPr>
        <p:txBody>
          <a:bodyPr>
            <a:normAutofit/>
          </a:bodyPr>
          <a:lstStyle/>
          <a:p>
            <a:r>
              <a:rPr lang="fr-BE" sz="1800" b="0" i="0" u="none" strike="noStrike" baseline="0" dirty="0">
                <a:latin typeface="Calibri" panose="020F0502020204030204" pitchFamily="34" charset="0"/>
              </a:rPr>
              <a:t>Évènements redoutés et gravité</a:t>
            </a:r>
            <a:endParaRPr lang="fr-BE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D9E232-0E65-FF05-B2BA-4855F34C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83" y="1277058"/>
            <a:ext cx="9045433" cy="4958371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9AB72F-C484-E4D8-C31D-9FEC709F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52EBC2-F123-CEBD-C1E7-028508F26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698" y="1027564"/>
            <a:ext cx="9302603" cy="4802872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A65C7-8C48-7201-690E-01C5ACAF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4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C0B15BF-3B7B-314A-BB07-8E47568C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Atelier 2 : Sources de </a:t>
            </a:r>
            <a:r>
              <a:rPr lang="en-US" sz="6600" cap="all" dirty="0" err="1"/>
              <a:t>risques</a:t>
            </a:r>
            <a:br>
              <a:rPr lang="en-US" sz="6600" cap="all" dirty="0"/>
            </a:br>
            <a:endParaRPr lang="en-US" sz="6600" cap="all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990C10-4436-83A2-C313-9145B523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6429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0</TotalTime>
  <Words>363</Words>
  <Application>Microsoft Office PowerPoint</Application>
  <PresentationFormat>Grand écran</PresentationFormat>
  <Paragraphs>85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CourierNewPSMT</vt:lpstr>
      <vt:lpstr>Franklin Gothic Book</vt:lpstr>
      <vt:lpstr>Wingdings-Regular</vt:lpstr>
      <vt:lpstr>Cadrage</vt:lpstr>
      <vt:lpstr>Analyse de cas : Cabinet médical</vt:lpstr>
      <vt:lpstr>Sommaire </vt:lpstr>
      <vt:lpstr>Mise en contexte généralisée</vt:lpstr>
      <vt:lpstr>Atelier 1 : Cadrage et socle de sécurité </vt:lpstr>
      <vt:lpstr>Matrice RACI</vt:lpstr>
      <vt:lpstr>Périmètre métier et technique </vt:lpstr>
      <vt:lpstr>Évènements redoutés et gravité</vt:lpstr>
      <vt:lpstr>Présentation PowerPoint</vt:lpstr>
      <vt:lpstr>Atelier 2 : Sources de risques </vt:lpstr>
      <vt:lpstr>Sources de risque et objectif visé</vt:lpstr>
      <vt:lpstr>Lien entre évènements redoutés et les sources de risque</vt:lpstr>
      <vt:lpstr>Atelier 3 : Scénarios stratégiques</vt:lpstr>
      <vt:lpstr>Présentation PowerPoint</vt:lpstr>
      <vt:lpstr>Niveau de menace</vt:lpstr>
      <vt:lpstr>Mesures de sécurité</vt:lpstr>
      <vt:lpstr>Atelier 4 : Scénarios opérationnels</vt:lpstr>
      <vt:lpstr>Scénario opérationnel</vt:lpstr>
      <vt:lpstr>Atelier 5 : Traitement du risque</vt:lpstr>
      <vt:lpstr>Traitement du risque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cas : Cabinet médical</dc:title>
  <dc:creator>Bodson Fabrice</dc:creator>
  <cp:lastModifiedBy>Thomas Collignon</cp:lastModifiedBy>
  <cp:revision>2</cp:revision>
  <dcterms:created xsi:type="dcterms:W3CDTF">2022-10-25T10:05:04Z</dcterms:created>
  <dcterms:modified xsi:type="dcterms:W3CDTF">2023-01-11T14:03:20Z</dcterms:modified>
</cp:coreProperties>
</file>