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/>
    <p:restoredTop sz="94789"/>
  </p:normalViewPr>
  <p:slideViewPr>
    <p:cSldViewPr snapToGrid="0">
      <p:cViewPr varScale="1">
        <p:scale>
          <a:sx n="85" d="100"/>
          <a:sy n="85" d="100"/>
        </p:scale>
        <p:origin x="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E51B9-FB25-4488-2AAD-47815D930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22A82B-D10D-75C0-3B8B-9307CFDA8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D348BA-EB03-80E6-5C66-F5BB6A42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38F7-3A6A-9C46-9860-85946628EF8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B9642C-7ED3-B5C7-5976-58F43AB5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745394-144E-1517-BE78-9F156C20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A985-5FD0-9B43-B574-44D95F889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27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B1ED4-2026-406F-9FE1-7BF73655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3BA281-5243-5FC4-70D1-4C10822F9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5D550-3D35-AE0C-90CE-8DAFF919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38F7-3A6A-9C46-9860-85946628EF8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3C776-8097-F9CA-0579-B97C0A1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36768-4700-F110-8EBA-39CA04F7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A985-5FD0-9B43-B574-44D95F889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02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DF09C9-3A58-AC65-1A65-3B6C66540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23AEC3-6C48-9412-FCFB-EF92F9F88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62EBA6-428D-2AC9-3E8D-B4C75ECF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38F7-3A6A-9C46-9860-85946628EF8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1B2DF2-ECB4-0252-5F84-596B9048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0C0CEF-6546-D9AF-E8B1-13ECFF5B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A985-5FD0-9B43-B574-44D95F889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0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3336C-56DB-E31A-F135-5B208C30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63847-6012-5E47-130C-A559BFBE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71207F-8888-B439-A96E-3423E35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38F7-3A6A-9C46-9860-85946628EF8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B7833-3DA7-FF17-427B-FFD794F8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ABF1F-347F-689F-A6FA-9FCD3ACA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A985-5FD0-9B43-B574-44D95F889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28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59750-0611-0BD2-E6F0-9718745B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12197-B889-57FD-4F40-6611E807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D9770A-091A-E048-4DDD-F8C6DCED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38F7-3A6A-9C46-9860-85946628EF8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210F1-10E3-6F8F-8EF1-392B3A2A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7D04A-343E-FC87-FBC2-80A6C60F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A985-5FD0-9B43-B574-44D95F889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90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79AE0-ACF5-C749-D3D9-427E473B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2E94F-9779-C39A-E991-2B83716CC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8A38C3-F79C-956F-95B7-75641BE51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E48B8E-3343-7B24-E126-8360BD9A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38F7-3A6A-9C46-9860-85946628EF8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8B384E-5C99-3498-469E-7398C052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33C8E0-D84C-CD52-F6F5-CA11D61E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A985-5FD0-9B43-B574-44D95F889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52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D4F2B-DB7B-25FC-DC35-C284F784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0B9A3-6D5E-E22F-6100-A5A3BD9F1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02578A-614A-58C7-E300-D032F4D20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47FDA4-22E0-5F71-9DAA-8EC5E6B69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B3F237-421D-7FE4-2A26-039ACD2B1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8CD3B2-89F1-2731-5353-C6FFCF3A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38F7-3A6A-9C46-9860-85946628EF8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A3B4DE-350B-6A9E-71A1-F6E82E1E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5AC1FC-E16F-0415-4DB7-3E6693F4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A985-5FD0-9B43-B574-44D95F889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7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810CE-3BD0-053C-5406-61A36E98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0D09C9-1ABC-BA22-7DAC-F8424A26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38F7-3A6A-9C46-9860-85946628EF8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D5B8CF-4CEB-69CC-674E-5D75175D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FB4AA1-8165-AC89-453F-F3F78BA9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A985-5FD0-9B43-B574-44D95F889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58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1C5124-B36A-5F06-7C0D-0DC8D781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38F7-3A6A-9C46-9860-85946628EF8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2E041E-D356-D886-A104-075BA8B6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E3C8AB-094D-982D-C2D7-23106F52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A985-5FD0-9B43-B574-44D95F889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9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F4827-CD6A-2397-DE80-3988B635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6F165A-73B0-60F2-DF68-32E126B8A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B01349-F034-B3B6-9F6C-E54A6A053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A1B028-0F29-1871-D9BE-9467ECE2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38F7-3A6A-9C46-9860-85946628EF8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CEB961-C40D-579D-0BB4-4FDC7A7F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372038-66C4-FFE5-745D-A707D084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A985-5FD0-9B43-B574-44D95F889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31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094E0-55AC-411B-D0DC-55C55694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D27F17-00F1-F3FC-E602-1E1EEAF93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E008D9-2329-B465-13C4-22F8B26F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7F0DDA-62F1-D291-16E7-427B005D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38F7-3A6A-9C46-9860-85946628EF8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97719C-9987-46FF-74DD-EAA5FFA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90C1A3-C9D7-6188-21D9-DC4ACE9A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A985-5FD0-9B43-B574-44D95F889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92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F14C13F-BEFB-4337-3A3B-D392A152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202C47-3C4B-44D0-ED40-D5F311950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EE6FE9-653E-19C7-7C51-2104BE998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38F7-3A6A-9C46-9860-85946628EF8D}" type="datetimeFigureOut">
              <a:rPr lang="fr-FR" smtClean="0"/>
              <a:t>30/12/2022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6F690-3D04-6014-4FBC-DC93EB6D2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9ECF18-7167-2E23-F14A-C6CF2489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A985-5FD0-9B43-B574-44D95F889F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0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2FF9340-B44A-E407-A889-E2865C47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600200"/>
            <a:ext cx="3810000" cy="3657600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881B73D-63F7-9A9D-AEDE-4CE216F1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34588"/>
              </p:ext>
            </p:extLst>
          </p:nvPr>
        </p:nvGraphicFramePr>
        <p:xfrm>
          <a:off x="9296400" y="1206500"/>
          <a:ext cx="2062843" cy="405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146063328"/>
                    </a:ext>
                  </a:extLst>
                </a:gridCol>
                <a:gridCol w="1311729">
                  <a:extLst>
                    <a:ext uri="{9D8B030D-6E8A-4147-A177-3AD203B41FA5}">
                      <a16:colId xmlns:a16="http://schemas.microsoft.com/office/drawing/2014/main" val="4275292902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Secrétaire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9676603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Médecin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48349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Patient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931646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Confrère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038909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Plateforme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912855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ED55F41-B12D-8A85-5CFA-E0BF9A172B8C}"/>
              </a:ext>
            </a:extLst>
          </p:cNvPr>
          <p:cNvSpPr txBox="1"/>
          <p:nvPr/>
        </p:nvSpPr>
        <p:spPr>
          <a:xfrm>
            <a:off x="6231388" y="2872745"/>
            <a:ext cx="293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662DDD8-0B4C-19DA-8510-29F741740163}"/>
              </a:ext>
            </a:extLst>
          </p:cNvPr>
          <p:cNvSpPr txBox="1"/>
          <p:nvPr/>
        </p:nvSpPr>
        <p:spPr>
          <a:xfrm>
            <a:off x="6649125" y="2872745"/>
            <a:ext cx="293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D226CA-6F7D-28F6-BCF6-06099584CF11}"/>
              </a:ext>
            </a:extLst>
          </p:cNvPr>
          <p:cNvSpPr txBox="1"/>
          <p:nvPr/>
        </p:nvSpPr>
        <p:spPr>
          <a:xfrm>
            <a:off x="6819218" y="3101345"/>
            <a:ext cx="293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4C72C7-5227-5167-2C3D-A634CBEB4D05}"/>
              </a:ext>
            </a:extLst>
          </p:cNvPr>
          <p:cNvSpPr txBox="1"/>
          <p:nvPr/>
        </p:nvSpPr>
        <p:spPr>
          <a:xfrm>
            <a:off x="7136268" y="3101345"/>
            <a:ext cx="293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FCA90F-61A4-2DEA-E141-3A8B0DEB3426}"/>
              </a:ext>
            </a:extLst>
          </p:cNvPr>
          <p:cNvSpPr txBox="1"/>
          <p:nvPr/>
        </p:nvSpPr>
        <p:spPr>
          <a:xfrm>
            <a:off x="7453987" y="3101345"/>
            <a:ext cx="293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631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2FF9340-B44A-E407-A889-E2865C47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600200"/>
            <a:ext cx="3810000" cy="3657600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881B73D-63F7-9A9D-AEDE-4CE216F1C3BF}"/>
              </a:ext>
            </a:extLst>
          </p:cNvPr>
          <p:cNvGraphicFramePr>
            <a:graphicFrameLocks noGrp="1"/>
          </p:cNvGraphicFramePr>
          <p:nvPr/>
        </p:nvGraphicFramePr>
        <p:xfrm>
          <a:off x="9296400" y="1206500"/>
          <a:ext cx="2062843" cy="405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146063328"/>
                    </a:ext>
                  </a:extLst>
                </a:gridCol>
                <a:gridCol w="1311729">
                  <a:extLst>
                    <a:ext uri="{9D8B030D-6E8A-4147-A177-3AD203B41FA5}">
                      <a16:colId xmlns:a16="http://schemas.microsoft.com/office/drawing/2014/main" val="4275292902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Secrétaire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9676603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>
                          <a:effectLst/>
                        </a:rPr>
                        <a:t>Médecin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48349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Patient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931646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Confrère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038909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BE" sz="1600" u="none" strike="noStrike" dirty="0">
                          <a:effectLst/>
                        </a:rPr>
                        <a:t>Plateforme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912855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ED55F41-B12D-8A85-5CFA-E0BF9A172B8C}"/>
              </a:ext>
            </a:extLst>
          </p:cNvPr>
          <p:cNvSpPr txBox="1"/>
          <p:nvPr/>
        </p:nvSpPr>
        <p:spPr>
          <a:xfrm>
            <a:off x="6842353" y="2244582"/>
            <a:ext cx="293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662DDD8-0B4C-19DA-8510-29F741740163}"/>
              </a:ext>
            </a:extLst>
          </p:cNvPr>
          <p:cNvSpPr txBox="1"/>
          <p:nvPr/>
        </p:nvSpPr>
        <p:spPr>
          <a:xfrm>
            <a:off x="7274718" y="2219968"/>
            <a:ext cx="293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D226CA-6F7D-28F6-BCF6-06099584CF11}"/>
              </a:ext>
            </a:extLst>
          </p:cNvPr>
          <p:cNvSpPr txBox="1"/>
          <p:nvPr/>
        </p:nvSpPr>
        <p:spPr>
          <a:xfrm>
            <a:off x="6819218" y="3101345"/>
            <a:ext cx="293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4C72C7-5227-5167-2C3D-A634CBEB4D05}"/>
              </a:ext>
            </a:extLst>
          </p:cNvPr>
          <p:cNvSpPr txBox="1"/>
          <p:nvPr/>
        </p:nvSpPr>
        <p:spPr>
          <a:xfrm>
            <a:off x="7136268" y="3101345"/>
            <a:ext cx="293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FCA90F-61A4-2DEA-E141-3A8B0DEB3426}"/>
              </a:ext>
            </a:extLst>
          </p:cNvPr>
          <p:cNvSpPr txBox="1"/>
          <p:nvPr/>
        </p:nvSpPr>
        <p:spPr>
          <a:xfrm>
            <a:off x="7620892" y="2489583"/>
            <a:ext cx="293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519833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</Words>
  <Application>Microsoft Macintosh PowerPoint</Application>
  <PresentationFormat>Grand écran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Bodson Fabrice</dc:creator>
  <cp:lastModifiedBy>Bodson Fabrice</cp:lastModifiedBy>
  <cp:revision>3</cp:revision>
  <dcterms:created xsi:type="dcterms:W3CDTF">2022-12-21T15:55:21Z</dcterms:created>
  <dcterms:modified xsi:type="dcterms:W3CDTF">2022-12-30T14:45:25Z</dcterms:modified>
</cp:coreProperties>
</file>