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92884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CCC"/>
    <a:srgbClr val="F1F1F1"/>
    <a:srgbClr val="CCCBCB"/>
    <a:srgbClr val="DED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056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0127"/>
            <a:ext cx="10363200" cy="323376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78594"/>
            <a:ext cx="9144000" cy="224256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5AC8-DBAE-4BDE-865A-0FD8EE521B73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BBE2-704E-49E1-AB44-8959D38B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9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5AC8-DBAE-4BDE-865A-0FD8EE521B73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BBE2-704E-49E1-AB44-8959D38B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94525"/>
            <a:ext cx="2628900" cy="78715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94525"/>
            <a:ext cx="7734300" cy="78715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5AC8-DBAE-4BDE-865A-0FD8EE521B73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BBE2-704E-49E1-AB44-8959D38B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9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5AC8-DBAE-4BDE-865A-0FD8EE521B73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BBE2-704E-49E1-AB44-8959D38B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15668"/>
            <a:ext cx="10515600" cy="386374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215962"/>
            <a:ext cx="10515600" cy="203185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5AC8-DBAE-4BDE-865A-0FD8EE521B73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BBE2-704E-49E1-AB44-8959D38B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72623"/>
            <a:ext cx="5181600" cy="58934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72623"/>
            <a:ext cx="5181600" cy="58934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5AC8-DBAE-4BDE-865A-0FD8EE521B73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BBE2-704E-49E1-AB44-8959D38B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9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94527"/>
            <a:ext cx="10515600" cy="17953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76964"/>
            <a:ext cx="5157787" cy="1115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92869"/>
            <a:ext cx="5157787" cy="4990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76964"/>
            <a:ext cx="5183188" cy="1115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92869"/>
            <a:ext cx="5183188" cy="4990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5AC8-DBAE-4BDE-865A-0FD8EE521B73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BBE2-704E-49E1-AB44-8959D38B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9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5AC8-DBAE-4BDE-865A-0FD8EE521B73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BBE2-704E-49E1-AB44-8959D38B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9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5AC8-DBAE-4BDE-865A-0FD8EE521B73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BBE2-704E-49E1-AB44-8959D38B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8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19231"/>
            <a:ext cx="3932237" cy="216730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37369"/>
            <a:ext cx="6172200" cy="660082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86539"/>
            <a:ext cx="3932237" cy="516240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5AC8-DBAE-4BDE-865A-0FD8EE521B73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BBE2-704E-49E1-AB44-8959D38B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1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19231"/>
            <a:ext cx="3932237" cy="216730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37369"/>
            <a:ext cx="6172200" cy="660082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86539"/>
            <a:ext cx="3932237" cy="516240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5AC8-DBAE-4BDE-865A-0FD8EE521B73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BBE2-704E-49E1-AB44-8959D38B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5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4527"/>
            <a:ext cx="10515600" cy="1795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72623"/>
            <a:ext cx="10515600" cy="589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609031"/>
            <a:ext cx="2743200" cy="494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5AC8-DBAE-4BDE-865A-0FD8EE521B73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609031"/>
            <a:ext cx="4114800" cy="494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609031"/>
            <a:ext cx="2743200" cy="494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BBBE2-704E-49E1-AB44-8959D38B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1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26" y="769985"/>
            <a:ext cx="1111112" cy="27053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4312557" y="1176161"/>
            <a:ext cx="1644651" cy="2024591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9" y="1449211"/>
            <a:ext cx="3324225" cy="5715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/>
          <a:srcRect l="47177" t="9926" r="14046" b="74913"/>
          <a:stretch/>
        </p:blipFill>
        <p:spPr>
          <a:xfrm>
            <a:off x="4477657" y="1296498"/>
            <a:ext cx="1289050" cy="866422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5702150" y="847214"/>
            <a:ext cx="169686" cy="31227"/>
          </a:xfrm>
          <a:prstGeom prst="rect">
            <a:avLst/>
          </a:prstGeom>
          <a:solidFill>
            <a:srgbClr val="CD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702150" y="899628"/>
            <a:ext cx="169686" cy="31227"/>
          </a:xfrm>
          <a:prstGeom prst="rect">
            <a:avLst/>
          </a:prstGeom>
          <a:solidFill>
            <a:srgbClr val="CD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702150" y="952042"/>
            <a:ext cx="169686" cy="31227"/>
          </a:xfrm>
          <a:prstGeom prst="rect">
            <a:avLst/>
          </a:prstGeom>
          <a:solidFill>
            <a:srgbClr val="CD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455655" y="2338088"/>
            <a:ext cx="1311052" cy="500455"/>
            <a:chOff x="5858756" y="2061227"/>
            <a:chExt cx="1442157" cy="550500"/>
          </a:xfrm>
        </p:grpSpPr>
        <p:sp>
          <p:nvSpPr>
            <p:cNvPr id="55" name="Rectangle 54"/>
            <p:cNvSpPr/>
            <p:nvPr/>
          </p:nvSpPr>
          <p:spPr>
            <a:xfrm>
              <a:off x="5858756" y="2061227"/>
              <a:ext cx="383293" cy="85073"/>
            </a:xfrm>
            <a:prstGeom prst="rect">
              <a:avLst/>
            </a:prstGeom>
            <a:solidFill>
              <a:srgbClr val="CCC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60348" y="2238503"/>
              <a:ext cx="1440565" cy="52260"/>
            </a:xfrm>
            <a:prstGeom prst="rect">
              <a:avLst/>
            </a:prstGeom>
            <a:solidFill>
              <a:srgbClr val="CCC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860348" y="2345517"/>
              <a:ext cx="1440565" cy="52260"/>
            </a:xfrm>
            <a:prstGeom prst="rect">
              <a:avLst/>
            </a:prstGeom>
            <a:solidFill>
              <a:srgbClr val="CCC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860348" y="2452453"/>
              <a:ext cx="1440565" cy="52260"/>
            </a:xfrm>
            <a:prstGeom prst="rect">
              <a:avLst/>
            </a:prstGeom>
            <a:solidFill>
              <a:srgbClr val="CCC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860348" y="2559467"/>
              <a:ext cx="1440565" cy="52260"/>
            </a:xfrm>
            <a:prstGeom prst="rect">
              <a:avLst/>
            </a:prstGeom>
            <a:solidFill>
              <a:srgbClr val="CCC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Oval 59"/>
          <p:cNvSpPr/>
          <p:nvPr/>
        </p:nvSpPr>
        <p:spPr>
          <a:xfrm>
            <a:off x="4777956" y="3437796"/>
            <a:ext cx="667896" cy="667894"/>
          </a:xfrm>
          <a:prstGeom prst="ellipse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4455655" y="4252075"/>
            <a:ext cx="1311052" cy="500455"/>
            <a:chOff x="5858756" y="2061227"/>
            <a:chExt cx="1442157" cy="550500"/>
          </a:xfrm>
          <a:solidFill>
            <a:srgbClr val="CCCBCB"/>
          </a:solidFill>
        </p:grpSpPr>
        <p:sp>
          <p:nvSpPr>
            <p:cNvPr id="62" name="Rectangle 61"/>
            <p:cNvSpPr/>
            <p:nvPr/>
          </p:nvSpPr>
          <p:spPr>
            <a:xfrm>
              <a:off x="5858756" y="2061227"/>
              <a:ext cx="383293" cy="850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0348" y="2238503"/>
              <a:ext cx="1440565" cy="52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860348" y="2345517"/>
              <a:ext cx="1440565" cy="52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860348" y="2452453"/>
              <a:ext cx="1440565" cy="52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60348" y="2559467"/>
              <a:ext cx="1440565" cy="52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Oval 66"/>
          <p:cNvSpPr/>
          <p:nvPr/>
        </p:nvSpPr>
        <p:spPr>
          <a:xfrm>
            <a:off x="4777956" y="5255206"/>
            <a:ext cx="667896" cy="667894"/>
          </a:xfrm>
          <a:prstGeom prst="ellipse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455655" y="6070469"/>
            <a:ext cx="348448" cy="77339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457102" y="6231629"/>
            <a:ext cx="1309605" cy="47509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457102" y="6328915"/>
            <a:ext cx="1309605" cy="47509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457102" y="6426129"/>
            <a:ext cx="1309605" cy="47509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457102" y="6523415"/>
            <a:ext cx="1309605" cy="47509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619942" y="5024907"/>
            <a:ext cx="983925" cy="18317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312557" y="6921501"/>
            <a:ext cx="1644651" cy="100877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457102" y="7471180"/>
            <a:ext cx="1309605" cy="47509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457102" y="7591373"/>
            <a:ext cx="1309605" cy="47509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57102" y="7706444"/>
            <a:ext cx="1309605" cy="47509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731023" y="7145207"/>
            <a:ext cx="146160" cy="149471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372772" y="7145207"/>
            <a:ext cx="146160" cy="149471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049102" y="7145207"/>
            <a:ext cx="146160" cy="149471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586939" y="1153710"/>
            <a:ext cx="505424" cy="15039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312556" y="663018"/>
            <a:ext cx="1644651" cy="72672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220" y="769985"/>
            <a:ext cx="1111112" cy="27053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6284451" y="1706989"/>
            <a:ext cx="1644651" cy="2024591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3"/>
          <a:srcRect l="47177" t="9926" r="14046" b="74913"/>
          <a:stretch/>
        </p:blipFill>
        <p:spPr>
          <a:xfrm>
            <a:off x="6449551" y="1827326"/>
            <a:ext cx="1289050" cy="866422"/>
          </a:xfrm>
          <a:prstGeom prst="rect">
            <a:avLst/>
          </a:prstGeom>
        </p:spPr>
      </p:pic>
      <p:grpSp>
        <p:nvGrpSpPr>
          <p:cNvPr id="89" name="Group 88"/>
          <p:cNvGrpSpPr/>
          <p:nvPr/>
        </p:nvGrpSpPr>
        <p:grpSpPr>
          <a:xfrm>
            <a:off x="6427549" y="2868916"/>
            <a:ext cx="1311052" cy="500455"/>
            <a:chOff x="5858756" y="2061227"/>
            <a:chExt cx="1442157" cy="550500"/>
          </a:xfrm>
        </p:grpSpPr>
        <p:sp>
          <p:nvSpPr>
            <p:cNvPr id="90" name="Rectangle 89"/>
            <p:cNvSpPr/>
            <p:nvPr/>
          </p:nvSpPr>
          <p:spPr>
            <a:xfrm>
              <a:off x="5858756" y="2061227"/>
              <a:ext cx="383293" cy="85073"/>
            </a:xfrm>
            <a:prstGeom prst="rect">
              <a:avLst/>
            </a:prstGeom>
            <a:solidFill>
              <a:srgbClr val="CCC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860348" y="2238503"/>
              <a:ext cx="1440565" cy="52260"/>
            </a:xfrm>
            <a:prstGeom prst="rect">
              <a:avLst/>
            </a:prstGeom>
            <a:solidFill>
              <a:srgbClr val="CCC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860348" y="2345517"/>
              <a:ext cx="1440565" cy="52260"/>
            </a:xfrm>
            <a:prstGeom prst="rect">
              <a:avLst/>
            </a:prstGeom>
            <a:solidFill>
              <a:srgbClr val="CCC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860348" y="2452453"/>
              <a:ext cx="1440565" cy="52260"/>
            </a:xfrm>
            <a:prstGeom prst="rect">
              <a:avLst/>
            </a:prstGeom>
            <a:solidFill>
              <a:srgbClr val="CCC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860348" y="2559467"/>
              <a:ext cx="1440565" cy="52260"/>
            </a:xfrm>
            <a:prstGeom prst="rect">
              <a:avLst/>
            </a:prstGeom>
            <a:solidFill>
              <a:srgbClr val="CCC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Oval 94"/>
          <p:cNvSpPr/>
          <p:nvPr/>
        </p:nvSpPr>
        <p:spPr>
          <a:xfrm>
            <a:off x="6749850" y="3968624"/>
            <a:ext cx="667896" cy="667894"/>
          </a:xfrm>
          <a:prstGeom prst="ellipse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6427549" y="4782903"/>
            <a:ext cx="1311052" cy="500455"/>
            <a:chOff x="5858756" y="2061227"/>
            <a:chExt cx="1442157" cy="550500"/>
          </a:xfrm>
          <a:solidFill>
            <a:srgbClr val="CCCBCB"/>
          </a:solidFill>
        </p:grpSpPr>
        <p:sp>
          <p:nvSpPr>
            <p:cNvPr id="97" name="Rectangle 96"/>
            <p:cNvSpPr/>
            <p:nvPr/>
          </p:nvSpPr>
          <p:spPr>
            <a:xfrm>
              <a:off x="5858756" y="2061227"/>
              <a:ext cx="383293" cy="850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860348" y="2238503"/>
              <a:ext cx="1440565" cy="52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860348" y="2345517"/>
              <a:ext cx="1440565" cy="52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860348" y="2452453"/>
              <a:ext cx="1440565" cy="52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860348" y="2559467"/>
              <a:ext cx="1440565" cy="522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Oval 101"/>
          <p:cNvSpPr/>
          <p:nvPr/>
        </p:nvSpPr>
        <p:spPr>
          <a:xfrm>
            <a:off x="6749850" y="5786034"/>
            <a:ext cx="667896" cy="667894"/>
          </a:xfrm>
          <a:prstGeom prst="ellipse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427549" y="6601297"/>
            <a:ext cx="348448" cy="77339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28996" y="6762457"/>
            <a:ext cx="1309605" cy="47509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428996" y="6859743"/>
            <a:ext cx="1309605" cy="47509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428996" y="6956957"/>
            <a:ext cx="1309605" cy="47509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428996" y="7054243"/>
            <a:ext cx="1309605" cy="47509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591836" y="5555735"/>
            <a:ext cx="983925" cy="18317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284451" y="7452329"/>
            <a:ext cx="1644651" cy="100877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428996" y="8002008"/>
            <a:ext cx="1309605" cy="47509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428996" y="8122201"/>
            <a:ext cx="1309605" cy="47509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428996" y="8237272"/>
            <a:ext cx="1309605" cy="47509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702917" y="7676035"/>
            <a:ext cx="146160" cy="149471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344666" y="7676035"/>
            <a:ext cx="146160" cy="149471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7020996" y="7676035"/>
            <a:ext cx="146160" cy="149471"/>
          </a:xfrm>
          <a:prstGeom prst="rect">
            <a:avLst/>
          </a:prstGeom>
          <a:solidFill>
            <a:srgbClr val="CC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284450" y="663018"/>
            <a:ext cx="1644651" cy="77980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156908" y="1153710"/>
            <a:ext cx="505424" cy="15039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586939" y="1363693"/>
            <a:ext cx="505424" cy="15039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156908" y="1363693"/>
            <a:ext cx="505424" cy="15039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4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</dc:creator>
  <cp:lastModifiedBy>Fabian</cp:lastModifiedBy>
  <cp:revision>10</cp:revision>
  <dcterms:created xsi:type="dcterms:W3CDTF">2015-04-09T18:59:37Z</dcterms:created>
  <dcterms:modified xsi:type="dcterms:W3CDTF">2015-04-09T19:25:33Z</dcterms:modified>
</cp:coreProperties>
</file>