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90F1-8DE1-425B-8F03-A782C2D0D41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54DE-4932-49CF-8CD1-F6491518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733425"/>
            <a:ext cx="12201525" cy="8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-204788"/>
            <a:ext cx="110585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-9525"/>
            <a:ext cx="1132522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</dc:creator>
  <cp:lastModifiedBy>Fabian</cp:lastModifiedBy>
  <cp:revision>2</cp:revision>
  <dcterms:created xsi:type="dcterms:W3CDTF">2015-03-29T15:34:27Z</dcterms:created>
  <dcterms:modified xsi:type="dcterms:W3CDTF">2015-03-31T06:06:18Z</dcterms:modified>
</cp:coreProperties>
</file>