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Montserrat Black"/>
      <p:bold r:id="rId11"/>
      <p:boldItalic r:id="rId12"/>
    </p:embeddedFont>
    <p:embeddedFont>
      <p:font typeface="Montserrat"/>
      <p:regular r:id="rId13"/>
      <p:bold r:id="rId14"/>
      <p:italic r:id="rId15"/>
      <p:boldItalic r:id="rId16"/>
    </p:embeddedFont>
    <p:embeddedFont>
      <p:font typeface="Montserrat Medium"/>
      <p:regular r:id="rId17"/>
      <p:bold r:id="rId18"/>
      <p:italic r:id="rId19"/>
      <p:boldItalic r:id="rId20"/>
    </p:embeddedFont>
    <p:embeddedFont>
      <p:font typeface="Archivo Black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boldItalic.fntdata"/><Relationship Id="rId21" Type="http://schemas.openxmlformats.org/officeDocument/2006/relationships/font" Target="fonts/ArchivoBlack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MontserratBlack-bold.fntdata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font" Target="fonts/MontserratBlack-boldItalic.fntdata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MontserratMedium-regular.fntdata"/><Relationship Id="rId16" Type="http://schemas.openxmlformats.org/officeDocument/2006/relationships/font" Target="fonts/Montserrat-boldItalic.fntdata"/><Relationship Id="rId19" Type="http://schemas.openxmlformats.org/officeDocument/2006/relationships/font" Target="fonts/MontserratMedium-italic.fntdata"/><Relationship Id="rId18" Type="http://schemas.openxmlformats.org/officeDocument/2006/relationships/font" Target="fonts/Montserrat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8bc05a69d2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8bc05a69d2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f979a6dc7_1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f979a6dc7_1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e4957916ed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e4957916e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3f979a6dc7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3f979a6dc7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3f979a6dc7_1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3f979a6dc7_1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8bb3f3f88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8bb3f3f88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1152000" y="1440450"/>
            <a:ext cx="6840000" cy="22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1152000" y="3703050"/>
            <a:ext cx="6840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1650" y="278760"/>
            <a:ext cx="11031840" cy="4650480"/>
          </a:xfrm>
          <a:custGeom>
            <a:rect b="b" l="l" r="r" t="t"/>
            <a:pathLst>
              <a:path extrusionOk="0" h="77508" w="183864">
                <a:moveTo>
                  <a:pt x="104110" y="0"/>
                </a:moveTo>
                <a:lnTo>
                  <a:pt x="104110" y="26681"/>
                </a:lnTo>
                <a:lnTo>
                  <a:pt x="96501" y="26681"/>
                </a:lnTo>
                <a:lnTo>
                  <a:pt x="96501" y="6938"/>
                </a:lnTo>
                <a:lnTo>
                  <a:pt x="80234" y="6938"/>
                </a:lnTo>
                <a:lnTo>
                  <a:pt x="80234" y="26681"/>
                </a:lnTo>
                <a:lnTo>
                  <a:pt x="75340" y="26681"/>
                </a:lnTo>
                <a:lnTo>
                  <a:pt x="75340" y="9497"/>
                </a:lnTo>
                <a:lnTo>
                  <a:pt x="52022" y="9497"/>
                </a:lnTo>
                <a:lnTo>
                  <a:pt x="52022" y="43016"/>
                </a:lnTo>
                <a:lnTo>
                  <a:pt x="46614" y="43016"/>
                </a:lnTo>
                <a:lnTo>
                  <a:pt x="46614" y="29541"/>
                </a:lnTo>
                <a:lnTo>
                  <a:pt x="38435" y="22111"/>
                </a:lnTo>
                <a:lnTo>
                  <a:pt x="38167" y="12223"/>
                </a:lnTo>
                <a:lnTo>
                  <a:pt x="37899" y="22100"/>
                </a:lnTo>
                <a:lnTo>
                  <a:pt x="29586" y="29541"/>
                </a:lnTo>
                <a:lnTo>
                  <a:pt x="29586" y="43016"/>
                </a:lnTo>
                <a:lnTo>
                  <a:pt x="22346" y="43016"/>
                </a:lnTo>
                <a:lnTo>
                  <a:pt x="22346" y="30379"/>
                </a:lnTo>
                <a:lnTo>
                  <a:pt x="0" y="30379"/>
                </a:lnTo>
                <a:lnTo>
                  <a:pt x="0" y="77507"/>
                </a:lnTo>
                <a:lnTo>
                  <a:pt x="183863" y="77507"/>
                </a:lnTo>
                <a:lnTo>
                  <a:pt x="183863" y="42882"/>
                </a:lnTo>
                <a:lnTo>
                  <a:pt x="183830" y="42882"/>
                </a:lnTo>
                <a:lnTo>
                  <a:pt x="183830" y="17486"/>
                </a:lnTo>
                <a:lnTo>
                  <a:pt x="163931" y="17486"/>
                </a:lnTo>
                <a:lnTo>
                  <a:pt x="163931" y="42882"/>
                </a:lnTo>
                <a:lnTo>
                  <a:pt x="159003" y="42882"/>
                </a:lnTo>
                <a:lnTo>
                  <a:pt x="159003" y="24167"/>
                </a:lnTo>
                <a:lnTo>
                  <a:pt x="133305" y="24167"/>
                </a:lnTo>
                <a:lnTo>
                  <a:pt x="133305" y="0"/>
                </a:lnTo>
                <a:close/>
              </a:path>
            </a:pathLst>
          </a:custGeom>
          <a:solidFill>
            <a:srgbClr val="000000">
              <a:alpha val="6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" name="Google Shape;54;p13"/>
          <p:cNvGrpSpPr/>
          <p:nvPr/>
        </p:nvGrpSpPr>
        <p:grpSpPr>
          <a:xfrm>
            <a:off x="-331200" y="4816560"/>
            <a:ext cx="11697540" cy="573900"/>
            <a:chOff x="-331200" y="4816560"/>
            <a:chExt cx="11697540" cy="573900"/>
          </a:xfrm>
        </p:grpSpPr>
        <p:sp>
          <p:nvSpPr>
            <p:cNvPr id="55" name="Google Shape;55;p13"/>
            <p:cNvSpPr/>
            <p:nvPr/>
          </p:nvSpPr>
          <p:spPr>
            <a:xfrm>
              <a:off x="-38220" y="5161140"/>
              <a:ext cx="11111580" cy="229320"/>
            </a:xfrm>
            <a:custGeom>
              <a:rect b="b" l="l" r="r" t="t"/>
              <a:pathLst>
                <a:path extrusionOk="0" h="3822" w="185193">
                  <a:moveTo>
                    <a:pt x="1922" y="0"/>
                  </a:moveTo>
                  <a:cubicBezTo>
                    <a:pt x="849" y="0"/>
                    <a:pt x="0" y="849"/>
                    <a:pt x="0" y="1911"/>
                  </a:cubicBezTo>
                  <a:cubicBezTo>
                    <a:pt x="0" y="2972"/>
                    <a:pt x="860" y="3821"/>
                    <a:pt x="1922" y="3821"/>
                  </a:cubicBezTo>
                  <a:lnTo>
                    <a:pt x="183282" y="3821"/>
                  </a:lnTo>
                  <a:cubicBezTo>
                    <a:pt x="184344" y="3821"/>
                    <a:pt x="185193" y="2972"/>
                    <a:pt x="185193" y="1911"/>
                  </a:cubicBezTo>
                  <a:cubicBezTo>
                    <a:pt x="185193" y="860"/>
                    <a:pt x="184344" y="0"/>
                    <a:pt x="183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-163920" y="5038440"/>
              <a:ext cx="11362980" cy="234720"/>
            </a:xfrm>
            <a:custGeom>
              <a:rect b="b" l="l" r="r" t="t"/>
              <a:pathLst>
                <a:path extrusionOk="0" h="3912" w="189383">
                  <a:moveTo>
                    <a:pt x="1956" y="0"/>
                  </a:moveTo>
                  <a:cubicBezTo>
                    <a:pt x="883" y="0"/>
                    <a:pt x="0" y="883"/>
                    <a:pt x="0" y="1956"/>
                  </a:cubicBezTo>
                  <a:cubicBezTo>
                    <a:pt x="0" y="3028"/>
                    <a:pt x="883" y="3911"/>
                    <a:pt x="1956" y="3911"/>
                  </a:cubicBezTo>
                  <a:lnTo>
                    <a:pt x="187428" y="3911"/>
                  </a:lnTo>
                  <a:cubicBezTo>
                    <a:pt x="188500" y="3911"/>
                    <a:pt x="189383" y="3028"/>
                    <a:pt x="189383" y="1956"/>
                  </a:cubicBezTo>
                  <a:cubicBezTo>
                    <a:pt x="189383" y="872"/>
                    <a:pt x="188511" y="0"/>
                    <a:pt x="18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-331200" y="4816560"/>
              <a:ext cx="11697540" cy="326520"/>
            </a:xfrm>
            <a:custGeom>
              <a:rect b="b" l="l" r="r" t="t"/>
              <a:pathLst>
                <a:path extrusionOk="0" h="5442" w="194959">
                  <a:moveTo>
                    <a:pt x="2726" y="0"/>
                  </a:moveTo>
                  <a:cubicBezTo>
                    <a:pt x="1978" y="0"/>
                    <a:pt x="1285" y="302"/>
                    <a:pt x="805" y="793"/>
                  </a:cubicBezTo>
                  <a:cubicBezTo>
                    <a:pt x="313" y="1285"/>
                    <a:pt x="0" y="1967"/>
                    <a:pt x="0" y="2726"/>
                  </a:cubicBezTo>
                  <a:cubicBezTo>
                    <a:pt x="0" y="2916"/>
                    <a:pt x="34" y="3117"/>
                    <a:pt x="78" y="3296"/>
                  </a:cubicBezTo>
                  <a:cubicBezTo>
                    <a:pt x="335" y="4525"/>
                    <a:pt x="1430" y="5441"/>
                    <a:pt x="2737" y="5441"/>
                  </a:cubicBezTo>
                  <a:lnTo>
                    <a:pt x="192232" y="5441"/>
                  </a:lnTo>
                  <a:cubicBezTo>
                    <a:pt x="193550" y="5441"/>
                    <a:pt x="194634" y="4525"/>
                    <a:pt x="194902" y="3296"/>
                  </a:cubicBezTo>
                  <a:cubicBezTo>
                    <a:pt x="194947" y="3106"/>
                    <a:pt x="194958" y="2916"/>
                    <a:pt x="194958" y="2726"/>
                  </a:cubicBezTo>
                  <a:cubicBezTo>
                    <a:pt x="194958" y="1218"/>
                    <a:pt x="193740" y="0"/>
                    <a:pt x="1922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-327180" y="4884900"/>
              <a:ext cx="11689500" cy="258180"/>
            </a:xfrm>
            <a:custGeom>
              <a:rect b="b" l="l" r="r" t="t"/>
              <a:pathLst>
                <a:path extrusionOk="0" h="4303" w="194825">
                  <a:moveTo>
                    <a:pt x="2648" y="1"/>
                  </a:moveTo>
                  <a:cubicBezTo>
                    <a:pt x="1900" y="1"/>
                    <a:pt x="1207" y="314"/>
                    <a:pt x="727" y="794"/>
                  </a:cubicBezTo>
                  <a:cubicBezTo>
                    <a:pt x="369" y="1163"/>
                    <a:pt x="112" y="1643"/>
                    <a:pt x="0" y="2157"/>
                  </a:cubicBezTo>
                  <a:cubicBezTo>
                    <a:pt x="257" y="3386"/>
                    <a:pt x="1352" y="4302"/>
                    <a:pt x="2659" y="4302"/>
                  </a:cubicBezTo>
                  <a:lnTo>
                    <a:pt x="192154" y="4302"/>
                  </a:lnTo>
                  <a:cubicBezTo>
                    <a:pt x="193472" y="4302"/>
                    <a:pt x="194556" y="3386"/>
                    <a:pt x="194824" y="2157"/>
                  </a:cubicBezTo>
                  <a:cubicBezTo>
                    <a:pt x="194556" y="928"/>
                    <a:pt x="193472" y="1"/>
                    <a:pt x="192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-273615" y="895260"/>
            <a:ext cx="11689387" cy="4495200"/>
          </a:xfrm>
          <a:custGeom>
            <a:rect b="b" l="l" r="r" t="t"/>
            <a:pathLst>
              <a:path extrusionOk="0" h="74637" w="193886">
                <a:moveTo>
                  <a:pt x="86077" y="1"/>
                </a:moveTo>
                <a:lnTo>
                  <a:pt x="36123" y="39375"/>
                </a:lnTo>
                <a:lnTo>
                  <a:pt x="24615" y="34648"/>
                </a:lnTo>
                <a:lnTo>
                  <a:pt x="2045" y="65084"/>
                </a:lnTo>
                <a:lnTo>
                  <a:pt x="782" y="66782"/>
                </a:lnTo>
                <a:lnTo>
                  <a:pt x="0" y="67832"/>
                </a:lnTo>
                <a:cubicBezTo>
                  <a:pt x="0" y="68212"/>
                  <a:pt x="12" y="68592"/>
                  <a:pt x="12" y="68961"/>
                </a:cubicBezTo>
                <a:cubicBezTo>
                  <a:pt x="436" y="69855"/>
                  <a:pt x="1341" y="70469"/>
                  <a:pt x="2391" y="70503"/>
                </a:cubicBezTo>
                <a:cubicBezTo>
                  <a:pt x="2380" y="70570"/>
                  <a:pt x="2380" y="70637"/>
                  <a:pt x="2380" y="70715"/>
                </a:cubicBezTo>
                <a:cubicBezTo>
                  <a:pt x="2380" y="71788"/>
                  <a:pt x="3252" y="72670"/>
                  <a:pt x="4336" y="72670"/>
                </a:cubicBezTo>
                <a:lnTo>
                  <a:pt x="4637" y="72670"/>
                </a:lnTo>
                <a:lnTo>
                  <a:pt x="4637" y="72726"/>
                </a:lnTo>
                <a:cubicBezTo>
                  <a:pt x="4637" y="73787"/>
                  <a:pt x="5497" y="74637"/>
                  <a:pt x="6559" y="74637"/>
                </a:cubicBezTo>
                <a:lnTo>
                  <a:pt x="187919" y="74637"/>
                </a:lnTo>
                <a:cubicBezTo>
                  <a:pt x="188981" y="74637"/>
                  <a:pt x="189830" y="73787"/>
                  <a:pt x="189830" y="72726"/>
                </a:cubicBezTo>
                <a:lnTo>
                  <a:pt x="189830" y="72670"/>
                </a:lnTo>
                <a:cubicBezTo>
                  <a:pt x="190903" y="72648"/>
                  <a:pt x="191774" y="71788"/>
                  <a:pt x="191774" y="70715"/>
                </a:cubicBezTo>
                <a:cubicBezTo>
                  <a:pt x="191774" y="70637"/>
                  <a:pt x="191763" y="70570"/>
                  <a:pt x="191763" y="70503"/>
                </a:cubicBezTo>
                <a:lnTo>
                  <a:pt x="191953" y="70503"/>
                </a:lnTo>
                <a:cubicBezTo>
                  <a:pt x="192545" y="70503"/>
                  <a:pt x="193104" y="70302"/>
                  <a:pt x="193551" y="69989"/>
                </a:cubicBezTo>
                <a:cubicBezTo>
                  <a:pt x="193562" y="69274"/>
                  <a:pt x="193573" y="68547"/>
                  <a:pt x="193573" y="67832"/>
                </a:cubicBezTo>
                <a:cubicBezTo>
                  <a:pt x="193573" y="67475"/>
                  <a:pt x="193573" y="67095"/>
                  <a:pt x="193562" y="66748"/>
                </a:cubicBezTo>
                <a:cubicBezTo>
                  <a:pt x="193562" y="66357"/>
                  <a:pt x="193886" y="65743"/>
                  <a:pt x="193539" y="65575"/>
                </a:cubicBezTo>
                <a:cubicBezTo>
                  <a:pt x="193517" y="65553"/>
                  <a:pt x="186914" y="34380"/>
                  <a:pt x="186970" y="34291"/>
                </a:cubicBezTo>
                <a:cubicBezTo>
                  <a:pt x="187070" y="34123"/>
                  <a:pt x="168422" y="14079"/>
                  <a:pt x="168422" y="14079"/>
                </a:cubicBezTo>
                <a:lnTo>
                  <a:pt x="142490" y="29118"/>
                </a:lnTo>
                <a:lnTo>
                  <a:pt x="86077" y="1"/>
                </a:lnTo>
                <a:close/>
              </a:path>
            </a:pathLst>
          </a:custGeom>
          <a:solidFill>
            <a:srgbClr val="000000">
              <a:alpha val="6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-273615" y="4816560"/>
            <a:ext cx="11697540" cy="573900"/>
            <a:chOff x="-273615" y="4816560"/>
            <a:chExt cx="11697540" cy="573900"/>
          </a:xfrm>
        </p:grpSpPr>
        <p:sp>
          <p:nvSpPr>
            <p:cNvPr id="62" name="Google Shape;62;p14"/>
            <p:cNvSpPr/>
            <p:nvPr/>
          </p:nvSpPr>
          <p:spPr>
            <a:xfrm>
              <a:off x="21345" y="5161140"/>
              <a:ext cx="11111580" cy="229320"/>
            </a:xfrm>
            <a:custGeom>
              <a:rect b="b" l="l" r="r" t="t"/>
              <a:pathLst>
                <a:path extrusionOk="0" h="3822" w="185193">
                  <a:moveTo>
                    <a:pt x="1922" y="0"/>
                  </a:moveTo>
                  <a:cubicBezTo>
                    <a:pt x="849" y="0"/>
                    <a:pt x="0" y="849"/>
                    <a:pt x="0" y="1911"/>
                  </a:cubicBezTo>
                  <a:cubicBezTo>
                    <a:pt x="0" y="2972"/>
                    <a:pt x="860" y="3821"/>
                    <a:pt x="1922" y="3821"/>
                  </a:cubicBezTo>
                  <a:lnTo>
                    <a:pt x="183282" y="3821"/>
                  </a:lnTo>
                  <a:cubicBezTo>
                    <a:pt x="184344" y="3821"/>
                    <a:pt x="185193" y="2972"/>
                    <a:pt x="185193" y="1911"/>
                  </a:cubicBezTo>
                  <a:cubicBezTo>
                    <a:pt x="185193" y="860"/>
                    <a:pt x="184344" y="0"/>
                    <a:pt x="183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-114075" y="5038440"/>
              <a:ext cx="11362980" cy="234720"/>
            </a:xfrm>
            <a:custGeom>
              <a:rect b="b" l="l" r="r" t="t"/>
              <a:pathLst>
                <a:path extrusionOk="0" h="3912" w="189383">
                  <a:moveTo>
                    <a:pt x="1956" y="0"/>
                  </a:moveTo>
                  <a:cubicBezTo>
                    <a:pt x="883" y="0"/>
                    <a:pt x="0" y="883"/>
                    <a:pt x="0" y="1956"/>
                  </a:cubicBezTo>
                  <a:cubicBezTo>
                    <a:pt x="0" y="3028"/>
                    <a:pt x="883" y="3911"/>
                    <a:pt x="1956" y="3911"/>
                  </a:cubicBezTo>
                  <a:lnTo>
                    <a:pt x="187428" y="3911"/>
                  </a:lnTo>
                  <a:cubicBezTo>
                    <a:pt x="188500" y="3911"/>
                    <a:pt x="189383" y="3028"/>
                    <a:pt x="189383" y="1956"/>
                  </a:cubicBezTo>
                  <a:cubicBezTo>
                    <a:pt x="189383" y="872"/>
                    <a:pt x="188511" y="0"/>
                    <a:pt x="18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-273615" y="4816560"/>
              <a:ext cx="11697540" cy="326520"/>
            </a:xfrm>
            <a:custGeom>
              <a:rect b="b" l="l" r="r" t="t"/>
              <a:pathLst>
                <a:path extrusionOk="0" h="5442" w="194959">
                  <a:moveTo>
                    <a:pt x="2726" y="0"/>
                  </a:moveTo>
                  <a:cubicBezTo>
                    <a:pt x="1978" y="0"/>
                    <a:pt x="1285" y="302"/>
                    <a:pt x="805" y="793"/>
                  </a:cubicBezTo>
                  <a:cubicBezTo>
                    <a:pt x="313" y="1285"/>
                    <a:pt x="0" y="1967"/>
                    <a:pt x="0" y="2726"/>
                  </a:cubicBezTo>
                  <a:cubicBezTo>
                    <a:pt x="0" y="2916"/>
                    <a:pt x="34" y="3117"/>
                    <a:pt x="78" y="3296"/>
                  </a:cubicBezTo>
                  <a:cubicBezTo>
                    <a:pt x="335" y="4525"/>
                    <a:pt x="1430" y="5441"/>
                    <a:pt x="2737" y="5441"/>
                  </a:cubicBezTo>
                  <a:lnTo>
                    <a:pt x="192232" y="5441"/>
                  </a:lnTo>
                  <a:cubicBezTo>
                    <a:pt x="193550" y="5441"/>
                    <a:pt x="194634" y="4525"/>
                    <a:pt x="194902" y="3296"/>
                  </a:cubicBezTo>
                  <a:cubicBezTo>
                    <a:pt x="194947" y="3106"/>
                    <a:pt x="194958" y="2916"/>
                    <a:pt x="194958" y="2726"/>
                  </a:cubicBezTo>
                  <a:cubicBezTo>
                    <a:pt x="194958" y="1218"/>
                    <a:pt x="193740" y="0"/>
                    <a:pt x="1922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-268935" y="4884900"/>
              <a:ext cx="11689500" cy="258180"/>
            </a:xfrm>
            <a:custGeom>
              <a:rect b="b" l="l" r="r" t="t"/>
              <a:pathLst>
                <a:path extrusionOk="0" h="4303" w="194825">
                  <a:moveTo>
                    <a:pt x="2648" y="1"/>
                  </a:moveTo>
                  <a:cubicBezTo>
                    <a:pt x="1900" y="1"/>
                    <a:pt x="1207" y="314"/>
                    <a:pt x="727" y="794"/>
                  </a:cubicBezTo>
                  <a:cubicBezTo>
                    <a:pt x="369" y="1163"/>
                    <a:pt x="112" y="1643"/>
                    <a:pt x="0" y="2157"/>
                  </a:cubicBezTo>
                  <a:cubicBezTo>
                    <a:pt x="257" y="3386"/>
                    <a:pt x="1352" y="4302"/>
                    <a:pt x="2659" y="4302"/>
                  </a:cubicBezTo>
                  <a:lnTo>
                    <a:pt x="192154" y="4302"/>
                  </a:lnTo>
                  <a:cubicBezTo>
                    <a:pt x="193472" y="4302"/>
                    <a:pt x="194556" y="3386"/>
                    <a:pt x="194824" y="2157"/>
                  </a:cubicBezTo>
                  <a:cubicBezTo>
                    <a:pt x="194556" y="928"/>
                    <a:pt x="193472" y="1"/>
                    <a:pt x="192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4"/>
          <p:cNvSpPr/>
          <p:nvPr/>
        </p:nvSpPr>
        <p:spPr>
          <a:xfrm>
            <a:off x="7566233" y="539995"/>
            <a:ext cx="2401739" cy="708699"/>
          </a:xfrm>
          <a:custGeom>
            <a:rect b="b" l="l" r="r" t="t"/>
            <a:pathLst>
              <a:path extrusionOk="0" h="11822" w="39989">
                <a:moveTo>
                  <a:pt x="34949" y="1"/>
                </a:moveTo>
                <a:lnTo>
                  <a:pt x="30357" y="5833"/>
                </a:lnTo>
                <a:lnTo>
                  <a:pt x="4290" y="5833"/>
                </a:lnTo>
                <a:cubicBezTo>
                  <a:pt x="3397" y="5889"/>
                  <a:pt x="2626" y="6191"/>
                  <a:pt x="2101" y="6939"/>
                </a:cubicBezTo>
                <a:cubicBezTo>
                  <a:pt x="1885" y="6894"/>
                  <a:pt x="1672" y="6873"/>
                  <a:pt x="1460" y="6873"/>
                </a:cubicBezTo>
                <a:cubicBezTo>
                  <a:pt x="1091" y="6873"/>
                  <a:pt x="727" y="6937"/>
                  <a:pt x="358" y="7051"/>
                </a:cubicBezTo>
                <a:cubicBezTo>
                  <a:pt x="134" y="7118"/>
                  <a:pt x="0" y="7364"/>
                  <a:pt x="34" y="7576"/>
                </a:cubicBezTo>
                <a:cubicBezTo>
                  <a:pt x="223" y="8883"/>
                  <a:pt x="1341" y="9867"/>
                  <a:pt x="2704" y="9867"/>
                </a:cubicBezTo>
                <a:lnTo>
                  <a:pt x="14447" y="9867"/>
                </a:lnTo>
                <a:lnTo>
                  <a:pt x="14436" y="11319"/>
                </a:lnTo>
                <a:cubicBezTo>
                  <a:pt x="14436" y="11487"/>
                  <a:pt x="14547" y="11643"/>
                  <a:pt x="14693" y="11688"/>
                </a:cubicBezTo>
                <a:cubicBezTo>
                  <a:pt x="14972" y="11788"/>
                  <a:pt x="15274" y="11822"/>
                  <a:pt x="15564" y="11822"/>
                </a:cubicBezTo>
                <a:lnTo>
                  <a:pt x="20983" y="11822"/>
                </a:lnTo>
                <a:lnTo>
                  <a:pt x="20983" y="11364"/>
                </a:lnTo>
                <a:lnTo>
                  <a:pt x="21609" y="11364"/>
                </a:lnTo>
                <a:lnTo>
                  <a:pt x="21609" y="9855"/>
                </a:lnTo>
                <a:lnTo>
                  <a:pt x="29016" y="9855"/>
                </a:lnTo>
                <a:lnTo>
                  <a:pt x="38972" y="8247"/>
                </a:lnTo>
                <a:cubicBezTo>
                  <a:pt x="39553" y="8157"/>
                  <a:pt x="39988" y="7654"/>
                  <a:pt x="39988" y="7062"/>
                </a:cubicBezTo>
                <a:lnTo>
                  <a:pt x="39988" y="7051"/>
                </a:lnTo>
                <a:cubicBezTo>
                  <a:pt x="39988" y="6381"/>
                  <a:pt x="39441" y="5833"/>
                  <a:pt x="38793" y="5833"/>
                </a:cubicBezTo>
                <a:lnTo>
                  <a:pt x="38268" y="5833"/>
                </a:lnTo>
                <a:lnTo>
                  <a:pt x="39418" y="1"/>
                </a:lnTo>
                <a:close/>
              </a:path>
            </a:pathLst>
          </a:custGeom>
          <a:solidFill>
            <a:srgbClr val="000000">
              <a:alpha val="6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1683000" y="3095100"/>
            <a:ext cx="57780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1683000" y="1371300"/>
            <a:ext cx="5778000" cy="17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_2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-1884750" y="278760"/>
            <a:ext cx="11031840" cy="4650480"/>
          </a:xfrm>
          <a:custGeom>
            <a:rect b="b" l="l" r="r" t="t"/>
            <a:pathLst>
              <a:path extrusionOk="0" h="77508" w="183864">
                <a:moveTo>
                  <a:pt x="104110" y="0"/>
                </a:moveTo>
                <a:lnTo>
                  <a:pt x="104110" y="26681"/>
                </a:lnTo>
                <a:lnTo>
                  <a:pt x="96501" y="26681"/>
                </a:lnTo>
                <a:lnTo>
                  <a:pt x="96501" y="6938"/>
                </a:lnTo>
                <a:lnTo>
                  <a:pt x="80234" y="6938"/>
                </a:lnTo>
                <a:lnTo>
                  <a:pt x="80234" y="26681"/>
                </a:lnTo>
                <a:lnTo>
                  <a:pt x="75340" y="26681"/>
                </a:lnTo>
                <a:lnTo>
                  <a:pt x="75340" y="9497"/>
                </a:lnTo>
                <a:lnTo>
                  <a:pt x="52022" y="9497"/>
                </a:lnTo>
                <a:lnTo>
                  <a:pt x="52022" y="43016"/>
                </a:lnTo>
                <a:lnTo>
                  <a:pt x="46614" y="43016"/>
                </a:lnTo>
                <a:lnTo>
                  <a:pt x="46614" y="29541"/>
                </a:lnTo>
                <a:lnTo>
                  <a:pt x="38435" y="22111"/>
                </a:lnTo>
                <a:lnTo>
                  <a:pt x="38167" y="12223"/>
                </a:lnTo>
                <a:lnTo>
                  <a:pt x="37899" y="22100"/>
                </a:lnTo>
                <a:lnTo>
                  <a:pt x="29586" y="29541"/>
                </a:lnTo>
                <a:lnTo>
                  <a:pt x="29586" y="43016"/>
                </a:lnTo>
                <a:lnTo>
                  <a:pt x="22346" y="43016"/>
                </a:lnTo>
                <a:lnTo>
                  <a:pt x="22346" y="30379"/>
                </a:lnTo>
                <a:lnTo>
                  <a:pt x="0" y="30379"/>
                </a:lnTo>
                <a:lnTo>
                  <a:pt x="0" y="77507"/>
                </a:lnTo>
                <a:lnTo>
                  <a:pt x="183863" y="77507"/>
                </a:lnTo>
                <a:lnTo>
                  <a:pt x="183863" y="42882"/>
                </a:lnTo>
                <a:lnTo>
                  <a:pt x="183830" y="42882"/>
                </a:lnTo>
                <a:lnTo>
                  <a:pt x="183830" y="17486"/>
                </a:lnTo>
                <a:lnTo>
                  <a:pt x="163931" y="17486"/>
                </a:lnTo>
                <a:lnTo>
                  <a:pt x="163931" y="42882"/>
                </a:lnTo>
                <a:lnTo>
                  <a:pt x="159003" y="42882"/>
                </a:lnTo>
                <a:lnTo>
                  <a:pt x="159003" y="24167"/>
                </a:lnTo>
                <a:lnTo>
                  <a:pt x="133305" y="24167"/>
                </a:lnTo>
                <a:lnTo>
                  <a:pt x="133305" y="0"/>
                </a:lnTo>
                <a:close/>
              </a:path>
            </a:pathLst>
          </a:custGeom>
          <a:solidFill>
            <a:srgbClr val="000000">
              <a:alpha val="6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15"/>
          <p:cNvGrpSpPr/>
          <p:nvPr/>
        </p:nvGrpSpPr>
        <p:grpSpPr>
          <a:xfrm>
            <a:off x="-2217600" y="4816560"/>
            <a:ext cx="11697540" cy="573900"/>
            <a:chOff x="-331200" y="4816560"/>
            <a:chExt cx="11697540" cy="573900"/>
          </a:xfrm>
        </p:grpSpPr>
        <p:sp>
          <p:nvSpPr>
            <p:cNvPr id="72" name="Google Shape;72;p15"/>
            <p:cNvSpPr/>
            <p:nvPr/>
          </p:nvSpPr>
          <p:spPr>
            <a:xfrm>
              <a:off x="-38220" y="5161140"/>
              <a:ext cx="11111580" cy="229320"/>
            </a:xfrm>
            <a:custGeom>
              <a:rect b="b" l="l" r="r" t="t"/>
              <a:pathLst>
                <a:path extrusionOk="0" h="3822" w="185193">
                  <a:moveTo>
                    <a:pt x="1922" y="0"/>
                  </a:moveTo>
                  <a:cubicBezTo>
                    <a:pt x="849" y="0"/>
                    <a:pt x="0" y="849"/>
                    <a:pt x="0" y="1911"/>
                  </a:cubicBezTo>
                  <a:cubicBezTo>
                    <a:pt x="0" y="2972"/>
                    <a:pt x="860" y="3821"/>
                    <a:pt x="1922" y="3821"/>
                  </a:cubicBezTo>
                  <a:lnTo>
                    <a:pt x="183282" y="3821"/>
                  </a:lnTo>
                  <a:cubicBezTo>
                    <a:pt x="184344" y="3821"/>
                    <a:pt x="185193" y="2972"/>
                    <a:pt x="185193" y="1911"/>
                  </a:cubicBezTo>
                  <a:cubicBezTo>
                    <a:pt x="185193" y="860"/>
                    <a:pt x="184344" y="0"/>
                    <a:pt x="183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-163920" y="5038440"/>
              <a:ext cx="11362980" cy="234720"/>
            </a:xfrm>
            <a:custGeom>
              <a:rect b="b" l="l" r="r" t="t"/>
              <a:pathLst>
                <a:path extrusionOk="0" h="3912" w="189383">
                  <a:moveTo>
                    <a:pt x="1956" y="0"/>
                  </a:moveTo>
                  <a:cubicBezTo>
                    <a:pt x="883" y="0"/>
                    <a:pt x="0" y="883"/>
                    <a:pt x="0" y="1956"/>
                  </a:cubicBezTo>
                  <a:cubicBezTo>
                    <a:pt x="0" y="3028"/>
                    <a:pt x="883" y="3911"/>
                    <a:pt x="1956" y="3911"/>
                  </a:cubicBezTo>
                  <a:lnTo>
                    <a:pt x="187428" y="3911"/>
                  </a:lnTo>
                  <a:cubicBezTo>
                    <a:pt x="188500" y="3911"/>
                    <a:pt x="189383" y="3028"/>
                    <a:pt x="189383" y="1956"/>
                  </a:cubicBezTo>
                  <a:cubicBezTo>
                    <a:pt x="189383" y="872"/>
                    <a:pt x="188511" y="0"/>
                    <a:pt x="18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-331200" y="4816560"/>
              <a:ext cx="11697540" cy="326520"/>
            </a:xfrm>
            <a:custGeom>
              <a:rect b="b" l="l" r="r" t="t"/>
              <a:pathLst>
                <a:path extrusionOk="0" h="5442" w="194959">
                  <a:moveTo>
                    <a:pt x="2726" y="0"/>
                  </a:moveTo>
                  <a:cubicBezTo>
                    <a:pt x="1978" y="0"/>
                    <a:pt x="1285" y="302"/>
                    <a:pt x="805" y="793"/>
                  </a:cubicBezTo>
                  <a:cubicBezTo>
                    <a:pt x="313" y="1285"/>
                    <a:pt x="0" y="1967"/>
                    <a:pt x="0" y="2726"/>
                  </a:cubicBezTo>
                  <a:cubicBezTo>
                    <a:pt x="0" y="2916"/>
                    <a:pt x="34" y="3117"/>
                    <a:pt x="78" y="3296"/>
                  </a:cubicBezTo>
                  <a:cubicBezTo>
                    <a:pt x="335" y="4525"/>
                    <a:pt x="1430" y="5441"/>
                    <a:pt x="2737" y="5441"/>
                  </a:cubicBezTo>
                  <a:lnTo>
                    <a:pt x="192232" y="5441"/>
                  </a:lnTo>
                  <a:cubicBezTo>
                    <a:pt x="193550" y="5441"/>
                    <a:pt x="194634" y="4525"/>
                    <a:pt x="194902" y="3296"/>
                  </a:cubicBezTo>
                  <a:cubicBezTo>
                    <a:pt x="194947" y="3106"/>
                    <a:pt x="194958" y="2916"/>
                    <a:pt x="194958" y="2726"/>
                  </a:cubicBezTo>
                  <a:cubicBezTo>
                    <a:pt x="194958" y="1218"/>
                    <a:pt x="193740" y="0"/>
                    <a:pt x="1922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-327180" y="4884900"/>
              <a:ext cx="11689500" cy="258180"/>
            </a:xfrm>
            <a:custGeom>
              <a:rect b="b" l="l" r="r" t="t"/>
              <a:pathLst>
                <a:path extrusionOk="0" h="4303" w="194825">
                  <a:moveTo>
                    <a:pt x="2648" y="1"/>
                  </a:moveTo>
                  <a:cubicBezTo>
                    <a:pt x="1900" y="1"/>
                    <a:pt x="1207" y="314"/>
                    <a:pt x="727" y="794"/>
                  </a:cubicBezTo>
                  <a:cubicBezTo>
                    <a:pt x="369" y="1163"/>
                    <a:pt x="112" y="1643"/>
                    <a:pt x="0" y="2157"/>
                  </a:cubicBezTo>
                  <a:cubicBezTo>
                    <a:pt x="257" y="3386"/>
                    <a:pt x="1352" y="4302"/>
                    <a:pt x="2659" y="4302"/>
                  </a:cubicBezTo>
                  <a:lnTo>
                    <a:pt x="192154" y="4302"/>
                  </a:lnTo>
                  <a:cubicBezTo>
                    <a:pt x="193472" y="4302"/>
                    <a:pt x="194556" y="3386"/>
                    <a:pt x="194824" y="2157"/>
                  </a:cubicBezTo>
                  <a:cubicBezTo>
                    <a:pt x="194556" y="928"/>
                    <a:pt x="193472" y="1"/>
                    <a:pt x="192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5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2" type="title"/>
          </p:nvPr>
        </p:nvSpPr>
        <p:spPr>
          <a:xfrm>
            <a:off x="1376400" y="12786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1376400" y="1756500"/>
            <a:ext cx="22464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3" type="title"/>
          </p:nvPr>
        </p:nvSpPr>
        <p:spPr>
          <a:xfrm>
            <a:off x="1376400" y="24486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15"/>
          <p:cNvSpPr txBox="1"/>
          <p:nvPr>
            <p:ph idx="4" type="subTitle"/>
          </p:nvPr>
        </p:nvSpPr>
        <p:spPr>
          <a:xfrm>
            <a:off x="1376400" y="2926500"/>
            <a:ext cx="22464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5" type="title"/>
          </p:nvPr>
        </p:nvSpPr>
        <p:spPr>
          <a:xfrm>
            <a:off x="1376400" y="36189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15"/>
          <p:cNvSpPr txBox="1"/>
          <p:nvPr>
            <p:ph idx="6" type="subTitle"/>
          </p:nvPr>
        </p:nvSpPr>
        <p:spPr>
          <a:xfrm>
            <a:off x="1376400" y="4096800"/>
            <a:ext cx="22464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83" name="Google Shape;83;p15"/>
          <p:cNvSpPr/>
          <p:nvPr/>
        </p:nvSpPr>
        <p:spPr>
          <a:xfrm>
            <a:off x="-664447" y="254242"/>
            <a:ext cx="1384443" cy="729542"/>
          </a:xfrm>
          <a:custGeom>
            <a:rect b="b" l="l" r="r" t="t"/>
            <a:pathLst>
              <a:path extrusionOk="0" h="12157" w="23051">
                <a:moveTo>
                  <a:pt x="12570" y="0"/>
                </a:moveTo>
                <a:cubicBezTo>
                  <a:pt x="10994" y="0"/>
                  <a:pt x="9553" y="603"/>
                  <a:pt x="8480" y="1598"/>
                </a:cubicBezTo>
                <a:cubicBezTo>
                  <a:pt x="7643" y="1117"/>
                  <a:pt x="6693" y="838"/>
                  <a:pt x="5665" y="838"/>
                </a:cubicBezTo>
                <a:cubicBezTo>
                  <a:pt x="2548" y="838"/>
                  <a:pt x="0" y="3374"/>
                  <a:pt x="0" y="6503"/>
                </a:cubicBezTo>
                <a:cubicBezTo>
                  <a:pt x="0" y="9631"/>
                  <a:pt x="2536" y="12156"/>
                  <a:pt x="5665" y="12156"/>
                </a:cubicBezTo>
                <a:lnTo>
                  <a:pt x="18648" y="12156"/>
                </a:lnTo>
                <a:cubicBezTo>
                  <a:pt x="21084" y="12156"/>
                  <a:pt x="23050" y="10190"/>
                  <a:pt x="23050" y="7754"/>
                </a:cubicBezTo>
                <a:cubicBezTo>
                  <a:pt x="23050" y="5330"/>
                  <a:pt x="21084" y="3352"/>
                  <a:pt x="18648" y="3352"/>
                </a:cubicBezTo>
                <a:cubicBezTo>
                  <a:pt x="18436" y="3352"/>
                  <a:pt x="18235" y="3385"/>
                  <a:pt x="18022" y="3408"/>
                </a:cubicBezTo>
                <a:cubicBezTo>
                  <a:pt x="17028" y="1386"/>
                  <a:pt x="14961" y="0"/>
                  <a:pt x="1257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5576064" y="-71564"/>
            <a:ext cx="1299879" cy="611562"/>
          </a:xfrm>
          <a:custGeom>
            <a:rect b="b" l="l" r="r" t="t"/>
            <a:pathLst>
              <a:path extrusionOk="0" h="10191" w="21643">
                <a:moveTo>
                  <a:pt x="12704" y="1"/>
                </a:moveTo>
                <a:cubicBezTo>
                  <a:pt x="11352" y="1"/>
                  <a:pt x="10179" y="738"/>
                  <a:pt x="9554" y="1844"/>
                </a:cubicBezTo>
                <a:cubicBezTo>
                  <a:pt x="9062" y="1643"/>
                  <a:pt x="8514" y="1532"/>
                  <a:pt x="7956" y="1532"/>
                </a:cubicBezTo>
                <a:cubicBezTo>
                  <a:pt x="7028" y="1532"/>
                  <a:pt x="6157" y="1844"/>
                  <a:pt x="5442" y="2336"/>
                </a:cubicBezTo>
                <a:cubicBezTo>
                  <a:pt x="5017" y="2191"/>
                  <a:pt x="4537" y="2090"/>
                  <a:pt x="4045" y="2090"/>
                </a:cubicBezTo>
                <a:cubicBezTo>
                  <a:pt x="1811" y="2090"/>
                  <a:pt x="1" y="3911"/>
                  <a:pt x="1" y="6146"/>
                </a:cubicBezTo>
                <a:cubicBezTo>
                  <a:pt x="1" y="8381"/>
                  <a:pt x="1811" y="10191"/>
                  <a:pt x="4045" y="10191"/>
                </a:cubicBezTo>
                <a:lnTo>
                  <a:pt x="17453" y="10191"/>
                </a:lnTo>
                <a:cubicBezTo>
                  <a:pt x="19777" y="10191"/>
                  <a:pt x="21643" y="8325"/>
                  <a:pt x="21643" y="6001"/>
                </a:cubicBezTo>
                <a:cubicBezTo>
                  <a:pt x="21643" y="3688"/>
                  <a:pt x="19777" y="1811"/>
                  <a:pt x="17453" y="1811"/>
                </a:cubicBezTo>
                <a:cubicBezTo>
                  <a:pt x="16939" y="1811"/>
                  <a:pt x="16447" y="1911"/>
                  <a:pt x="15989" y="2079"/>
                </a:cubicBezTo>
                <a:cubicBezTo>
                  <a:pt x="15408" y="850"/>
                  <a:pt x="14157" y="1"/>
                  <a:pt x="1270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-273615" y="895260"/>
            <a:ext cx="11689387" cy="4495200"/>
          </a:xfrm>
          <a:custGeom>
            <a:rect b="b" l="l" r="r" t="t"/>
            <a:pathLst>
              <a:path extrusionOk="0" h="74637" w="193886">
                <a:moveTo>
                  <a:pt x="86077" y="1"/>
                </a:moveTo>
                <a:lnTo>
                  <a:pt x="36123" y="39375"/>
                </a:lnTo>
                <a:lnTo>
                  <a:pt x="24615" y="34648"/>
                </a:lnTo>
                <a:lnTo>
                  <a:pt x="2045" y="65084"/>
                </a:lnTo>
                <a:lnTo>
                  <a:pt x="782" y="66782"/>
                </a:lnTo>
                <a:lnTo>
                  <a:pt x="0" y="67832"/>
                </a:lnTo>
                <a:cubicBezTo>
                  <a:pt x="0" y="68212"/>
                  <a:pt x="12" y="68592"/>
                  <a:pt x="12" y="68961"/>
                </a:cubicBezTo>
                <a:cubicBezTo>
                  <a:pt x="436" y="69855"/>
                  <a:pt x="1341" y="70469"/>
                  <a:pt x="2391" y="70503"/>
                </a:cubicBezTo>
                <a:cubicBezTo>
                  <a:pt x="2380" y="70570"/>
                  <a:pt x="2380" y="70637"/>
                  <a:pt x="2380" y="70715"/>
                </a:cubicBezTo>
                <a:cubicBezTo>
                  <a:pt x="2380" y="71788"/>
                  <a:pt x="3252" y="72670"/>
                  <a:pt x="4336" y="72670"/>
                </a:cubicBezTo>
                <a:lnTo>
                  <a:pt x="4637" y="72670"/>
                </a:lnTo>
                <a:lnTo>
                  <a:pt x="4637" y="72726"/>
                </a:lnTo>
                <a:cubicBezTo>
                  <a:pt x="4637" y="73787"/>
                  <a:pt x="5497" y="74637"/>
                  <a:pt x="6559" y="74637"/>
                </a:cubicBezTo>
                <a:lnTo>
                  <a:pt x="187919" y="74637"/>
                </a:lnTo>
                <a:cubicBezTo>
                  <a:pt x="188981" y="74637"/>
                  <a:pt x="189830" y="73787"/>
                  <a:pt x="189830" y="72726"/>
                </a:cubicBezTo>
                <a:lnTo>
                  <a:pt x="189830" y="72670"/>
                </a:lnTo>
                <a:cubicBezTo>
                  <a:pt x="190903" y="72648"/>
                  <a:pt x="191774" y="71788"/>
                  <a:pt x="191774" y="70715"/>
                </a:cubicBezTo>
                <a:cubicBezTo>
                  <a:pt x="191774" y="70637"/>
                  <a:pt x="191763" y="70570"/>
                  <a:pt x="191763" y="70503"/>
                </a:cubicBezTo>
                <a:lnTo>
                  <a:pt x="191953" y="70503"/>
                </a:lnTo>
                <a:cubicBezTo>
                  <a:pt x="192545" y="70503"/>
                  <a:pt x="193104" y="70302"/>
                  <a:pt x="193551" y="69989"/>
                </a:cubicBezTo>
                <a:cubicBezTo>
                  <a:pt x="193562" y="69274"/>
                  <a:pt x="193573" y="68547"/>
                  <a:pt x="193573" y="67832"/>
                </a:cubicBezTo>
                <a:cubicBezTo>
                  <a:pt x="193573" y="67475"/>
                  <a:pt x="193573" y="67095"/>
                  <a:pt x="193562" y="66748"/>
                </a:cubicBezTo>
                <a:cubicBezTo>
                  <a:pt x="193562" y="66357"/>
                  <a:pt x="193886" y="65743"/>
                  <a:pt x="193539" y="65575"/>
                </a:cubicBezTo>
                <a:cubicBezTo>
                  <a:pt x="193517" y="65553"/>
                  <a:pt x="186914" y="34380"/>
                  <a:pt x="186970" y="34291"/>
                </a:cubicBezTo>
                <a:cubicBezTo>
                  <a:pt x="187070" y="34123"/>
                  <a:pt x="168422" y="14079"/>
                  <a:pt x="168422" y="14079"/>
                </a:cubicBezTo>
                <a:lnTo>
                  <a:pt x="142490" y="29118"/>
                </a:lnTo>
                <a:lnTo>
                  <a:pt x="86077" y="1"/>
                </a:lnTo>
                <a:close/>
              </a:path>
            </a:pathLst>
          </a:custGeom>
          <a:solidFill>
            <a:srgbClr val="000000">
              <a:alpha val="6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6"/>
          <p:cNvGrpSpPr/>
          <p:nvPr/>
        </p:nvGrpSpPr>
        <p:grpSpPr>
          <a:xfrm>
            <a:off x="-273615" y="4816560"/>
            <a:ext cx="11697540" cy="573900"/>
            <a:chOff x="-273615" y="4816560"/>
            <a:chExt cx="11697540" cy="573900"/>
          </a:xfrm>
        </p:grpSpPr>
        <p:sp>
          <p:nvSpPr>
            <p:cNvPr id="88" name="Google Shape;88;p16"/>
            <p:cNvSpPr/>
            <p:nvPr/>
          </p:nvSpPr>
          <p:spPr>
            <a:xfrm>
              <a:off x="21345" y="5161140"/>
              <a:ext cx="11111580" cy="229320"/>
            </a:xfrm>
            <a:custGeom>
              <a:rect b="b" l="l" r="r" t="t"/>
              <a:pathLst>
                <a:path extrusionOk="0" h="3822" w="185193">
                  <a:moveTo>
                    <a:pt x="1922" y="0"/>
                  </a:moveTo>
                  <a:cubicBezTo>
                    <a:pt x="849" y="0"/>
                    <a:pt x="0" y="849"/>
                    <a:pt x="0" y="1911"/>
                  </a:cubicBezTo>
                  <a:cubicBezTo>
                    <a:pt x="0" y="2972"/>
                    <a:pt x="860" y="3821"/>
                    <a:pt x="1922" y="3821"/>
                  </a:cubicBezTo>
                  <a:lnTo>
                    <a:pt x="183282" y="3821"/>
                  </a:lnTo>
                  <a:cubicBezTo>
                    <a:pt x="184344" y="3821"/>
                    <a:pt x="185193" y="2972"/>
                    <a:pt x="185193" y="1911"/>
                  </a:cubicBezTo>
                  <a:cubicBezTo>
                    <a:pt x="185193" y="860"/>
                    <a:pt x="184344" y="0"/>
                    <a:pt x="183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-114075" y="5038440"/>
              <a:ext cx="11362980" cy="234720"/>
            </a:xfrm>
            <a:custGeom>
              <a:rect b="b" l="l" r="r" t="t"/>
              <a:pathLst>
                <a:path extrusionOk="0" h="3912" w="189383">
                  <a:moveTo>
                    <a:pt x="1956" y="0"/>
                  </a:moveTo>
                  <a:cubicBezTo>
                    <a:pt x="883" y="0"/>
                    <a:pt x="0" y="883"/>
                    <a:pt x="0" y="1956"/>
                  </a:cubicBezTo>
                  <a:cubicBezTo>
                    <a:pt x="0" y="3028"/>
                    <a:pt x="883" y="3911"/>
                    <a:pt x="1956" y="3911"/>
                  </a:cubicBezTo>
                  <a:lnTo>
                    <a:pt x="187428" y="3911"/>
                  </a:lnTo>
                  <a:cubicBezTo>
                    <a:pt x="188500" y="3911"/>
                    <a:pt x="189383" y="3028"/>
                    <a:pt x="189383" y="1956"/>
                  </a:cubicBezTo>
                  <a:cubicBezTo>
                    <a:pt x="189383" y="872"/>
                    <a:pt x="188511" y="0"/>
                    <a:pt x="18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-273615" y="4816560"/>
              <a:ext cx="11697540" cy="326520"/>
            </a:xfrm>
            <a:custGeom>
              <a:rect b="b" l="l" r="r" t="t"/>
              <a:pathLst>
                <a:path extrusionOk="0" h="5442" w="194959">
                  <a:moveTo>
                    <a:pt x="2726" y="0"/>
                  </a:moveTo>
                  <a:cubicBezTo>
                    <a:pt x="1978" y="0"/>
                    <a:pt x="1285" y="302"/>
                    <a:pt x="805" y="793"/>
                  </a:cubicBezTo>
                  <a:cubicBezTo>
                    <a:pt x="313" y="1285"/>
                    <a:pt x="0" y="1967"/>
                    <a:pt x="0" y="2726"/>
                  </a:cubicBezTo>
                  <a:cubicBezTo>
                    <a:pt x="0" y="2916"/>
                    <a:pt x="34" y="3117"/>
                    <a:pt x="78" y="3296"/>
                  </a:cubicBezTo>
                  <a:cubicBezTo>
                    <a:pt x="335" y="4525"/>
                    <a:pt x="1430" y="5441"/>
                    <a:pt x="2737" y="5441"/>
                  </a:cubicBezTo>
                  <a:lnTo>
                    <a:pt x="192232" y="5441"/>
                  </a:lnTo>
                  <a:cubicBezTo>
                    <a:pt x="193550" y="5441"/>
                    <a:pt x="194634" y="4525"/>
                    <a:pt x="194902" y="3296"/>
                  </a:cubicBezTo>
                  <a:cubicBezTo>
                    <a:pt x="194947" y="3106"/>
                    <a:pt x="194958" y="2916"/>
                    <a:pt x="194958" y="2726"/>
                  </a:cubicBezTo>
                  <a:cubicBezTo>
                    <a:pt x="194958" y="1218"/>
                    <a:pt x="193740" y="0"/>
                    <a:pt x="1922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-268935" y="4884900"/>
              <a:ext cx="11689500" cy="258180"/>
            </a:xfrm>
            <a:custGeom>
              <a:rect b="b" l="l" r="r" t="t"/>
              <a:pathLst>
                <a:path extrusionOk="0" h="4303" w="194825">
                  <a:moveTo>
                    <a:pt x="2648" y="1"/>
                  </a:moveTo>
                  <a:cubicBezTo>
                    <a:pt x="1900" y="1"/>
                    <a:pt x="1207" y="314"/>
                    <a:pt x="727" y="794"/>
                  </a:cubicBezTo>
                  <a:cubicBezTo>
                    <a:pt x="369" y="1163"/>
                    <a:pt x="112" y="1643"/>
                    <a:pt x="0" y="2157"/>
                  </a:cubicBezTo>
                  <a:cubicBezTo>
                    <a:pt x="257" y="3386"/>
                    <a:pt x="1352" y="4302"/>
                    <a:pt x="2659" y="4302"/>
                  </a:cubicBezTo>
                  <a:lnTo>
                    <a:pt x="192154" y="4302"/>
                  </a:lnTo>
                  <a:cubicBezTo>
                    <a:pt x="193472" y="4302"/>
                    <a:pt x="194556" y="3386"/>
                    <a:pt x="194824" y="2157"/>
                  </a:cubicBezTo>
                  <a:cubicBezTo>
                    <a:pt x="194556" y="928"/>
                    <a:pt x="193472" y="1"/>
                    <a:pt x="192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6"/>
          <p:cNvSpPr/>
          <p:nvPr/>
        </p:nvSpPr>
        <p:spPr>
          <a:xfrm>
            <a:off x="7566233" y="539995"/>
            <a:ext cx="2401739" cy="708699"/>
          </a:xfrm>
          <a:custGeom>
            <a:rect b="b" l="l" r="r" t="t"/>
            <a:pathLst>
              <a:path extrusionOk="0" h="11822" w="39989">
                <a:moveTo>
                  <a:pt x="34949" y="1"/>
                </a:moveTo>
                <a:lnTo>
                  <a:pt x="30357" y="5833"/>
                </a:lnTo>
                <a:lnTo>
                  <a:pt x="4290" y="5833"/>
                </a:lnTo>
                <a:cubicBezTo>
                  <a:pt x="3397" y="5889"/>
                  <a:pt x="2626" y="6191"/>
                  <a:pt x="2101" y="6939"/>
                </a:cubicBezTo>
                <a:cubicBezTo>
                  <a:pt x="1885" y="6894"/>
                  <a:pt x="1672" y="6873"/>
                  <a:pt x="1460" y="6873"/>
                </a:cubicBezTo>
                <a:cubicBezTo>
                  <a:pt x="1091" y="6873"/>
                  <a:pt x="727" y="6937"/>
                  <a:pt x="358" y="7051"/>
                </a:cubicBezTo>
                <a:cubicBezTo>
                  <a:pt x="134" y="7118"/>
                  <a:pt x="0" y="7364"/>
                  <a:pt x="34" y="7576"/>
                </a:cubicBezTo>
                <a:cubicBezTo>
                  <a:pt x="223" y="8883"/>
                  <a:pt x="1341" y="9867"/>
                  <a:pt x="2704" y="9867"/>
                </a:cubicBezTo>
                <a:lnTo>
                  <a:pt x="14447" y="9867"/>
                </a:lnTo>
                <a:lnTo>
                  <a:pt x="14436" y="11319"/>
                </a:lnTo>
                <a:cubicBezTo>
                  <a:pt x="14436" y="11487"/>
                  <a:pt x="14547" y="11643"/>
                  <a:pt x="14693" y="11688"/>
                </a:cubicBezTo>
                <a:cubicBezTo>
                  <a:pt x="14972" y="11788"/>
                  <a:pt x="15274" y="11822"/>
                  <a:pt x="15564" y="11822"/>
                </a:cubicBezTo>
                <a:lnTo>
                  <a:pt x="20983" y="11822"/>
                </a:lnTo>
                <a:lnTo>
                  <a:pt x="20983" y="11364"/>
                </a:lnTo>
                <a:lnTo>
                  <a:pt x="21609" y="11364"/>
                </a:lnTo>
                <a:lnTo>
                  <a:pt x="21609" y="9855"/>
                </a:lnTo>
                <a:lnTo>
                  <a:pt x="29016" y="9855"/>
                </a:lnTo>
                <a:lnTo>
                  <a:pt x="38972" y="8247"/>
                </a:lnTo>
                <a:cubicBezTo>
                  <a:pt x="39553" y="8157"/>
                  <a:pt x="39988" y="7654"/>
                  <a:pt x="39988" y="7062"/>
                </a:cubicBezTo>
                <a:lnTo>
                  <a:pt x="39988" y="7051"/>
                </a:lnTo>
                <a:cubicBezTo>
                  <a:pt x="39988" y="6381"/>
                  <a:pt x="39441" y="5833"/>
                  <a:pt x="38793" y="5833"/>
                </a:cubicBezTo>
                <a:lnTo>
                  <a:pt x="38268" y="5833"/>
                </a:lnTo>
                <a:lnTo>
                  <a:pt x="39418" y="1"/>
                </a:lnTo>
                <a:close/>
              </a:path>
            </a:pathLst>
          </a:custGeom>
          <a:solidFill>
            <a:srgbClr val="000000">
              <a:alpha val="6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type="title"/>
          </p:nvPr>
        </p:nvSpPr>
        <p:spPr>
          <a:xfrm>
            <a:off x="2010000" y="15984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2010000" y="2076300"/>
            <a:ext cx="22464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idx="2" type="title"/>
          </p:nvPr>
        </p:nvSpPr>
        <p:spPr>
          <a:xfrm>
            <a:off x="5545275" y="15984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6"/>
          <p:cNvSpPr txBox="1"/>
          <p:nvPr>
            <p:ph idx="3" type="subTitle"/>
          </p:nvPr>
        </p:nvSpPr>
        <p:spPr>
          <a:xfrm>
            <a:off x="5545275" y="2076300"/>
            <a:ext cx="22464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4" type="title"/>
          </p:nvPr>
        </p:nvSpPr>
        <p:spPr>
          <a:xfrm>
            <a:off x="2010000" y="30888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6"/>
          <p:cNvSpPr txBox="1"/>
          <p:nvPr>
            <p:ph idx="5" type="subTitle"/>
          </p:nvPr>
        </p:nvSpPr>
        <p:spPr>
          <a:xfrm>
            <a:off x="2010000" y="3566700"/>
            <a:ext cx="22464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6" type="title"/>
          </p:nvPr>
        </p:nvSpPr>
        <p:spPr>
          <a:xfrm>
            <a:off x="5545275" y="30888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6"/>
          <p:cNvSpPr txBox="1"/>
          <p:nvPr>
            <p:ph idx="7" type="subTitle"/>
          </p:nvPr>
        </p:nvSpPr>
        <p:spPr>
          <a:xfrm>
            <a:off x="5545275" y="3566700"/>
            <a:ext cx="22464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8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6"/>
          <p:cNvSpPr/>
          <p:nvPr/>
        </p:nvSpPr>
        <p:spPr>
          <a:xfrm>
            <a:off x="1675423" y="-71564"/>
            <a:ext cx="1299879" cy="611562"/>
          </a:xfrm>
          <a:custGeom>
            <a:rect b="b" l="l" r="r" t="t"/>
            <a:pathLst>
              <a:path extrusionOk="0" h="10191" w="21643">
                <a:moveTo>
                  <a:pt x="12704" y="1"/>
                </a:moveTo>
                <a:cubicBezTo>
                  <a:pt x="11352" y="1"/>
                  <a:pt x="10179" y="738"/>
                  <a:pt x="9554" y="1844"/>
                </a:cubicBezTo>
                <a:cubicBezTo>
                  <a:pt x="9062" y="1643"/>
                  <a:pt x="8514" y="1532"/>
                  <a:pt x="7956" y="1532"/>
                </a:cubicBezTo>
                <a:cubicBezTo>
                  <a:pt x="7028" y="1532"/>
                  <a:pt x="6157" y="1844"/>
                  <a:pt x="5442" y="2336"/>
                </a:cubicBezTo>
                <a:cubicBezTo>
                  <a:pt x="5017" y="2191"/>
                  <a:pt x="4537" y="2090"/>
                  <a:pt x="4045" y="2090"/>
                </a:cubicBezTo>
                <a:cubicBezTo>
                  <a:pt x="1811" y="2090"/>
                  <a:pt x="1" y="3911"/>
                  <a:pt x="1" y="6146"/>
                </a:cubicBezTo>
                <a:cubicBezTo>
                  <a:pt x="1" y="8381"/>
                  <a:pt x="1811" y="10191"/>
                  <a:pt x="4045" y="10191"/>
                </a:cubicBezTo>
                <a:lnTo>
                  <a:pt x="17453" y="10191"/>
                </a:lnTo>
                <a:cubicBezTo>
                  <a:pt x="19777" y="10191"/>
                  <a:pt x="21643" y="8325"/>
                  <a:pt x="21643" y="6001"/>
                </a:cubicBezTo>
                <a:cubicBezTo>
                  <a:pt x="21643" y="3688"/>
                  <a:pt x="19777" y="1811"/>
                  <a:pt x="17453" y="1811"/>
                </a:cubicBezTo>
                <a:cubicBezTo>
                  <a:pt x="16939" y="1811"/>
                  <a:pt x="16447" y="1911"/>
                  <a:pt x="15989" y="2079"/>
                </a:cubicBezTo>
                <a:cubicBezTo>
                  <a:pt x="15408" y="850"/>
                  <a:pt x="14157" y="1"/>
                  <a:pt x="1270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-943920" y="278760"/>
            <a:ext cx="11031840" cy="4650480"/>
          </a:xfrm>
          <a:custGeom>
            <a:rect b="b" l="l" r="r" t="t"/>
            <a:pathLst>
              <a:path extrusionOk="0" h="77508" w="183864">
                <a:moveTo>
                  <a:pt x="104110" y="0"/>
                </a:moveTo>
                <a:lnTo>
                  <a:pt x="104110" y="26681"/>
                </a:lnTo>
                <a:lnTo>
                  <a:pt x="96501" y="26681"/>
                </a:lnTo>
                <a:lnTo>
                  <a:pt x="96501" y="6938"/>
                </a:lnTo>
                <a:lnTo>
                  <a:pt x="80234" y="6938"/>
                </a:lnTo>
                <a:lnTo>
                  <a:pt x="80234" y="26681"/>
                </a:lnTo>
                <a:lnTo>
                  <a:pt x="75340" y="26681"/>
                </a:lnTo>
                <a:lnTo>
                  <a:pt x="75340" y="9497"/>
                </a:lnTo>
                <a:lnTo>
                  <a:pt x="52022" y="9497"/>
                </a:lnTo>
                <a:lnTo>
                  <a:pt x="52022" y="43016"/>
                </a:lnTo>
                <a:lnTo>
                  <a:pt x="46614" y="43016"/>
                </a:lnTo>
                <a:lnTo>
                  <a:pt x="46614" y="29541"/>
                </a:lnTo>
                <a:lnTo>
                  <a:pt x="38435" y="22111"/>
                </a:lnTo>
                <a:lnTo>
                  <a:pt x="38167" y="12223"/>
                </a:lnTo>
                <a:lnTo>
                  <a:pt x="37899" y="22100"/>
                </a:lnTo>
                <a:lnTo>
                  <a:pt x="29586" y="29541"/>
                </a:lnTo>
                <a:lnTo>
                  <a:pt x="29586" y="43016"/>
                </a:lnTo>
                <a:lnTo>
                  <a:pt x="22346" y="43016"/>
                </a:lnTo>
                <a:lnTo>
                  <a:pt x="22346" y="30379"/>
                </a:lnTo>
                <a:lnTo>
                  <a:pt x="0" y="30379"/>
                </a:lnTo>
                <a:lnTo>
                  <a:pt x="0" y="77507"/>
                </a:lnTo>
                <a:lnTo>
                  <a:pt x="183863" y="77507"/>
                </a:lnTo>
                <a:lnTo>
                  <a:pt x="183863" y="42882"/>
                </a:lnTo>
                <a:lnTo>
                  <a:pt x="183830" y="42882"/>
                </a:lnTo>
                <a:lnTo>
                  <a:pt x="183830" y="17486"/>
                </a:lnTo>
                <a:lnTo>
                  <a:pt x="163931" y="17486"/>
                </a:lnTo>
                <a:lnTo>
                  <a:pt x="163931" y="42882"/>
                </a:lnTo>
                <a:lnTo>
                  <a:pt x="159003" y="42882"/>
                </a:lnTo>
                <a:lnTo>
                  <a:pt x="159003" y="24167"/>
                </a:lnTo>
                <a:lnTo>
                  <a:pt x="133305" y="24167"/>
                </a:lnTo>
                <a:lnTo>
                  <a:pt x="133305" y="0"/>
                </a:lnTo>
                <a:close/>
              </a:path>
            </a:pathLst>
          </a:custGeom>
          <a:solidFill>
            <a:srgbClr val="000000">
              <a:alpha val="6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2010000" y="1283865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7"/>
          <p:cNvSpPr txBox="1"/>
          <p:nvPr>
            <p:ph idx="1" type="subTitle"/>
          </p:nvPr>
        </p:nvSpPr>
        <p:spPr>
          <a:xfrm>
            <a:off x="2010000" y="1763565"/>
            <a:ext cx="22464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2" type="title"/>
          </p:nvPr>
        </p:nvSpPr>
        <p:spPr>
          <a:xfrm>
            <a:off x="5545200" y="1283865"/>
            <a:ext cx="22464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8" name="Google Shape;108;p17"/>
          <p:cNvSpPr txBox="1"/>
          <p:nvPr>
            <p:ph idx="3" type="subTitle"/>
          </p:nvPr>
        </p:nvSpPr>
        <p:spPr>
          <a:xfrm>
            <a:off x="5545200" y="1763865"/>
            <a:ext cx="22464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4" type="title"/>
          </p:nvPr>
        </p:nvSpPr>
        <p:spPr>
          <a:xfrm>
            <a:off x="2010000" y="2448000"/>
            <a:ext cx="22464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" name="Google Shape;110;p17"/>
          <p:cNvSpPr txBox="1"/>
          <p:nvPr>
            <p:ph idx="5" type="subTitle"/>
          </p:nvPr>
        </p:nvSpPr>
        <p:spPr>
          <a:xfrm>
            <a:off x="2010000" y="2926500"/>
            <a:ext cx="22464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11" name="Google Shape;111;p17"/>
          <p:cNvSpPr txBox="1"/>
          <p:nvPr>
            <p:ph idx="6" type="title"/>
          </p:nvPr>
        </p:nvSpPr>
        <p:spPr>
          <a:xfrm>
            <a:off x="2010000" y="3618900"/>
            <a:ext cx="22464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7"/>
          <p:cNvSpPr txBox="1"/>
          <p:nvPr>
            <p:ph idx="7" type="subTitle"/>
          </p:nvPr>
        </p:nvSpPr>
        <p:spPr>
          <a:xfrm>
            <a:off x="2010000" y="4096800"/>
            <a:ext cx="22464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13" name="Google Shape;113;p17"/>
          <p:cNvSpPr txBox="1"/>
          <p:nvPr>
            <p:ph idx="8" type="title"/>
          </p:nvPr>
        </p:nvSpPr>
        <p:spPr>
          <a:xfrm>
            <a:off x="5545200" y="2448000"/>
            <a:ext cx="22464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17"/>
          <p:cNvSpPr txBox="1"/>
          <p:nvPr>
            <p:ph idx="9" type="subTitle"/>
          </p:nvPr>
        </p:nvSpPr>
        <p:spPr>
          <a:xfrm>
            <a:off x="5545200" y="2926500"/>
            <a:ext cx="22464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15" name="Google Shape;115;p17"/>
          <p:cNvSpPr txBox="1"/>
          <p:nvPr>
            <p:ph idx="13" type="title"/>
          </p:nvPr>
        </p:nvSpPr>
        <p:spPr>
          <a:xfrm>
            <a:off x="5545200" y="3618900"/>
            <a:ext cx="22464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6" name="Google Shape;116;p17"/>
          <p:cNvSpPr txBox="1"/>
          <p:nvPr>
            <p:ph idx="14" type="subTitle"/>
          </p:nvPr>
        </p:nvSpPr>
        <p:spPr>
          <a:xfrm>
            <a:off x="5545200" y="4096800"/>
            <a:ext cx="22464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17" name="Google Shape;117;p17"/>
          <p:cNvSpPr txBox="1"/>
          <p:nvPr>
            <p:ph idx="15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7"/>
          <p:cNvSpPr/>
          <p:nvPr/>
        </p:nvSpPr>
        <p:spPr>
          <a:xfrm>
            <a:off x="8424009" y="1189355"/>
            <a:ext cx="1384443" cy="729602"/>
          </a:xfrm>
          <a:custGeom>
            <a:rect b="b" l="l" r="r" t="t"/>
            <a:pathLst>
              <a:path extrusionOk="0" h="12158" w="23051">
                <a:moveTo>
                  <a:pt x="10481" y="1"/>
                </a:moveTo>
                <a:cubicBezTo>
                  <a:pt x="8090" y="1"/>
                  <a:pt x="6023" y="1386"/>
                  <a:pt x="5028" y="3409"/>
                </a:cubicBezTo>
                <a:cubicBezTo>
                  <a:pt x="4827" y="3375"/>
                  <a:pt x="4615" y="3353"/>
                  <a:pt x="4403" y="3353"/>
                </a:cubicBezTo>
                <a:cubicBezTo>
                  <a:pt x="1978" y="3353"/>
                  <a:pt x="0" y="5319"/>
                  <a:pt x="0" y="7755"/>
                </a:cubicBezTo>
                <a:cubicBezTo>
                  <a:pt x="0" y="10180"/>
                  <a:pt x="1978" y="12157"/>
                  <a:pt x="4403" y="12157"/>
                </a:cubicBezTo>
                <a:lnTo>
                  <a:pt x="17397" y="12157"/>
                </a:lnTo>
                <a:cubicBezTo>
                  <a:pt x="20525" y="12157"/>
                  <a:pt x="23050" y="9621"/>
                  <a:pt x="23050" y="6492"/>
                </a:cubicBezTo>
                <a:cubicBezTo>
                  <a:pt x="23050" y="3364"/>
                  <a:pt x="20525" y="839"/>
                  <a:pt x="17397" y="839"/>
                </a:cubicBezTo>
                <a:cubicBezTo>
                  <a:pt x="16358" y="839"/>
                  <a:pt x="15408" y="1118"/>
                  <a:pt x="14570" y="1599"/>
                </a:cubicBezTo>
                <a:cubicBezTo>
                  <a:pt x="13497" y="604"/>
                  <a:pt x="12056" y="1"/>
                  <a:pt x="1048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-664442" y="539992"/>
            <a:ext cx="1384443" cy="729542"/>
          </a:xfrm>
          <a:custGeom>
            <a:rect b="b" l="l" r="r" t="t"/>
            <a:pathLst>
              <a:path extrusionOk="0" h="12157" w="23051">
                <a:moveTo>
                  <a:pt x="12570" y="0"/>
                </a:moveTo>
                <a:cubicBezTo>
                  <a:pt x="10994" y="0"/>
                  <a:pt x="9553" y="603"/>
                  <a:pt x="8480" y="1598"/>
                </a:cubicBezTo>
                <a:cubicBezTo>
                  <a:pt x="7643" y="1117"/>
                  <a:pt x="6693" y="838"/>
                  <a:pt x="5665" y="838"/>
                </a:cubicBezTo>
                <a:cubicBezTo>
                  <a:pt x="2548" y="838"/>
                  <a:pt x="0" y="3374"/>
                  <a:pt x="0" y="6503"/>
                </a:cubicBezTo>
                <a:cubicBezTo>
                  <a:pt x="0" y="9631"/>
                  <a:pt x="2536" y="12156"/>
                  <a:pt x="5665" y="12156"/>
                </a:cubicBezTo>
                <a:lnTo>
                  <a:pt x="18648" y="12156"/>
                </a:lnTo>
                <a:cubicBezTo>
                  <a:pt x="21084" y="12156"/>
                  <a:pt x="23050" y="10190"/>
                  <a:pt x="23050" y="7754"/>
                </a:cubicBezTo>
                <a:cubicBezTo>
                  <a:pt x="23050" y="5330"/>
                  <a:pt x="21084" y="3352"/>
                  <a:pt x="18648" y="3352"/>
                </a:cubicBezTo>
                <a:cubicBezTo>
                  <a:pt x="18436" y="3352"/>
                  <a:pt x="18235" y="3385"/>
                  <a:pt x="18022" y="3408"/>
                </a:cubicBezTo>
                <a:cubicBezTo>
                  <a:pt x="17028" y="1386"/>
                  <a:pt x="14961" y="0"/>
                  <a:pt x="1257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6560619" y="-71564"/>
            <a:ext cx="1299879" cy="611562"/>
          </a:xfrm>
          <a:custGeom>
            <a:rect b="b" l="l" r="r" t="t"/>
            <a:pathLst>
              <a:path extrusionOk="0" h="10191" w="21643">
                <a:moveTo>
                  <a:pt x="12704" y="1"/>
                </a:moveTo>
                <a:cubicBezTo>
                  <a:pt x="11352" y="1"/>
                  <a:pt x="10179" y="738"/>
                  <a:pt x="9554" y="1844"/>
                </a:cubicBezTo>
                <a:cubicBezTo>
                  <a:pt x="9062" y="1643"/>
                  <a:pt x="8514" y="1532"/>
                  <a:pt x="7956" y="1532"/>
                </a:cubicBezTo>
                <a:cubicBezTo>
                  <a:pt x="7028" y="1532"/>
                  <a:pt x="6157" y="1844"/>
                  <a:pt x="5442" y="2336"/>
                </a:cubicBezTo>
                <a:cubicBezTo>
                  <a:pt x="5017" y="2191"/>
                  <a:pt x="4537" y="2090"/>
                  <a:pt x="4045" y="2090"/>
                </a:cubicBezTo>
                <a:cubicBezTo>
                  <a:pt x="1811" y="2090"/>
                  <a:pt x="1" y="3911"/>
                  <a:pt x="1" y="6146"/>
                </a:cubicBezTo>
                <a:cubicBezTo>
                  <a:pt x="1" y="8381"/>
                  <a:pt x="1811" y="10191"/>
                  <a:pt x="4045" y="10191"/>
                </a:cubicBezTo>
                <a:lnTo>
                  <a:pt x="17453" y="10191"/>
                </a:lnTo>
                <a:cubicBezTo>
                  <a:pt x="19777" y="10191"/>
                  <a:pt x="21643" y="8325"/>
                  <a:pt x="21643" y="6001"/>
                </a:cubicBezTo>
                <a:cubicBezTo>
                  <a:pt x="21643" y="3688"/>
                  <a:pt x="19777" y="1811"/>
                  <a:pt x="17453" y="1811"/>
                </a:cubicBezTo>
                <a:cubicBezTo>
                  <a:pt x="16939" y="1811"/>
                  <a:pt x="16447" y="1911"/>
                  <a:pt x="15989" y="2079"/>
                </a:cubicBezTo>
                <a:cubicBezTo>
                  <a:pt x="15408" y="850"/>
                  <a:pt x="14157" y="1"/>
                  <a:pt x="1270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" name="Google Shape;121;p17"/>
          <p:cNvGrpSpPr/>
          <p:nvPr/>
        </p:nvGrpSpPr>
        <p:grpSpPr>
          <a:xfrm>
            <a:off x="-1276770" y="4816560"/>
            <a:ext cx="11697540" cy="573900"/>
            <a:chOff x="-331200" y="4816560"/>
            <a:chExt cx="11697540" cy="573900"/>
          </a:xfrm>
        </p:grpSpPr>
        <p:sp>
          <p:nvSpPr>
            <p:cNvPr id="122" name="Google Shape;122;p17"/>
            <p:cNvSpPr/>
            <p:nvPr/>
          </p:nvSpPr>
          <p:spPr>
            <a:xfrm>
              <a:off x="-38220" y="5161140"/>
              <a:ext cx="11111580" cy="229320"/>
            </a:xfrm>
            <a:custGeom>
              <a:rect b="b" l="l" r="r" t="t"/>
              <a:pathLst>
                <a:path extrusionOk="0" h="3822" w="185193">
                  <a:moveTo>
                    <a:pt x="1922" y="0"/>
                  </a:moveTo>
                  <a:cubicBezTo>
                    <a:pt x="849" y="0"/>
                    <a:pt x="0" y="849"/>
                    <a:pt x="0" y="1911"/>
                  </a:cubicBezTo>
                  <a:cubicBezTo>
                    <a:pt x="0" y="2972"/>
                    <a:pt x="860" y="3821"/>
                    <a:pt x="1922" y="3821"/>
                  </a:cubicBezTo>
                  <a:lnTo>
                    <a:pt x="183282" y="3821"/>
                  </a:lnTo>
                  <a:cubicBezTo>
                    <a:pt x="184344" y="3821"/>
                    <a:pt x="185193" y="2972"/>
                    <a:pt x="185193" y="1911"/>
                  </a:cubicBezTo>
                  <a:cubicBezTo>
                    <a:pt x="185193" y="860"/>
                    <a:pt x="184344" y="0"/>
                    <a:pt x="183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-163920" y="5038440"/>
              <a:ext cx="11362980" cy="234720"/>
            </a:xfrm>
            <a:custGeom>
              <a:rect b="b" l="l" r="r" t="t"/>
              <a:pathLst>
                <a:path extrusionOk="0" h="3912" w="189383">
                  <a:moveTo>
                    <a:pt x="1956" y="0"/>
                  </a:moveTo>
                  <a:cubicBezTo>
                    <a:pt x="883" y="0"/>
                    <a:pt x="0" y="883"/>
                    <a:pt x="0" y="1956"/>
                  </a:cubicBezTo>
                  <a:cubicBezTo>
                    <a:pt x="0" y="3028"/>
                    <a:pt x="883" y="3911"/>
                    <a:pt x="1956" y="3911"/>
                  </a:cubicBezTo>
                  <a:lnTo>
                    <a:pt x="187428" y="3911"/>
                  </a:lnTo>
                  <a:cubicBezTo>
                    <a:pt x="188500" y="3911"/>
                    <a:pt x="189383" y="3028"/>
                    <a:pt x="189383" y="1956"/>
                  </a:cubicBezTo>
                  <a:cubicBezTo>
                    <a:pt x="189383" y="872"/>
                    <a:pt x="188511" y="0"/>
                    <a:pt x="18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-331200" y="4816560"/>
              <a:ext cx="11697540" cy="326520"/>
            </a:xfrm>
            <a:custGeom>
              <a:rect b="b" l="l" r="r" t="t"/>
              <a:pathLst>
                <a:path extrusionOk="0" h="5442" w="194959">
                  <a:moveTo>
                    <a:pt x="2726" y="0"/>
                  </a:moveTo>
                  <a:cubicBezTo>
                    <a:pt x="1978" y="0"/>
                    <a:pt x="1285" y="302"/>
                    <a:pt x="805" y="793"/>
                  </a:cubicBezTo>
                  <a:cubicBezTo>
                    <a:pt x="313" y="1285"/>
                    <a:pt x="0" y="1967"/>
                    <a:pt x="0" y="2726"/>
                  </a:cubicBezTo>
                  <a:cubicBezTo>
                    <a:pt x="0" y="2916"/>
                    <a:pt x="34" y="3117"/>
                    <a:pt x="78" y="3296"/>
                  </a:cubicBezTo>
                  <a:cubicBezTo>
                    <a:pt x="335" y="4525"/>
                    <a:pt x="1430" y="5441"/>
                    <a:pt x="2737" y="5441"/>
                  </a:cubicBezTo>
                  <a:lnTo>
                    <a:pt x="192232" y="5441"/>
                  </a:lnTo>
                  <a:cubicBezTo>
                    <a:pt x="193550" y="5441"/>
                    <a:pt x="194634" y="4525"/>
                    <a:pt x="194902" y="3296"/>
                  </a:cubicBezTo>
                  <a:cubicBezTo>
                    <a:pt x="194947" y="3106"/>
                    <a:pt x="194958" y="2916"/>
                    <a:pt x="194958" y="2726"/>
                  </a:cubicBezTo>
                  <a:cubicBezTo>
                    <a:pt x="194958" y="1218"/>
                    <a:pt x="193740" y="0"/>
                    <a:pt x="1922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-327180" y="4884900"/>
              <a:ext cx="11689500" cy="258180"/>
            </a:xfrm>
            <a:custGeom>
              <a:rect b="b" l="l" r="r" t="t"/>
              <a:pathLst>
                <a:path extrusionOk="0" h="4303" w="194825">
                  <a:moveTo>
                    <a:pt x="2648" y="1"/>
                  </a:moveTo>
                  <a:cubicBezTo>
                    <a:pt x="1900" y="1"/>
                    <a:pt x="1207" y="314"/>
                    <a:pt x="727" y="794"/>
                  </a:cubicBezTo>
                  <a:cubicBezTo>
                    <a:pt x="369" y="1163"/>
                    <a:pt x="112" y="1643"/>
                    <a:pt x="0" y="2157"/>
                  </a:cubicBezTo>
                  <a:cubicBezTo>
                    <a:pt x="257" y="3386"/>
                    <a:pt x="1352" y="4302"/>
                    <a:pt x="2659" y="4302"/>
                  </a:cubicBezTo>
                  <a:lnTo>
                    <a:pt x="192154" y="4302"/>
                  </a:lnTo>
                  <a:cubicBezTo>
                    <a:pt x="193472" y="4302"/>
                    <a:pt x="194556" y="3386"/>
                    <a:pt x="194824" y="2157"/>
                  </a:cubicBezTo>
                  <a:cubicBezTo>
                    <a:pt x="194556" y="928"/>
                    <a:pt x="193472" y="1"/>
                    <a:pt x="192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>
            <a:off x="-1884750" y="278760"/>
            <a:ext cx="11031840" cy="4650480"/>
          </a:xfrm>
          <a:custGeom>
            <a:rect b="b" l="l" r="r" t="t"/>
            <a:pathLst>
              <a:path extrusionOk="0" h="77508" w="183864">
                <a:moveTo>
                  <a:pt x="104110" y="0"/>
                </a:moveTo>
                <a:lnTo>
                  <a:pt x="104110" y="26681"/>
                </a:lnTo>
                <a:lnTo>
                  <a:pt x="96501" y="26681"/>
                </a:lnTo>
                <a:lnTo>
                  <a:pt x="96501" y="6938"/>
                </a:lnTo>
                <a:lnTo>
                  <a:pt x="80234" y="6938"/>
                </a:lnTo>
                <a:lnTo>
                  <a:pt x="80234" y="26681"/>
                </a:lnTo>
                <a:lnTo>
                  <a:pt x="75340" y="26681"/>
                </a:lnTo>
                <a:lnTo>
                  <a:pt x="75340" y="9497"/>
                </a:lnTo>
                <a:lnTo>
                  <a:pt x="52022" y="9497"/>
                </a:lnTo>
                <a:lnTo>
                  <a:pt x="52022" y="43016"/>
                </a:lnTo>
                <a:lnTo>
                  <a:pt x="46614" y="43016"/>
                </a:lnTo>
                <a:lnTo>
                  <a:pt x="46614" y="29541"/>
                </a:lnTo>
                <a:lnTo>
                  <a:pt x="38435" y="22111"/>
                </a:lnTo>
                <a:lnTo>
                  <a:pt x="38167" y="12223"/>
                </a:lnTo>
                <a:lnTo>
                  <a:pt x="37899" y="22100"/>
                </a:lnTo>
                <a:lnTo>
                  <a:pt x="29586" y="29541"/>
                </a:lnTo>
                <a:lnTo>
                  <a:pt x="29586" y="43016"/>
                </a:lnTo>
                <a:lnTo>
                  <a:pt x="22346" y="43016"/>
                </a:lnTo>
                <a:lnTo>
                  <a:pt x="22346" y="30379"/>
                </a:lnTo>
                <a:lnTo>
                  <a:pt x="0" y="30379"/>
                </a:lnTo>
                <a:lnTo>
                  <a:pt x="0" y="77507"/>
                </a:lnTo>
                <a:lnTo>
                  <a:pt x="183863" y="77507"/>
                </a:lnTo>
                <a:lnTo>
                  <a:pt x="183863" y="42882"/>
                </a:lnTo>
                <a:lnTo>
                  <a:pt x="183830" y="42882"/>
                </a:lnTo>
                <a:lnTo>
                  <a:pt x="183830" y="17486"/>
                </a:lnTo>
                <a:lnTo>
                  <a:pt x="163931" y="17486"/>
                </a:lnTo>
                <a:lnTo>
                  <a:pt x="163931" y="42882"/>
                </a:lnTo>
                <a:lnTo>
                  <a:pt x="159003" y="42882"/>
                </a:lnTo>
                <a:lnTo>
                  <a:pt x="159003" y="24167"/>
                </a:lnTo>
                <a:lnTo>
                  <a:pt x="133305" y="24167"/>
                </a:lnTo>
                <a:lnTo>
                  <a:pt x="133305" y="0"/>
                </a:lnTo>
                <a:close/>
              </a:path>
            </a:pathLst>
          </a:custGeom>
          <a:solidFill>
            <a:srgbClr val="000000">
              <a:alpha val="6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Google Shape;128;p18"/>
          <p:cNvGrpSpPr/>
          <p:nvPr/>
        </p:nvGrpSpPr>
        <p:grpSpPr>
          <a:xfrm>
            <a:off x="-2217600" y="4816560"/>
            <a:ext cx="11697540" cy="573900"/>
            <a:chOff x="-331200" y="4816560"/>
            <a:chExt cx="11697540" cy="573900"/>
          </a:xfrm>
        </p:grpSpPr>
        <p:sp>
          <p:nvSpPr>
            <p:cNvPr id="129" name="Google Shape;129;p18"/>
            <p:cNvSpPr/>
            <p:nvPr/>
          </p:nvSpPr>
          <p:spPr>
            <a:xfrm>
              <a:off x="-38220" y="5161140"/>
              <a:ext cx="11111580" cy="229320"/>
            </a:xfrm>
            <a:custGeom>
              <a:rect b="b" l="l" r="r" t="t"/>
              <a:pathLst>
                <a:path extrusionOk="0" h="3822" w="185193">
                  <a:moveTo>
                    <a:pt x="1922" y="0"/>
                  </a:moveTo>
                  <a:cubicBezTo>
                    <a:pt x="849" y="0"/>
                    <a:pt x="0" y="849"/>
                    <a:pt x="0" y="1911"/>
                  </a:cubicBezTo>
                  <a:cubicBezTo>
                    <a:pt x="0" y="2972"/>
                    <a:pt x="860" y="3821"/>
                    <a:pt x="1922" y="3821"/>
                  </a:cubicBezTo>
                  <a:lnTo>
                    <a:pt x="183282" y="3821"/>
                  </a:lnTo>
                  <a:cubicBezTo>
                    <a:pt x="184344" y="3821"/>
                    <a:pt x="185193" y="2972"/>
                    <a:pt x="185193" y="1911"/>
                  </a:cubicBezTo>
                  <a:cubicBezTo>
                    <a:pt x="185193" y="860"/>
                    <a:pt x="184344" y="0"/>
                    <a:pt x="183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-163920" y="5038440"/>
              <a:ext cx="11362980" cy="234720"/>
            </a:xfrm>
            <a:custGeom>
              <a:rect b="b" l="l" r="r" t="t"/>
              <a:pathLst>
                <a:path extrusionOk="0" h="3912" w="189383">
                  <a:moveTo>
                    <a:pt x="1956" y="0"/>
                  </a:moveTo>
                  <a:cubicBezTo>
                    <a:pt x="883" y="0"/>
                    <a:pt x="0" y="883"/>
                    <a:pt x="0" y="1956"/>
                  </a:cubicBezTo>
                  <a:cubicBezTo>
                    <a:pt x="0" y="3028"/>
                    <a:pt x="883" y="3911"/>
                    <a:pt x="1956" y="3911"/>
                  </a:cubicBezTo>
                  <a:lnTo>
                    <a:pt x="187428" y="3911"/>
                  </a:lnTo>
                  <a:cubicBezTo>
                    <a:pt x="188500" y="3911"/>
                    <a:pt x="189383" y="3028"/>
                    <a:pt x="189383" y="1956"/>
                  </a:cubicBezTo>
                  <a:cubicBezTo>
                    <a:pt x="189383" y="872"/>
                    <a:pt x="188511" y="0"/>
                    <a:pt x="18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-331200" y="4816560"/>
              <a:ext cx="11697540" cy="326520"/>
            </a:xfrm>
            <a:custGeom>
              <a:rect b="b" l="l" r="r" t="t"/>
              <a:pathLst>
                <a:path extrusionOk="0" h="5442" w="194959">
                  <a:moveTo>
                    <a:pt x="2726" y="0"/>
                  </a:moveTo>
                  <a:cubicBezTo>
                    <a:pt x="1978" y="0"/>
                    <a:pt x="1285" y="302"/>
                    <a:pt x="805" y="793"/>
                  </a:cubicBezTo>
                  <a:cubicBezTo>
                    <a:pt x="313" y="1285"/>
                    <a:pt x="0" y="1967"/>
                    <a:pt x="0" y="2726"/>
                  </a:cubicBezTo>
                  <a:cubicBezTo>
                    <a:pt x="0" y="2916"/>
                    <a:pt x="34" y="3117"/>
                    <a:pt x="78" y="3296"/>
                  </a:cubicBezTo>
                  <a:cubicBezTo>
                    <a:pt x="335" y="4525"/>
                    <a:pt x="1430" y="5441"/>
                    <a:pt x="2737" y="5441"/>
                  </a:cubicBezTo>
                  <a:lnTo>
                    <a:pt x="192232" y="5441"/>
                  </a:lnTo>
                  <a:cubicBezTo>
                    <a:pt x="193550" y="5441"/>
                    <a:pt x="194634" y="4525"/>
                    <a:pt x="194902" y="3296"/>
                  </a:cubicBezTo>
                  <a:cubicBezTo>
                    <a:pt x="194947" y="3106"/>
                    <a:pt x="194958" y="2916"/>
                    <a:pt x="194958" y="2726"/>
                  </a:cubicBezTo>
                  <a:cubicBezTo>
                    <a:pt x="194958" y="1218"/>
                    <a:pt x="193740" y="0"/>
                    <a:pt x="1922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-327180" y="4884900"/>
              <a:ext cx="11689500" cy="258180"/>
            </a:xfrm>
            <a:custGeom>
              <a:rect b="b" l="l" r="r" t="t"/>
              <a:pathLst>
                <a:path extrusionOk="0" h="4303" w="194825">
                  <a:moveTo>
                    <a:pt x="2648" y="1"/>
                  </a:moveTo>
                  <a:cubicBezTo>
                    <a:pt x="1900" y="1"/>
                    <a:pt x="1207" y="314"/>
                    <a:pt x="727" y="794"/>
                  </a:cubicBezTo>
                  <a:cubicBezTo>
                    <a:pt x="369" y="1163"/>
                    <a:pt x="112" y="1643"/>
                    <a:pt x="0" y="2157"/>
                  </a:cubicBezTo>
                  <a:cubicBezTo>
                    <a:pt x="257" y="3386"/>
                    <a:pt x="1352" y="4302"/>
                    <a:pt x="2659" y="4302"/>
                  </a:cubicBezTo>
                  <a:lnTo>
                    <a:pt x="192154" y="4302"/>
                  </a:lnTo>
                  <a:cubicBezTo>
                    <a:pt x="193472" y="4302"/>
                    <a:pt x="194556" y="3386"/>
                    <a:pt x="194824" y="2157"/>
                  </a:cubicBezTo>
                  <a:cubicBezTo>
                    <a:pt x="194556" y="928"/>
                    <a:pt x="193472" y="1"/>
                    <a:pt x="192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8"/>
          <p:cNvSpPr txBox="1"/>
          <p:nvPr>
            <p:ph idx="1" type="subTitle"/>
          </p:nvPr>
        </p:nvSpPr>
        <p:spPr>
          <a:xfrm>
            <a:off x="720000" y="3056550"/>
            <a:ext cx="39600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18"/>
          <p:cNvSpPr txBox="1"/>
          <p:nvPr>
            <p:ph type="title"/>
          </p:nvPr>
        </p:nvSpPr>
        <p:spPr>
          <a:xfrm>
            <a:off x="720000" y="1255650"/>
            <a:ext cx="39600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/>
          <p:nvPr/>
        </p:nvSpPr>
        <p:spPr>
          <a:xfrm>
            <a:off x="-273615" y="895260"/>
            <a:ext cx="11689387" cy="4495200"/>
          </a:xfrm>
          <a:custGeom>
            <a:rect b="b" l="l" r="r" t="t"/>
            <a:pathLst>
              <a:path extrusionOk="0" h="74637" w="193886">
                <a:moveTo>
                  <a:pt x="86077" y="1"/>
                </a:moveTo>
                <a:lnTo>
                  <a:pt x="36123" y="39375"/>
                </a:lnTo>
                <a:lnTo>
                  <a:pt x="24615" y="34648"/>
                </a:lnTo>
                <a:lnTo>
                  <a:pt x="2045" y="65084"/>
                </a:lnTo>
                <a:lnTo>
                  <a:pt x="782" y="66782"/>
                </a:lnTo>
                <a:lnTo>
                  <a:pt x="0" y="67832"/>
                </a:lnTo>
                <a:cubicBezTo>
                  <a:pt x="0" y="68212"/>
                  <a:pt x="12" y="68592"/>
                  <a:pt x="12" y="68961"/>
                </a:cubicBezTo>
                <a:cubicBezTo>
                  <a:pt x="436" y="69855"/>
                  <a:pt x="1341" y="70469"/>
                  <a:pt x="2391" y="70503"/>
                </a:cubicBezTo>
                <a:cubicBezTo>
                  <a:pt x="2380" y="70570"/>
                  <a:pt x="2380" y="70637"/>
                  <a:pt x="2380" y="70715"/>
                </a:cubicBezTo>
                <a:cubicBezTo>
                  <a:pt x="2380" y="71788"/>
                  <a:pt x="3252" y="72670"/>
                  <a:pt x="4336" y="72670"/>
                </a:cubicBezTo>
                <a:lnTo>
                  <a:pt x="4637" y="72670"/>
                </a:lnTo>
                <a:lnTo>
                  <a:pt x="4637" y="72726"/>
                </a:lnTo>
                <a:cubicBezTo>
                  <a:pt x="4637" y="73787"/>
                  <a:pt x="5497" y="74637"/>
                  <a:pt x="6559" y="74637"/>
                </a:cubicBezTo>
                <a:lnTo>
                  <a:pt x="187919" y="74637"/>
                </a:lnTo>
                <a:cubicBezTo>
                  <a:pt x="188981" y="74637"/>
                  <a:pt x="189830" y="73787"/>
                  <a:pt x="189830" y="72726"/>
                </a:cubicBezTo>
                <a:lnTo>
                  <a:pt x="189830" y="72670"/>
                </a:lnTo>
                <a:cubicBezTo>
                  <a:pt x="190903" y="72648"/>
                  <a:pt x="191774" y="71788"/>
                  <a:pt x="191774" y="70715"/>
                </a:cubicBezTo>
                <a:cubicBezTo>
                  <a:pt x="191774" y="70637"/>
                  <a:pt x="191763" y="70570"/>
                  <a:pt x="191763" y="70503"/>
                </a:cubicBezTo>
                <a:lnTo>
                  <a:pt x="191953" y="70503"/>
                </a:lnTo>
                <a:cubicBezTo>
                  <a:pt x="192545" y="70503"/>
                  <a:pt x="193104" y="70302"/>
                  <a:pt x="193551" y="69989"/>
                </a:cubicBezTo>
                <a:cubicBezTo>
                  <a:pt x="193562" y="69274"/>
                  <a:pt x="193573" y="68547"/>
                  <a:pt x="193573" y="67832"/>
                </a:cubicBezTo>
                <a:cubicBezTo>
                  <a:pt x="193573" y="67475"/>
                  <a:pt x="193573" y="67095"/>
                  <a:pt x="193562" y="66748"/>
                </a:cubicBezTo>
                <a:cubicBezTo>
                  <a:pt x="193562" y="66357"/>
                  <a:pt x="193886" y="65743"/>
                  <a:pt x="193539" y="65575"/>
                </a:cubicBezTo>
                <a:cubicBezTo>
                  <a:pt x="193517" y="65553"/>
                  <a:pt x="186914" y="34380"/>
                  <a:pt x="186970" y="34291"/>
                </a:cubicBezTo>
                <a:cubicBezTo>
                  <a:pt x="187070" y="34123"/>
                  <a:pt x="168422" y="14079"/>
                  <a:pt x="168422" y="14079"/>
                </a:cubicBezTo>
                <a:lnTo>
                  <a:pt x="142490" y="29118"/>
                </a:lnTo>
                <a:lnTo>
                  <a:pt x="86077" y="1"/>
                </a:lnTo>
                <a:close/>
              </a:path>
            </a:pathLst>
          </a:custGeom>
          <a:solidFill>
            <a:srgbClr val="000000">
              <a:alpha val="6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19"/>
          <p:cNvGrpSpPr/>
          <p:nvPr/>
        </p:nvGrpSpPr>
        <p:grpSpPr>
          <a:xfrm>
            <a:off x="-273615" y="4816560"/>
            <a:ext cx="11697540" cy="573900"/>
            <a:chOff x="-273615" y="4816560"/>
            <a:chExt cx="11697540" cy="573900"/>
          </a:xfrm>
        </p:grpSpPr>
        <p:sp>
          <p:nvSpPr>
            <p:cNvPr id="138" name="Google Shape;138;p19"/>
            <p:cNvSpPr/>
            <p:nvPr/>
          </p:nvSpPr>
          <p:spPr>
            <a:xfrm>
              <a:off x="21345" y="5161140"/>
              <a:ext cx="11111580" cy="229320"/>
            </a:xfrm>
            <a:custGeom>
              <a:rect b="b" l="l" r="r" t="t"/>
              <a:pathLst>
                <a:path extrusionOk="0" h="3822" w="185193">
                  <a:moveTo>
                    <a:pt x="1922" y="0"/>
                  </a:moveTo>
                  <a:cubicBezTo>
                    <a:pt x="849" y="0"/>
                    <a:pt x="0" y="849"/>
                    <a:pt x="0" y="1911"/>
                  </a:cubicBezTo>
                  <a:cubicBezTo>
                    <a:pt x="0" y="2972"/>
                    <a:pt x="860" y="3821"/>
                    <a:pt x="1922" y="3821"/>
                  </a:cubicBezTo>
                  <a:lnTo>
                    <a:pt x="183282" y="3821"/>
                  </a:lnTo>
                  <a:cubicBezTo>
                    <a:pt x="184344" y="3821"/>
                    <a:pt x="185193" y="2972"/>
                    <a:pt x="185193" y="1911"/>
                  </a:cubicBezTo>
                  <a:cubicBezTo>
                    <a:pt x="185193" y="860"/>
                    <a:pt x="184344" y="0"/>
                    <a:pt x="183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-114075" y="5038440"/>
              <a:ext cx="11362980" cy="234720"/>
            </a:xfrm>
            <a:custGeom>
              <a:rect b="b" l="l" r="r" t="t"/>
              <a:pathLst>
                <a:path extrusionOk="0" h="3912" w="189383">
                  <a:moveTo>
                    <a:pt x="1956" y="0"/>
                  </a:moveTo>
                  <a:cubicBezTo>
                    <a:pt x="883" y="0"/>
                    <a:pt x="0" y="883"/>
                    <a:pt x="0" y="1956"/>
                  </a:cubicBezTo>
                  <a:cubicBezTo>
                    <a:pt x="0" y="3028"/>
                    <a:pt x="883" y="3911"/>
                    <a:pt x="1956" y="3911"/>
                  </a:cubicBezTo>
                  <a:lnTo>
                    <a:pt x="187428" y="3911"/>
                  </a:lnTo>
                  <a:cubicBezTo>
                    <a:pt x="188500" y="3911"/>
                    <a:pt x="189383" y="3028"/>
                    <a:pt x="189383" y="1956"/>
                  </a:cubicBezTo>
                  <a:cubicBezTo>
                    <a:pt x="189383" y="872"/>
                    <a:pt x="188511" y="0"/>
                    <a:pt x="18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-273615" y="4816560"/>
              <a:ext cx="11697540" cy="326520"/>
            </a:xfrm>
            <a:custGeom>
              <a:rect b="b" l="l" r="r" t="t"/>
              <a:pathLst>
                <a:path extrusionOk="0" h="5442" w="194959">
                  <a:moveTo>
                    <a:pt x="2726" y="0"/>
                  </a:moveTo>
                  <a:cubicBezTo>
                    <a:pt x="1978" y="0"/>
                    <a:pt x="1285" y="302"/>
                    <a:pt x="805" y="793"/>
                  </a:cubicBezTo>
                  <a:cubicBezTo>
                    <a:pt x="313" y="1285"/>
                    <a:pt x="0" y="1967"/>
                    <a:pt x="0" y="2726"/>
                  </a:cubicBezTo>
                  <a:cubicBezTo>
                    <a:pt x="0" y="2916"/>
                    <a:pt x="34" y="3117"/>
                    <a:pt x="78" y="3296"/>
                  </a:cubicBezTo>
                  <a:cubicBezTo>
                    <a:pt x="335" y="4525"/>
                    <a:pt x="1430" y="5441"/>
                    <a:pt x="2737" y="5441"/>
                  </a:cubicBezTo>
                  <a:lnTo>
                    <a:pt x="192232" y="5441"/>
                  </a:lnTo>
                  <a:cubicBezTo>
                    <a:pt x="193550" y="5441"/>
                    <a:pt x="194634" y="4525"/>
                    <a:pt x="194902" y="3296"/>
                  </a:cubicBezTo>
                  <a:cubicBezTo>
                    <a:pt x="194947" y="3106"/>
                    <a:pt x="194958" y="2916"/>
                    <a:pt x="194958" y="2726"/>
                  </a:cubicBezTo>
                  <a:cubicBezTo>
                    <a:pt x="194958" y="1218"/>
                    <a:pt x="193740" y="0"/>
                    <a:pt x="1922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-268935" y="4884900"/>
              <a:ext cx="11689500" cy="258180"/>
            </a:xfrm>
            <a:custGeom>
              <a:rect b="b" l="l" r="r" t="t"/>
              <a:pathLst>
                <a:path extrusionOk="0" h="4303" w="194825">
                  <a:moveTo>
                    <a:pt x="2648" y="1"/>
                  </a:moveTo>
                  <a:cubicBezTo>
                    <a:pt x="1900" y="1"/>
                    <a:pt x="1207" y="314"/>
                    <a:pt x="727" y="794"/>
                  </a:cubicBezTo>
                  <a:cubicBezTo>
                    <a:pt x="369" y="1163"/>
                    <a:pt x="112" y="1643"/>
                    <a:pt x="0" y="2157"/>
                  </a:cubicBezTo>
                  <a:cubicBezTo>
                    <a:pt x="257" y="3386"/>
                    <a:pt x="1352" y="4302"/>
                    <a:pt x="2659" y="4302"/>
                  </a:cubicBezTo>
                  <a:lnTo>
                    <a:pt x="192154" y="4302"/>
                  </a:lnTo>
                  <a:cubicBezTo>
                    <a:pt x="193472" y="4302"/>
                    <a:pt x="194556" y="3386"/>
                    <a:pt x="194824" y="2157"/>
                  </a:cubicBezTo>
                  <a:cubicBezTo>
                    <a:pt x="194556" y="928"/>
                    <a:pt x="193472" y="1"/>
                    <a:pt x="192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19"/>
          <p:cNvSpPr/>
          <p:nvPr/>
        </p:nvSpPr>
        <p:spPr>
          <a:xfrm>
            <a:off x="7566233" y="539995"/>
            <a:ext cx="2401739" cy="708699"/>
          </a:xfrm>
          <a:custGeom>
            <a:rect b="b" l="l" r="r" t="t"/>
            <a:pathLst>
              <a:path extrusionOk="0" h="11822" w="39989">
                <a:moveTo>
                  <a:pt x="34949" y="1"/>
                </a:moveTo>
                <a:lnTo>
                  <a:pt x="30357" y="5833"/>
                </a:lnTo>
                <a:lnTo>
                  <a:pt x="4290" y="5833"/>
                </a:lnTo>
                <a:cubicBezTo>
                  <a:pt x="3397" y="5889"/>
                  <a:pt x="2626" y="6191"/>
                  <a:pt x="2101" y="6939"/>
                </a:cubicBezTo>
                <a:cubicBezTo>
                  <a:pt x="1885" y="6894"/>
                  <a:pt x="1672" y="6873"/>
                  <a:pt x="1460" y="6873"/>
                </a:cubicBezTo>
                <a:cubicBezTo>
                  <a:pt x="1091" y="6873"/>
                  <a:pt x="727" y="6937"/>
                  <a:pt x="358" y="7051"/>
                </a:cubicBezTo>
                <a:cubicBezTo>
                  <a:pt x="134" y="7118"/>
                  <a:pt x="0" y="7364"/>
                  <a:pt x="34" y="7576"/>
                </a:cubicBezTo>
                <a:cubicBezTo>
                  <a:pt x="223" y="8883"/>
                  <a:pt x="1341" y="9867"/>
                  <a:pt x="2704" y="9867"/>
                </a:cubicBezTo>
                <a:lnTo>
                  <a:pt x="14447" y="9867"/>
                </a:lnTo>
                <a:lnTo>
                  <a:pt x="14436" y="11319"/>
                </a:lnTo>
                <a:cubicBezTo>
                  <a:pt x="14436" y="11487"/>
                  <a:pt x="14547" y="11643"/>
                  <a:pt x="14693" y="11688"/>
                </a:cubicBezTo>
                <a:cubicBezTo>
                  <a:pt x="14972" y="11788"/>
                  <a:pt x="15274" y="11822"/>
                  <a:pt x="15564" y="11822"/>
                </a:cubicBezTo>
                <a:lnTo>
                  <a:pt x="20983" y="11822"/>
                </a:lnTo>
                <a:lnTo>
                  <a:pt x="20983" y="11364"/>
                </a:lnTo>
                <a:lnTo>
                  <a:pt x="21609" y="11364"/>
                </a:lnTo>
                <a:lnTo>
                  <a:pt x="21609" y="9855"/>
                </a:lnTo>
                <a:lnTo>
                  <a:pt x="29016" y="9855"/>
                </a:lnTo>
                <a:lnTo>
                  <a:pt x="38972" y="8247"/>
                </a:lnTo>
                <a:cubicBezTo>
                  <a:pt x="39553" y="8157"/>
                  <a:pt x="39988" y="7654"/>
                  <a:pt x="39988" y="7062"/>
                </a:cubicBezTo>
                <a:lnTo>
                  <a:pt x="39988" y="7051"/>
                </a:lnTo>
                <a:cubicBezTo>
                  <a:pt x="39988" y="6381"/>
                  <a:pt x="39441" y="5833"/>
                  <a:pt x="38793" y="5833"/>
                </a:cubicBezTo>
                <a:lnTo>
                  <a:pt x="38268" y="5833"/>
                </a:lnTo>
                <a:lnTo>
                  <a:pt x="39418" y="1"/>
                </a:lnTo>
                <a:close/>
              </a:path>
            </a:pathLst>
          </a:custGeom>
          <a:solidFill>
            <a:srgbClr val="000000">
              <a:alpha val="6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 txBox="1"/>
          <p:nvPr>
            <p:ph hasCustomPrompt="1" type="title"/>
          </p:nvPr>
        </p:nvSpPr>
        <p:spPr>
          <a:xfrm>
            <a:off x="720000" y="1494300"/>
            <a:ext cx="7704000" cy="17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4" name="Google Shape;144;p19"/>
          <p:cNvSpPr txBox="1"/>
          <p:nvPr>
            <p:ph idx="1" type="subTitle"/>
          </p:nvPr>
        </p:nvSpPr>
        <p:spPr>
          <a:xfrm>
            <a:off x="720000" y="3218100"/>
            <a:ext cx="77040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/>
          <p:nvPr/>
        </p:nvSpPr>
        <p:spPr>
          <a:xfrm>
            <a:off x="-943920" y="278760"/>
            <a:ext cx="11031840" cy="4650480"/>
          </a:xfrm>
          <a:custGeom>
            <a:rect b="b" l="l" r="r" t="t"/>
            <a:pathLst>
              <a:path extrusionOk="0" h="77508" w="183864">
                <a:moveTo>
                  <a:pt x="104110" y="0"/>
                </a:moveTo>
                <a:lnTo>
                  <a:pt x="104110" y="26681"/>
                </a:lnTo>
                <a:lnTo>
                  <a:pt x="96501" y="26681"/>
                </a:lnTo>
                <a:lnTo>
                  <a:pt x="96501" y="6938"/>
                </a:lnTo>
                <a:lnTo>
                  <a:pt x="80234" y="6938"/>
                </a:lnTo>
                <a:lnTo>
                  <a:pt x="80234" y="26681"/>
                </a:lnTo>
                <a:lnTo>
                  <a:pt x="75340" y="26681"/>
                </a:lnTo>
                <a:lnTo>
                  <a:pt x="75340" y="9497"/>
                </a:lnTo>
                <a:lnTo>
                  <a:pt x="52022" y="9497"/>
                </a:lnTo>
                <a:lnTo>
                  <a:pt x="52022" y="43016"/>
                </a:lnTo>
                <a:lnTo>
                  <a:pt x="46614" y="43016"/>
                </a:lnTo>
                <a:lnTo>
                  <a:pt x="46614" y="29541"/>
                </a:lnTo>
                <a:lnTo>
                  <a:pt x="38435" y="22111"/>
                </a:lnTo>
                <a:lnTo>
                  <a:pt x="38167" y="12223"/>
                </a:lnTo>
                <a:lnTo>
                  <a:pt x="37899" y="22100"/>
                </a:lnTo>
                <a:lnTo>
                  <a:pt x="29586" y="29541"/>
                </a:lnTo>
                <a:lnTo>
                  <a:pt x="29586" y="43016"/>
                </a:lnTo>
                <a:lnTo>
                  <a:pt x="22346" y="43016"/>
                </a:lnTo>
                <a:lnTo>
                  <a:pt x="22346" y="30379"/>
                </a:lnTo>
                <a:lnTo>
                  <a:pt x="0" y="30379"/>
                </a:lnTo>
                <a:lnTo>
                  <a:pt x="0" y="77507"/>
                </a:lnTo>
                <a:lnTo>
                  <a:pt x="183863" y="77507"/>
                </a:lnTo>
                <a:lnTo>
                  <a:pt x="183863" y="42882"/>
                </a:lnTo>
                <a:lnTo>
                  <a:pt x="183830" y="42882"/>
                </a:lnTo>
                <a:lnTo>
                  <a:pt x="183830" y="17486"/>
                </a:lnTo>
                <a:lnTo>
                  <a:pt x="163931" y="17486"/>
                </a:lnTo>
                <a:lnTo>
                  <a:pt x="163931" y="42882"/>
                </a:lnTo>
                <a:lnTo>
                  <a:pt x="159003" y="42882"/>
                </a:lnTo>
                <a:lnTo>
                  <a:pt x="159003" y="24167"/>
                </a:lnTo>
                <a:lnTo>
                  <a:pt x="133305" y="24167"/>
                </a:lnTo>
                <a:lnTo>
                  <a:pt x="133305" y="0"/>
                </a:lnTo>
                <a:close/>
              </a:path>
            </a:pathLst>
          </a:custGeom>
          <a:solidFill>
            <a:srgbClr val="000000">
              <a:alpha val="6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20"/>
          <p:cNvGrpSpPr/>
          <p:nvPr/>
        </p:nvGrpSpPr>
        <p:grpSpPr>
          <a:xfrm>
            <a:off x="-1276770" y="4816560"/>
            <a:ext cx="11697540" cy="573900"/>
            <a:chOff x="-331200" y="4816560"/>
            <a:chExt cx="11697540" cy="573900"/>
          </a:xfrm>
        </p:grpSpPr>
        <p:sp>
          <p:nvSpPr>
            <p:cNvPr id="148" name="Google Shape;148;p20"/>
            <p:cNvSpPr/>
            <p:nvPr/>
          </p:nvSpPr>
          <p:spPr>
            <a:xfrm>
              <a:off x="-38220" y="5161140"/>
              <a:ext cx="11111580" cy="229320"/>
            </a:xfrm>
            <a:custGeom>
              <a:rect b="b" l="l" r="r" t="t"/>
              <a:pathLst>
                <a:path extrusionOk="0" h="3822" w="185193">
                  <a:moveTo>
                    <a:pt x="1922" y="0"/>
                  </a:moveTo>
                  <a:cubicBezTo>
                    <a:pt x="849" y="0"/>
                    <a:pt x="0" y="849"/>
                    <a:pt x="0" y="1911"/>
                  </a:cubicBezTo>
                  <a:cubicBezTo>
                    <a:pt x="0" y="2972"/>
                    <a:pt x="860" y="3821"/>
                    <a:pt x="1922" y="3821"/>
                  </a:cubicBezTo>
                  <a:lnTo>
                    <a:pt x="183282" y="3821"/>
                  </a:lnTo>
                  <a:cubicBezTo>
                    <a:pt x="184344" y="3821"/>
                    <a:pt x="185193" y="2972"/>
                    <a:pt x="185193" y="1911"/>
                  </a:cubicBezTo>
                  <a:cubicBezTo>
                    <a:pt x="185193" y="860"/>
                    <a:pt x="184344" y="0"/>
                    <a:pt x="183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-163920" y="5038440"/>
              <a:ext cx="11362980" cy="234720"/>
            </a:xfrm>
            <a:custGeom>
              <a:rect b="b" l="l" r="r" t="t"/>
              <a:pathLst>
                <a:path extrusionOk="0" h="3912" w="189383">
                  <a:moveTo>
                    <a:pt x="1956" y="0"/>
                  </a:moveTo>
                  <a:cubicBezTo>
                    <a:pt x="883" y="0"/>
                    <a:pt x="0" y="883"/>
                    <a:pt x="0" y="1956"/>
                  </a:cubicBezTo>
                  <a:cubicBezTo>
                    <a:pt x="0" y="3028"/>
                    <a:pt x="883" y="3911"/>
                    <a:pt x="1956" y="3911"/>
                  </a:cubicBezTo>
                  <a:lnTo>
                    <a:pt x="187428" y="3911"/>
                  </a:lnTo>
                  <a:cubicBezTo>
                    <a:pt x="188500" y="3911"/>
                    <a:pt x="189383" y="3028"/>
                    <a:pt x="189383" y="1956"/>
                  </a:cubicBezTo>
                  <a:cubicBezTo>
                    <a:pt x="189383" y="872"/>
                    <a:pt x="188511" y="0"/>
                    <a:pt x="18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-331200" y="4816560"/>
              <a:ext cx="11697540" cy="326520"/>
            </a:xfrm>
            <a:custGeom>
              <a:rect b="b" l="l" r="r" t="t"/>
              <a:pathLst>
                <a:path extrusionOk="0" h="5442" w="194959">
                  <a:moveTo>
                    <a:pt x="2726" y="0"/>
                  </a:moveTo>
                  <a:cubicBezTo>
                    <a:pt x="1978" y="0"/>
                    <a:pt x="1285" y="302"/>
                    <a:pt x="805" y="793"/>
                  </a:cubicBezTo>
                  <a:cubicBezTo>
                    <a:pt x="313" y="1285"/>
                    <a:pt x="0" y="1967"/>
                    <a:pt x="0" y="2726"/>
                  </a:cubicBezTo>
                  <a:cubicBezTo>
                    <a:pt x="0" y="2916"/>
                    <a:pt x="34" y="3117"/>
                    <a:pt x="78" y="3296"/>
                  </a:cubicBezTo>
                  <a:cubicBezTo>
                    <a:pt x="335" y="4525"/>
                    <a:pt x="1430" y="5441"/>
                    <a:pt x="2737" y="5441"/>
                  </a:cubicBezTo>
                  <a:lnTo>
                    <a:pt x="192232" y="5441"/>
                  </a:lnTo>
                  <a:cubicBezTo>
                    <a:pt x="193550" y="5441"/>
                    <a:pt x="194634" y="4525"/>
                    <a:pt x="194902" y="3296"/>
                  </a:cubicBezTo>
                  <a:cubicBezTo>
                    <a:pt x="194947" y="3106"/>
                    <a:pt x="194958" y="2916"/>
                    <a:pt x="194958" y="2726"/>
                  </a:cubicBezTo>
                  <a:cubicBezTo>
                    <a:pt x="194958" y="1218"/>
                    <a:pt x="193740" y="0"/>
                    <a:pt x="1922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-327180" y="4884900"/>
              <a:ext cx="11689500" cy="258180"/>
            </a:xfrm>
            <a:custGeom>
              <a:rect b="b" l="l" r="r" t="t"/>
              <a:pathLst>
                <a:path extrusionOk="0" h="4303" w="194825">
                  <a:moveTo>
                    <a:pt x="2648" y="1"/>
                  </a:moveTo>
                  <a:cubicBezTo>
                    <a:pt x="1900" y="1"/>
                    <a:pt x="1207" y="314"/>
                    <a:pt x="727" y="794"/>
                  </a:cubicBezTo>
                  <a:cubicBezTo>
                    <a:pt x="369" y="1163"/>
                    <a:pt x="112" y="1643"/>
                    <a:pt x="0" y="2157"/>
                  </a:cubicBezTo>
                  <a:cubicBezTo>
                    <a:pt x="257" y="3386"/>
                    <a:pt x="1352" y="4302"/>
                    <a:pt x="2659" y="4302"/>
                  </a:cubicBezTo>
                  <a:lnTo>
                    <a:pt x="192154" y="4302"/>
                  </a:lnTo>
                  <a:cubicBezTo>
                    <a:pt x="193472" y="4302"/>
                    <a:pt x="194556" y="3386"/>
                    <a:pt x="194824" y="2157"/>
                  </a:cubicBezTo>
                  <a:cubicBezTo>
                    <a:pt x="194556" y="928"/>
                    <a:pt x="193472" y="1"/>
                    <a:pt x="192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20"/>
          <p:cNvSpPr txBox="1"/>
          <p:nvPr>
            <p:ph hasCustomPrompt="1" type="title"/>
          </p:nvPr>
        </p:nvSpPr>
        <p:spPr>
          <a:xfrm>
            <a:off x="720000" y="844300"/>
            <a:ext cx="77040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3" name="Google Shape;153;p20"/>
          <p:cNvSpPr txBox="1"/>
          <p:nvPr>
            <p:ph idx="1" type="subTitle"/>
          </p:nvPr>
        </p:nvSpPr>
        <p:spPr>
          <a:xfrm>
            <a:off x="720000" y="1983403"/>
            <a:ext cx="77040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54" name="Google Shape;154;p20"/>
          <p:cNvSpPr txBox="1"/>
          <p:nvPr>
            <p:ph hasCustomPrompt="1" idx="2" type="title"/>
          </p:nvPr>
        </p:nvSpPr>
        <p:spPr>
          <a:xfrm>
            <a:off x="720000" y="2575896"/>
            <a:ext cx="77040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5" name="Google Shape;155;p20"/>
          <p:cNvSpPr txBox="1"/>
          <p:nvPr>
            <p:ph idx="3" type="subTitle"/>
          </p:nvPr>
        </p:nvSpPr>
        <p:spPr>
          <a:xfrm>
            <a:off x="720000" y="3714999"/>
            <a:ext cx="77040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6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/>
          <p:nvPr/>
        </p:nvSpPr>
        <p:spPr>
          <a:xfrm>
            <a:off x="-1276770" y="895260"/>
            <a:ext cx="11689387" cy="4495200"/>
          </a:xfrm>
          <a:custGeom>
            <a:rect b="b" l="l" r="r" t="t"/>
            <a:pathLst>
              <a:path extrusionOk="0" h="74637" w="193886">
                <a:moveTo>
                  <a:pt x="86077" y="1"/>
                </a:moveTo>
                <a:lnTo>
                  <a:pt x="36123" y="39375"/>
                </a:lnTo>
                <a:lnTo>
                  <a:pt x="24615" y="34648"/>
                </a:lnTo>
                <a:lnTo>
                  <a:pt x="2045" y="65084"/>
                </a:lnTo>
                <a:lnTo>
                  <a:pt x="782" y="66782"/>
                </a:lnTo>
                <a:lnTo>
                  <a:pt x="0" y="67832"/>
                </a:lnTo>
                <a:cubicBezTo>
                  <a:pt x="0" y="68212"/>
                  <a:pt x="12" y="68592"/>
                  <a:pt x="12" y="68961"/>
                </a:cubicBezTo>
                <a:cubicBezTo>
                  <a:pt x="436" y="69855"/>
                  <a:pt x="1341" y="70469"/>
                  <a:pt x="2391" y="70503"/>
                </a:cubicBezTo>
                <a:cubicBezTo>
                  <a:pt x="2380" y="70570"/>
                  <a:pt x="2380" y="70637"/>
                  <a:pt x="2380" y="70715"/>
                </a:cubicBezTo>
                <a:cubicBezTo>
                  <a:pt x="2380" y="71788"/>
                  <a:pt x="3252" y="72670"/>
                  <a:pt x="4336" y="72670"/>
                </a:cubicBezTo>
                <a:lnTo>
                  <a:pt x="4637" y="72670"/>
                </a:lnTo>
                <a:lnTo>
                  <a:pt x="4637" y="72726"/>
                </a:lnTo>
                <a:cubicBezTo>
                  <a:pt x="4637" y="73787"/>
                  <a:pt x="5497" y="74637"/>
                  <a:pt x="6559" y="74637"/>
                </a:cubicBezTo>
                <a:lnTo>
                  <a:pt x="187919" y="74637"/>
                </a:lnTo>
                <a:cubicBezTo>
                  <a:pt x="188981" y="74637"/>
                  <a:pt x="189830" y="73787"/>
                  <a:pt x="189830" y="72726"/>
                </a:cubicBezTo>
                <a:lnTo>
                  <a:pt x="189830" y="72670"/>
                </a:lnTo>
                <a:cubicBezTo>
                  <a:pt x="190903" y="72648"/>
                  <a:pt x="191774" y="71788"/>
                  <a:pt x="191774" y="70715"/>
                </a:cubicBezTo>
                <a:cubicBezTo>
                  <a:pt x="191774" y="70637"/>
                  <a:pt x="191763" y="70570"/>
                  <a:pt x="191763" y="70503"/>
                </a:cubicBezTo>
                <a:lnTo>
                  <a:pt x="191953" y="70503"/>
                </a:lnTo>
                <a:cubicBezTo>
                  <a:pt x="192545" y="70503"/>
                  <a:pt x="193104" y="70302"/>
                  <a:pt x="193551" y="69989"/>
                </a:cubicBezTo>
                <a:cubicBezTo>
                  <a:pt x="193562" y="69274"/>
                  <a:pt x="193573" y="68547"/>
                  <a:pt x="193573" y="67832"/>
                </a:cubicBezTo>
                <a:cubicBezTo>
                  <a:pt x="193573" y="67475"/>
                  <a:pt x="193573" y="67095"/>
                  <a:pt x="193562" y="66748"/>
                </a:cubicBezTo>
                <a:cubicBezTo>
                  <a:pt x="193562" y="66357"/>
                  <a:pt x="193886" y="65743"/>
                  <a:pt x="193539" y="65575"/>
                </a:cubicBezTo>
                <a:cubicBezTo>
                  <a:pt x="193517" y="65553"/>
                  <a:pt x="186914" y="34380"/>
                  <a:pt x="186970" y="34291"/>
                </a:cubicBezTo>
                <a:cubicBezTo>
                  <a:pt x="187070" y="34123"/>
                  <a:pt x="168422" y="14079"/>
                  <a:pt x="168422" y="14079"/>
                </a:cubicBezTo>
                <a:lnTo>
                  <a:pt x="142490" y="29118"/>
                </a:lnTo>
                <a:lnTo>
                  <a:pt x="86077" y="1"/>
                </a:lnTo>
                <a:close/>
              </a:path>
            </a:pathLst>
          </a:custGeom>
          <a:solidFill>
            <a:srgbClr val="000000">
              <a:alpha val="6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21"/>
          <p:cNvGrpSpPr/>
          <p:nvPr/>
        </p:nvGrpSpPr>
        <p:grpSpPr>
          <a:xfrm>
            <a:off x="-1276770" y="4816560"/>
            <a:ext cx="11697540" cy="573900"/>
            <a:chOff x="-273615" y="4816560"/>
            <a:chExt cx="11697540" cy="573900"/>
          </a:xfrm>
        </p:grpSpPr>
        <p:sp>
          <p:nvSpPr>
            <p:cNvPr id="159" name="Google Shape;159;p21"/>
            <p:cNvSpPr/>
            <p:nvPr/>
          </p:nvSpPr>
          <p:spPr>
            <a:xfrm>
              <a:off x="21345" y="5161140"/>
              <a:ext cx="11111580" cy="229320"/>
            </a:xfrm>
            <a:custGeom>
              <a:rect b="b" l="l" r="r" t="t"/>
              <a:pathLst>
                <a:path extrusionOk="0" h="3822" w="185193">
                  <a:moveTo>
                    <a:pt x="1922" y="0"/>
                  </a:moveTo>
                  <a:cubicBezTo>
                    <a:pt x="849" y="0"/>
                    <a:pt x="0" y="849"/>
                    <a:pt x="0" y="1911"/>
                  </a:cubicBezTo>
                  <a:cubicBezTo>
                    <a:pt x="0" y="2972"/>
                    <a:pt x="860" y="3821"/>
                    <a:pt x="1922" y="3821"/>
                  </a:cubicBezTo>
                  <a:lnTo>
                    <a:pt x="183282" y="3821"/>
                  </a:lnTo>
                  <a:cubicBezTo>
                    <a:pt x="184344" y="3821"/>
                    <a:pt x="185193" y="2972"/>
                    <a:pt x="185193" y="1911"/>
                  </a:cubicBezTo>
                  <a:cubicBezTo>
                    <a:pt x="185193" y="860"/>
                    <a:pt x="184344" y="0"/>
                    <a:pt x="183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-114075" y="5038440"/>
              <a:ext cx="11362980" cy="234720"/>
            </a:xfrm>
            <a:custGeom>
              <a:rect b="b" l="l" r="r" t="t"/>
              <a:pathLst>
                <a:path extrusionOk="0" h="3912" w="189383">
                  <a:moveTo>
                    <a:pt x="1956" y="0"/>
                  </a:moveTo>
                  <a:cubicBezTo>
                    <a:pt x="883" y="0"/>
                    <a:pt x="0" y="883"/>
                    <a:pt x="0" y="1956"/>
                  </a:cubicBezTo>
                  <a:cubicBezTo>
                    <a:pt x="0" y="3028"/>
                    <a:pt x="883" y="3911"/>
                    <a:pt x="1956" y="3911"/>
                  </a:cubicBezTo>
                  <a:lnTo>
                    <a:pt x="187428" y="3911"/>
                  </a:lnTo>
                  <a:cubicBezTo>
                    <a:pt x="188500" y="3911"/>
                    <a:pt x="189383" y="3028"/>
                    <a:pt x="189383" y="1956"/>
                  </a:cubicBezTo>
                  <a:cubicBezTo>
                    <a:pt x="189383" y="872"/>
                    <a:pt x="188511" y="0"/>
                    <a:pt x="18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-273615" y="4816560"/>
              <a:ext cx="11697540" cy="326520"/>
            </a:xfrm>
            <a:custGeom>
              <a:rect b="b" l="l" r="r" t="t"/>
              <a:pathLst>
                <a:path extrusionOk="0" h="5442" w="194959">
                  <a:moveTo>
                    <a:pt x="2726" y="0"/>
                  </a:moveTo>
                  <a:cubicBezTo>
                    <a:pt x="1978" y="0"/>
                    <a:pt x="1285" y="302"/>
                    <a:pt x="805" y="793"/>
                  </a:cubicBezTo>
                  <a:cubicBezTo>
                    <a:pt x="313" y="1285"/>
                    <a:pt x="0" y="1967"/>
                    <a:pt x="0" y="2726"/>
                  </a:cubicBezTo>
                  <a:cubicBezTo>
                    <a:pt x="0" y="2916"/>
                    <a:pt x="34" y="3117"/>
                    <a:pt x="78" y="3296"/>
                  </a:cubicBezTo>
                  <a:cubicBezTo>
                    <a:pt x="335" y="4525"/>
                    <a:pt x="1430" y="5441"/>
                    <a:pt x="2737" y="5441"/>
                  </a:cubicBezTo>
                  <a:lnTo>
                    <a:pt x="192232" y="5441"/>
                  </a:lnTo>
                  <a:cubicBezTo>
                    <a:pt x="193550" y="5441"/>
                    <a:pt x="194634" y="4525"/>
                    <a:pt x="194902" y="3296"/>
                  </a:cubicBezTo>
                  <a:cubicBezTo>
                    <a:pt x="194947" y="3106"/>
                    <a:pt x="194958" y="2916"/>
                    <a:pt x="194958" y="2726"/>
                  </a:cubicBezTo>
                  <a:cubicBezTo>
                    <a:pt x="194958" y="1218"/>
                    <a:pt x="193740" y="0"/>
                    <a:pt x="1922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-268935" y="4884900"/>
              <a:ext cx="11689500" cy="258180"/>
            </a:xfrm>
            <a:custGeom>
              <a:rect b="b" l="l" r="r" t="t"/>
              <a:pathLst>
                <a:path extrusionOk="0" h="4303" w="194825">
                  <a:moveTo>
                    <a:pt x="2648" y="1"/>
                  </a:moveTo>
                  <a:cubicBezTo>
                    <a:pt x="1900" y="1"/>
                    <a:pt x="1207" y="314"/>
                    <a:pt x="727" y="794"/>
                  </a:cubicBezTo>
                  <a:cubicBezTo>
                    <a:pt x="369" y="1163"/>
                    <a:pt x="112" y="1643"/>
                    <a:pt x="0" y="2157"/>
                  </a:cubicBezTo>
                  <a:cubicBezTo>
                    <a:pt x="257" y="3386"/>
                    <a:pt x="1352" y="4302"/>
                    <a:pt x="2659" y="4302"/>
                  </a:cubicBezTo>
                  <a:lnTo>
                    <a:pt x="192154" y="4302"/>
                  </a:lnTo>
                  <a:cubicBezTo>
                    <a:pt x="193472" y="4302"/>
                    <a:pt x="194556" y="3386"/>
                    <a:pt x="194824" y="2157"/>
                  </a:cubicBezTo>
                  <a:cubicBezTo>
                    <a:pt x="194556" y="928"/>
                    <a:pt x="193472" y="1"/>
                    <a:pt x="192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21"/>
          <p:cNvSpPr/>
          <p:nvPr/>
        </p:nvSpPr>
        <p:spPr>
          <a:xfrm>
            <a:off x="6563078" y="539995"/>
            <a:ext cx="2401739" cy="708699"/>
          </a:xfrm>
          <a:custGeom>
            <a:rect b="b" l="l" r="r" t="t"/>
            <a:pathLst>
              <a:path extrusionOk="0" h="11822" w="39989">
                <a:moveTo>
                  <a:pt x="34949" y="1"/>
                </a:moveTo>
                <a:lnTo>
                  <a:pt x="30357" y="5833"/>
                </a:lnTo>
                <a:lnTo>
                  <a:pt x="4290" y="5833"/>
                </a:lnTo>
                <a:cubicBezTo>
                  <a:pt x="3397" y="5889"/>
                  <a:pt x="2626" y="6191"/>
                  <a:pt x="2101" y="6939"/>
                </a:cubicBezTo>
                <a:cubicBezTo>
                  <a:pt x="1885" y="6894"/>
                  <a:pt x="1672" y="6873"/>
                  <a:pt x="1460" y="6873"/>
                </a:cubicBezTo>
                <a:cubicBezTo>
                  <a:pt x="1091" y="6873"/>
                  <a:pt x="727" y="6937"/>
                  <a:pt x="358" y="7051"/>
                </a:cubicBezTo>
                <a:cubicBezTo>
                  <a:pt x="134" y="7118"/>
                  <a:pt x="0" y="7364"/>
                  <a:pt x="34" y="7576"/>
                </a:cubicBezTo>
                <a:cubicBezTo>
                  <a:pt x="223" y="8883"/>
                  <a:pt x="1341" y="9867"/>
                  <a:pt x="2704" y="9867"/>
                </a:cubicBezTo>
                <a:lnTo>
                  <a:pt x="14447" y="9867"/>
                </a:lnTo>
                <a:lnTo>
                  <a:pt x="14436" y="11319"/>
                </a:lnTo>
                <a:cubicBezTo>
                  <a:pt x="14436" y="11487"/>
                  <a:pt x="14547" y="11643"/>
                  <a:pt x="14693" y="11688"/>
                </a:cubicBezTo>
                <a:cubicBezTo>
                  <a:pt x="14972" y="11788"/>
                  <a:pt x="15274" y="11822"/>
                  <a:pt x="15564" y="11822"/>
                </a:cubicBezTo>
                <a:lnTo>
                  <a:pt x="20983" y="11822"/>
                </a:lnTo>
                <a:lnTo>
                  <a:pt x="20983" y="11364"/>
                </a:lnTo>
                <a:lnTo>
                  <a:pt x="21609" y="11364"/>
                </a:lnTo>
                <a:lnTo>
                  <a:pt x="21609" y="9855"/>
                </a:lnTo>
                <a:lnTo>
                  <a:pt x="29016" y="9855"/>
                </a:lnTo>
                <a:lnTo>
                  <a:pt x="38972" y="8247"/>
                </a:lnTo>
                <a:cubicBezTo>
                  <a:pt x="39553" y="8157"/>
                  <a:pt x="39988" y="7654"/>
                  <a:pt x="39988" y="7062"/>
                </a:cubicBezTo>
                <a:lnTo>
                  <a:pt x="39988" y="7051"/>
                </a:lnTo>
                <a:cubicBezTo>
                  <a:pt x="39988" y="6381"/>
                  <a:pt x="39441" y="5833"/>
                  <a:pt x="38793" y="5833"/>
                </a:cubicBezTo>
                <a:lnTo>
                  <a:pt x="38268" y="5833"/>
                </a:lnTo>
                <a:lnTo>
                  <a:pt x="39418" y="1"/>
                </a:lnTo>
                <a:close/>
              </a:path>
            </a:pathLst>
          </a:custGeom>
          <a:solidFill>
            <a:srgbClr val="000000">
              <a:alpha val="6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 txBox="1"/>
          <p:nvPr>
            <p:ph type="title"/>
          </p:nvPr>
        </p:nvSpPr>
        <p:spPr>
          <a:xfrm>
            <a:off x="720000" y="32631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21"/>
          <p:cNvSpPr txBox="1"/>
          <p:nvPr>
            <p:ph idx="1" type="subTitle"/>
          </p:nvPr>
        </p:nvSpPr>
        <p:spPr>
          <a:xfrm>
            <a:off x="720000" y="3741000"/>
            <a:ext cx="22464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66" name="Google Shape;166;p21"/>
          <p:cNvSpPr txBox="1"/>
          <p:nvPr>
            <p:ph idx="2" type="title"/>
          </p:nvPr>
        </p:nvSpPr>
        <p:spPr>
          <a:xfrm>
            <a:off x="3448800" y="32631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21"/>
          <p:cNvSpPr txBox="1"/>
          <p:nvPr>
            <p:ph idx="3" type="subTitle"/>
          </p:nvPr>
        </p:nvSpPr>
        <p:spPr>
          <a:xfrm>
            <a:off x="3448800" y="3741000"/>
            <a:ext cx="22464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68" name="Google Shape;168;p21"/>
          <p:cNvSpPr txBox="1"/>
          <p:nvPr>
            <p:ph idx="4" type="title"/>
          </p:nvPr>
        </p:nvSpPr>
        <p:spPr>
          <a:xfrm>
            <a:off x="6177595" y="32631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9" name="Google Shape;169;p21"/>
          <p:cNvSpPr txBox="1"/>
          <p:nvPr>
            <p:ph idx="5" type="subTitle"/>
          </p:nvPr>
        </p:nvSpPr>
        <p:spPr>
          <a:xfrm>
            <a:off x="6177595" y="3741000"/>
            <a:ext cx="22464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70" name="Google Shape;170;p21"/>
          <p:cNvSpPr txBox="1"/>
          <p:nvPr>
            <p:ph idx="6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1" name="Google Shape;171;p21"/>
          <p:cNvSpPr txBox="1"/>
          <p:nvPr>
            <p:ph hasCustomPrompt="1" idx="7" type="title"/>
          </p:nvPr>
        </p:nvSpPr>
        <p:spPr>
          <a:xfrm>
            <a:off x="1281600" y="2079900"/>
            <a:ext cx="11232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21"/>
          <p:cNvSpPr txBox="1"/>
          <p:nvPr>
            <p:ph hasCustomPrompt="1" idx="8" type="title"/>
          </p:nvPr>
        </p:nvSpPr>
        <p:spPr>
          <a:xfrm>
            <a:off x="4010400" y="2079900"/>
            <a:ext cx="11232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21"/>
          <p:cNvSpPr txBox="1"/>
          <p:nvPr>
            <p:ph hasCustomPrompt="1" idx="9" type="title"/>
          </p:nvPr>
        </p:nvSpPr>
        <p:spPr>
          <a:xfrm>
            <a:off x="6739195" y="2079900"/>
            <a:ext cx="11232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21"/>
          <p:cNvSpPr/>
          <p:nvPr/>
        </p:nvSpPr>
        <p:spPr>
          <a:xfrm>
            <a:off x="8424005" y="1303955"/>
            <a:ext cx="1384443" cy="729602"/>
          </a:xfrm>
          <a:custGeom>
            <a:rect b="b" l="l" r="r" t="t"/>
            <a:pathLst>
              <a:path extrusionOk="0" h="12158" w="23051">
                <a:moveTo>
                  <a:pt x="10481" y="1"/>
                </a:moveTo>
                <a:cubicBezTo>
                  <a:pt x="8090" y="1"/>
                  <a:pt x="6023" y="1386"/>
                  <a:pt x="5028" y="3409"/>
                </a:cubicBezTo>
                <a:cubicBezTo>
                  <a:pt x="4827" y="3375"/>
                  <a:pt x="4615" y="3353"/>
                  <a:pt x="4403" y="3353"/>
                </a:cubicBezTo>
                <a:cubicBezTo>
                  <a:pt x="1978" y="3353"/>
                  <a:pt x="0" y="5319"/>
                  <a:pt x="0" y="7755"/>
                </a:cubicBezTo>
                <a:cubicBezTo>
                  <a:pt x="0" y="10180"/>
                  <a:pt x="1978" y="12157"/>
                  <a:pt x="4403" y="12157"/>
                </a:cubicBezTo>
                <a:lnTo>
                  <a:pt x="17397" y="12157"/>
                </a:lnTo>
                <a:cubicBezTo>
                  <a:pt x="20525" y="12157"/>
                  <a:pt x="23050" y="9621"/>
                  <a:pt x="23050" y="6492"/>
                </a:cubicBezTo>
                <a:cubicBezTo>
                  <a:pt x="23050" y="3364"/>
                  <a:pt x="20525" y="839"/>
                  <a:pt x="17397" y="839"/>
                </a:cubicBezTo>
                <a:cubicBezTo>
                  <a:pt x="16358" y="839"/>
                  <a:pt x="15408" y="1118"/>
                  <a:pt x="14570" y="1599"/>
                </a:cubicBezTo>
                <a:cubicBezTo>
                  <a:pt x="13497" y="604"/>
                  <a:pt x="12056" y="1"/>
                  <a:pt x="1048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-664447" y="1521067"/>
            <a:ext cx="1384443" cy="729542"/>
          </a:xfrm>
          <a:custGeom>
            <a:rect b="b" l="l" r="r" t="t"/>
            <a:pathLst>
              <a:path extrusionOk="0" h="12157" w="23051">
                <a:moveTo>
                  <a:pt x="12570" y="0"/>
                </a:moveTo>
                <a:cubicBezTo>
                  <a:pt x="10994" y="0"/>
                  <a:pt x="9553" y="603"/>
                  <a:pt x="8480" y="1598"/>
                </a:cubicBezTo>
                <a:cubicBezTo>
                  <a:pt x="7643" y="1117"/>
                  <a:pt x="6693" y="838"/>
                  <a:pt x="5665" y="838"/>
                </a:cubicBezTo>
                <a:cubicBezTo>
                  <a:pt x="2548" y="838"/>
                  <a:pt x="0" y="3374"/>
                  <a:pt x="0" y="6503"/>
                </a:cubicBezTo>
                <a:cubicBezTo>
                  <a:pt x="0" y="9631"/>
                  <a:pt x="2536" y="12156"/>
                  <a:pt x="5665" y="12156"/>
                </a:cubicBezTo>
                <a:lnTo>
                  <a:pt x="18648" y="12156"/>
                </a:lnTo>
                <a:cubicBezTo>
                  <a:pt x="21084" y="12156"/>
                  <a:pt x="23050" y="10190"/>
                  <a:pt x="23050" y="7754"/>
                </a:cubicBezTo>
                <a:cubicBezTo>
                  <a:pt x="23050" y="5330"/>
                  <a:pt x="21084" y="3352"/>
                  <a:pt x="18648" y="3352"/>
                </a:cubicBezTo>
                <a:cubicBezTo>
                  <a:pt x="18436" y="3352"/>
                  <a:pt x="18235" y="3385"/>
                  <a:pt x="18022" y="3408"/>
                </a:cubicBezTo>
                <a:cubicBezTo>
                  <a:pt x="17028" y="1386"/>
                  <a:pt x="14961" y="0"/>
                  <a:pt x="1257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5439314" y="-71564"/>
            <a:ext cx="1299879" cy="611562"/>
          </a:xfrm>
          <a:custGeom>
            <a:rect b="b" l="l" r="r" t="t"/>
            <a:pathLst>
              <a:path extrusionOk="0" h="10191" w="21643">
                <a:moveTo>
                  <a:pt x="12704" y="1"/>
                </a:moveTo>
                <a:cubicBezTo>
                  <a:pt x="11352" y="1"/>
                  <a:pt x="10179" y="738"/>
                  <a:pt x="9554" y="1844"/>
                </a:cubicBezTo>
                <a:cubicBezTo>
                  <a:pt x="9062" y="1643"/>
                  <a:pt x="8514" y="1532"/>
                  <a:pt x="7956" y="1532"/>
                </a:cubicBezTo>
                <a:cubicBezTo>
                  <a:pt x="7028" y="1532"/>
                  <a:pt x="6157" y="1844"/>
                  <a:pt x="5442" y="2336"/>
                </a:cubicBezTo>
                <a:cubicBezTo>
                  <a:pt x="5017" y="2191"/>
                  <a:pt x="4537" y="2090"/>
                  <a:pt x="4045" y="2090"/>
                </a:cubicBezTo>
                <a:cubicBezTo>
                  <a:pt x="1811" y="2090"/>
                  <a:pt x="1" y="3911"/>
                  <a:pt x="1" y="6146"/>
                </a:cubicBezTo>
                <a:cubicBezTo>
                  <a:pt x="1" y="8381"/>
                  <a:pt x="1811" y="10191"/>
                  <a:pt x="4045" y="10191"/>
                </a:cubicBezTo>
                <a:lnTo>
                  <a:pt x="17453" y="10191"/>
                </a:lnTo>
                <a:cubicBezTo>
                  <a:pt x="19777" y="10191"/>
                  <a:pt x="21643" y="8325"/>
                  <a:pt x="21643" y="6001"/>
                </a:cubicBezTo>
                <a:cubicBezTo>
                  <a:pt x="21643" y="3688"/>
                  <a:pt x="19777" y="1811"/>
                  <a:pt x="17453" y="1811"/>
                </a:cubicBezTo>
                <a:cubicBezTo>
                  <a:pt x="16939" y="1811"/>
                  <a:pt x="16447" y="1911"/>
                  <a:pt x="15989" y="2079"/>
                </a:cubicBezTo>
                <a:cubicBezTo>
                  <a:pt x="15408" y="850"/>
                  <a:pt x="14157" y="1"/>
                  <a:pt x="1270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1650" y="278760"/>
            <a:ext cx="11031840" cy="4650480"/>
          </a:xfrm>
          <a:custGeom>
            <a:rect b="b" l="l" r="r" t="t"/>
            <a:pathLst>
              <a:path extrusionOk="0" h="77508" w="183864">
                <a:moveTo>
                  <a:pt x="104110" y="0"/>
                </a:moveTo>
                <a:lnTo>
                  <a:pt x="104110" y="26681"/>
                </a:lnTo>
                <a:lnTo>
                  <a:pt x="96501" y="26681"/>
                </a:lnTo>
                <a:lnTo>
                  <a:pt x="96501" y="6938"/>
                </a:lnTo>
                <a:lnTo>
                  <a:pt x="80234" y="6938"/>
                </a:lnTo>
                <a:lnTo>
                  <a:pt x="80234" y="26681"/>
                </a:lnTo>
                <a:lnTo>
                  <a:pt x="75340" y="26681"/>
                </a:lnTo>
                <a:lnTo>
                  <a:pt x="75340" y="9497"/>
                </a:lnTo>
                <a:lnTo>
                  <a:pt x="52022" y="9497"/>
                </a:lnTo>
                <a:lnTo>
                  <a:pt x="52022" y="43016"/>
                </a:lnTo>
                <a:lnTo>
                  <a:pt x="46614" y="43016"/>
                </a:lnTo>
                <a:lnTo>
                  <a:pt x="46614" y="29541"/>
                </a:lnTo>
                <a:lnTo>
                  <a:pt x="38435" y="22111"/>
                </a:lnTo>
                <a:lnTo>
                  <a:pt x="38167" y="12223"/>
                </a:lnTo>
                <a:lnTo>
                  <a:pt x="37899" y="22100"/>
                </a:lnTo>
                <a:lnTo>
                  <a:pt x="29586" y="29541"/>
                </a:lnTo>
                <a:lnTo>
                  <a:pt x="29586" y="43016"/>
                </a:lnTo>
                <a:lnTo>
                  <a:pt x="22346" y="43016"/>
                </a:lnTo>
                <a:lnTo>
                  <a:pt x="22346" y="30379"/>
                </a:lnTo>
                <a:lnTo>
                  <a:pt x="0" y="30379"/>
                </a:lnTo>
                <a:lnTo>
                  <a:pt x="0" y="77507"/>
                </a:lnTo>
                <a:lnTo>
                  <a:pt x="183863" y="77507"/>
                </a:lnTo>
                <a:lnTo>
                  <a:pt x="183863" y="42882"/>
                </a:lnTo>
                <a:lnTo>
                  <a:pt x="183830" y="42882"/>
                </a:lnTo>
                <a:lnTo>
                  <a:pt x="183830" y="17486"/>
                </a:lnTo>
                <a:lnTo>
                  <a:pt x="163931" y="17486"/>
                </a:lnTo>
                <a:lnTo>
                  <a:pt x="163931" y="42882"/>
                </a:lnTo>
                <a:lnTo>
                  <a:pt x="159003" y="42882"/>
                </a:lnTo>
                <a:lnTo>
                  <a:pt x="159003" y="24167"/>
                </a:lnTo>
                <a:lnTo>
                  <a:pt x="133305" y="24167"/>
                </a:lnTo>
                <a:lnTo>
                  <a:pt x="133305" y="0"/>
                </a:lnTo>
                <a:close/>
              </a:path>
            </a:pathLst>
          </a:custGeom>
          <a:solidFill>
            <a:srgbClr val="000000">
              <a:alpha val="6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22"/>
          <p:cNvGrpSpPr/>
          <p:nvPr/>
        </p:nvGrpSpPr>
        <p:grpSpPr>
          <a:xfrm>
            <a:off x="-331200" y="4816560"/>
            <a:ext cx="11697540" cy="573900"/>
            <a:chOff x="-331200" y="4816560"/>
            <a:chExt cx="11697540" cy="573900"/>
          </a:xfrm>
        </p:grpSpPr>
        <p:sp>
          <p:nvSpPr>
            <p:cNvPr id="180" name="Google Shape;180;p22"/>
            <p:cNvSpPr/>
            <p:nvPr/>
          </p:nvSpPr>
          <p:spPr>
            <a:xfrm>
              <a:off x="-38220" y="5161140"/>
              <a:ext cx="11111580" cy="229320"/>
            </a:xfrm>
            <a:custGeom>
              <a:rect b="b" l="l" r="r" t="t"/>
              <a:pathLst>
                <a:path extrusionOk="0" h="3822" w="185193">
                  <a:moveTo>
                    <a:pt x="1922" y="0"/>
                  </a:moveTo>
                  <a:cubicBezTo>
                    <a:pt x="849" y="0"/>
                    <a:pt x="0" y="849"/>
                    <a:pt x="0" y="1911"/>
                  </a:cubicBezTo>
                  <a:cubicBezTo>
                    <a:pt x="0" y="2972"/>
                    <a:pt x="860" y="3821"/>
                    <a:pt x="1922" y="3821"/>
                  </a:cubicBezTo>
                  <a:lnTo>
                    <a:pt x="183282" y="3821"/>
                  </a:lnTo>
                  <a:cubicBezTo>
                    <a:pt x="184344" y="3821"/>
                    <a:pt x="185193" y="2972"/>
                    <a:pt x="185193" y="1911"/>
                  </a:cubicBezTo>
                  <a:cubicBezTo>
                    <a:pt x="185193" y="860"/>
                    <a:pt x="184344" y="0"/>
                    <a:pt x="183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-163920" y="5038440"/>
              <a:ext cx="11362980" cy="234720"/>
            </a:xfrm>
            <a:custGeom>
              <a:rect b="b" l="l" r="r" t="t"/>
              <a:pathLst>
                <a:path extrusionOk="0" h="3912" w="189383">
                  <a:moveTo>
                    <a:pt x="1956" y="0"/>
                  </a:moveTo>
                  <a:cubicBezTo>
                    <a:pt x="883" y="0"/>
                    <a:pt x="0" y="883"/>
                    <a:pt x="0" y="1956"/>
                  </a:cubicBezTo>
                  <a:cubicBezTo>
                    <a:pt x="0" y="3028"/>
                    <a:pt x="883" y="3911"/>
                    <a:pt x="1956" y="3911"/>
                  </a:cubicBezTo>
                  <a:lnTo>
                    <a:pt x="187428" y="3911"/>
                  </a:lnTo>
                  <a:cubicBezTo>
                    <a:pt x="188500" y="3911"/>
                    <a:pt x="189383" y="3028"/>
                    <a:pt x="189383" y="1956"/>
                  </a:cubicBezTo>
                  <a:cubicBezTo>
                    <a:pt x="189383" y="872"/>
                    <a:pt x="188511" y="0"/>
                    <a:pt x="18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-331200" y="4816560"/>
              <a:ext cx="11697540" cy="326520"/>
            </a:xfrm>
            <a:custGeom>
              <a:rect b="b" l="l" r="r" t="t"/>
              <a:pathLst>
                <a:path extrusionOk="0" h="5442" w="194959">
                  <a:moveTo>
                    <a:pt x="2726" y="0"/>
                  </a:moveTo>
                  <a:cubicBezTo>
                    <a:pt x="1978" y="0"/>
                    <a:pt x="1285" y="302"/>
                    <a:pt x="805" y="793"/>
                  </a:cubicBezTo>
                  <a:cubicBezTo>
                    <a:pt x="313" y="1285"/>
                    <a:pt x="0" y="1967"/>
                    <a:pt x="0" y="2726"/>
                  </a:cubicBezTo>
                  <a:cubicBezTo>
                    <a:pt x="0" y="2916"/>
                    <a:pt x="34" y="3117"/>
                    <a:pt x="78" y="3296"/>
                  </a:cubicBezTo>
                  <a:cubicBezTo>
                    <a:pt x="335" y="4525"/>
                    <a:pt x="1430" y="5441"/>
                    <a:pt x="2737" y="5441"/>
                  </a:cubicBezTo>
                  <a:lnTo>
                    <a:pt x="192232" y="5441"/>
                  </a:lnTo>
                  <a:cubicBezTo>
                    <a:pt x="193550" y="5441"/>
                    <a:pt x="194634" y="4525"/>
                    <a:pt x="194902" y="3296"/>
                  </a:cubicBezTo>
                  <a:cubicBezTo>
                    <a:pt x="194947" y="3106"/>
                    <a:pt x="194958" y="2916"/>
                    <a:pt x="194958" y="2726"/>
                  </a:cubicBezTo>
                  <a:cubicBezTo>
                    <a:pt x="194958" y="1218"/>
                    <a:pt x="193740" y="0"/>
                    <a:pt x="1922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-327180" y="4884900"/>
              <a:ext cx="11689500" cy="258180"/>
            </a:xfrm>
            <a:custGeom>
              <a:rect b="b" l="l" r="r" t="t"/>
              <a:pathLst>
                <a:path extrusionOk="0" h="4303" w="194825">
                  <a:moveTo>
                    <a:pt x="2648" y="1"/>
                  </a:moveTo>
                  <a:cubicBezTo>
                    <a:pt x="1900" y="1"/>
                    <a:pt x="1207" y="314"/>
                    <a:pt x="727" y="794"/>
                  </a:cubicBezTo>
                  <a:cubicBezTo>
                    <a:pt x="369" y="1163"/>
                    <a:pt x="112" y="1643"/>
                    <a:pt x="0" y="2157"/>
                  </a:cubicBezTo>
                  <a:cubicBezTo>
                    <a:pt x="257" y="3386"/>
                    <a:pt x="1352" y="4302"/>
                    <a:pt x="2659" y="4302"/>
                  </a:cubicBezTo>
                  <a:lnTo>
                    <a:pt x="192154" y="4302"/>
                  </a:lnTo>
                  <a:cubicBezTo>
                    <a:pt x="193472" y="4302"/>
                    <a:pt x="194556" y="3386"/>
                    <a:pt x="194824" y="2157"/>
                  </a:cubicBezTo>
                  <a:cubicBezTo>
                    <a:pt x="194556" y="928"/>
                    <a:pt x="193472" y="1"/>
                    <a:pt x="192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22"/>
          <p:cNvSpPr txBox="1"/>
          <p:nvPr>
            <p:ph idx="1" type="subTitle"/>
          </p:nvPr>
        </p:nvSpPr>
        <p:spPr>
          <a:xfrm>
            <a:off x="720000" y="2679450"/>
            <a:ext cx="28881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5" name="Google Shape;185;p22"/>
          <p:cNvSpPr txBox="1"/>
          <p:nvPr>
            <p:ph type="title"/>
          </p:nvPr>
        </p:nvSpPr>
        <p:spPr>
          <a:xfrm>
            <a:off x="720000" y="1417350"/>
            <a:ext cx="2888100" cy="1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6" name="Google Shape;186;p22"/>
          <p:cNvSpPr/>
          <p:nvPr/>
        </p:nvSpPr>
        <p:spPr>
          <a:xfrm>
            <a:off x="8424330" y="922680"/>
            <a:ext cx="1384443" cy="729602"/>
          </a:xfrm>
          <a:custGeom>
            <a:rect b="b" l="l" r="r" t="t"/>
            <a:pathLst>
              <a:path extrusionOk="0" h="12158" w="23051">
                <a:moveTo>
                  <a:pt x="10481" y="1"/>
                </a:moveTo>
                <a:cubicBezTo>
                  <a:pt x="8090" y="1"/>
                  <a:pt x="6023" y="1386"/>
                  <a:pt x="5028" y="3409"/>
                </a:cubicBezTo>
                <a:cubicBezTo>
                  <a:pt x="4827" y="3375"/>
                  <a:pt x="4615" y="3353"/>
                  <a:pt x="4403" y="3353"/>
                </a:cubicBezTo>
                <a:cubicBezTo>
                  <a:pt x="1978" y="3353"/>
                  <a:pt x="0" y="5319"/>
                  <a:pt x="0" y="7755"/>
                </a:cubicBezTo>
                <a:cubicBezTo>
                  <a:pt x="0" y="10180"/>
                  <a:pt x="1978" y="12157"/>
                  <a:pt x="4403" y="12157"/>
                </a:cubicBezTo>
                <a:lnTo>
                  <a:pt x="17397" y="12157"/>
                </a:lnTo>
                <a:cubicBezTo>
                  <a:pt x="20525" y="12157"/>
                  <a:pt x="23050" y="9621"/>
                  <a:pt x="23050" y="6492"/>
                </a:cubicBezTo>
                <a:cubicBezTo>
                  <a:pt x="23050" y="3364"/>
                  <a:pt x="20525" y="839"/>
                  <a:pt x="17397" y="839"/>
                </a:cubicBezTo>
                <a:cubicBezTo>
                  <a:pt x="16358" y="839"/>
                  <a:pt x="15408" y="1118"/>
                  <a:pt x="14570" y="1599"/>
                </a:cubicBezTo>
                <a:cubicBezTo>
                  <a:pt x="13497" y="604"/>
                  <a:pt x="12056" y="1"/>
                  <a:pt x="1048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-664597" y="1683629"/>
            <a:ext cx="1384443" cy="729542"/>
          </a:xfrm>
          <a:custGeom>
            <a:rect b="b" l="l" r="r" t="t"/>
            <a:pathLst>
              <a:path extrusionOk="0" h="12157" w="23051">
                <a:moveTo>
                  <a:pt x="12570" y="0"/>
                </a:moveTo>
                <a:cubicBezTo>
                  <a:pt x="10994" y="0"/>
                  <a:pt x="9553" y="603"/>
                  <a:pt x="8480" y="1598"/>
                </a:cubicBezTo>
                <a:cubicBezTo>
                  <a:pt x="7643" y="1117"/>
                  <a:pt x="6693" y="838"/>
                  <a:pt x="5665" y="838"/>
                </a:cubicBezTo>
                <a:cubicBezTo>
                  <a:pt x="2548" y="838"/>
                  <a:pt x="0" y="3374"/>
                  <a:pt x="0" y="6503"/>
                </a:cubicBezTo>
                <a:cubicBezTo>
                  <a:pt x="0" y="9631"/>
                  <a:pt x="2536" y="12156"/>
                  <a:pt x="5665" y="12156"/>
                </a:cubicBezTo>
                <a:lnTo>
                  <a:pt x="18648" y="12156"/>
                </a:lnTo>
                <a:cubicBezTo>
                  <a:pt x="21084" y="12156"/>
                  <a:pt x="23050" y="10190"/>
                  <a:pt x="23050" y="7754"/>
                </a:cubicBezTo>
                <a:cubicBezTo>
                  <a:pt x="23050" y="5330"/>
                  <a:pt x="21084" y="3352"/>
                  <a:pt x="18648" y="3352"/>
                </a:cubicBezTo>
                <a:cubicBezTo>
                  <a:pt x="18436" y="3352"/>
                  <a:pt x="18235" y="3385"/>
                  <a:pt x="18022" y="3408"/>
                </a:cubicBezTo>
                <a:cubicBezTo>
                  <a:pt x="17028" y="1386"/>
                  <a:pt x="14961" y="0"/>
                  <a:pt x="1257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/>
          <p:nvPr/>
        </p:nvSpPr>
        <p:spPr>
          <a:xfrm>
            <a:off x="-2331015" y="895260"/>
            <a:ext cx="11689387" cy="4495200"/>
          </a:xfrm>
          <a:custGeom>
            <a:rect b="b" l="l" r="r" t="t"/>
            <a:pathLst>
              <a:path extrusionOk="0" h="74637" w="193886">
                <a:moveTo>
                  <a:pt x="86077" y="1"/>
                </a:moveTo>
                <a:lnTo>
                  <a:pt x="36123" y="39375"/>
                </a:lnTo>
                <a:lnTo>
                  <a:pt x="24615" y="34648"/>
                </a:lnTo>
                <a:lnTo>
                  <a:pt x="2045" y="65084"/>
                </a:lnTo>
                <a:lnTo>
                  <a:pt x="782" y="66782"/>
                </a:lnTo>
                <a:lnTo>
                  <a:pt x="0" y="67832"/>
                </a:lnTo>
                <a:cubicBezTo>
                  <a:pt x="0" y="68212"/>
                  <a:pt x="12" y="68592"/>
                  <a:pt x="12" y="68961"/>
                </a:cubicBezTo>
                <a:cubicBezTo>
                  <a:pt x="436" y="69855"/>
                  <a:pt x="1341" y="70469"/>
                  <a:pt x="2391" y="70503"/>
                </a:cubicBezTo>
                <a:cubicBezTo>
                  <a:pt x="2380" y="70570"/>
                  <a:pt x="2380" y="70637"/>
                  <a:pt x="2380" y="70715"/>
                </a:cubicBezTo>
                <a:cubicBezTo>
                  <a:pt x="2380" y="71788"/>
                  <a:pt x="3252" y="72670"/>
                  <a:pt x="4336" y="72670"/>
                </a:cubicBezTo>
                <a:lnTo>
                  <a:pt x="4637" y="72670"/>
                </a:lnTo>
                <a:lnTo>
                  <a:pt x="4637" y="72726"/>
                </a:lnTo>
                <a:cubicBezTo>
                  <a:pt x="4637" y="73787"/>
                  <a:pt x="5497" y="74637"/>
                  <a:pt x="6559" y="74637"/>
                </a:cubicBezTo>
                <a:lnTo>
                  <a:pt x="187919" y="74637"/>
                </a:lnTo>
                <a:cubicBezTo>
                  <a:pt x="188981" y="74637"/>
                  <a:pt x="189830" y="73787"/>
                  <a:pt x="189830" y="72726"/>
                </a:cubicBezTo>
                <a:lnTo>
                  <a:pt x="189830" y="72670"/>
                </a:lnTo>
                <a:cubicBezTo>
                  <a:pt x="190903" y="72648"/>
                  <a:pt x="191774" y="71788"/>
                  <a:pt x="191774" y="70715"/>
                </a:cubicBezTo>
                <a:cubicBezTo>
                  <a:pt x="191774" y="70637"/>
                  <a:pt x="191763" y="70570"/>
                  <a:pt x="191763" y="70503"/>
                </a:cubicBezTo>
                <a:lnTo>
                  <a:pt x="191953" y="70503"/>
                </a:lnTo>
                <a:cubicBezTo>
                  <a:pt x="192545" y="70503"/>
                  <a:pt x="193104" y="70302"/>
                  <a:pt x="193551" y="69989"/>
                </a:cubicBezTo>
                <a:cubicBezTo>
                  <a:pt x="193562" y="69274"/>
                  <a:pt x="193573" y="68547"/>
                  <a:pt x="193573" y="67832"/>
                </a:cubicBezTo>
                <a:cubicBezTo>
                  <a:pt x="193573" y="67475"/>
                  <a:pt x="193573" y="67095"/>
                  <a:pt x="193562" y="66748"/>
                </a:cubicBezTo>
                <a:cubicBezTo>
                  <a:pt x="193562" y="66357"/>
                  <a:pt x="193886" y="65743"/>
                  <a:pt x="193539" y="65575"/>
                </a:cubicBezTo>
                <a:cubicBezTo>
                  <a:pt x="193517" y="65553"/>
                  <a:pt x="186914" y="34380"/>
                  <a:pt x="186970" y="34291"/>
                </a:cubicBezTo>
                <a:cubicBezTo>
                  <a:pt x="187070" y="34123"/>
                  <a:pt x="168422" y="14079"/>
                  <a:pt x="168422" y="14079"/>
                </a:cubicBezTo>
                <a:lnTo>
                  <a:pt x="142490" y="29118"/>
                </a:lnTo>
                <a:lnTo>
                  <a:pt x="86077" y="1"/>
                </a:lnTo>
                <a:close/>
              </a:path>
            </a:pathLst>
          </a:custGeom>
          <a:solidFill>
            <a:srgbClr val="000000">
              <a:alpha val="6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" name="Google Shape;190;p23"/>
          <p:cNvGrpSpPr/>
          <p:nvPr/>
        </p:nvGrpSpPr>
        <p:grpSpPr>
          <a:xfrm>
            <a:off x="-2331015" y="4816560"/>
            <a:ext cx="11697540" cy="573900"/>
            <a:chOff x="-273615" y="4816560"/>
            <a:chExt cx="11697540" cy="573900"/>
          </a:xfrm>
        </p:grpSpPr>
        <p:sp>
          <p:nvSpPr>
            <p:cNvPr id="191" name="Google Shape;191;p23"/>
            <p:cNvSpPr/>
            <p:nvPr/>
          </p:nvSpPr>
          <p:spPr>
            <a:xfrm>
              <a:off x="21345" y="5161140"/>
              <a:ext cx="11111580" cy="229320"/>
            </a:xfrm>
            <a:custGeom>
              <a:rect b="b" l="l" r="r" t="t"/>
              <a:pathLst>
                <a:path extrusionOk="0" h="3822" w="185193">
                  <a:moveTo>
                    <a:pt x="1922" y="0"/>
                  </a:moveTo>
                  <a:cubicBezTo>
                    <a:pt x="849" y="0"/>
                    <a:pt x="0" y="849"/>
                    <a:pt x="0" y="1911"/>
                  </a:cubicBezTo>
                  <a:cubicBezTo>
                    <a:pt x="0" y="2972"/>
                    <a:pt x="860" y="3821"/>
                    <a:pt x="1922" y="3821"/>
                  </a:cubicBezTo>
                  <a:lnTo>
                    <a:pt x="183282" y="3821"/>
                  </a:lnTo>
                  <a:cubicBezTo>
                    <a:pt x="184344" y="3821"/>
                    <a:pt x="185193" y="2972"/>
                    <a:pt x="185193" y="1911"/>
                  </a:cubicBezTo>
                  <a:cubicBezTo>
                    <a:pt x="185193" y="860"/>
                    <a:pt x="184344" y="0"/>
                    <a:pt x="183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-114075" y="5038440"/>
              <a:ext cx="11362980" cy="234720"/>
            </a:xfrm>
            <a:custGeom>
              <a:rect b="b" l="l" r="r" t="t"/>
              <a:pathLst>
                <a:path extrusionOk="0" h="3912" w="189383">
                  <a:moveTo>
                    <a:pt x="1956" y="0"/>
                  </a:moveTo>
                  <a:cubicBezTo>
                    <a:pt x="883" y="0"/>
                    <a:pt x="0" y="883"/>
                    <a:pt x="0" y="1956"/>
                  </a:cubicBezTo>
                  <a:cubicBezTo>
                    <a:pt x="0" y="3028"/>
                    <a:pt x="883" y="3911"/>
                    <a:pt x="1956" y="3911"/>
                  </a:cubicBezTo>
                  <a:lnTo>
                    <a:pt x="187428" y="3911"/>
                  </a:lnTo>
                  <a:cubicBezTo>
                    <a:pt x="188500" y="3911"/>
                    <a:pt x="189383" y="3028"/>
                    <a:pt x="189383" y="1956"/>
                  </a:cubicBezTo>
                  <a:cubicBezTo>
                    <a:pt x="189383" y="872"/>
                    <a:pt x="188511" y="0"/>
                    <a:pt x="18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-273615" y="4816560"/>
              <a:ext cx="11697540" cy="326520"/>
            </a:xfrm>
            <a:custGeom>
              <a:rect b="b" l="l" r="r" t="t"/>
              <a:pathLst>
                <a:path extrusionOk="0" h="5442" w="194959">
                  <a:moveTo>
                    <a:pt x="2726" y="0"/>
                  </a:moveTo>
                  <a:cubicBezTo>
                    <a:pt x="1978" y="0"/>
                    <a:pt x="1285" y="302"/>
                    <a:pt x="805" y="793"/>
                  </a:cubicBezTo>
                  <a:cubicBezTo>
                    <a:pt x="313" y="1285"/>
                    <a:pt x="0" y="1967"/>
                    <a:pt x="0" y="2726"/>
                  </a:cubicBezTo>
                  <a:cubicBezTo>
                    <a:pt x="0" y="2916"/>
                    <a:pt x="34" y="3117"/>
                    <a:pt x="78" y="3296"/>
                  </a:cubicBezTo>
                  <a:cubicBezTo>
                    <a:pt x="335" y="4525"/>
                    <a:pt x="1430" y="5441"/>
                    <a:pt x="2737" y="5441"/>
                  </a:cubicBezTo>
                  <a:lnTo>
                    <a:pt x="192232" y="5441"/>
                  </a:lnTo>
                  <a:cubicBezTo>
                    <a:pt x="193550" y="5441"/>
                    <a:pt x="194634" y="4525"/>
                    <a:pt x="194902" y="3296"/>
                  </a:cubicBezTo>
                  <a:cubicBezTo>
                    <a:pt x="194947" y="3106"/>
                    <a:pt x="194958" y="2916"/>
                    <a:pt x="194958" y="2726"/>
                  </a:cubicBezTo>
                  <a:cubicBezTo>
                    <a:pt x="194958" y="1218"/>
                    <a:pt x="193740" y="0"/>
                    <a:pt x="1922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-268935" y="4884900"/>
              <a:ext cx="11689500" cy="258180"/>
            </a:xfrm>
            <a:custGeom>
              <a:rect b="b" l="l" r="r" t="t"/>
              <a:pathLst>
                <a:path extrusionOk="0" h="4303" w="194825">
                  <a:moveTo>
                    <a:pt x="2648" y="1"/>
                  </a:moveTo>
                  <a:cubicBezTo>
                    <a:pt x="1900" y="1"/>
                    <a:pt x="1207" y="314"/>
                    <a:pt x="727" y="794"/>
                  </a:cubicBezTo>
                  <a:cubicBezTo>
                    <a:pt x="369" y="1163"/>
                    <a:pt x="112" y="1643"/>
                    <a:pt x="0" y="2157"/>
                  </a:cubicBezTo>
                  <a:cubicBezTo>
                    <a:pt x="257" y="3386"/>
                    <a:pt x="1352" y="4302"/>
                    <a:pt x="2659" y="4302"/>
                  </a:cubicBezTo>
                  <a:lnTo>
                    <a:pt x="192154" y="4302"/>
                  </a:lnTo>
                  <a:cubicBezTo>
                    <a:pt x="193472" y="4302"/>
                    <a:pt x="194556" y="3386"/>
                    <a:pt x="194824" y="2157"/>
                  </a:cubicBezTo>
                  <a:cubicBezTo>
                    <a:pt x="194556" y="928"/>
                    <a:pt x="193472" y="1"/>
                    <a:pt x="192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23"/>
          <p:cNvSpPr txBox="1"/>
          <p:nvPr>
            <p:ph idx="1" type="subTitle"/>
          </p:nvPr>
        </p:nvSpPr>
        <p:spPr>
          <a:xfrm>
            <a:off x="4272993" y="2410050"/>
            <a:ext cx="31755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23"/>
          <p:cNvSpPr txBox="1"/>
          <p:nvPr>
            <p:ph type="title"/>
          </p:nvPr>
        </p:nvSpPr>
        <p:spPr>
          <a:xfrm>
            <a:off x="4272993" y="1686750"/>
            <a:ext cx="31755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/>
          <p:nvPr/>
        </p:nvSpPr>
        <p:spPr>
          <a:xfrm>
            <a:off x="-1884750" y="278760"/>
            <a:ext cx="11031840" cy="4650480"/>
          </a:xfrm>
          <a:custGeom>
            <a:rect b="b" l="l" r="r" t="t"/>
            <a:pathLst>
              <a:path extrusionOk="0" h="77508" w="183864">
                <a:moveTo>
                  <a:pt x="104110" y="0"/>
                </a:moveTo>
                <a:lnTo>
                  <a:pt x="104110" y="26681"/>
                </a:lnTo>
                <a:lnTo>
                  <a:pt x="96501" y="26681"/>
                </a:lnTo>
                <a:lnTo>
                  <a:pt x="96501" y="6938"/>
                </a:lnTo>
                <a:lnTo>
                  <a:pt x="80234" y="6938"/>
                </a:lnTo>
                <a:lnTo>
                  <a:pt x="80234" y="26681"/>
                </a:lnTo>
                <a:lnTo>
                  <a:pt x="75340" y="26681"/>
                </a:lnTo>
                <a:lnTo>
                  <a:pt x="75340" y="9497"/>
                </a:lnTo>
                <a:lnTo>
                  <a:pt x="52022" y="9497"/>
                </a:lnTo>
                <a:lnTo>
                  <a:pt x="52022" y="43016"/>
                </a:lnTo>
                <a:lnTo>
                  <a:pt x="46614" y="43016"/>
                </a:lnTo>
                <a:lnTo>
                  <a:pt x="46614" y="29541"/>
                </a:lnTo>
                <a:lnTo>
                  <a:pt x="38435" y="22111"/>
                </a:lnTo>
                <a:lnTo>
                  <a:pt x="38167" y="12223"/>
                </a:lnTo>
                <a:lnTo>
                  <a:pt x="37899" y="22100"/>
                </a:lnTo>
                <a:lnTo>
                  <a:pt x="29586" y="29541"/>
                </a:lnTo>
                <a:lnTo>
                  <a:pt x="29586" y="43016"/>
                </a:lnTo>
                <a:lnTo>
                  <a:pt x="22346" y="43016"/>
                </a:lnTo>
                <a:lnTo>
                  <a:pt x="22346" y="30379"/>
                </a:lnTo>
                <a:lnTo>
                  <a:pt x="0" y="30379"/>
                </a:lnTo>
                <a:lnTo>
                  <a:pt x="0" y="77507"/>
                </a:lnTo>
                <a:lnTo>
                  <a:pt x="183863" y="77507"/>
                </a:lnTo>
                <a:lnTo>
                  <a:pt x="183863" y="42882"/>
                </a:lnTo>
                <a:lnTo>
                  <a:pt x="183830" y="42882"/>
                </a:lnTo>
                <a:lnTo>
                  <a:pt x="183830" y="17486"/>
                </a:lnTo>
                <a:lnTo>
                  <a:pt x="163931" y="17486"/>
                </a:lnTo>
                <a:lnTo>
                  <a:pt x="163931" y="42882"/>
                </a:lnTo>
                <a:lnTo>
                  <a:pt x="159003" y="42882"/>
                </a:lnTo>
                <a:lnTo>
                  <a:pt x="159003" y="24167"/>
                </a:lnTo>
                <a:lnTo>
                  <a:pt x="133305" y="24167"/>
                </a:lnTo>
                <a:lnTo>
                  <a:pt x="133305" y="0"/>
                </a:lnTo>
                <a:close/>
              </a:path>
            </a:pathLst>
          </a:custGeom>
          <a:solidFill>
            <a:srgbClr val="000000">
              <a:alpha val="6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" name="Google Shape;199;p24"/>
          <p:cNvGrpSpPr/>
          <p:nvPr/>
        </p:nvGrpSpPr>
        <p:grpSpPr>
          <a:xfrm>
            <a:off x="-2217600" y="4816560"/>
            <a:ext cx="11697540" cy="573900"/>
            <a:chOff x="-331200" y="4816560"/>
            <a:chExt cx="11697540" cy="573900"/>
          </a:xfrm>
        </p:grpSpPr>
        <p:sp>
          <p:nvSpPr>
            <p:cNvPr id="200" name="Google Shape;200;p24"/>
            <p:cNvSpPr/>
            <p:nvPr/>
          </p:nvSpPr>
          <p:spPr>
            <a:xfrm>
              <a:off x="-38220" y="5161140"/>
              <a:ext cx="11111580" cy="229320"/>
            </a:xfrm>
            <a:custGeom>
              <a:rect b="b" l="l" r="r" t="t"/>
              <a:pathLst>
                <a:path extrusionOk="0" h="3822" w="185193">
                  <a:moveTo>
                    <a:pt x="1922" y="0"/>
                  </a:moveTo>
                  <a:cubicBezTo>
                    <a:pt x="849" y="0"/>
                    <a:pt x="0" y="849"/>
                    <a:pt x="0" y="1911"/>
                  </a:cubicBezTo>
                  <a:cubicBezTo>
                    <a:pt x="0" y="2972"/>
                    <a:pt x="860" y="3821"/>
                    <a:pt x="1922" y="3821"/>
                  </a:cubicBezTo>
                  <a:lnTo>
                    <a:pt x="183282" y="3821"/>
                  </a:lnTo>
                  <a:cubicBezTo>
                    <a:pt x="184344" y="3821"/>
                    <a:pt x="185193" y="2972"/>
                    <a:pt x="185193" y="1911"/>
                  </a:cubicBezTo>
                  <a:cubicBezTo>
                    <a:pt x="185193" y="860"/>
                    <a:pt x="184344" y="0"/>
                    <a:pt x="183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-163920" y="5038440"/>
              <a:ext cx="11362980" cy="234720"/>
            </a:xfrm>
            <a:custGeom>
              <a:rect b="b" l="l" r="r" t="t"/>
              <a:pathLst>
                <a:path extrusionOk="0" h="3912" w="189383">
                  <a:moveTo>
                    <a:pt x="1956" y="0"/>
                  </a:moveTo>
                  <a:cubicBezTo>
                    <a:pt x="883" y="0"/>
                    <a:pt x="0" y="883"/>
                    <a:pt x="0" y="1956"/>
                  </a:cubicBezTo>
                  <a:cubicBezTo>
                    <a:pt x="0" y="3028"/>
                    <a:pt x="883" y="3911"/>
                    <a:pt x="1956" y="3911"/>
                  </a:cubicBezTo>
                  <a:lnTo>
                    <a:pt x="187428" y="3911"/>
                  </a:lnTo>
                  <a:cubicBezTo>
                    <a:pt x="188500" y="3911"/>
                    <a:pt x="189383" y="3028"/>
                    <a:pt x="189383" y="1956"/>
                  </a:cubicBezTo>
                  <a:cubicBezTo>
                    <a:pt x="189383" y="872"/>
                    <a:pt x="188511" y="0"/>
                    <a:pt x="18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-331200" y="4816560"/>
              <a:ext cx="11697540" cy="326520"/>
            </a:xfrm>
            <a:custGeom>
              <a:rect b="b" l="l" r="r" t="t"/>
              <a:pathLst>
                <a:path extrusionOk="0" h="5442" w="194959">
                  <a:moveTo>
                    <a:pt x="2726" y="0"/>
                  </a:moveTo>
                  <a:cubicBezTo>
                    <a:pt x="1978" y="0"/>
                    <a:pt x="1285" y="302"/>
                    <a:pt x="805" y="793"/>
                  </a:cubicBezTo>
                  <a:cubicBezTo>
                    <a:pt x="313" y="1285"/>
                    <a:pt x="0" y="1967"/>
                    <a:pt x="0" y="2726"/>
                  </a:cubicBezTo>
                  <a:cubicBezTo>
                    <a:pt x="0" y="2916"/>
                    <a:pt x="34" y="3117"/>
                    <a:pt x="78" y="3296"/>
                  </a:cubicBezTo>
                  <a:cubicBezTo>
                    <a:pt x="335" y="4525"/>
                    <a:pt x="1430" y="5441"/>
                    <a:pt x="2737" y="5441"/>
                  </a:cubicBezTo>
                  <a:lnTo>
                    <a:pt x="192232" y="5441"/>
                  </a:lnTo>
                  <a:cubicBezTo>
                    <a:pt x="193550" y="5441"/>
                    <a:pt x="194634" y="4525"/>
                    <a:pt x="194902" y="3296"/>
                  </a:cubicBezTo>
                  <a:cubicBezTo>
                    <a:pt x="194947" y="3106"/>
                    <a:pt x="194958" y="2916"/>
                    <a:pt x="194958" y="2726"/>
                  </a:cubicBezTo>
                  <a:cubicBezTo>
                    <a:pt x="194958" y="1218"/>
                    <a:pt x="193740" y="0"/>
                    <a:pt x="1922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-327180" y="4884900"/>
              <a:ext cx="11689500" cy="258180"/>
            </a:xfrm>
            <a:custGeom>
              <a:rect b="b" l="l" r="r" t="t"/>
              <a:pathLst>
                <a:path extrusionOk="0" h="4303" w="194825">
                  <a:moveTo>
                    <a:pt x="2648" y="1"/>
                  </a:moveTo>
                  <a:cubicBezTo>
                    <a:pt x="1900" y="1"/>
                    <a:pt x="1207" y="314"/>
                    <a:pt x="727" y="794"/>
                  </a:cubicBezTo>
                  <a:cubicBezTo>
                    <a:pt x="369" y="1163"/>
                    <a:pt x="112" y="1643"/>
                    <a:pt x="0" y="2157"/>
                  </a:cubicBezTo>
                  <a:cubicBezTo>
                    <a:pt x="257" y="3386"/>
                    <a:pt x="1352" y="4302"/>
                    <a:pt x="2659" y="4302"/>
                  </a:cubicBezTo>
                  <a:lnTo>
                    <a:pt x="192154" y="4302"/>
                  </a:lnTo>
                  <a:cubicBezTo>
                    <a:pt x="193472" y="4302"/>
                    <a:pt x="194556" y="3386"/>
                    <a:pt x="194824" y="2157"/>
                  </a:cubicBezTo>
                  <a:cubicBezTo>
                    <a:pt x="194556" y="928"/>
                    <a:pt x="193472" y="1"/>
                    <a:pt x="192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24"/>
          <p:cNvSpPr txBox="1"/>
          <p:nvPr>
            <p:ph idx="1" type="subTitle"/>
          </p:nvPr>
        </p:nvSpPr>
        <p:spPr>
          <a:xfrm>
            <a:off x="1482000" y="2410050"/>
            <a:ext cx="31752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" name="Google Shape;205;p24"/>
          <p:cNvSpPr txBox="1"/>
          <p:nvPr>
            <p:ph type="title"/>
          </p:nvPr>
        </p:nvSpPr>
        <p:spPr>
          <a:xfrm>
            <a:off x="1482000" y="1686750"/>
            <a:ext cx="31752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7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/>
          <p:nvPr/>
        </p:nvSpPr>
        <p:spPr>
          <a:xfrm>
            <a:off x="-273615" y="895260"/>
            <a:ext cx="11689387" cy="4495200"/>
          </a:xfrm>
          <a:custGeom>
            <a:rect b="b" l="l" r="r" t="t"/>
            <a:pathLst>
              <a:path extrusionOk="0" h="74637" w="193886">
                <a:moveTo>
                  <a:pt x="86077" y="1"/>
                </a:moveTo>
                <a:lnTo>
                  <a:pt x="36123" y="39375"/>
                </a:lnTo>
                <a:lnTo>
                  <a:pt x="24615" y="34648"/>
                </a:lnTo>
                <a:lnTo>
                  <a:pt x="2045" y="65084"/>
                </a:lnTo>
                <a:lnTo>
                  <a:pt x="782" y="66782"/>
                </a:lnTo>
                <a:lnTo>
                  <a:pt x="0" y="67832"/>
                </a:lnTo>
                <a:cubicBezTo>
                  <a:pt x="0" y="68212"/>
                  <a:pt x="12" y="68592"/>
                  <a:pt x="12" y="68961"/>
                </a:cubicBezTo>
                <a:cubicBezTo>
                  <a:pt x="436" y="69855"/>
                  <a:pt x="1341" y="70469"/>
                  <a:pt x="2391" y="70503"/>
                </a:cubicBezTo>
                <a:cubicBezTo>
                  <a:pt x="2380" y="70570"/>
                  <a:pt x="2380" y="70637"/>
                  <a:pt x="2380" y="70715"/>
                </a:cubicBezTo>
                <a:cubicBezTo>
                  <a:pt x="2380" y="71788"/>
                  <a:pt x="3252" y="72670"/>
                  <a:pt x="4336" y="72670"/>
                </a:cubicBezTo>
                <a:lnTo>
                  <a:pt x="4637" y="72670"/>
                </a:lnTo>
                <a:lnTo>
                  <a:pt x="4637" y="72726"/>
                </a:lnTo>
                <a:cubicBezTo>
                  <a:pt x="4637" y="73787"/>
                  <a:pt x="5497" y="74637"/>
                  <a:pt x="6559" y="74637"/>
                </a:cubicBezTo>
                <a:lnTo>
                  <a:pt x="187919" y="74637"/>
                </a:lnTo>
                <a:cubicBezTo>
                  <a:pt x="188981" y="74637"/>
                  <a:pt x="189830" y="73787"/>
                  <a:pt x="189830" y="72726"/>
                </a:cubicBezTo>
                <a:lnTo>
                  <a:pt x="189830" y="72670"/>
                </a:lnTo>
                <a:cubicBezTo>
                  <a:pt x="190903" y="72648"/>
                  <a:pt x="191774" y="71788"/>
                  <a:pt x="191774" y="70715"/>
                </a:cubicBezTo>
                <a:cubicBezTo>
                  <a:pt x="191774" y="70637"/>
                  <a:pt x="191763" y="70570"/>
                  <a:pt x="191763" y="70503"/>
                </a:cubicBezTo>
                <a:lnTo>
                  <a:pt x="191953" y="70503"/>
                </a:lnTo>
                <a:cubicBezTo>
                  <a:pt x="192545" y="70503"/>
                  <a:pt x="193104" y="70302"/>
                  <a:pt x="193551" y="69989"/>
                </a:cubicBezTo>
                <a:cubicBezTo>
                  <a:pt x="193562" y="69274"/>
                  <a:pt x="193573" y="68547"/>
                  <a:pt x="193573" y="67832"/>
                </a:cubicBezTo>
                <a:cubicBezTo>
                  <a:pt x="193573" y="67475"/>
                  <a:pt x="193573" y="67095"/>
                  <a:pt x="193562" y="66748"/>
                </a:cubicBezTo>
                <a:cubicBezTo>
                  <a:pt x="193562" y="66357"/>
                  <a:pt x="193886" y="65743"/>
                  <a:pt x="193539" y="65575"/>
                </a:cubicBezTo>
                <a:cubicBezTo>
                  <a:pt x="193517" y="65553"/>
                  <a:pt x="186914" y="34380"/>
                  <a:pt x="186970" y="34291"/>
                </a:cubicBezTo>
                <a:cubicBezTo>
                  <a:pt x="187070" y="34123"/>
                  <a:pt x="168422" y="14079"/>
                  <a:pt x="168422" y="14079"/>
                </a:cubicBezTo>
                <a:lnTo>
                  <a:pt x="142490" y="29118"/>
                </a:lnTo>
                <a:lnTo>
                  <a:pt x="86077" y="1"/>
                </a:lnTo>
                <a:close/>
              </a:path>
            </a:pathLst>
          </a:custGeom>
          <a:solidFill>
            <a:srgbClr val="000000">
              <a:alpha val="6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" name="Google Shape;208;p25"/>
          <p:cNvGrpSpPr/>
          <p:nvPr/>
        </p:nvGrpSpPr>
        <p:grpSpPr>
          <a:xfrm>
            <a:off x="-273615" y="4816560"/>
            <a:ext cx="11697540" cy="573900"/>
            <a:chOff x="-273615" y="4816560"/>
            <a:chExt cx="11697540" cy="573900"/>
          </a:xfrm>
        </p:grpSpPr>
        <p:sp>
          <p:nvSpPr>
            <p:cNvPr id="209" name="Google Shape;209;p25"/>
            <p:cNvSpPr/>
            <p:nvPr/>
          </p:nvSpPr>
          <p:spPr>
            <a:xfrm>
              <a:off x="21345" y="5161140"/>
              <a:ext cx="11111580" cy="229320"/>
            </a:xfrm>
            <a:custGeom>
              <a:rect b="b" l="l" r="r" t="t"/>
              <a:pathLst>
                <a:path extrusionOk="0" h="3822" w="185193">
                  <a:moveTo>
                    <a:pt x="1922" y="0"/>
                  </a:moveTo>
                  <a:cubicBezTo>
                    <a:pt x="849" y="0"/>
                    <a:pt x="0" y="849"/>
                    <a:pt x="0" y="1911"/>
                  </a:cubicBezTo>
                  <a:cubicBezTo>
                    <a:pt x="0" y="2972"/>
                    <a:pt x="860" y="3821"/>
                    <a:pt x="1922" y="3821"/>
                  </a:cubicBezTo>
                  <a:lnTo>
                    <a:pt x="183282" y="3821"/>
                  </a:lnTo>
                  <a:cubicBezTo>
                    <a:pt x="184344" y="3821"/>
                    <a:pt x="185193" y="2972"/>
                    <a:pt x="185193" y="1911"/>
                  </a:cubicBezTo>
                  <a:cubicBezTo>
                    <a:pt x="185193" y="860"/>
                    <a:pt x="184344" y="0"/>
                    <a:pt x="183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-114075" y="5038440"/>
              <a:ext cx="11362980" cy="234720"/>
            </a:xfrm>
            <a:custGeom>
              <a:rect b="b" l="l" r="r" t="t"/>
              <a:pathLst>
                <a:path extrusionOk="0" h="3912" w="189383">
                  <a:moveTo>
                    <a:pt x="1956" y="0"/>
                  </a:moveTo>
                  <a:cubicBezTo>
                    <a:pt x="883" y="0"/>
                    <a:pt x="0" y="883"/>
                    <a:pt x="0" y="1956"/>
                  </a:cubicBezTo>
                  <a:cubicBezTo>
                    <a:pt x="0" y="3028"/>
                    <a:pt x="883" y="3911"/>
                    <a:pt x="1956" y="3911"/>
                  </a:cubicBezTo>
                  <a:lnTo>
                    <a:pt x="187428" y="3911"/>
                  </a:lnTo>
                  <a:cubicBezTo>
                    <a:pt x="188500" y="3911"/>
                    <a:pt x="189383" y="3028"/>
                    <a:pt x="189383" y="1956"/>
                  </a:cubicBezTo>
                  <a:cubicBezTo>
                    <a:pt x="189383" y="872"/>
                    <a:pt x="188511" y="0"/>
                    <a:pt x="18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-273615" y="4816560"/>
              <a:ext cx="11697540" cy="326520"/>
            </a:xfrm>
            <a:custGeom>
              <a:rect b="b" l="l" r="r" t="t"/>
              <a:pathLst>
                <a:path extrusionOk="0" h="5442" w="194959">
                  <a:moveTo>
                    <a:pt x="2726" y="0"/>
                  </a:moveTo>
                  <a:cubicBezTo>
                    <a:pt x="1978" y="0"/>
                    <a:pt x="1285" y="302"/>
                    <a:pt x="805" y="793"/>
                  </a:cubicBezTo>
                  <a:cubicBezTo>
                    <a:pt x="313" y="1285"/>
                    <a:pt x="0" y="1967"/>
                    <a:pt x="0" y="2726"/>
                  </a:cubicBezTo>
                  <a:cubicBezTo>
                    <a:pt x="0" y="2916"/>
                    <a:pt x="34" y="3117"/>
                    <a:pt x="78" y="3296"/>
                  </a:cubicBezTo>
                  <a:cubicBezTo>
                    <a:pt x="335" y="4525"/>
                    <a:pt x="1430" y="5441"/>
                    <a:pt x="2737" y="5441"/>
                  </a:cubicBezTo>
                  <a:lnTo>
                    <a:pt x="192232" y="5441"/>
                  </a:lnTo>
                  <a:cubicBezTo>
                    <a:pt x="193550" y="5441"/>
                    <a:pt x="194634" y="4525"/>
                    <a:pt x="194902" y="3296"/>
                  </a:cubicBezTo>
                  <a:cubicBezTo>
                    <a:pt x="194947" y="3106"/>
                    <a:pt x="194958" y="2916"/>
                    <a:pt x="194958" y="2726"/>
                  </a:cubicBezTo>
                  <a:cubicBezTo>
                    <a:pt x="194958" y="1218"/>
                    <a:pt x="193740" y="0"/>
                    <a:pt x="1922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-268935" y="4884900"/>
              <a:ext cx="11689500" cy="258180"/>
            </a:xfrm>
            <a:custGeom>
              <a:rect b="b" l="l" r="r" t="t"/>
              <a:pathLst>
                <a:path extrusionOk="0" h="4303" w="194825">
                  <a:moveTo>
                    <a:pt x="2648" y="1"/>
                  </a:moveTo>
                  <a:cubicBezTo>
                    <a:pt x="1900" y="1"/>
                    <a:pt x="1207" y="314"/>
                    <a:pt x="727" y="794"/>
                  </a:cubicBezTo>
                  <a:cubicBezTo>
                    <a:pt x="369" y="1163"/>
                    <a:pt x="112" y="1643"/>
                    <a:pt x="0" y="2157"/>
                  </a:cubicBezTo>
                  <a:cubicBezTo>
                    <a:pt x="257" y="3386"/>
                    <a:pt x="1352" y="4302"/>
                    <a:pt x="2659" y="4302"/>
                  </a:cubicBezTo>
                  <a:lnTo>
                    <a:pt x="192154" y="4302"/>
                  </a:lnTo>
                  <a:cubicBezTo>
                    <a:pt x="193472" y="4302"/>
                    <a:pt x="194556" y="3386"/>
                    <a:pt x="194824" y="2157"/>
                  </a:cubicBezTo>
                  <a:cubicBezTo>
                    <a:pt x="194556" y="928"/>
                    <a:pt x="193472" y="1"/>
                    <a:pt x="192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25"/>
          <p:cNvSpPr/>
          <p:nvPr/>
        </p:nvSpPr>
        <p:spPr>
          <a:xfrm>
            <a:off x="7566233" y="539995"/>
            <a:ext cx="2401739" cy="708699"/>
          </a:xfrm>
          <a:custGeom>
            <a:rect b="b" l="l" r="r" t="t"/>
            <a:pathLst>
              <a:path extrusionOk="0" h="11822" w="39989">
                <a:moveTo>
                  <a:pt x="34949" y="1"/>
                </a:moveTo>
                <a:lnTo>
                  <a:pt x="30357" y="5833"/>
                </a:lnTo>
                <a:lnTo>
                  <a:pt x="4290" y="5833"/>
                </a:lnTo>
                <a:cubicBezTo>
                  <a:pt x="3397" y="5889"/>
                  <a:pt x="2626" y="6191"/>
                  <a:pt x="2101" y="6939"/>
                </a:cubicBezTo>
                <a:cubicBezTo>
                  <a:pt x="1885" y="6894"/>
                  <a:pt x="1672" y="6873"/>
                  <a:pt x="1460" y="6873"/>
                </a:cubicBezTo>
                <a:cubicBezTo>
                  <a:pt x="1091" y="6873"/>
                  <a:pt x="727" y="6937"/>
                  <a:pt x="358" y="7051"/>
                </a:cubicBezTo>
                <a:cubicBezTo>
                  <a:pt x="134" y="7118"/>
                  <a:pt x="0" y="7364"/>
                  <a:pt x="34" y="7576"/>
                </a:cubicBezTo>
                <a:cubicBezTo>
                  <a:pt x="223" y="8883"/>
                  <a:pt x="1341" y="9867"/>
                  <a:pt x="2704" y="9867"/>
                </a:cubicBezTo>
                <a:lnTo>
                  <a:pt x="14447" y="9867"/>
                </a:lnTo>
                <a:lnTo>
                  <a:pt x="14436" y="11319"/>
                </a:lnTo>
                <a:cubicBezTo>
                  <a:pt x="14436" y="11487"/>
                  <a:pt x="14547" y="11643"/>
                  <a:pt x="14693" y="11688"/>
                </a:cubicBezTo>
                <a:cubicBezTo>
                  <a:pt x="14972" y="11788"/>
                  <a:pt x="15274" y="11822"/>
                  <a:pt x="15564" y="11822"/>
                </a:cubicBezTo>
                <a:lnTo>
                  <a:pt x="20983" y="11822"/>
                </a:lnTo>
                <a:lnTo>
                  <a:pt x="20983" y="11364"/>
                </a:lnTo>
                <a:lnTo>
                  <a:pt x="21609" y="11364"/>
                </a:lnTo>
                <a:lnTo>
                  <a:pt x="21609" y="9855"/>
                </a:lnTo>
                <a:lnTo>
                  <a:pt x="29016" y="9855"/>
                </a:lnTo>
                <a:lnTo>
                  <a:pt x="38972" y="8247"/>
                </a:lnTo>
                <a:cubicBezTo>
                  <a:pt x="39553" y="8157"/>
                  <a:pt x="39988" y="7654"/>
                  <a:pt x="39988" y="7062"/>
                </a:cubicBezTo>
                <a:lnTo>
                  <a:pt x="39988" y="7051"/>
                </a:lnTo>
                <a:cubicBezTo>
                  <a:pt x="39988" y="6381"/>
                  <a:pt x="39441" y="5833"/>
                  <a:pt x="38793" y="5833"/>
                </a:cubicBezTo>
                <a:lnTo>
                  <a:pt x="38268" y="5833"/>
                </a:lnTo>
                <a:lnTo>
                  <a:pt x="39418" y="1"/>
                </a:lnTo>
                <a:close/>
              </a:path>
            </a:pathLst>
          </a:custGeom>
          <a:solidFill>
            <a:srgbClr val="000000">
              <a:alpha val="6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25"/>
          <p:cNvSpPr/>
          <p:nvPr/>
        </p:nvSpPr>
        <p:spPr>
          <a:xfrm>
            <a:off x="8424005" y="1699205"/>
            <a:ext cx="1384443" cy="729602"/>
          </a:xfrm>
          <a:custGeom>
            <a:rect b="b" l="l" r="r" t="t"/>
            <a:pathLst>
              <a:path extrusionOk="0" h="12158" w="23051">
                <a:moveTo>
                  <a:pt x="10481" y="1"/>
                </a:moveTo>
                <a:cubicBezTo>
                  <a:pt x="8090" y="1"/>
                  <a:pt x="6023" y="1386"/>
                  <a:pt x="5028" y="3409"/>
                </a:cubicBezTo>
                <a:cubicBezTo>
                  <a:pt x="4827" y="3375"/>
                  <a:pt x="4615" y="3353"/>
                  <a:pt x="4403" y="3353"/>
                </a:cubicBezTo>
                <a:cubicBezTo>
                  <a:pt x="1978" y="3353"/>
                  <a:pt x="0" y="5319"/>
                  <a:pt x="0" y="7755"/>
                </a:cubicBezTo>
                <a:cubicBezTo>
                  <a:pt x="0" y="10180"/>
                  <a:pt x="1978" y="12157"/>
                  <a:pt x="4403" y="12157"/>
                </a:cubicBezTo>
                <a:lnTo>
                  <a:pt x="17397" y="12157"/>
                </a:lnTo>
                <a:cubicBezTo>
                  <a:pt x="20525" y="12157"/>
                  <a:pt x="23050" y="9621"/>
                  <a:pt x="23050" y="6492"/>
                </a:cubicBezTo>
                <a:cubicBezTo>
                  <a:pt x="23050" y="3364"/>
                  <a:pt x="20525" y="839"/>
                  <a:pt x="17397" y="839"/>
                </a:cubicBezTo>
                <a:cubicBezTo>
                  <a:pt x="16358" y="839"/>
                  <a:pt x="15408" y="1118"/>
                  <a:pt x="14570" y="1599"/>
                </a:cubicBezTo>
                <a:cubicBezTo>
                  <a:pt x="13497" y="604"/>
                  <a:pt x="12056" y="1"/>
                  <a:pt x="1048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/>
          <p:nvPr/>
        </p:nvSpPr>
        <p:spPr>
          <a:xfrm>
            <a:off x="-664447" y="1225792"/>
            <a:ext cx="1384443" cy="729542"/>
          </a:xfrm>
          <a:custGeom>
            <a:rect b="b" l="l" r="r" t="t"/>
            <a:pathLst>
              <a:path extrusionOk="0" h="12157" w="23051">
                <a:moveTo>
                  <a:pt x="12570" y="0"/>
                </a:moveTo>
                <a:cubicBezTo>
                  <a:pt x="10994" y="0"/>
                  <a:pt x="9553" y="603"/>
                  <a:pt x="8480" y="1598"/>
                </a:cubicBezTo>
                <a:cubicBezTo>
                  <a:pt x="7643" y="1117"/>
                  <a:pt x="6693" y="838"/>
                  <a:pt x="5665" y="838"/>
                </a:cubicBezTo>
                <a:cubicBezTo>
                  <a:pt x="2548" y="838"/>
                  <a:pt x="0" y="3374"/>
                  <a:pt x="0" y="6503"/>
                </a:cubicBezTo>
                <a:cubicBezTo>
                  <a:pt x="0" y="9631"/>
                  <a:pt x="2536" y="12156"/>
                  <a:pt x="5665" y="12156"/>
                </a:cubicBezTo>
                <a:lnTo>
                  <a:pt x="18648" y="12156"/>
                </a:lnTo>
                <a:cubicBezTo>
                  <a:pt x="21084" y="12156"/>
                  <a:pt x="23050" y="10190"/>
                  <a:pt x="23050" y="7754"/>
                </a:cubicBezTo>
                <a:cubicBezTo>
                  <a:pt x="23050" y="5330"/>
                  <a:pt x="21084" y="3352"/>
                  <a:pt x="18648" y="3352"/>
                </a:cubicBezTo>
                <a:cubicBezTo>
                  <a:pt x="18436" y="3352"/>
                  <a:pt x="18235" y="3385"/>
                  <a:pt x="18022" y="3408"/>
                </a:cubicBezTo>
                <a:cubicBezTo>
                  <a:pt x="17028" y="1386"/>
                  <a:pt x="14961" y="0"/>
                  <a:pt x="1257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5"/>
          <p:cNvSpPr/>
          <p:nvPr/>
        </p:nvSpPr>
        <p:spPr>
          <a:xfrm>
            <a:off x="5185539" y="-71564"/>
            <a:ext cx="1299879" cy="611562"/>
          </a:xfrm>
          <a:custGeom>
            <a:rect b="b" l="l" r="r" t="t"/>
            <a:pathLst>
              <a:path extrusionOk="0" h="10191" w="21643">
                <a:moveTo>
                  <a:pt x="12704" y="1"/>
                </a:moveTo>
                <a:cubicBezTo>
                  <a:pt x="11352" y="1"/>
                  <a:pt x="10179" y="738"/>
                  <a:pt x="9554" y="1844"/>
                </a:cubicBezTo>
                <a:cubicBezTo>
                  <a:pt x="9062" y="1643"/>
                  <a:pt x="8514" y="1532"/>
                  <a:pt x="7956" y="1532"/>
                </a:cubicBezTo>
                <a:cubicBezTo>
                  <a:pt x="7028" y="1532"/>
                  <a:pt x="6157" y="1844"/>
                  <a:pt x="5442" y="2336"/>
                </a:cubicBezTo>
                <a:cubicBezTo>
                  <a:pt x="5017" y="2191"/>
                  <a:pt x="4537" y="2090"/>
                  <a:pt x="4045" y="2090"/>
                </a:cubicBezTo>
                <a:cubicBezTo>
                  <a:pt x="1811" y="2090"/>
                  <a:pt x="1" y="3911"/>
                  <a:pt x="1" y="6146"/>
                </a:cubicBezTo>
                <a:cubicBezTo>
                  <a:pt x="1" y="8381"/>
                  <a:pt x="1811" y="10191"/>
                  <a:pt x="4045" y="10191"/>
                </a:cubicBezTo>
                <a:lnTo>
                  <a:pt x="17453" y="10191"/>
                </a:lnTo>
                <a:cubicBezTo>
                  <a:pt x="19777" y="10191"/>
                  <a:pt x="21643" y="8325"/>
                  <a:pt x="21643" y="6001"/>
                </a:cubicBezTo>
                <a:cubicBezTo>
                  <a:pt x="21643" y="3688"/>
                  <a:pt x="19777" y="1811"/>
                  <a:pt x="17453" y="1811"/>
                </a:cubicBezTo>
                <a:cubicBezTo>
                  <a:pt x="16939" y="1811"/>
                  <a:pt x="16447" y="1911"/>
                  <a:pt x="15989" y="2079"/>
                </a:cubicBezTo>
                <a:cubicBezTo>
                  <a:pt x="15408" y="850"/>
                  <a:pt x="14157" y="1"/>
                  <a:pt x="1270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3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/>
          <p:nvPr/>
        </p:nvSpPr>
        <p:spPr>
          <a:xfrm>
            <a:off x="-943920" y="278760"/>
            <a:ext cx="11031840" cy="4650480"/>
          </a:xfrm>
          <a:custGeom>
            <a:rect b="b" l="l" r="r" t="t"/>
            <a:pathLst>
              <a:path extrusionOk="0" h="77508" w="183864">
                <a:moveTo>
                  <a:pt x="104110" y="0"/>
                </a:moveTo>
                <a:lnTo>
                  <a:pt x="104110" y="26681"/>
                </a:lnTo>
                <a:lnTo>
                  <a:pt x="96501" y="26681"/>
                </a:lnTo>
                <a:lnTo>
                  <a:pt x="96501" y="6938"/>
                </a:lnTo>
                <a:lnTo>
                  <a:pt x="80234" y="6938"/>
                </a:lnTo>
                <a:lnTo>
                  <a:pt x="80234" y="26681"/>
                </a:lnTo>
                <a:lnTo>
                  <a:pt x="75340" y="26681"/>
                </a:lnTo>
                <a:lnTo>
                  <a:pt x="75340" y="9497"/>
                </a:lnTo>
                <a:lnTo>
                  <a:pt x="52022" y="9497"/>
                </a:lnTo>
                <a:lnTo>
                  <a:pt x="52022" y="43016"/>
                </a:lnTo>
                <a:lnTo>
                  <a:pt x="46614" y="43016"/>
                </a:lnTo>
                <a:lnTo>
                  <a:pt x="46614" y="29541"/>
                </a:lnTo>
                <a:lnTo>
                  <a:pt x="38435" y="22111"/>
                </a:lnTo>
                <a:lnTo>
                  <a:pt x="38167" y="12223"/>
                </a:lnTo>
                <a:lnTo>
                  <a:pt x="37899" y="22100"/>
                </a:lnTo>
                <a:lnTo>
                  <a:pt x="29586" y="29541"/>
                </a:lnTo>
                <a:lnTo>
                  <a:pt x="29586" y="43016"/>
                </a:lnTo>
                <a:lnTo>
                  <a:pt x="22346" y="43016"/>
                </a:lnTo>
                <a:lnTo>
                  <a:pt x="22346" y="30379"/>
                </a:lnTo>
                <a:lnTo>
                  <a:pt x="0" y="30379"/>
                </a:lnTo>
                <a:lnTo>
                  <a:pt x="0" y="77507"/>
                </a:lnTo>
                <a:lnTo>
                  <a:pt x="183863" y="77507"/>
                </a:lnTo>
                <a:lnTo>
                  <a:pt x="183863" y="42882"/>
                </a:lnTo>
                <a:lnTo>
                  <a:pt x="183830" y="42882"/>
                </a:lnTo>
                <a:lnTo>
                  <a:pt x="183830" y="17486"/>
                </a:lnTo>
                <a:lnTo>
                  <a:pt x="163931" y="17486"/>
                </a:lnTo>
                <a:lnTo>
                  <a:pt x="163931" y="42882"/>
                </a:lnTo>
                <a:lnTo>
                  <a:pt x="159003" y="42882"/>
                </a:lnTo>
                <a:lnTo>
                  <a:pt x="159003" y="24167"/>
                </a:lnTo>
                <a:lnTo>
                  <a:pt x="133305" y="24167"/>
                </a:lnTo>
                <a:lnTo>
                  <a:pt x="133305" y="0"/>
                </a:lnTo>
                <a:close/>
              </a:path>
            </a:pathLst>
          </a:custGeom>
          <a:solidFill>
            <a:srgbClr val="000000">
              <a:alpha val="6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" name="Google Shape;220;p26"/>
          <p:cNvGrpSpPr/>
          <p:nvPr/>
        </p:nvGrpSpPr>
        <p:grpSpPr>
          <a:xfrm>
            <a:off x="-1276770" y="4816560"/>
            <a:ext cx="11697540" cy="573900"/>
            <a:chOff x="-331200" y="4816560"/>
            <a:chExt cx="11697540" cy="573900"/>
          </a:xfrm>
        </p:grpSpPr>
        <p:sp>
          <p:nvSpPr>
            <p:cNvPr id="221" name="Google Shape;221;p26"/>
            <p:cNvSpPr/>
            <p:nvPr/>
          </p:nvSpPr>
          <p:spPr>
            <a:xfrm>
              <a:off x="-38220" y="5161140"/>
              <a:ext cx="11111580" cy="229320"/>
            </a:xfrm>
            <a:custGeom>
              <a:rect b="b" l="l" r="r" t="t"/>
              <a:pathLst>
                <a:path extrusionOk="0" h="3822" w="185193">
                  <a:moveTo>
                    <a:pt x="1922" y="0"/>
                  </a:moveTo>
                  <a:cubicBezTo>
                    <a:pt x="849" y="0"/>
                    <a:pt x="0" y="849"/>
                    <a:pt x="0" y="1911"/>
                  </a:cubicBezTo>
                  <a:cubicBezTo>
                    <a:pt x="0" y="2972"/>
                    <a:pt x="860" y="3821"/>
                    <a:pt x="1922" y="3821"/>
                  </a:cubicBezTo>
                  <a:lnTo>
                    <a:pt x="183282" y="3821"/>
                  </a:lnTo>
                  <a:cubicBezTo>
                    <a:pt x="184344" y="3821"/>
                    <a:pt x="185193" y="2972"/>
                    <a:pt x="185193" y="1911"/>
                  </a:cubicBezTo>
                  <a:cubicBezTo>
                    <a:pt x="185193" y="860"/>
                    <a:pt x="184344" y="0"/>
                    <a:pt x="183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-163920" y="5038440"/>
              <a:ext cx="11362980" cy="234720"/>
            </a:xfrm>
            <a:custGeom>
              <a:rect b="b" l="l" r="r" t="t"/>
              <a:pathLst>
                <a:path extrusionOk="0" h="3912" w="189383">
                  <a:moveTo>
                    <a:pt x="1956" y="0"/>
                  </a:moveTo>
                  <a:cubicBezTo>
                    <a:pt x="883" y="0"/>
                    <a:pt x="0" y="883"/>
                    <a:pt x="0" y="1956"/>
                  </a:cubicBezTo>
                  <a:cubicBezTo>
                    <a:pt x="0" y="3028"/>
                    <a:pt x="883" y="3911"/>
                    <a:pt x="1956" y="3911"/>
                  </a:cubicBezTo>
                  <a:lnTo>
                    <a:pt x="187428" y="3911"/>
                  </a:lnTo>
                  <a:cubicBezTo>
                    <a:pt x="188500" y="3911"/>
                    <a:pt x="189383" y="3028"/>
                    <a:pt x="189383" y="1956"/>
                  </a:cubicBezTo>
                  <a:cubicBezTo>
                    <a:pt x="189383" y="872"/>
                    <a:pt x="188511" y="0"/>
                    <a:pt x="18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-331200" y="4816560"/>
              <a:ext cx="11697540" cy="326520"/>
            </a:xfrm>
            <a:custGeom>
              <a:rect b="b" l="l" r="r" t="t"/>
              <a:pathLst>
                <a:path extrusionOk="0" h="5442" w="194959">
                  <a:moveTo>
                    <a:pt x="2726" y="0"/>
                  </a:moveTo>
                  <a:cubicBezTo>
                    <a:pt x="1978" y="0"/>
                    <a:pt x="1285" y="302"/>
                    <a:pt x="805" y="793"/>
                  </a:cubicBezTo>
                  <a:cubicBezTo>
                    <a:pt x="313" y="1285"/>
                    <a:pt x="0" y="1967"/>
                    <a:pt x="0" y="2726"/>
                  </a:cubicBezTo>
                  <a:cubicBezTo>
                    <a:pt x="0" y="2916"/>
                    <a:pt x="34" y="3117"/>
                    <a:pt x="78" y="3296"/>
                  </a:cubicBezTo>
                  <a:cubicBezTo>
                    <a:pt x="335" y="4525"/>
                    <a:pt x="1430" y="5441"/>
                    <a:pt x="2737" y="5441"/>
                  </a:cubicBezTo>
                  <a:lnTo>
                    <a:pt x="192232" y="5441"/>
                  </a:lnTo>
                  <a:cubicBezTo>
                    <a:pt x="193550" y="5441"/>
                    <a:pt x="194634" y="4525"/>
                    <a:pt x="194902" y="3296"/>
                  </a:cubicBezTo>
                  <a:cubicBezTo>
                    <a:pt x="194947" y="3106"/>
                    <a:pt x="194958" y="2916"/>
                    <a:pt x="194958" y="2726"/>
                  </a:cubicBezTo>
                  <a:cubicBezTo>
                    <a:pt x="194958" y="1218"/>
                    <a:pt x="193740" y="0"/>
                    <a:pt x="1922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-327180" y="4884900"/>
              <a:ext cx="11689500" cy="258180"/>
            </a:xfrm>
            <a:custGeom>
              <a:rect b="b" l="l" r="r" t="t"/>
              <a:pathLst>
                <a:path extrusionOk="0" h="4303" w="194825">
                  <a:moveTo>
                    <a:pt x="2648" y="1"/>
                  </a:moveTo>
                  <a:cubicBezTo>
                    <a:pt x="1900" y="1"/>
                    <a:pt x="1207" y="314"/>
                    <a:pt x="727" y="794"/>
                  </a:cubicBezTo>
                  <a:cubicBezTo>
                    <a:pt x="369" y="1163"/>
                    <a:pt x="112" y="1643"/>
                    <a:pt x="0" y="2157"/>
                  </a:cubicBezTo>
                  <a:cubicBezTo>
                    <a:pt x="257" y="3386"/>
                    <a:pt x="1352" y="4302"/>
                    <a:pt x="2659" y="4302"/>
                  </a:cubicBezTo>
                  <a:lnTo>
                    <a:pt x="192154" y="4302"/>
                  </a:lnTo>
                  <a:cubicBezTo>
                    <a:pt x="193472" y="4302"/>
                    <a:pt x="194556" y="3386"/>
                    <a:pt x="194824" y="2157"/>
                  </a:cubicBezTo>
                  <a:cubicBezTo>
                    <a:pt x="194556" y="928"/>
                    <a:pt x="193472" y="1"/>
                    <a:pt x="192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26"/>
          <p:cNvSpPr txBox="1"/>
          <p:nvPr>
            <p:ph type="title"/>
          </p:nvPr>
        </p:nvSpPr>
        <p:spPr>
          <a:xfrm>
            <a:off x="1416000" y="3074400"/>
            <a:ext cx="2808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6" name="Google Shape;226;p26"/>
          <p:cNvSpPr txBox="1"/>
          <p:nvPr>
            <p:ph idx="1" type="subTitle"/>
          </p:nvPr>
        </p:nvSpPr>
        <p:spPr>
          <a:xfrm>
            <a:off x="1416000" y="3552275"/>
            <a:ext cx="28080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27" name="Google Shape;227;p26"/>
          <p:cNvSpPr txBox="1"/>
          <p:nvPr>
            <p:ph idx="2" type="title"/>
          </p:nvPr>
        </p:nvSpPr>
        <p:spPr>
          <a:xfrm>
            <a:off x="4920000" y="3074400"/>
            <a:ext cx="2808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8" name="Google Shape;228;p26"/>
          <p:cNvSpPr txBox="1"/>
          <p:nvPr>
            <p:ph idx="3" type="subTitle"/>
          </p:nvPr>
        </p:nvSpPr>
        <p:spPr>
          <a:xfrm>
            <a:off x="4920000" y="3552290"/>
            <a:ext cx="28080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29" name="Google Shape;229;p26"/>
          <p:cNvSpPr txBox="1"/>
          <p:nvPr>
            <p:ph idx="4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0" name="Google Shape;230;p26"/>
          <p:cNvSpPr/>
          <p:nvPr/>
        </p:nvSpPr>
        <p:spPr>
          <a:xfrm>
            <a:off x="1415989" y="-71564"/>
            <a:ext cx="1299879" cy="611562"/>
          </a:xfrm>
          <a:custGeom>
            <a:rect b="b" l="l" r="r" t="t"/>
            <a:pathLst>
              <a:path extrusionOk="0" h="10191" w="21643">
                <a:moveTo>
                  <a:pt x="12704" y="1"/>
                </a:moveTo>
                <a:cubicBezTo>
                  <a:pt x="11352" y="1"/>
                  <a:pt x="10179" y="738"/>
                  <a:pt x="9554" y="1844"/>
                </a:cubicBezTo>
                <a:cubicBezTo>
                  <a:pt x="9062" y="1643"/>
                  <a:pt x="8514" y="1532"/>
                  <a:pt x="7956" y="1532"/>
                </a:cubicBezTo>
                <a:cubicBezTo>
                  <a:pt x="7028" y="1532"/>
                  <a:pt x="6157" y="1844"/>
                  <a:pt x="5442" y="2336"/>
                </a:cubicBezTo>
                <a:cubicBezTo>
                  <a:pt x="5017" y="2191"/>
                  <a:pt x="4537" y="2090"/>
                  <a:pt x="4045" y="2090"/>
                </a:cubicBezTo>
                <a:cubicBezTo>
                  <a:pt x="1811" y="2090"/>
                  <a:pt x="1" y="3911"/>
                  <a:pt x="1" y="6146"/>
                </a:cubicBezTo>
                <a:cubicBezTo>
                  <a:pt x="1" y="8381"/>
                  <a:pt x="1811" y="10191"/>
                  <a:pt x="4045" y="10191"/>
                </a:cubicBezTo>
                <a:lnTo>
                  <a:pt x="17453" y="10191"/>
                </a:lnTo>
                <a:cubicBezTo>
                  <a:pt x="19777" y="10191"/>
                  <a:pt x="21643" y="8325"/>
                  <a:pt x="21643" y="6001"/>
                </a:cubicBezTo>
                <a:cubicBezTo>
                  <a:pt x="21643" y="3688"/>
                  <a:pt x="19777" y="1811"/>
                  <a:pt x="17453" y="1811"/>
                </a:cubicBezTo>
                <a:cubicBezTo>
                  <a:pt x="16939" y="1811"/>
                  <a:pt x="16447" y="1911"/>
                  <a:pt x="15989" y="2079"/>
                </a:cubicBezTo>
                <a:cubicBezTo>
                  <a:pt x="15408" y="850"/>
                  <a:pt x="14157" y="1"/>
                  <a:pt x="1270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6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/>
          <p:nvPr/>
        </p:nvSpPr>
        <p:spPr>
          <a:xfrm>
            <a:off x="1650" y="278760"/>
            <a:ext cx="11031840" cy="4650480"/>
          </a:xfrm>
          <a:custGeom>
            <a:rect b="b" l="l" r="r" t="t"/>
            <a:pathLst>
              <a:path extrusionOk="0" h="77508" w="183864">
                <a:moveTo>
                  <a:pt x="104110" y="0"/>
                </a:moveTo>
                <a:lnTo>
                  <a:pt x="104110" y="26681"/>
                </a:lnTo>
                <a:lnTo>
                  <a:pt x="96501" y="26681"/>
                </a:lnTo>
                <a:lnTo>
                  <a:pt x="96501" y="6938"/>
                </a:lnTo>
                <a:lnTo>
                  <a:pt x="80234" y="6938"/>
                </a:lnTo>
                <a:lnTo>
                  <a:pt x="80234" y="26681"/>
                </a:lnTo>
                <a:lnTo>
                  <a:pt x="75340" y="26681"/>
                </a:lnTo>
                <a:lnTo>
                  <a:pt x="75340" y="9497"/>
                </a:lnTo>
                <a:lnTo>
                  <a:pt x="52022" y="9497"/>
                </a:lnTo>
                <a:lnTo>
                  <a:pt x="52022" y="43016"/>
                </a:lnTo>
                <a:lnTo>
                  <a:pt x="46614" y="43016"/>
                </a:lnTo>
                <a:lnTo>
                  <a:pt x="46614" y="29541"/>
                </a:lnTo>
                <a:lnTo>
                  <a:pt x="38435" y="22111"/>
                </a:lnTo>
                <a:lnTo>
                  <a:pt x="38167" y="12223"/>
                </a:lnTo>
                <a:lnTo>
                  <a:pt x="37899" y="22100"/>
                </a:lnTo>
                <a:lnTo>
                  <a:pt x="29586" y="29541"/>
                </a:lnTo>
                <a:lnTo>
                  <a:pt x="29586" y="43016"/>
                </a:lnTo>
                <a:lnTo>
                  <a:pt x="22346" y="43016"/>
                </a:lnTo>
                <a:lnTo>
                  <a:pt x="22346" y="30379"/>
                </a:lnTo>
                <a:lnTo>
                  <a:pt x="0" y="30379"/>
                </a:lnTo>
                <a:lnTo>
                  <a:pt x="0" y="77507"/>
                </a:lnTo>
                <a:lnTo>
                  <a:pt x="183863" y="77507"/>
                </a:lnTo>
                <a:lnTo>
                  <a:pt x="183863" y="42882"/>
                </a:lnTo>
                <a:lnTo>
                  <a:pt x="183830" y="42882"/>
                </a:lnTo>
                <a:lnTo>
                  <a:pt x="183830" y="17486"/>
                </a:lnTo>
                <a:lnTo>
                  <a:pt x="163931" y="17486"/>
                </a:lnTo>
                <a:lnTo>
                  <a:pt x="163931" y="42882"/>
                </a:lnTo>
                <a:lnTo>
                  <a:pt x="159003" y="42882"/>
                </a:lnTo>
                <a:lnTo>
                  <a:pt x="159003" y="24167"/>
                </a:lnTo>
                <a:lnTo>
                  <a:pt x="133305" y="24167"/>
                </a:lnTo>
                <a:lnTo>
                  <a:pt x="133305" y="0"/>
                </a:lnTo>
                <a:close/>
              </a:path>
            </a:pathLst>
          </a:custGeom>
          <a:solidFill>
            <a:srgbClr val="000000">
              <a:alpha val="6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" name="Google Shape;233;p27"/>
          <p:cNvGrpSpPr/>
          <p:nvPr/>
        </p:nvGrpSpPr>
        <p:grpSpPr>
          <a:xfrm>
            <a:off x="-331200" y="4816560"/>
            <a:ext cx="11697540" cy="573900"/>
            <a:chOff x="-331200" y="4816560"/>
            <a:chExt cx="11697540" cy="573900"/>
          </a:xfrm>
        </p:grpSpPr>
        <p:sp>
          <p:nvSpPr>
            <p:cNvPr id="234" name="Google Shape;234;p27"/>
            <p:cNvSpPr/>
            <p:nvPr/>
          </p:nvSpPr>
          <p:spPr>
            <a:xfrm>
              <a:off x="-38220" y="5161140"/>
              <a:ext cx="11111580" cy="229320"/>
            </a:xfrm>
            <a:custGeom>
              <a:rect b="b" l="l" r="r" t="t"/>
              <a:pathLst>
                <a:path extrusionOk="0" h="3822" w="185193">
                  <a:moveTo>
                    <a:pt x="1922" y="0"/>
                  </a:moveTo>
                  <a:cubicBezTo>
                    <a:pt x="849" y="0"/>
                    <a:pt x="0" y="849"/>
                    <a:pt x="0" y="1911"/>
                  </a:cubicBezTo>
                  <a:cubicBezTo>
                    <a:pt x="0" y="2972"/>
                    <a:pt x="860" y="3821"/>
                    <a:pt x="1922" y="3821"/>
                  </a:cubicBezTo>
                  <a:lnTo>
                    <a:pt x="183282" y="3821"/>
                  </a:lnTo>
                  <a:cubicBezTo>
                    <a:pt x="184344" y="3821"/>
                    <a:pt x="185193" y="2972"/>
                    <a:pt x="185193" y="1911"/>
                  </a:cubicBezTo>
                  <a:cubicBezTo>
                    <a:pt x="185193" y="860"/>
                    <a:pt x="184344" y="0"/>
                    <a:pt x="183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-163920" y="5038440"/>
              <a:ext cx="11362980" cy="234720"/>
            </a:xfrm>
            <a:custGeom>
              <a:rect b="b" l="l" r="r" t="t"/>
              <a:pathLst>
                <a:path extrusionOk="0" h="3912" w="189383">
                  <a:moveTo>
                    <a:pt x="1956" y="0"/>
                  </a:moveTo>
                  <a:cubicBezTo>
                    <a:pt x="883" y="0"/>
                    <a:pt x="0" y="883"/>
                    <a:pt x="0" y="1956"/>
                  </a:cubicBezTo>
                  <a:cubicBezTo>
                    <a:pt x="0" y="3028"/>
                    <a:pt x="883" y="3911"/>
                    <a:pt x="1956" y="3911"/>
                  </a:cubicBezTo>
                  <a:lnTo>
                    <a:pt x="187428" y="3911"/>
                  </a:lnTo>
                  <a:cubicBezTo>
                    <a:pt x="188500" y="3911"/>
                    <a:pt x="189383" y="3028"/>
                    <a:pt x="189383" y="1956"/>
                  </a:cubicBezTo>
                  <a:cubicBezTo>
                    <a:pt x="189383" y="872"/>
                    <a:pt x="188511" y="0"/>
                    <a:pt x="18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-331200" y="4816560"/>
              <a:ext cx="11697540" cy="326520"/>
            </a:xfrm>
            <a:custGeom>
              <a:rect b="b" l="l" r="r" t="t"/>
              <a:pathLst>
                <a:path extrusionOk="0" h="5442" w="194959">
                  <a:moveTo>
                    <a:pt x="2726" y="0"/>
                  </a:moveTo>
                  <a:cubicBezTo>
                    <a:pt x="1978" y="0"/>
                    <a:pt x="1285" y="302"/>
                    <a:pt x="805" y="793"/>
                  </a:cubicBezTo>
                  <a:cubicBezTo>
                    <a:pt x="313" y="1285"/>
                    <a:pt x="0" y="1967"/>
                    <a:pt x="0" y="2726"/>
                  </a:cubicBezTo>
                  <a:cubicBezTo>
                    <a:pt x="0" y="2916"/>
                    <a:pt x="34" y="3117"/>
                    <a:pt x="78" y="3296"/>
                  </a:cubicBezTo>
                  <a:cubicBezTo>
                    <a:pt x="335" y="4525"/>
                    <a:pt x="1430" y="5441"/>
                    <a:pt x="2737" y="5441"/>
                  </a:cubicBezTo>
                  <a:lnTo>
                    <a:pt x="192232" y="5441"/>
                  </a:lnTo>
                  <a:cubicBezTo>
                    <a:pt x="193550" y="5441"/>
                    <a:pt x="194634" y="4525"/>
                    <a:pt x="194902" y="3296"/>
                  </a:cubicBezTo>
                  <a:cubicBezTo>
                    <a:pt x="194947" y="3106"/>
                    <a:pt x="194958" y="2916"/>
                    <a:pt x="194958" y="2726"/>
                  </a:cubicBezTo>
                  <a:cubicBezTo>
                    <a:pt x="194958" y="1218"/>
                    <a:pt x="193740" y="0"/>
                    <a:pt x="1922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-327180" y="4884900"/>
              <a:ext cx="11689500" cy="258180"/>
            </a:xfrm>
            <a:custGeom>
              <a:rect b="b" l="l" r="r" t="t"/>
              <a:pathLst>
                <a:path extrusionOk="0" h="4303" w="194825">
                  <a:moveTo>
                    <a:pt x="2648" y="1"/>
                  </a:moveTo>
                  <a:cubicBezTo>
                    <a:pt x="1900" y="1"/>
                    <a:pt x="1207" y="314"/>
                    <a:pt x="727" y="794"/>
                  </a:cubicBezTo>
                  <a:cubicBezTo>
                    <a:pt x="369" y="1163"/>
                    <a:pt x="112" y="1643"/>
                    <a:pt x="0" y="2157"/>
                  </a:cubicBezTo>
                  <a:cubicBezTo>
                    <a:pt x="257" y="3386"/>
                    <a:pt x="1352" y="4302"/>
                    <a:pt x="2659" y="4302"/>
                  </a:cubicBezTo>
                  <a:lnTo>
                    <a:pt x="192154" y="4302"/>
                  </a:lnTo>
                  <a:cubicBezTo>
                    <a:pt x="193472" y="4302"/>
                    <a:pt x="194556" y="3386"/>
                    <a:pt x="194824" y="2157"/>
                  </a:cubicBezTo>
                  <a:cubicBezTo>
                    <a:pt x="194556" y="928"/>
                    <a:pt x="193472" y="1"/>
                    <a:pt x="192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27"/>
          <p:cNvSpPr/>
          <p:nvPr/>
        </p:nvSpPr>
        <p:spPr>
          <a:xfrm>
            <a:off x="8424005" y="175205"/>
            <a:ext cx="1384443" cy="729602"/>
          </a:xfrm>
          <a:custGeom>
            <a:rect b="b" l="l" r="r" t="t"/>
            <a:pathLst>
              <a:path extrusionOk="0" h="12158" w="23051">
                <a:moveTo>
                  <a:pt x="10481" y="1"/>
                </a:moveTo>
                <a:cubicBezTo>
                  <a:pt x="8090" y="1"/>
                  <a:pt x="6023" y="1386"/>
                  <a:pt x="5028" y="3409"/>
                </a:cubicBezTo>
                <a:cubicBezTo>
                  <a:pt x="4827" y="3375"/>
                  <a:pt x="4615" y="3353"/>
                  <a:pt x="4403" y="3353"/>
                </a:cubicBezTo>
                <a:cubicBezTo>
                  <a:pt x="1978" y="3353"/>
                  <a:pt x="0" y="5319"/>
                  <a:pt x="0" y="7755"/>
                </a:cubicBezTo>
                <a:cubicBezTo>
                  <a:pt x="0" y="10180"/>
                  <a:pt x="1978" y="12157"/>
                  <a:pt x="4403" y="12157"/>
                </a:cubicBezTo>
                <a:lnTo>
                  <a:pt x="17397" y="12157"/>
                </a:lnTo>
                <a:cubicBezTo>
                  <a:pt x="20525" y="12157"/>
                  <a:pt x="23050" y="9621"/>
                  <a:pt x="23050" y="6492"/>
                </a:cubicBezTo>
                <a:cubicBezTo>
                  <a:pt x="23050" y="3364"/>
                  <a:pt x="20525" y="839"/>
                  <a:pt x="17397" y="839"/>
                </a:cubicBezTo>
                <a:cubicBezTo>
                  <a:pt x="16358" y="839"/>
                  <a:pt x="15408" y="1118"/>
                  <a:pt x="14570" y="1599"/>
                </a:cubicBezTo>
                <a:cubicBezTo>
                  <a:pt x="13497" y="604"/>
                  <a:pt x="12056" y="1"/>
                  <a:pt x="1048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7"/>
          <p:cNvSpPr/>
          <p:nvPr/>
        </p:nvSpPr>
        <p:spPr>
          <a:xfrm>
            <a:off x="-664447" y="1149592"/>
            <a:ext cx="1384443" cy="729542"/>
          </a:xfrm>
          <a:custGeom>
            <a:rect b="b" l="l" r="r" t="t"/>
            <a:pathLst>
              <a:path extrusionOk="0" h="12157" w="23051">
                <a:moveTo>
                  <a:pt x="12570" y="0"/>
                </a:moveTo>
                <a:cubicBezTo>
                  <a:pt x="10994" y="0"/>
                  <a:pt x="9553" y="603"/>
                  <a:pt x="8480" y="1598"/>
                </a:cubicBezTo>
                <a:cubicBezTo>
                  <a:pt x="7643" y="1117"/>
                  <a:pt x="6693" y="838"/>
                  <a:pt x="5665" y="838"/>
                </a:cubicBezTo>
                <a:cubicBezTo>
                  <a:pt x="2548" y="838"/>
                  <a:pt x="0" y="3374"/>
                  <a:pt x="0" y="6503"/>
                </a:cubicBezTo>
                <a:cubicBezTo>
                  <a:pt x="0" y="9631"/>
                  <a:pt x="2536" y="12156"/>
                  <a:pt x="5665" y="12156"/>
                </a:cubicBezTo>
                <a:lnTo>
                  <a:pt x="18648" y="12156"/>
                </a:lnTo>
                <a:cubicBezTo>
                  <a:pt x="21084" y="12156"/>
                  <a:pt x="23050" y="10190"/>
                  <a:pt x="23050" y="7754"/>
                </a:cubicBezTo>
                <a:cubicBezTo>
                  <a:pt x="23050" y="5330"/>
                  <a:pt x="21084" y="3352"/>
                  <a:pt x="18648" y="3352"/>
                </a:cubicBezTo>
                <a:cubicBezTo>
                  <a:pt x="18436" y="3352"/>
                  <a:pt x="18235" y="3385"/>
                  <a:pt x="18022" y="3408"/>
                </a:cubicBezTo>
                <a:cubicBezTo>
                  <a:pt x="17028" y="1386"/>
                  <a:pt x="14961" y="0"/>
                  <a:pt x="1257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7"/>
          <p:cNvSpPr/>
          <p:nvPr/>
        </p:nvSpPr>
        <p:spPr>
          <a:xfrm>
            <a:off x="2518539" y="-71564"/>
            <a:ext cx="1299879" cy="611562"/>
          </a:xfrm>
          <a:custGeom>
            <a:rect b="b" l="l" r="r" t="t"/>
            <a:pathLst>
              <a:path extrusionOk="0" h="10191" w="21643">
                <a:moveTo>
                  <a:pt x="12704" y="1"/>
                </a:moveTo>
                <a:cubicBezTo>
                  <a:pt x="11352" y="1"/>
                  <a:pt x="10179" y="738"/>
                  <a:pt x="9554" y="1844"/>
                </a:cubicBezTo>
                <a:cubicBezTo>
                  <a:pt x="9062" y="1643"/>
                  <a:pt x="8514" y="1532"/>
                  <a:pt x="7956" y="1532"/>
                </a:cubicBezTo>
                <a:cubicBezTo>
                  <a:pt x="7028" y="1532"/>
                  <a:pt x="6157" y="1844"/>
                  <a:pt x="5442" y="2336"/>
                </a:cubicBezTo>
                <a:cubicBezTo>
                  <a:pt x="5017" y="2191"/>
                  <a:pt x="4537" y="2090"/>
                  <a:pt x="4045" y="2090"/>
                </a:cubicBezTo>
                <a:cubicBezTo>
                  <a:pt x="1811" y="2090"/>
                  <a:pt x="1" y="3911"/>
                  <a:pt x="1" y="6146"/>
                </a:cubicBezTo>
                <a:cubicBezTo>
                  <a:pt x="1" y="8381"/>
                  <a:pt x="1811" y="10191"/>
                  <a:pt x="4045" y="10191"/>
                </a:cubicBezTo>
                <a:lnTo>
                  <a:pt x="17453" y="10191"/>
                </a:lnTo>
                <a:cubicBezTo>
                  <a:pt x="19777" y="10191"/>
                  <a:pt x="21643" y="8325"/>
                  <a:pt x="21643" y="6001"/>
                </a:cubicBezTo>
                <a:cubicBezTo>
                  <a:pt x="21643" y="3688"/>
                  <a:pt x="19777" y="1811"/>
                  <a:pt x="17453" y="1811"/>
                </a:cubicBezTo>
                <a:cubicBezTo>
                  <a:pt x="16939" y="1811"/>
                  <a:pt x="16447" y="1911"/>
                  <a:pt x="15989" y="2079"/>
                </a:cubicBezTo>
                <a:cubicBezTo>
                  <a:pt x="15408" y="850"/>
                  <a:pt x="14157" y="1"/>
                  <a:pt x="1270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/>
          <p:nvPr/>
        </p:nvSpPr>
        <p:spPr>
          <a:xfrm>
            <a:off x="-273615" y="895260"/>
            <a:ext cx="11689387" cy="4495200"/>
          </a:xfrm>
          <a:custGeom>
            <a:rect b="b" l="l" r="r" t="t"/>
            <a:pathLst>
              <a:path extrusionOk="0" h="74637" w="193886">
                <a:moveTo>
                  <a:pt x="86077" y="1"/>
                </a:moveTo>
                <a:lnTo>
                  <a:pt x="36123" y="39375"/>
                </a:lnTo>
                <a:lnTo>
                  <a:pt x="24615" y="34648"/>
                </a:lnTo>
                <a:lnTo>
                  <a:pt x="2045" y="65084"/>
                </a:lnTo>
                <a:lnTo>
                  <a:pt x="782" y="66782"/>
                </a:lnTo>
                <a:lnTo>
                  <a:pt x="0" y="67832"/>
                </a:lnTo>
                <a:cubicBezTo>
                  <a:pt x="0" y="68212"/>
                  <a:pt x="12" y="68592"/>
                  <a:pt x="12" y="68961"/>
                </a:cubicBezTo>
                <a:cubicBezTo>
                  <a:pt x="436" y="69855"/>
                  <a:pt x="1341" y="70469"/>
                  <a:pt x="2391" y="70503"/>
                </a:cubicBezTo>
                <a:cubicBezTo>
                  <a:pt x="2380" y="70570"/>
                  <a:pt x="2380" y="70637"/>
                  <a:pt x="2380" y="70715"/>
                </a:cubicBezTo>
                <a:cubicBezTo>
                  <a:pt x="2380" y="71788"/>
                  <a:pt x="3252" y="72670"/>
                  <a:pt x="4336" y="72670"/>
                </a:cubicBezTo>
                <a:lnTo>
                  <a:pt x="4637" y="72670"/>
                </a:lnTo>
                <a:lnTo>
                  <a:pt x="4637" y="72726"/>
                </a:lnTo>
                <a:cubicBezTo>
                  <a:pt x="4637" y="73787"/>
                  <a:pt x="5497" y="74637"/>
                  <a:pt x="6559" y="74637"/>
                </a:cubicBezTo>
                <a:lnTo>
                  <a:pt x="187919" y="74637"/>
                </a:lnTo>
                <a:cubicBezTo>
                  <a:pt x="188981" y="74637"/>
                  <a:pt x="189830" y="73787"/>
                  <a:pt x="189830" y="72726"/>
                </a:cubicBezTo>
                <a:lnTo>
                  <a:pt x="189830" y="72670"/>
                </a:lnTo>
                <a:cubicBezTo>
                  <a:pt x="190903" y="72648"/>
                  <a:pt x="191774" y="71788"/>
                  <a:pt x="191774" y="70715"/>
                </a:cubicBezTo>
                <a:cubicBezTo>
                  <a:pt x="191774" y="70637"/>
                  <a:pt x="191763" y="70570"/>
                  <a:pt x="191763" y="70503"/>
                </a:cubicBezTo>
                <a:lnTo>
                  <a:pt x="191953" y="70503"/>
                </a:lnTo>
                <a:cubicBezTo>
                  <a:pt x="192545" y="70503"/>
                  <a:pt x="193104" y="70302"/>
                  <a:pt x="193551" y="69989"/>
                </a:cubicBezTo>
                <a:cubicBezTo>
                  <a:pt x="193562" y="69274"/>
                  <a:pt x="193573" y="68547"/>
                  <a:pt x="193573" y="67832"/>
                </a:cubicBezTo>
                <a:cubicBezTo>
                  <a:pt x="193573" y="67475"/>
                  <a:pt x="193573" y="67095"/>
                  <a:pt x="193562" y="66748"/>
                </a:cubicBezTo>
                <a:cubicBezTo>
                  <a:pt x="193562" y="66357"/>
                  <a:pt x="193886" y="65743"/>
                  <a:pt x="193539" y="65575"/>
                </a:cubicBezTo>
                <a:cubicBezTo>
                  <a:pt x="193517" y="65553"/>
                  <a:pt x="186914" y="34380"/>
                  <a:pt x="186970" y="34291"/>
                </a:cubicBezTo>
                <a:cubicBezTo>
                  <a:pt x="187070" y="34123"/>
                  <a:pt x="168422" y="14079"/>
                  <a:pt x="168422" y="14079"/>
                </a:cubicBezTo>
                <a:lnTo>
                  <a:pt x="142490" y="29118"/>
                </a:lnTo>
                <a:lnTo>
                  <a:pt x="86077" y="1"/>
                </a:lnTo>
                <a:close/>
              </a:path>
            </a:pathLst>
          </a:custGeom>
          <a:solidFill>
            <a:srgbClr val="000000">
              <a:alpha val="6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" name="Google Shape;244;p28"/>
          <p:cNvGrpSpPr/>
          <p:nvPr/>
        </p:nvGrpSpPr>
        <p:grpSpPr>
          <a:xfrm>
            <a:off x="-273615" y="4816560"/>
            <a:ext cx="11697540" cy="573900"/>
            <a:chOff x="-273615" y="4816560"/>
            <a:chExt cx="11697540" cy="573900"/>
          </a:xfrm>
        </p:grpSpPr>
        <p:sp>
          <p:nvSpPr>
            <p:cNvPr id="245" name="Google Shape;245;p28"/>
            <p:cNvSpPr/>
            <p:nvPr/>
          </p:nvSpPr>
          <p:spPr>
            <a:xfrm>
              <a:off x="21345" y="5161140"/>
              <a:ext cx="11111580" cy="229320"/>
            </a:xfrm>
            <a:custGeom>
              <a:rect b="b" l="l" r="r" t="t"/>
              <a:pathLst>
                <a:path extrusionOk="0" h="3822" w="185193">
                  <a:moveTo>
                    <a:pt x="1922" y="0"/>
                  </a:moveTo>
                  <a:cubicBezTo>
                    <a:pt x="849" y="0"/>
                    <a:pt x="0" y="849"/>
                    <a:pt x="0" y="1911"/>
                  </a:cubicBezTo>
                  <a:cubicBezTo>
                    <a:pt x="0" y="2972"/>
                    <a:pt x="860" y="3821"/>
                    <a:pt x="1922" y="3821"/>
                  </a:cubicBezTo>
                  <a:lnTo>
                    <a:pt x="183282" y="3821"/>
                  </a:lnTo>
                  <a:cubicBezTo>
                    <a:pt x="184344" y="3821"/>
                    <a:pt x="185193" y="2972"/>
                    <a:pt x="185193" y="1911"/>
                  </a:cubicBezTo>
                  <a:cubicBezTo>
                    <a:pt x="185193" y="860"/>
                    <a:pt x="184344" y="0"/>
                    <a:pt x="183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-114075" y="5038440"/>
              <a:ext cx="11362980" cy="234720"/>
            </a:xfrm>
            <a:custGeom>
              <a:rect b="b" l="l" r="r" t="t"/>
              <a:pathLst>
                <a:path extrusionOk="0" h="3912" w="189383">
                  <a:moveTo>
                    <a:pt x="1956" y="0"/>
                  </a:moveTo>
                  <a:cubicBezTo>
                    <a:pt x="883" y="0"/>
                    <a:pt x="0" y="883"/>
                    <a:pt x="0" y="1956"/>
                  </a:cubicBezTo>
                  <a:cubicBezTo>
                    <a:pt x="0" y="3028"/>
                    <a:pt x="883" y="3911"/>
                    <a:pt x="1956" y="3911"/>
                  </a:cubicBezTo>
                  <a:lnTo>
                    <a:pt x="187428" y="3911"/>
                  </a:lnTo>
                  <a:cubicBezTo>
                    <a:pt x="188500" y="3911"/>
                    <a:pt x="189383" y="3028"/>
                    <a:pt x="189383" y="1956"/>
                  </a:cubicBezTo>
                  <a:cubicBezTo>
                    <a:pt x="189383" y="872"/>
                    <a:pt x="188511" y="0"/>
                    <a:pt x="18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-273615" y="4816560"/>
              <a:ext cx="11697540" cy="326520"/>
            </a:xfrm>
            <a:custGeom>
              <a:rect b="b" l="l" r="r" t="t"/>
              <a:pathLst>
                <a:path extrusionOk="0" h="5442" w="194959">
                  <a:moveTo>
                    <a:pt x="2726" y="0"/>
                  </a:moveTo>
                  <a:cubicBezTo>
                    <a:pt x="1978" y="0"/>
                    <a:pt x="1285" y="302"/>
                    <a:pt x="805" y="793"/>
                  </a:cubicBezTo>
                  <a:cubicBezTo>
                    <a:pt x="313" y="1285"/>
                    <a:pt x="0" y="1967"/>
                    <a:pt x="0" y="2726"/>
                  </a:cubicBezTo>
                  <a:cubicBezTo>
                    <a:pt x="0" y="2916"/>
                    <a:pt x="34" y="3117"/>
                    <a:pt x="78" y="3296"/>
                  </a:cubicBezTo>
                  <a:cubicBezTo>
                    <a:pt x="335" y="4525"/>
                    <a:pt x="1430" y="5441"/>
                    <a:pt x="2737" y="5441"/>
                  </a:cubicBezTo>
                  <a:lnTo>
                    <a:pt x="192232" y="5441"/>
                  </a:lnTo>
                  <a:cubicBezTo>
                    <a:pt x="193550" y="5441"/>
                    <a:pt x="194634" y="4525"/>
                    <a:pt x="194902" y="3296"/>
                  </a:cubicBezTo>
                  <a:cubicBezTo>
                    <a:pt x="194947" y="3106"/>
                    <a:pt x="194958" y="2916"/>
                    <a:pt x="194958" y="2726"/>
                  </a:cubicBezTo>
                  <a:cubicBezTo>
                    <a:pt x="194958" y="1218"/>
                    <a:pt x="193740" y="0"/>
                    <a:pt x="1922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-268935" y="4884900"/>
              <a:ext cx="11689500" cy="258180"/>
            </a:xfrm>
            <a:custGeom>
              <a:rect b="b" l="l" r="r" t="t"/>
              <a:pathLst>
                <a:path extrusionOk="0" h="4303" w="194825">
                  <a:moveTo>
                    <a:pt x="2648" y="1"/>
                  </a:moveTo>
                  <a:cubicBezTo>
                    <a:pt x="1900" y="1"/>
                    <a:pt x="1207" y="314"/>
                    <a:pt x="727" y="794"/>
                  </a:cubicBezTo>
                  <a:cubicBezTo>
                    <a:pt x="369" y="1163"/>
                    <a:pt x="112" y="1643"/>
                    <a:pt x="0" y="2157"/>
                  </a:cubicBezTo>
                  <a:cubicBezTo>
                    <a:pt x="257" y="3386"/>
                    <a:pt x="1352" y="4302"/>
                    <a:pt x="2659" y="4302"/>
                  </a:cubicBezTo>
                  <a:lnTo>
                    <a:pt x="192154" y="4302"/>
                  </a:lnTo>
                  <a:cubicBezTo>
                    <a:pt x="193472" y="4302"/>
                    <a:pt x="194556" y="3386"/>
                    <a:pt x="194824" y="2157"/>
                  </a:cubicBezTo>
                  <a:cubicBezTo>
                    <a:pt x="194556" y="928"/>
                    <a:pt x="193472" y="1"/>
                    <a:pt x="192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28"/>
          <p:cNvSpPr/>
          <p:nvPr/>
        </p:nvSpPr>
        <p:spPr>
          <a:xfrm>
            <a:off x="7566233" y="539995"/>
            <a:ext cx="2401739" cy="708699"/>
          </a:xfrm>
          <a:custGeom>
            <a:rect b="b" l="l" r="r" t="t"/>
            <a:pathLst>
              <a:path extrusionOk="0" h="11822" w="39989">
                <a:moveTo>
                  <a:pt x="34949" y="1"/>
                </a:moveTo>
                <a:lnTo>
                  <a:pt x="30357" y="5833"/>
                </a:lnTo>
                <a:lnTo>
                  <a:pt x="4290" y="5833"/>
                </a:lnTo>
                <a:cubicBezTo>
                  <a:pt x="3397" y="5889"/>
                  <a:pt x="2626" y="6191"/>
                  <a:pt x="2101" y="6939"/>
                </a:cubicBezTo>
                <a:cubicBezTo>
                  <a:pt x="1885" y="6894"/>
                  <a:pt x="1672" y="6873"/>
                  <a:pt x="1460" y="6873"/>
                </a:cubicBezTo>
                <a:cubicBezTo>
                  <a:pt x="1091" y="6873"/>
                  <a:pt x="727" y="6937"/>
                  <a:pt x="358" y="7051"/>
                </a:cubicBezTo>
                <a:cubicBezTo>
                  <a:pt x="134" y="7118"/>
                  <a:pt x="0" y="7364"/>
                  <a:pt x="34" y="7576"/>
                </a:cubicBezTo>
                <a:cubicBezTo>
                  <a:pt x="223" y="8883"/>
                  <a:pt x="1341" y="9867"/>
                  <a:pt x="2704" y="9867"/>
                </a:cubicBezTo>
                <a:lnTo>
                  <a:pt x="14447" y="9867"/>
                </a:lnTo>
                <a:lnTo>
                  <a:pt x="14436" y="11319"/>
                </a:lnTo>
                <a:cubicBezTo>
                  <a:pt x="14436" y="11487"/>
                  <a:pt x="14547" y="11643"/>
                  <a:pt x="14693" y="11688"/>
                </a:cubicBezTo>
                <a:cubicBezTo>
                  <a:pt x="14972" y="11788"/>
                  <a:pt x="15274" y="11822"/>
                  <a:pt x="15564" y="11822"/>
                </a:cubicBezTo>
                <a:lnTo>
                  <a:pt x="20983" y="11822"/>
                </a:lnTo>
                <a:lnTo>
                  <a:pt x="20983" y="11364"/>
                </a:lnTo>
                <a:lnTo>
                  <a:pt x="21609" y="11364"/>
                </a:lnTo>
                <a:lnTo>
                  <a:pt x="21609" y="9855"/>
                </a:lnTo>
                <a:lnTo>
                  <a:pt x="29016" y="9855"/>
                </a:lnTo>
                <a:lnTo>
                  <a:pt x="38972" y="8247"/>
                </a:lnTo>
                <a:cubicBezTo>
                  <a:pt x="39553" y="8157"/>
                  <a:pt x="39988" y="7654"/>
                  <a:pt x="39988" y="7062"/>
                </a:cubicBezTo>
                <a:lnTo>
                  <a:pt x="39988" y="7051"/>
                </a:lnTo>
                <a:cubicBezTo>
                  <a:pt x="39988" y="6381"/>
                  <a:pt x="39441" y="5833"/>
                  <a:pt x="38793" y="5833"/>
                </a:cubicBezTo>
                <a:lnTo>
                  <a:pt x="38268" y="5833"/>
                </a:lnTo>
                <a:lnTo>
                  <a:pt x="39418" y="1"/>
                </a:lnTo>
                <a:close/>
              </a:path>
            </a:pathLst>
          </a:custGeom>
          <a:solidFill>
            <a:srgbClr val="000000">
              <a:alpha val="6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1" name="Google Shape;251;p28"/>
          <p:cNvSpPr txBox="1"/>
          <p:nvPr>
            <p:ph idx="2" type="title"/>
          </p:nvPr>
        </p:nvSpPr>
        <p:spPr>
          <a:xfrm>
            <a:off x="1249400" y="2577914"/>
            <a:ext cx="30579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2" name="Google Shape;252;p28"/>
          <p:cNvSpPr txBox="1"/>
          <p:nvPr>
            <p:ph idx="1" type="subTitle"/>
          </p:nvPr>
        </p:nvSpPr>
        <p:spPr>
          <a:xfrm>
            <a:off x="1249400" y="3055814"/>
            <a:ext cx="3057900" cy="9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53" name="Google Shape;253;p28"/>
          <p:cNvSpPr txBox="1"/>
          <p:nvPr>
            <p:ph idx="3" type="title"/>
          </p:nvPr>
        </p:nvSpPr>
        <p:spPr>
          <a:xfrm>
            <a:off x="4836700" y="2577914"/>
            <a:ext cx="30579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4" name="Google Shape;254;p28"/>
          <p:cNvSpPr txBox="1"/>
          <p:nvPr>
            <p:ph idx="4" type="subTitle"/>
          </p:nvPr>
        </p:nvSpPr>
        <p:spPr>
          <a:xfrm>
            <a:off x="4836700" y="3055814"/>
            <a:ext cx="3057900" cy="9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55" name="Google Shape;255;p28"/>
          <p:cNvSpPr/>
          <p:nvPr/>
        </p:nvSpPr>
        <p:spPr>
          <a:xfrm>
            <a:off x="5439314" y="-71564"/>
            <a:ext cx="1299879" cy="611562"/>
          </a:xfrm>
          <a:custGeom>
            <a:rect b="b" l="l" r="r" t="t"/>
            <a:pathLst>
              <a:path extrusionOk="0" h="10191" w="21643">
                <a:moveTo>
                  <a:pt x="12704" y="1"/>
                </a:moveTo>
                <a:cubicBezTo>
                  <a:pt x="11352" y="1"/>
                  <a:pt x="10179" y="738"/>
                  <a:pt x="9554" y="1844"/>
                </a:cubicBezTo>
                <a:cubicBezTo>
                  <a:pt x="9062" y="1643"/>
                  <a:pt x="8514" y="1532"/>
                  <a:pt x="7956" y="1532"/>
                </a:cubicBezTo>
                <a:cubicBezTo>
                  <a:pt x="7028" y="1532"/>
                  <a:pt x="6157" y="1844"/>
                  <a:pt x="5442" y="2336"/>
                </a:cubicBezTo>
                <a:cubicBezTo>
                  <a:pt x="5017" y="2191"/>
                  <a:pt x="4537" y="2090"/>
                  <a:pt x="4045" y="2090"/>
                </a:cubicBezTo>
                <a:cubicBezTo>
                  <a:pt x="1811" y="2090"/>
                  <a:pt x="1" y="3911"/>
                  <a:pt x="1" y="6146"/>
                </a:cubicBezTo>
                <a:cubicBezTo>
                  <a:pt x="1" y="8381"/>
                  <a:pt x="1811" y="10191"/>
                  <a:pt x="4045" y="10191"/>
                </a:cubicBezTo>
                <a:lnTo>
                  <a:pt x="17453" y="10191"/>
                </a:lnTo>
                <a:cubicBezTo>
                  <a:pt x="19777" y="10191"/>
                  <a:pt x="21643" y="8325"/>
                  <a:pt x="21643" y="6001"/>
                </a:cubicBezTo>
                <a:cubicBezTo>
                  <a:pt x="21643" y="3688"/>
                  <a:pt x="19777" y="1811"/>
                  <a:pt x="17453" y="1811"/>
                </a:cubicBezTo>
                <a:cubicBezTo>
                  <a:pt x="16939" y="1811"/>
                  <a:pt x="16447" y="1911"/>
                  <a:pt x="15989" y="2079"/>
                </a:cubicBezTo>
                <a:cubicBezTo>
                  <a:pt x="15408" y="850"/>
                  <a:pt x="14157" y="1"/>
                  <a:pt x="1270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_2_2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/>
          <p:nvPr/>
        </p:nvSpPr>
        <p:spPr>
          <a:xfrm>
            <a:off x="-943920" y="278760"/>
            <a:ext cx="11031840" cy="4650480"/>
          </a:xfrm>
          <a:custGeom>
            <a:rect b="b" l="l" r="r" t="t"/>
            <a:pathLst>
              <a:path extrusionOk="0" h="77508" w="183864">
                <a:moveTo>
                  <a:pt x="104110" y="0"/>
                </a:moveTo>
                <a:lnTo>
                  <a:pt x="104110" y="26681"/>
                </a:lnTo>
                <a:lnTo>
                  <a:pt x="96501" y="26681"/>
                </a:lnTo>
                <a:lnTo>
                  <a:pt x="96501" y="6938"/>
                </a:lnTo>
                <a:lnTo>
                  <a:pt x="80234" y="6938"/>
                </a:lnTo>
                <a:lnTo>
                  <a:pt x="80234" y="26681"/>
                </a:lnTo>
                <a:lnTo>
                  <a:pt x="75340" y="26681"/>
                </a:lnTo>
                <a:lnTo>
                  <a:pt x="75340" y="9497"/>
                </a:lnTo>
                <a:lnTo>
                  <a:pt x="52022" y="9497"/>
                </a:lnTo>
                <a:lnTo>
                  <a:pt x="52022" y="43016"/>
                </a:lnTo>
                <a:lnTo>
                  <a:pt x="46614" y="43016"/>
                </a:lnTo>
                <a:lnTo>
                  <a:pt x="46614" y="29541"/>
                </a:lnTo>
                <a:lnTo>
                  <a:pt x="38435" y="22111"/>
                </a:lnTo>
                <a:lnTo>
                  <a:pt x="38167" y="12223"/>
                </a:lnTo>
                <a:lnTo>
                  <a:pt x="37899" y="22100"/>
                </a:lnTo>
                <a:lnTo>
                  <a:pt x="29586" y="29541"/>
                </a:lnTo>
                <a:lnTo>
                  <a:pt x="29586" y="43016"/>
                </a:lnTo>
                <a:lnTo>
                  <a:pt x="22346" y="43016"/>
                </a:lnTo>
                <a:lnTo>
                  <a:pt x="22346" y="30379"/>
                </a:lnTo>
                <a:lnTo>
                  <a:pt x="0" y="30379"/>
                </a:lnTo>
                <a:lnTo>
                  <a:pt x="0" y="77507"/>
                </a:lnTo>
                <a:lnTo>
                  <a:pt x="183863" y="77507"/>
                </a:lnTo>
                <a:lnTo>
                  <a:pt x="183863" y="42882"/>
                </a:lnTo>
                <a:lnTo>
                  <a:pt x="183830" y="42882"/>
                </a:lnTo>
                <a:lnTo>
                  <a:pt x="183830" y="17486"/>
                </a:lnTo>
                <a:lnTo>
                  <a:pt x="163931" y="17486"/>
                </a:lnTo>
                <a:lnTo>
                  <a:pt x="163931" y="42882"/>
                </a:lnTo>
                <a:lnTo>
                  <a:pt x="159003" y="42882"/>
                </a:lnTo>
                <a:lnTo>
                  <a:pt x="159003" y="24167"/>
                </a:lnTo>
                <a:lnTo>
                  <a:pt x="133305" y="24167"/>
                </a:lnTo>
                <a:lnTo>
                  <a:pt x="133305" y="0"/>
                </a:lnTo>
                <a:close/>
              </a:path>
            </a:pathLst>
          </a:custGeom>
          <a:solidFill>
            <a:srgbClr val="000000">
              <a:alpha val="6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" name="Google Shape;258;p29"/>
          <p:cNvGrpSpPr/>
          <p:nvPr/>
        </p:nvGrpSpPr>
        <p:grpSpPr>
          <a:xfrm>
            <a:off x="-1276770" y="4816560"/>
            <a:ext cx="11697540" cy="573900"/>
            <a:chOff x="-331200" y="4816560"/>
            <a:chExt cx="11697540" cy="573900"/>
          </a:xfrm>
        </p:grpSpPr>
        <p:sp>
          <p:nvSpPr>
            <p:cNvPr id="259" name="Google Shape;259;p29"/>
            <p:cNvSpPr/>
            <p:nvPr/>
          </p:nvSpPr>
          <p:spPr>
            <a:xfrm>
              <a:off x="-38220" y="5161140"/>
              <a:ext cx="11111580" cy="229320"/>
            </a:xfrm>
            <a:custGeom>
              <a:rect b="b" l="l" r="r" t="t"/>
              <a:pathLst>
                <a:path extrusionOk="0" h="3822" w="185193">
                  <a:moveTo>
                    <a:pt x="1922" y="0"/>
                  </a:moveTo>
                  <a:cubicBezTo>
                    <a:pt x="849" y="0"/>
                    <a:pt x="0" y="849"/>
                    <a:pt x="0" y="1911"/>
                  </a:cubicBezTo>
                  <a:cubicBezTo>
                    <a:pt x="0" y="2972"/>
                    <a:pt x="860" y="3821"/>
                    <a:pt x="1922" y="3821"/>
                  </a:cubicBezTo>
                  <a:lnTo>
                    <a:pt x="183282" y="3821"/>
                  </a:lnTo>
                  <a:cubicBezTo>
                    <a:pt x="184344" y="3821"/>
                    <a:pt x="185193" y="2972"/>
                    <a:pt x="185193" y="1911"/>
                  </a:cubicBezTo>
                  <a:cubicBezTo>
                    <a:pt x="185193" y="860"/>
                    <a:pt x="184344" y="0"/>
                    <a:pt x="183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-163920" y="5038440"/>
              <a:ext cx="11362980" cy="234720"/>
            </a:xfrm>
            <a:custGeom>
              <a:rect b="b" l="l" r="r" t="t"/>
              <a:pathLst>
                <a:path extrusionOk="0" h="3912" w="189383">
                  <a:moveTo>
                    <a:pt x="1956" y="0"/>
                  </a:moveTo>
                  <a:cubicBezTo>
                    <a:pt x="883" y="0"/>
                    <a:pt x="0" y="883"/>
                    <a:pt x="0" y="1956"/>
                  </a:cubicBezTo>
                  <a:cubicBezTo>
                    <a:pt x="0" y="3028"/>
                    <a:pt x="883" y="3911"/>
                    <a:pt x="1956" y="3911"/>
                  </a:cubicBezTo>
                  <a:lnTo>
                    <a:pt x="187428" y="3911"/>
                  </a:lnTo>
                  <a:cubicBezTo>
                    <a:pt x="188500" y="3911"/>
                    <a:pt x="189383" y="3028"/>
                    <a:pt x="189383" y="1956"/>
                  </a:cubicBezTo>
                  <a:cubicBezTo>
                    <a:pt x="189383" y="872"/>
                    <a:pt x="188511" y="0"/>
                    <a:pt x="18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-331200" y="4816560"/>
              <a:ext cx="11697540" cy="326520"/>
            </a:xfrm>
            <a:custGeom>
              <a:rect b="b" l="l" r="r" t="t"/>
              <a:pathLst>
                <a:path extrusionOk="0" h="5442" w="194959">
                  <a:moveTo>
                    <a:pt x="2726" y="0"/>
                  </a:moveTo>
                  <a:cubicBezTo>
                    <a:pt x="1978" y="0"/>
                    <a:pt x="1285" y="302"/>
                    <a:pt x="805" y="793"/>
                  </a:cubicBezTo>
                  <a:cubicBezTo>
                    <a:pt x="313" y="1285"/>
                    <a:pt x="0" y="1967"/>
                    <a:pt x="0" y="2726"/>
                  </a:cubicBezTo>
                  <a:cubicBezTo>
                    <a:pt x="0" y="2916"/>
                    <a:pt x="34" y="3117"/>
                    <a:pt x="78" y="3296"/>
                  </a:cubicBezTo>
                  <a:cubicBezTo>
                    <a:pt x="335" y="4525"/>
                    <a:pt x="1430" y="5441"/>
                    <a:pt x="2737" y="5441"/>
                  </a:cubicBezTo>
                  <a:lnTo>
                    <a:pt x="192232" y="5441"/>
                  </a:lnTo>
                  <a:cubicBezTo>
                    <a:pt x="193550" y="5441"/>
                    <a:pt x="194634" y="4525"/>
                    <a:pt x="194902" y="3296"/>
                  </a:cubicBezTo>
                  <a:cubicBezTo>
                    <a:pt x="194947" y="3106"/>
                    <a:pt x="194958" y="2916"/>
                    <a:pt x="194958" y="2726"/>
                  </a:cubicBezTo>
                  <a:cubicBezTo>
                    <a:pt x="194958" y="1218"/>
                    <a:pt x="193740" y="0"/>
                    <a:pt x="1922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-327180" y="4884900"/>
              <a:ext cx="11689500" cy="258180"/>
            </a:xfrm>
            <a:custGeom>
              <a:rect b="b" l="l" r="r" t="t"/>
              <a:pathLst>
                <a:path extrusionOk="0" h="4303" w="194825">
                  <a:moveTo>
                    <a:pt x="2648" y="1"/>
                  </a:moveTo>
                  <a:cubicBezTo>
                    <a:pt x="1900" y="1"/>
                    <a:pt x="1207" y="314"/>
                    <a:pt x="727" y="794"/>
                  </a:cubicBezTo>
                  <a:cubicBezTo>
                    <a:pt x="369" y="1163"/>
                    <a:pt x="112" y="1643"/>
                    <a:pt x="0" y="2157"/>
                  </a:cubicBezTo>
                  <a:cubicBezTo>
                    <a:pt x="257" y="3386"/>
                    <a:pt x="1352" y="4302"/>
                    <a:pt x="2659" y="4302"/>
                  </a:cubicBezTo>
                  <a:lnTo>
                    <a:pt x="192154" y="4302"/>
                  </a:lnTo>
                  <a:cubicBezTo>
                    <a:pt x="193472" y="4302"/>
                    <a:pt x="194556" y="3386"/>
                    <a:pt x="194824" y="2157"/>
                  </a:cubicBezTo>
                  <a:cubicBezTo>
                    <a:pt x="194556" y="928"/>
                    <a:pt x="193472" y="1"/>
                    <a:pt x="192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3" name="Google Shape;263;p29"/>
          <p:cNvSpPr txBox="1"/>
          <p:nvPr>
            <p:ph type="title"/>
          </p:nvPr>
        </p:nvSpPr>
        <p:spPr>
          <a:xfrm>
            <a:off x="720000" y="2680921"/>
            <a:ext cx="234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4" name="Google Shape;264;p29"/>
          <p:cNvSpPr txBox="1"/>
          <p:nvPr>
            <p:ph idx="1" type="subTitle"/>
          </p:nvPr>
        </p:nvSpPr>
        <p:spPr>
          <a:xfrm>
            <a:off x="720000" y="3160896"/>
            <a:ext cx="23400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65" name="Google Shape;265;p29"/>
          <p:cNvSpPr txBox="1"/>
          <p:nvPr>
            <p:ph idx="2" type="title"/>
          </p:nvPr>
        </p:nvSpPr>
        <p:spPr>
          <a:xfrm>
            <a:off x="6084000" y="2680921"/>
            <a:ext cx="234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6" name="Google Shape;266;p29"/>
          <p:cNvSpPr txBox="1"/>
          <p:nvPr>
            <p:ph idx="3" type="subTitle"/>
          </p:nvPr>
        </p:nvSpPr>
        <p:spPr>
          <a:xfrm>
            <a:off x="6084000" y="3160896"/>
            <a:ext cx="23400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67" name="Google Shape;267;p29"/>
          <p:cNvSpPr txBox="1"/>
          <p:nvPr>
            <p:ph idx="4" type="title"/>
          </p:nvPr>
        </p:nvSpPr>
        <p:spPr>
          <a:xfrm>
            <a:off x="3402000" y="2680921"/>
            <a:ext cx="234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8" name="Google Shape;268;p29"/>
          <p:cNvSpPr txBox="1"/>
          <p:nvPr>
            <p:ph idx="5" type="subTitle"/>
          </p:nvPr>
        </p:nvSpPr>
        <p:spPr>
          <a:xfrm>
            <a:off x="3402000" y="3160904"/>
            <a:ext cx="23400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69" name="Google Shape;269;p29"/>
          <p:cNvSpPr txBox="1"/>
          <p:nvPr>
            <p:ph idx="6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0" name="Google Shape;270;p29"/>
          <p:cNvSpPr/>
          <p:nvPr/>
        </p:nvSpPr>
        <p:spPr>
          <a:xfrm>
            <a:off x="2321989" y="-71564"/>
            <a:ext cx="1299879" cy="611562"/>
          </a:xfrm>
          <a:custGeom>
            <a:rect b="b" l="l" r="r" t="t"/>
            <a:pathLst>
              <a:path extrusionOk="0" h="10191" w="21643">
                <a:moveTo>
                  <a:pt x="12704" y="1"/>
                </a:moveTo>
                <a:cubicBezTo>
                  <a:pt x="11352" y="1"/>
                  <a:pt x="10179" y="738"/>
                  <a:pt x="9554" y="1844"/>
                </a:cubicBezTo>
                <a:cubicBezTo>
                  <a:pt x="9062" y="1643"/>
                  <a:pt x="8514" y="1532"/>
                  <a:pt x="7956" y="1532"/>
                </a:cubicBezTo>
                <a:cubicBezTo>
                  <a:pt x="7028" y="1532"/>
                  <a:pt x="6157" y="1844"/>
                  <a:pt x="5442" y="2336"/>
                </a:cubicBezTo>
                <a:cubicBezTo>
                  <a:pt x="5017" y="2191"/>
                  <a:pt x="4537" y="2090"/>
                  <a:pt x="4045" y="2090"/>
                </a:cubicBezTo>
                <a:cubicBezTo>
                  <a:pt x="1811" y="2090"/>
                  <a:pt x="1" y="3911"/>
                  <a:pt x="1" y="6146"/>
                </a:cubicBezTo>
                <a:cubicBezTo>
                  <a:pt x="1" y="8381"/>
                  <a:pt x="1811" y="10191"/>
                  <a:pt x="4045" y="10191"/>
                </a:cubicBezTo>
                <a:lnTo>
                  <a:pt x="17453" y="10191"/>
                </a:lnTo>
                <a:cubicBezTo>
                  <a:pt x="19777" y="10191"/>
                  <a:pt x="21643" y="8325"/>
                  <a:pt x="21643" y="6001"/>
                </a:cubicBezTo>
                <a:cubicBezTo>
                  <a:pt x="21643" y="3688"/>
                  <a:pt x="19777" y="1811"/>
                  <a:pt x="17453" y="1811"/>
                </a:cubicBezTo>
                <a:cubicBezTo>
                  <a:pt x="16939" y="1811"/>
                  <a:pt x="16447" y="1911"/>
                  <a:pt x="15989" y="2079"/>
                </a:cubicBezTo>
                <a:cubicBezTo>
                  <a:pt x="15408" y="850"/>
                  <a:pt x="14157" y="1"/>
                  <a:pt x="1270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_2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/>
          <p:nvPr/>
        </p:nvSpPr>
        <p:spPr>
          <a:xfrm>
            <a:off x="1650" y="278760"/>
            <a:ext cx="11031840" cy="4650480"/>
          </a:xfrm>
          <a:custGeom>
            <a:rect b="b" l="l" r="r" t="t"/>
            <a:pathLst>
              <a:path extrusionOk="0" h="77508" w="183864">
                <a:moveTo>
                  <a:pt x="104110" y="0"/>
                </a:moveTo>
                <a:lnTo>
                  <a:pt x="104110" y="26681"/>
                </a:lnTo>
                <a:lnTo>
                  <a:pt x="96501" y="26681"/>
                </a:lnTo>
                <a:lnTo>
                  <a:pt x="96501" y="6938"/>
                </a:lnTo>
                <a:lnTo>
                  <a:pt x="80234" y="6938"/>
                </a:lnTo>
                <a:lnTo>
                  <a:pt x="80234" y="26681"/>
                </a:lnTo>
                <a:lnTo>
                  <a:pt x="75340" y="26681"/>
                </a:lnTo>
                <a:lnTo>
                  <a:pt x="75340" y="9497"/>
                </a:lnTo>
                <a:lnTo>
                  <a:pt x="52022" y="9497"/>
                </a:lnTo>
                <a:lnTo>
                  <a:pt x="52022" y="43016"/>
                </a:lnTo>
                <a:lnTo>
                  <a:pt x="46614" y="43016"/>
                </a:lnTo>
                <a:lnTo>
                  <a:pt x="46614" y="29541"/>
                </a:lnTo>
                <a:lnTo>
                  <a:pt x="38435" y="22111"/>
                </a:lnTo>
                <a:lnTo>
                  <a:pt x="38167" y="12223"/>
                </a:lnTo>
                <a:lnTo>
                  <a:pt x="37899" y="22100"/>
                </a:lnTo>
                <a:lnTo>
                  <a:pt x="29586" y="29541"/>
                </a:lnTo>
                <a:lnTo>
                  <a:pt x="29586" y="43016"/>
                </a:lnTo>
                <a:lnTo>
                  <a:pt x="22346" y="43016"/>
                </a:lnTo>
                <a:lnTo>
                  <a:pt x="22346" y="30379"/>
                </a:lnTo>
                <a:lnTo>
                  <a:pt x="0" y="30379"/>
                </a:lnTo>
                <a:lnTo>
                  <a:pt x="0" y="77507"/>
                </a:lnTo>
                <a:lnTo>
                  <a:pt x="183863" y="77507"/>
                </a:lnTo>
                <a:lnTo>
                  <a:pt x="183863" y="42882"/>
                </a:lnTo>
                <a:lnTo>
                  <a:pt x="183830" y="42882"/>
                </a:lnTo>
                <a:lnTo>
                  <a:pt x="183830" y="17486"/>
                </a:lnTo>
                <a:lnTo>
                  <a:pt x="163931" y="17486"/>
                </a:lnTo>
                <a:lnTo>
                  <a:pt x="163931" y="42882"/>
                </a:lnTo>
                <a:lnTo>
                  <a:pt x="159003" y="42882"/>
                </a:lnTo>
                <a:lnTo>
                  <a:pt x="159003" y="24167"/>
                </a:lnTo>
                <a:lnTo>
                  <a:pt x="133305" y="24167"/>
                </a:lnTo>
                <a:lnTo>
                  <a:pt x="133305" y="0"/>
                </a:lnTo>
                <a:close/>
              </a:path>
            </a:pathLst>
          </a:custGeom>
          <a:solidFill>
            <a:srgbClr val="000000">
              <a:alpha val="6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3" name="Google Shape;273;p30"/>
          <p:cNvGrpSpPr/>
          <p:nvPr/>
        </p:nvGrpSpPr>
        <p:grpSpPr>
          <a:xfrm>
            <a:off x="-331200" y="4816560"/>
            <a:ext cx="11697540" cy="573900"/>
            <a:chOff x="-331200" y="4816560"/>
            <a:chExt cx="11697540" cy="573900"/>
          </a:xfrm>
        </p:grpSpPr>
        <p:sp>
          <p:nvSpPr>
            <p:cNvPr id="274" name="Google Shape;274;p30"/>
            <p:cNvSpPr/>
            <p:nvPr/>
          </p:nvSpPr>
          <p:spPr>
            <a:xfrm>
              <a:off x="-38220" y="5161140"/>
              <a:ext cx="11111580" cy="229320"/>
            </a:xfrm>
            <a:custGeom>
              <a:rect b="b" l="l" r="r" t="t"/>
              <a:pathLst>
                <a:path extrusionOk="0" h="3822" w="185193">
                  <a:moveTo>
                    <a:pt x="1922" y="0"/>
                  </a:moveTo>
                  <a:cubicBezTo>
                    <a:pt x="849" y="0"/>
                    <a:pt x="0" y="849"/>
                    <a:pt x="0" y="1911"/>
                  </a:cubicBezTo>
                  <a:cubicBezTo>
                    <a:pt x="0" y="2972"/>
                    <a:pt x="860" y="3821"/>
                    <a:pt x="1922" y="3821"/>
                  </a:cubicBezTo>
                  <a:lnTo>
                    <a:pt x="183282" y="3821"/>
                  </a:lnTo>
                  <a:cubicBezTo>
                    <a:pt x="184344" y="3821"/>
                    <a:pt x="185193" y="2972"/>
                    <a:pt x="185193" y="1911"/>
                  </a:cubicBezTo>
                  <a:cubicBezTo>
                    <a:pt x="185193" y="860"/>
                    <a:pt x="184344" y="0"/>
                    <a:pt x="183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-163920" y="5038440"/>
              <a:ext cx="11362980" cy="234720"/>
            </a:xfrm>
            <a:custGeom>
              <a:rect b="b" l="l" r="r" t="t"/>
              <a:pathLst>
                <a:path extrusionOk="0" h="3912" w="189383">
                  <a:moveTo>
                    <a:pt x="1956" y="0"/>
                  </a:moveTo>
                  <a:cubicBezTo>
                    <a:pt x="883" y="0"/>
                    <a:pt x="0" y="883"/>
                    <a:pt x="0" y="1956"/>
                  </a:cubicBezTo>
                  <a:cubicBezTo>
                    <a:pt x="0" y="3028"/>
                    <a:pt x="883" y="3911"/>
                    <a:pt x="1956" y="3911"/>
                  </a:cubicBezTo>
                  <a:lnTo>
                    <a:pt x="187428" y="3911"/>
                  </a:lnTo>
                  <a:cubicBezTo>
                    <a:pt x="188500" y="3911"/>
                    <a:pt x="189383" y="3028"/>
                    <a:pt x="189383" y="1956"/>
                  </a:cubicBezTo>
                  <a:cubicBezTo>
                    <a:pt x="189383" y="872"/>
                    <a:pt x="188511" y="0"/>
                    <a:pt x="18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-331200" y="4816560"/>
              <a:ext cx="11697540" cy="326520"/>
            </a:xfrm>
            <a:custGeom>
              <a:rect b="b" l="l" r="r" t="t"/>
              <a:pathLst>
                <a:path extrusionOk="0" h="5442" w="194959">
                  <a:moveTo>
                    <a:pt x="2726" y="0"/>
                  </a:moveTo>
                  <a:cubicBezTo>
                    <a:pt x="1978" y="0"/>
                    <a:pt x="1285" y="302"/>
                    <a:pt x="805" y="793"/>
                  </a:cubicBezTo>
                  <a:cubicBezTo>
                    <a:pt x="313" y="1285"/>
                    <a:pt x="0" y="1967"/>
                    <a:pt x="0" y="2726"/>
                  </a:cubicBezTo>
                  <a:cubicBezTo>
                    <a:pt x="0" y="2916"/>
                    <a:pt x="34" y="3117"/>
                    <a:pt x="78" y="3296"/>
                  </a:cubicBezTo>
                  <a:cubicBezTo>
                    <a:pt x="335" y="4525"/>
                    <a:pt x="1430" y="5441"/>
                    <a:pt x="2737" y="5441"/>
                  </a:cubicBezTo>
                  <a:lnTo>
                    <a:pt x="192232" y="5441"/>
                  </a:lnTo>
                  <a:cubicBezTo>
                    <a:pt x="193550" y="5441"/>
                    <a:pt x="194634" y="4525"/>
                    <a:pt x="194902" y="3296"/>
                  </a:cubicBezTo>
                  <a:cubicBezTo>
                    <a:pt x="194947" y="3106"/>
                    <a:pt x="194958" y="2916"/>
                    <a:pt x="194958" y="2726"/>
                  </a:cubicBezTo>
                  <a:cubicBezTo>
                    <a:pt x="194958" y="1218"/>
                    <a:pt x="193740" y="0"/>
                    <a:pt x="1922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-327180" y="4884900"/>
              <a:ext cx="11689500" cy="258180"/>
            </a:xfrm>
            <a:custGeom>
              <a:rect b="b" l="l" r="r" t="t"/>
              <a:pathLst>
                <a:path extrusionOk="0" h="4303" w="194825">
                  <a:moveTo>
                    <a:pt x="2648" y="1"/>
                  </a:moveTo>
                  <a:cubicBezTo>
                    <a:pt x="1900" y="1"/>
                    <a:pt x="1207" y="314"/>
                    <a:pt x="727" y="794"/>
                  </a:cubicBezTo>
                  <a:cubicBezTo>
                    <a:pt x="369" y="1163"/>
                    <a:pt x="112" y="1643"/>
                    <a:pt x="0" y="2157"/>
                  </a:cubicBezTo>
                  <a:cubicBezTo>
                    <a:pt x="257" y="3386"/>
                    <a:pt x="1352" y="4302"/>
                    <a:pt x="2659" y="4302"/>
                  </a:cubicBezTo>
                  <a:lnTo>
                    <a:pt x="192154" y="4302"/>
                  </a:lnTo>
                  <a:cubicBezTo>
                    <a:pt x="193472" y="4302"/>
                    <a:pt x="194556" y="3386"/>
                    <a:pt x="194824" y="2157"/>
                  </a:cubicBezTo>
                  <a:cubicBezTo>
                    <a:pt x="194556" y="928"/>
                    <a:pt x="193472" y="1"/>
                    <a:pt x="192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" name="Google Shape;278;p30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9" name="Google Shape;279;p30"/>
          <p:cNvSpPr txBox="1"/>
          <p:nvPr>
            <p:ph idx="1" type="body"/>
          </p:nvPr>
        </p:nvSpPr>
        <p:spPr>
          <a:xfrm>
            <a:off x="720000" y="1216800"/>
            <a:ext cx="38520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0" name="Google Shape;280;p30"/>
          <p:cNvSpPr/>
          <p:nvPr/>
        </p:nvSpPr>
        <p:spPr>
          <a:xfrm>
            <a:off x="8424005" y="2065955"/>
            <a:ext cx="1384443" cy="729602"/>
          </a:xfrm>
          <a:custGeom>
            <a:rect b="b" l="l" r="r" t="t"/>
            <a:pathLst>
              <a:path extrusionOk="0" h="12158" w="23051">
                <a:moveTo>
                  <a:pt x="10481" y="1"/>
                </a:moveTo>
                <a:cubicBezTo>
                  <a:pt x="8090" y="1"/>
                  <a:pt x="6023" y="1386"/>
                  <a:pt x="5028" y="3409"/>
                </a:cubicBezTo>
                <a:cubicBezTo>
                  <a:pt x="4827" y="3375"/>
                  <a:pt x="4615" y="3353"/>
                  <a:pt x="4403" y="3353"/>
                </a:cubicBezTo>
                <a:cubicBezTo>
                  <a:pt x="1978" y="3353"/>
                  <a:pt x="0" y="5319"/>
                  <a:pt x="0" y="7755"/>
                </a:cubicBezTo>
                <a:cubicBezTo>
                  <a:pt x="0" y="10180"/>
                  <a:pt x="1978" y="12157"/>
                  <a:pt x="4403" y="12157"/>
                </a:cubicBezTo>
                <a:lnTo>
                  <a:pt x="17397" y="12157"/>
                </a:lnTo>
                <a:cubicBezTo>
                  <a:pt x="20525" y="12157"/>
                  <a:pt x="23050" y="9621"/>
                  <a:pt x="23050" y="6492"/>
                </a:cubicBezTo>
                <a:cubicBezTo>
                  <a:pt x="23050" y="3364"/>
                  <a:pt x="20525" y="839"/>
                  <a:pt x="17397" y="839"/>
                </a:cubicBezTo>
                <a:cubicBezTo>
                  <a:pt x="16358" y="839"/>
                  <a:pt x="15408" y="1118"/>
                  <a:pt x="14570" y="1599"/>
                </a:cubicBezTo>
                <a:cubicBezTo>
                  <a:pt x="13497" y="604"/>
                  <a:pt x="12056" y="1"/>
                  <a:pt x="1048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0"/>
          <p:cNvSpPr/>
          <p:nvPr/>
        </p:nvSpPr>
        <p:spPr>
          <a:xfrm>
            <a:off x="-664447" y="682867"/>
            <a:ext cx="1384443" cy="729542"/>
          </a:xfrm>
          <a:custGeom>
            <a:rect b="b" l="l" r="r" t="t"/>
            <a:pathLst>
              <a:path extrusionOk="0" h="12157" w="23051">
                <a:moveTo>
                  <a:pt x="12570" y="0"/>
                </a:moveTo>
                <a:cubicBezTo>
                  <a:pt x="10994" y="0"/>
                  <a:pt x="9553" y="603"/>
                  <a:pt x="8480" y="1598"/>
                </a:cubicBezTo>
                <a:cubicBezTo>
                  <a:pt x="7643" y="1117"/>
                  <a:pt x="6693" y="838"/>
                  <a:pt x="5665" y="838"/>
                </a:cubicBezTo>
                <a:cubicBezTo>
                  <a:pt x="2548" y="838"/>
                  <a:pt x="0" y="3374"/>
                  <a:pt x="0" y="6503"/>
                </a:cubicBezTo>
                <a:cubicBezTo>
                  <a:pt x="0" y="9631"/>
                  <a:pt x="2536" y="12156"/>
                  <a:pt x="5665" y="12156"/>
                </a:cubicBezTo>
                <a:lnTo>
                  <a:pt x="18648" y="12156"/>
                </a:lnTo>
                <a:cubicBezTo>
                  <a:pt x="21084" y="12156"/>
                  <a:pt x="23050" y="10190"/>
                  <a:pt x="23050" y="7754"/>
                </a:cubicBezTo>
                <a:cubicBezTo>
                  <a:pt x="23050" y="5330"/>
                  <a:pt x="21084" y="3352"/>
                  <a:pt x="18648" y="3352"/>
                </a:cubicBezTo>
                <a:cubicBezTo>
                  <a:pt x="18436" y="3352"/>
                  <a:pt x="18235" y="3385"/>
                  <a:pt x="18022" y="3408"/>
                </a:cubicBezTo>
                <a:cubicBezTo>
                  <a:pt x="17028" y="1386"/>
                  <a:pt x="14961" y="0"/>
                  <a:pt x="1257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0"/>
          <p:cNvSpPr/>
          <p:nvPr/>
        </p:nvSpPr>
        <p:spPr>
          <a:xfrm>
            <a:off x="5210714" y="-71564"/>
            <a:ext cx="1299879" cy="611562"/>
          </a:xfrm>
          <a:custGeom>
            <a:rect b="b" l="l" r="r" t="t"/>
            <a:pathLst>
              <a:path extrusionOk="0" h="10191" w="21643">
                <a:moveTo>
                  <a:pt x="12704" y="1"/>
                </a:moveTo>
                <a:cubicBezTo>
                  <a:pt x="11352" y="1"/>
                  <a:pt x="10179" y="738"/>
                  <a:pt x="9554" y="1844"/>
                </a:cubicBezTo>
                <a:cubicBezTo>
                  <a:pt x="9062" y="1643"/>
                  <a:pt x="8514" y="1532"/>
                  <a:pt x="7956" y="1532"/>
                </a:cubicBezTo>
                <a:cubicBezTo>
                  <a:pt x="7028" y="1532"/>
                  <a:pt x="6157" y="1844"/>
                  <a:pt x="5442" y="2336"/>
                </a:cubicBezTo>
                <a:cubicBezTo>
                  <a:pt x="5017" y="2191"/>
                  <a:pt x="4537" y="2090"/>
                  <a:pt x="4045" y="2090"/>
                </a:cubicBezTo>
                <a:cubicBezTo>
                  <a:pt x="1811" y="2090"/>
                  <a:pt x="1" y="3911"/>
                  <a:pt x="1" y="6146"/>
                </a:cubicBezTo>
                <a:cubicBezTo>
                  <a:pt x="1" y="8381"/>
                  <a:pt x="1811" y="10191"/>
                  <a:pt x="4045" y="10191"/>
                </a:cubicBezTo>
                <a:lnTo>
                  <a:pt x="17453" y="10191"/>
                </a:lnTo>
                <a:cubicBezTo>
                  <a:pt x="19777" y="10191"/>
                  <a:pt x="21643" y="8325"/>
                  <a:pt x="21643" y="6001"/>
                </a:cubicBezTo>
                <a:cubicBezTo>
                  <a:pt x="21643" y="3688"/>
                  <a:pt x="19777" y="1811"/>
                  <a:pt x="17453" y="1811"/>
                </a:cubicBezTo>
                <a:cubicBezTo>
                  <a:pt x="16939" y="1811"/>
                  <a:pt x="16447" y="1911"/>
                  <a:pt x="15989" y="2079"/>
                </a:cubicBezTo>
                <a:cubicBezTo>
                  <a:pt x="15408" y="850"/>
                  <a:pt x="14157" y="1"/>
                  <a:pt x="1270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/>
          <p:nvPr/>
        </p:nvSpPr>
        <p:spPr>
          <a:xfrm>
            <a:off x="3922052" y="234223"/>
            <a:ext cx="1299879" cy="611562"/>
          </a:xfrm>
          <a:custGeom>
            <a:rect b="b" l="l" r="r" t="t"/>
            <a:pathLst>
              <a:path extrusionOk="0" h="10191" w="21643">
                <a:moveTo>
                  <a:pt x="12704" y="1"/>
                </a:moveTo>
                <a:cubicBezTo>
                  <a:pt x="11352" y="1"/>
                  <a:pt x="10179" y="738"/>
                  <a:pt x="9554" y="1844"/>
                </a:cubicBezTo>
                <a:cubicBezTo>
                  <a:pt x="9062" y="1643"/>
                  <a:pt x="8514" y="1532"/>
                  <a:pt x="7956" y="1532"/>
                </a:cubicBezTo>
                <a:cubicBezTo>
                  <a:pt x="7028" y="1532"/>
                  <a:pt x="6157" y="1844"/>
                  <a:pt x="5442" y="2336"/>
                </a:cubicBezTo>
                <a:cubicBezTo>
                  <a:pt x="5017" y="2191"/>
                  <a:pt x="4537" y="2090"/>
                  <a:pt x="4045" y="2090"/>
                </a:cubicBezTo>
                <a:cubicBezTo>
                  <a:pt x="1811" y="2090"/>
                  <a:pt x="1" y="3911"/>
                  <a:pt x="1" y="6146"/>
                </a:cubicBezTo>
                <a:cubicBezTo>
                  <a:pt x="1" y="8381"/>
                  <a:pt x="1811" y="10191"/>
                  <a:pt x="4045" y="10191"/>
                </a:cubicBezTo>
                <a:lnTo>
                  <a:pt x="17453" y="10191"/>
                </a:lnTo>
                <a:cubicBezTo>
                  <a:pt x="19777" y="10191"/>
                  <a:pt x="21643" y="8325"/>
                  <a:pt x="21643" y="6001"/>
                </a:cubicBezTo>
                <a:cubicBezTo>
                  <a:pt x="21643" y="3688"/>
                  <a:pt x="19777" y="1811"/>
                  <a:pt x="17453" y="1811"/>
                </a:cubicBezTo>
                <a:cubicBezTo>
                  <a:pt x="16939" y="1811"/>
                  <a:pt x="16447" y="1911"/>
                  <a:pt x="15989" y="2079"/>
                </a:cubicBezTo>
                <a:cubicBezTo>
                  <a:pt x="15408" y="850"/>
                  <a:pt x="14157" y="1"/>
                  <a:pt x="1270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1"/>
          <p:cNvSpPr/>
          <p:nvPr/>
        </p:nvSpPr>
        <p:spPr>
          <a:xfrm>
            <a:off x="1105765" y="4814520"/>
            <a:ext cx="897343" cy="146852"/>
          </a:xfrm>
          <a:custGeom>
            <a:rect b="b" l="l" r="r" t="t"/>
            <a:pathLst>
              <a:path extrusionOk="0" h="3130" w="19174">
                <a:moveTo>
                  <a:pt x="3911" y="1"/>
                </a:moveTo>
                <a:cubicBezTo>
                  <a:pt x="3609" y="1"/>
                  <a:pt x="3375" y="246"/>
                  <a:pt x="3375" y="537"/>
                </a:cubicBezTo>
                <a:cubicBezTo>
                  <a:pt x="3375" y="749"/>
                  <a:pt x="3498" y="928"/>
                  <a:pt x="3688" y="1006"/>
                </a:cubicBezTo>
                <a:lnTo>
                  <a:pt x="526" y="1006"/>
                </a:lnTo>
                <a:cubicBezTo>
                  <a:pt x="235" y="1006"/>
                  <a:pt x="1" y="1252"/>
                  <a:pt x="1" y="1543"/>
                </a:cubicBezTo>
                <a:cubicBezTo>
                  <a:pt x="1" y="1833"/>
                  <a:pt x="235" y="2068"/>
                  <a:pt x="526" y="2068"/>
                </a:cubicBezTo>
                <a:lnTo>
                  <a:pt x="2514" y="2068"/>
                </a:lnTo>
                <a:cubicBezTo>
                  <a:pt x="2291" y="2135"/>
                  <a:pt x="2135" y="2347"/>
                  <a:pt x="2135" y="2582"/>
                </a:cubicBezTo>
                <a:cubicBezTo>
                  <a:pt x="2135" y="2883"/>
                  <a:pt x="2369" y="3129"/>
                  <a:pt x="2682" y="3129"/>
                </a:cubicBezTo>
                <a:lnTo>
                  <a:pt x="11229" y="3129"/>
                </a:lnTo>
                <a:cubicBezTo>
                  <a:pt x="11520" y="3129"/>
                  <a:pt x="11766" y="2895"/>
                  <a:pt x="11766" y="2582"/>
                </a:cubicBezTo>
                <a:cubicBezTo>
                  <a:pt x="11766" y="2347"/>
                  <a:pt x="11620" y="2135"/>
                  <a:pt x="11397" y="2068"/>
                </a:cubicBezTo>
                <a:lnTo>
                  <a:pt x="15263" y="2068"/>
                </a:lnTo>
                <a:cubicBezTo>
                  <a:pt x="15553" y="2068"/>
                  <a:pt x="15788" y="1833"/>
                  <a:pt x="15788" y="1543"/>
                </a:cubicBezTo>
                <a:cubicBezTo>
                  <a:pt x="15788" y="1330"/>
                  <a:pt x="15665" y="1152"/>
                  <a:pt x="15486" y="1062"/>
                </a:cubicBezTo>
                <a:lnTo>
                  <a:pt x="18637" y="1062"/>
                </a:lnTo>
                <a:cubicBezTo>
                  <a:pt x="18939" y="1062"/>
                  <a:pt x="19173" y="827"/>
                  <a:pt x="19173" y="537"/>
                </a:cubicBezTo>
                <a:cubicBezTo>
                  <a:pt x="19162" y="235"/>
                  <a:pt x="18939" y="1"/>
                  <a:pt x="186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31"/>
          <p:cNvGrpSpPr/>
          <p:nvPr/>
        </p:nvGrpSpPr>
        <p:grpSpPr>
          <a:xfrm>
            <a:off x="1711263" y="4508887"/>
            <a:ext cx="213408" cy="316663"/>
            <a:chOff x="8873575" y="4119500"/>
            <a:chExt cx="228000" cy="337450"/>
          </a:xfrm>
        </p:grpSpPr>
        <p:sp>
          <p:nvSpPr>
            <p:cNvPr id="290" name="Google Shape;290;p31"/>
            <p:cNvSpPr/>
            <p:nvPr/>
          </p:nvSpPr>
          <p:spPr>
            <a:xfrm>
              <a:off x="8873575" y="4449100"/>
              <a:ext cx="228000" cy="7850"/>
            </a:xfrm>
            <a:custGeom>
              <a:rect b="b" l="l" r="r" t="t"/>
              <a:pathLst>
                <a:path extrusionOk="0" h="157" w="4560">
                  <a:moveTo>
                    <a:pt x="1" y="0"/>
                  </a:moveTo>
                  <a:lnTo>
                    <a:pt x="1" y="79"/>
                  </a:lnTo>
                  <a:cubicBezTo>
                    <a:pt x="1" y="123"/>
                    <a:pt x="1029" y="157"/>
                    <a:pt x="2280" y="157"/>
                  </a:cubicBezTo>
                  <a:cubicBezTo>
                    <a:pt x="3543" y="157"/>
                    <a:pt x="4560" y="123"/>
                    <a:pt x="4560" y="79"/>
                  </a:cubicBezTo>
                  <a:lnTo>
                    <a:pt x="45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8873575" y="4445750"/>
              <a:ext cx="228000" cy="6750"/>
            </a:xfrm>
            <a:custGeom>
              <a:rect b="b" l="l" r="r" t="t"/>
              <a:pathLst>
                <a:path extrusionOk="0" h="135" w="4560">
                  <a:moveTo>
                    <a:pt x="2280" y="0"/>
                  </a:moveTo>
                  <a:cubicBezTo>
                    <a:pt x="1018" y="0"/>
                    <a:pt x="1" y="23"/>
                    <a:pt x="1" y="67"/>
                  </a:cubicBezTo>
                  <a:cubicBezTo>
                    <a:pt x="1" y="101"/>
                    <a:pt x="1018" y="134"/>
                    <a:pt x="2280" y="134"/>
                  </a:cubicBezTo>
                  <a:cubicBezTo>
                    <a:pt x="3543" y="134"/>
                    <a:pt x="4560" y="101"/>
                    <a:pt x="4560" y="67"/>
                  </a:cubicBezTo>
                  <a:cubicBezTo>
                    <a:pt x="4560" y="23"/>
                    <a:pt x="3543" y="0"/>
                    <a:pt x="22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8885325" y="4122300"/>
              <a:ext cx="203950" cy="327950"/>
            </a:xfrm>
            <a:custGeom>
              <a:rect b="b" l="l" r="r" t="t"/>
              <a:pathLst>
                <a:path extrusionOk="0" h="6559" w="4079">
                  <a:moveTo>
                    <a:pt x="1" y="0"/>
                  </a:moveTo>
                  <a:lnTo>
                    <a:pt x="1" y="6559"/>
                  </a:lnTo>
                  <a:lnTo>
                    <a:pt x="4079" y="6559"/>
                  </a:lnTo>
                  <a:lnTo>
                    <a:pt x="40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8885875" y="4126200"/>
              <a:ext cx="203950" cy="8400"/>
            </a:xfrm>
            <a:custGeom>
              <a:rect b="b" l="l" r="r" t="t"/>
              <a:pathLst>
                <a:path extrusionOk="0" h="168" w="4079">
                  <a:moveTo>
                    <a:pt x="1" y="0"/>
                  </a:moveTo>
                  <a:lnTo>
                    <a:pt x="1" y="134"/>
                  </a:lnTo>
                  <a:cubicBezTo>
                    <a:pt x="369" y="157"/>
                    <a:pt x="1140" y="168"/>
                    <a:pt x="2034" y="168"/>
                  </a:cubicBezTo>
                  <a:cubicBezTo>
                    <a:pt x="2928" y="168"/>
                    <a:pt x="3699" y="157"/>
                    <a:pt x="4079" y="134"/>
                  </a:cubicBezTo>
                  <a:lnTo>
                    <a:pt x="4079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8933375" y="4231800"/>
              <a:ext cx="109000" cy="108950"/>
            </a:xfrm>
            <a:custGeom>
              <a:rect b="b" l="l" r="r" t="t"/>
              <a:pathLst>
                <a:path extrusionOk="0" h="2179" w="2180">
                  <a:moveTo>
                    <a:pt x="1084" y="0"/>
                  </a:moveTo>
                  <a:cubicBezTo>
                    <a:pt x="704" y="0"/>
                    <a:pt x="369" y="190"/>
                    <a:pt x="179" y="492"/>
                  </a:cubicBezTo>
                  <a:cubicBezTo>
                    <a:pt x="67" y="659"/>
                    <a:pt x="0" y="872"/>
                    <a:pt x="0" y="1084"/>
                  </a:cubicBezTo>
                  <a:cubicBezTo>
                    <a:pt x="0" y="1307"/>
                    <a:pt x="67" y="1508"/>
                    <a:pt x="179" y="1687"/>
                  </a:cubicBezTo>
                  <a:cubicBezTo>
                    <a:pt x="369" y="1978"/>
                    <a:pt x="704" y="2179"/>
                    <a:pt x="1084" y="2179"/>
                  </a:cubicBezTo>
                  <a:cubicBezTo>
                    <a:pt x="1352" y="2179"/>
                    <a:pt x="1587" y="2089"/>
                    <a:pt x="1766" y="1944"/>
                  </a:cubicBezTo>
                  <a:cubicBezTo>
                    <a:pt x="2023" y="1743"/>
                    <a:pt x="2179" y="1441"/>
                    <a:pt x="2179" y="1084"/>
                  </a:cubicBezTo>
                  <a:cubicBezTo>
                    <a:pt x="2179" y="760"/>
                    <a:pt x="2023" y="447"/>
                    <a:pt x="1766" y="235"/>
                  </a:cubicBezTo>
                  <a:cubicBezTo>
                    <a:pt x="1587" y="89"/>
                    <a:pt x="1352" y="0"/>
                    <a:pt x="10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8873575" y="4122850"/>
              <a:ext cx="228000" cy="7850"/>
            </a:xfrm>
            <a:custGeom>
              <a:rect b="b" l="l" r="r" t="t"/>
              <a:pathLst>
                <a:path extrusionOk="0" h="157" w="4560">
                  <a:moveTo>
                    <a:pt x="1" y="0"/>
                  </a:moveTo>
                  <a:lnTo>
                    <a:pt x="1" y="90"/>
                  </a:lnTo>
                  <a:cubicBezTo>
                    <a:pt x="1" y="123"/>
                    <a:pt x="1029" y="157"/>
                    <a:pt x="2280" y="157"/>
                  </a:cubicBezTo>
                  <a:cubicBezTo>
                    <a:pt x="3543" y="157"/>
                    <a:pt x="4560" y="123"/>
                    <a:pt x="4560" y="90"/>
                  </a:cubicBezTo>
                  <a:lnTo>
                    <a:pt x="4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8873575" y="4119500"/>
              <a:ext cx="228000" cy="6750"/>
            </a:xfrm>
            <a:custGeom>
              <a:rect b="b" l="l" r="r" t="t"/>
              <a:pathLst>
                <a:path extrusionOk="0" h="135" w="4560">
                  <a:moveTo>
                    <a:pt x="2280" y="0"/>
                  </a:moveTo>
                  <a:cubicBezTo>
                    <a:pt x="1018" y="0"/>
                    <a:pt x="1" y="34"/>
                    <a:pt x="1" y="67"/>
                  </a:cubicBezTo>
                  <a:cubicBezTo>
                    <a:pt x="1" y="101"/>
                    <a:pt x="1018" y="134"/>
                    <a:pt x="2280" y="134"/>
                  </a:cubicBezTo>
                  <a:cubicBezTo>
                    <a:pt x="3543" y="134"/>
                    <a:pt x="4560" y="101"/>
                    <a:pt x="4560" y="67"/>
                  </a:cubicBezTo>
                  <a:cubicBezTo>
                    <a:pt x="4560" y="34"/>
                    <a:pt x="3543" y="0"/>
                    <a:pt x="2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8885875" y="4192650"/>
              <a:ext cx="203950" cy="3400"/>
            </a:xfrm>
            <a:custGeom>
              <a:rect b="b" l="l" r="r" t="t"/>
              <a:pathLst>
                <a:path extrusionOk="0" h="68" w="4079">
                  <a:moveTo>
                    <a:pt x="1" y="1"/>
                  </a:moveTo>
                  <a:lnTo>
                    <a:pt x="1" y="68"/>
                  </a:lnTo>
                  <a:lnTo>
                    <a:pt x="4079" y="68"/>
                  </a:lnTo>
                  <a:lnTo>
                    <a:pt x="4079" y="1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8885875" y="4372000"/>
              <a:ext cx="203950" cy="3950"/>
            </a:xfrm>
            <a:custGeom>
              <a:rect b="b" l="l" r="r" t="t"/>
              <a:pathLst>
                <a:path extrusionOk="0" h="79" w="4079">
                  <a:moveTo>
                    <a:pt x="1" y="0"/>
                  </a:moveTo>
                  <a:lnTo>
                    <a:pt x="1" y="79"/>
                  </a:lnTo>
                  <a:lnTo>
                    <a:pt x="4079" y="79"/>
                  </a:lnTo>
                  <a:lnTo>
                    <a:pt x="4079" y="0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8938975" y="4237850"/>
              <a:ext cx="97800" cy="92300"/>
            </a:xfrm>
            <a:custGeom>
              <a:rect b="b" l="l" r="r" t="t"/>
              <a:pathLst>
                <a:path extrusionOk="0" h="1846" w="1956">
                  <a:moveTo>
                    <a:pt x="972" y="784"/>
                  </a:moveTo>
                  <a:cubicBezTo>
                    <a:pt x="1207" y="784"/>
                    <a:pt x="1207" y="1153"/>
                    <a:pt x="972" y="1153"/>
                  </a:cubicBezTo>
                  <a:cubicBezTo>
                    <a:pt x="738" y="1153"/>
                    <a:pt x="738" y="784"/>
                    <a:pt x="972" y="784"/>
                  </a:cubicBezTo>
                  <a:close/>
                  <a:moveTo>
                    <a:pt x="954" y="0"/>
                  </a:moveTo>
                  <a:cubicBezTo>
                    <a:pt x="784" y="0"/>
                    <a:pt x="613" y="46"/>
                    <a:pt x="458" y="147"/>
                  </a:cubicBezTo>
                  <a:cubicBezTo>
                    <a:pt x="536" y="348"/>
                    <a:pt x="671" y="561"/>
                    <a:pt x="793" y="773"/>
                  </a:cubicBezTo>
                  <a:cubicBezTo>
                    <a:pt x="749" y="818"/>
                    <a:pt x="726" y="873"/>
                    <a:pt x="704" y="929"/>
                  </a:cubicBezTo>
                  <a:cubicBezTo>
                    <a:pt x="458" y="940"/>
                    <a:pt x="224" y="952"/>
                    <a:pt x="0" y="996"/>
                  </a:cubicBezTo>
                  <a:cubicBezTo>
                    <a:pt x="0" y="1376"/>
                    <a:pt x="235" y="1678"/>
                    <a:pt x="570" y="1845"/>
                  </a:cubicBezTo>
                  <a:cubicBezTo>
                    <a:pt x="671" y="1656"/>
                    <a:pt x="782" y="1443"/>
                    <a:pt x="905" y="1220"/>
                  </a:cubicBezTo>
                  <a:cubicBezTo>
                    <a:pt x="928" y="1225"/>
                    <a:pt x="947" y="1228"/>
                    <a:pt x="967" y="1228"/>
                  </a:cubicBezTo>
                  <a:cubicBezTo>
                    <a:pt x="986" y="1228"/>
                    <a:pt x="1006" y="1225"/>
                    <a:pt x="1028" y="1220"/>
                  </a:cubicBezTo>
                  <a:cubicBezTo>
                    <a:pt x="1151" y="1443"/>
                    <a:pt x="1263" y="1656"/>
                    <a:pt x="1363" y="1845"/>
                  </a:cubicBezTo>
                  <a:cubicBezTo>
                    <a:pt x="1698" y="1678"/>
                    <a:pt x="1955" y="1376"/>
                    <a:pt x="1933" y="996"/>
                  </a:cubicBezTo>
                  <a:cubicBezTo>
                    <a:pt x="1855" y="996"/>
                    <a:pt x="1754" y="974"/>
                    <a:pt x="1654" y="974"/>
                  </a:cubicBezTo>
                  <a:cubicBezTo>
                    <a:pt x="1520" y="952"/>
                    <a:pt x="1374" y="940"/>
                    <a:pt x="1240" y="940"/>
                  </a:cubicBezTo>
                  <a:cubicBezTo>
                    <a:pt x="1229" y="873"/>
                    <a:pt x="1196" y="818"/>
                    <a:pt x="1151" y="773"/>
                  </a:cubicBezTo>
                  <a:cubicBezTo>
                    <a:pt x="1263" y="549"/>
                    <a:pt x="1397" y="337"/>
                    <a:pt x="1486" y="147"/>
                  </a:cubicBezTo>
                  <a:cubicBezTo>
                    <a:pt x="1323" y="54"/>
                    <a:pt x="1139" y="0"/>
                    <a:pt x="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8885875" y="4392100"/>
              <a:ext cx="203950" cy="3950"/>
            </a:xfrm>
            <a:custGeom>
              <a:rect b="b" l="l" r="r" t="t"/>
              <a:pathLst>
                <a:path extrusionOk="0" h="79" w="4079">
                  <a:moveTo>
                    <a:pt x="1" y="1"/>
                  </a:moveTo>
                  <a:lnTo>
                    <a:pt x="1" y="79"/>
                  </a:lnTo>
                  <a:lnTo>
                    <a:pt x="4079" y="79"/>
                  </a:lnTo>
                  <a:lnTo>
                    <a:pt x="4079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8885875" y="4212800"/>
              <a:ext cx="203950" cy="3950"/>
            </a:xfrm>
            <a:custGeom>
              <a:rect b="b" l="l" r="r" t="t"/>
              <a:pathLst>
                <a:path extrusionOk="0" h="79" w="4079">
                  <a:moveTo>
                    <a:pt x="1" y="0"/>
                  </a:moveTo>
                  <a:lnTo>
                    <a:pt x="1" y="78"/>
                  </a:lnTo>
                  <a:lnTo>
                    <a:pt x="4079" y="78"/>
                  </a:lnTo>
                  <a:lnTo>
                    <a:pt x="4079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8874725" y="4196600"/>
              <a:ext cx="225150" cy="16800"/>
            </a:xfrm>
            <a:custGeom>
              <a:rect b="b" l="l" r="r" t="t"/>
              <a:pathLst>
                <a:path extrusionOk="0" h="336" w="4503">
                  <a:moveTo>
                    <a:pt x="146" y="0"/>
                  </a:moveTo>
                  <a:cubicBezTo>
                    <a:pt x="112" y="0"/>
                    <a:pt x="67" y="22"/>
                    <a:pt x="34" y="56"/>
                  </a:cubicBezTo>
                  <a:cubicBezTo>
                    <a:pt x="11" y="90"/>
                    <a:pt x="0" y="134"/>
                    <a:pt x="0" y="168"/>
                  </a:cubicBezTo>
                  <a:cubicBezTo>
                    <a:pt x="0" y="268"/>
                    <a:pt x="67" y="335"/>
                    <a:pt x="146" y="335"/>
                  </a:cubicBezTo>
                  <a:lnTo>
                    <a:pt x="4358" y="335"/>
                  </a:lnTo>
                  <a:cubicBezTo>
                    <a:pt x="4436" y="335"/>
                    <a:pt x="4503" y="268"/>
                    <a:pt x="4503" y="168"/>
                  </a:cubicBezTo>
                  <a:cubicBezTo>
                    <a:pt x="4503" y="78"/>
                    <a:pt x="4436" y="0"/>
                    <a:pt x="4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8874725" y="4375900"/>
              <a:ext cx="225150" cy="16250"/>
            </a:xfrm>
            <a:custGeom>
              <a:rect b="b" l="l" r="r" t="t"/>
              <a:pathLst>
                <a:path extrusionOk="0" h="325" w="4503">
                  <a:moveTo>
                    <a:pt x="146" y="1"/>
                  </a:moveTo>
                  <a:cubicBezTo>
                    <a:pt x="112" y="1"/>
                    <a:pt x="67" y="12"/>
                    <a:pt x="34" y="45"/>
                  </a:cubicBezTo>
                  <a:cubicBezTo>
                    <a:pt x="11" y="79"/>
                    <a:pt x="0" y="124"/>
                    <a:pt x="0" y="157"/>
                  </a:cubicBezTo>
                  <a:cubicBezTo>
                    <a:pt x="0" y="258"/>
                    <a:pt x="67" y="325"/>
                    <a:pt x="146" y="325"/>
                  </a:cubicBezTo>
                  <a:lnTo>
                    <a:pt x="4358" y="325"/>
                  </a:lnTo>
                  <a:cubicBezTo>
                    <a:pt x="4436" y="325"/>
                    <a:pt x="4503" y="258"/>
                    <a:pt x="4503" y="157"/>
                  </a:cubicBezTo>
                  <a:cubicBezTo>
                    <a:pt x="4503" y="68"/>
                    <a:pt x="4436" y="1"/>
                    <a:pt x="4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8898175" y="4139600"/>
              <a:ext cx="44200" cy="298350"/>
            </a:xfrm>
            <a:custGeom>
              <a:rect b="b" l="l" r="r" t="t"/>
              <a:pathLst>
                <a:path extrusionOk="0" h="5967" w="884">
                  <a:moveTo>
                    <a:pt x="1" y="0"/>
                  </a:moveTo>
                  <a:lnTo>
                    <a:pt x="1" y="5967"/>
                  </a:lnTo>
                  <a:lnTo>
                    <a:pt x="883" y="5967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9021625" y="4139600"/>
              <a:ext cx="37500" cy="298350"/>
            </a:xfrm>
            <a:custGeom>
              <a:rect b="b" l="l" r="r" t="t"/>
              <a:pathLst>
                <a:path extrusionOk="0" h="5967" w="750">
                  <a:moveTo>
                    <a:pt x="1" y="0"/>
                  </a:moveTo>
                  <a:lnTo>
                    <a:pt x="1" y="5967"/>
                  </a:lnTo>
                  <a:lnTo>
                    <a:pt x="749" y="5967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9066325" y="4139600"/>
              <a:ext cx="12900" cy="298350"/>
            </a:xfrm>
            <a:custGeom>
              <a:rect b="b" l="l" r="r" t="t"/>
              <a:pathLst>
                <a:path extrusionOk="0" h="5967" w="258">
                  <a:moveTo>
                    <a:pt x="1" y="0"/>
                  </a:moveTo>
                  <a:lnTo>
                    <a:pt x="1" y="5967"/>
                  </a:lnTo>
                  <a:lnTo>
                    <a:pt x="258" y="5967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" name="Google Shape;307;p31"/>
          <p:cNvGrpSpPr/>
          <p:nvPr/>
        </p:nvGrpSpPr>
        <p:grpSpPr>
          <a:xfrm>
            <a:off x="1397001" y="4622105"/>
            <a:ext cx="316415" cy="213955"/>
            <a:chOff x="8537825" y="4240150"/>
            <a:chExt cx="338050" cy="228000"/>
          </a:xfrm>
        </p:grpSpPr>
        <p:sp>
          <p:nvSpPr>
            <p:cNvPr id="308" name="Google Shape;308;p31"/>
            <p:cNvSpPr/>
            <p:nvPr/>
          </p:nvSpPr>
          <p:spPr>
            <a:xfrm>
              <a:off x="8868025" y="4240150"/>
              <a:ext cx="7850" cy="228000"/>
            </a:xfrm>
            <a:custGeom>
              <a:rect b="b" l="l" r="r" t="t"/>
              <a:pathLst>
                <a:path extrusionOk="0" h="4560" w="157">
                  <a:moveTo>
                    <a:pt x="0" y="1"/>
                  </a:moveTo>
                  <a:lnTo>
                    <a:pt x="0" y="4559"/>
                  </a:lnTo>
                  <a:lnTo>
                    <a:pt x="90" y="4559"/>
                  </a:lnTo>
                  <a:cubicBezTo>
                    <a:pt x="123" y="4559"/>
                    <a:pt x="157" y="3531"/>
                    <a:pt x="157" y="2280"/>
                  </a:cubicBezTo>
                  <a:cubicBezTo>
                    <a:pt x="157" y="1017"/>
                    <a:pt x="123" y="1"/>
                    <a:pt x="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8864675" y="4240150"/>
              <a:ext cx="6750" cy="227450"/>
            </a:xfrm>
            <a:custGeom>
              <a:rect b="b" l="l" r="r" t="t"/>
              <a:pathLst>
                <a:path extrusionOk="0" h="4549" w="135">
                  <a:moveTo>
                    <a:pt x="67" y="1"/>
                  </a:moveTo>
                  <a:cubicBezTo>
                    <a:pt x="34" y="1"/>
                    <a:pt x="0" y="1017"/>
                    <a:pt x="0" y="2280"/>
                  </a:cubicBezTo>
                  <a:cubicBezTo>
                    <a:pt x="0" y="3531"/>
                    <a:pt x="34" y="4548"/>
                    <a:pt x="67" y="4548"/>
                  </a:cubicBezTo>
                  <a:cubicBezTo>
                    <a:pt x="112" y="4548"/>
                    <a:pt x="134" y="3531"/>
                    <a:pt x="134" y="2280"/>
                  </a:cubicBezTo>
                  <a:cubicBezTo>
                    <a:pt x="134" y="1017"/>
                    <a:pt x="112" y="1"/>
                    <a:pt x="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8540625" y="4251900"/>
              <a:ext cx="328000" cy="203950"/>
            </a:xfrm>
            <a:custGeom>
              <a:rect b="b" l="l" r="r" t="t"/>
              <a:pathLst>
                <a:path extrusionOk="0" h="4079" w="6560">
                  <a:moveTo>
                    <a:pt x="1" y="0"/>
                  </a:moveTo>
                  <a:lnTo>
                    <a:pt x="1" y="4078"/>
                  </a:lnTo>
                  <a:lnTo>
                    <a:pt x="6559" y="4078"/>
                  </a:lnTo>
                  <a:lnTo>
                    <a:pt x="65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8545125" y="4251900"/>
              <a:ext cx="8400" cy="203950"/>
            </a:xfrm>
            <a:custGeom>
              <a:rect b="b" l="l" r="r" t="t"/>
              <a:pathLst>
                <a:path extrusionOk="0" h="4079" w="168">
                  <a:moveTo>
                    <a:pt x="0" y="0"/>
                  </a:moveTo>
                  <a:lnTo>
                    <a:pt x="0" y="4078"/>
                  </a:lnTo>
                  <a:lnTo>
                    <a:pt x="123" y="4078"/>
                  </a:lnTo>
                  <a:cubicBezTo>
                    <a:pt x="145" y="3710"/>
                    <a:pt x="168" y="2939"/>
                    <a:pt x="168" y="2045"/>
                  </a:cubicBezTo>
                  <a:cubicBezTo>
                    <a:pt x="168" y="1151"/>
                    <a:pt x="145" y="380"/>
                    <a:pt x="123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8651275" y="4299350"/>
              <a:ext cx="108950" cy="109000"/>
            </a:xfrm>
            <a:custGeom>
              <a:rect b="b" l="l" r="r" t="t"/>
              <a:pathLst>
                <a:path extrusionOk="0" h="2180" w="2179">
                  <a:moveTo>
                    <a:pt x="1084" y="1"/>
                  </a:moveTo>
                  <a:cubicBezTo>
                    <a:pt x="737" y="1"/>
                    <a:pt x="425" y="169"/>
                    <a:pt x="235" y="414"/>
                  </a:cubicBezTo>
                  <a:cubicBezTo>
                    <a:pt x="78" y="593"/>
                    <a:pt x="0" y="828"/>
                    <a:pt x="0" y="1096"/>
                  </a:cubicBezTo>
                  <a:cubicBezTo>
                    <a:pt x="0" y="1476"/>
                    <a:pt x="190" y="1811"/>
                    <a:pt x="480" y="2001"/>
                  </a:cubicBezTo>
                  <a:cubicBezTo>
                    <a:pt x="648" y="2113"/>
                    <a:pt x="860" y="2180"/>
                    <a:pt x="1084" y="2180"/>
                  </a:cubicBezTo>
                  <a:cubicBezTo>
                    <a:pt x="1307" y="2180"/>
                    <a:pt x="1508" y="2113"/>
                    <a:pt x="1687" y="2001"/>
                  </a:cubicBezTo>
                  <a:cubicBezTo>
                    <a:pt x="1978" y="1811"/>
                    <a:pt x="2179" y="1476"/>
                    <a:pt x="2179" y="1096"/>
                  </a:cubicBezTo>
                  <a:cubicBezTo>
                    <a:pt x="2179" y="828"/>
                    <a:pt x="2089" y="593"/>
                    <a:pt x="1933" y="414"/>
                  </a:cubicBezTo>
                  <a:cubicBezTo>
                    <a:pt x="1743" y="157"/>
                    <a:pt x="1430" y="1"/>
                    <a:pt x="10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8541175" y="4240150"/>
              <a:ext cx="7900" cy="228000"/>
            </a:xfrm>
            <a:custGeom>
              <a:rect b="b" l="l" r="r" t="t"/>
              <a:pathLst>
                <a:path extrusionOk="0" h="4560" w="158">
                  <a:moveTo>
                    <a:pt x="1" y="1"/>
                  </a:moveTo>
                  <a:lnTo>
                    <a:pt x="1" y="4559"/>
                  </a:lnTo>
                  <a:lnTo>
                    <a:pt x="90" y="4559"/>
                  </a:lnTo>
                  <a:cubicBezTo>
                    <a:pt x="124" y="4559"/>
                    <a:pt x="157" y="3531"/>
                    <a:pt x="157" y="2280"/>
                  </a:cubicBezTo>
                  <a:cubicBezTo>
                    <a:pt x="157" y="1017"/>
                    <a:pt x="124" y="1"/>
                    <a:pt x="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8537825" y="4240150"/>
              <a:ext cx="7350" cy="227450"/>
            </a:xfrm>
            <a:custGeom>
              <a:rect b="b" l="l" r="r" t="t"/>
              <a:pathLst>
                <a:path extrusionOk="0" h="4549" w="147">
                  <a:moveTo>
                    <a:pt x="68" y="1"/>
                  </a:moveTo>
                  <a:cubicBezTo>
                    <a:pt x="34" y="1"/>
                    <a:pt x="1" y="1017"/>
                    <a:pt x="1" y="2280"/>
                  </a:cubicBezTo>
                  <a:cubicBezTo>
                    <a:pt x="1" y="3531"/>
                    <a:pt x="34" y="4548"/>
                    <a:pt x="68" y="4548"/>
                  </a:cubicBezTo>
                  <a:cubicBezTo>
                    <a:pt x="113" y="4548"/>
                    <a:pt x="146" y="3531"/>
                    <a:pt x="146" y="2280"/>
                  </a:cubicBezTo>
                  <a:cubicBezTo>
                    <a:pt x="146" y="1017"/>
                    <a:pt x="113" y="1"/>
                    <a:pt x="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8612125" y="4251900"/>
              <a:ext cx="3400" cy="203950"/>
            </a:xfrm>
            <a:custGeom>
              <a:rect b="b" l="l" r="r" t="t"/>
              <a:pathLst>
                <a:path extrusionOk="0" h="4079" w="68">
                  <a:moveTo>
                    <a:pt x="1" y="0"/>
                  </a:moveTo>
                  <a:lnTo>
                    <a:pt x="1" y="4078"/>
                  </a:lnTo>
                  <a:lnTo>
                    <a:pt x="68" y="4078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8790925" y="4251900"/>
              <a:ext cx="3400" cy="203950"/>
            </a:xfrm>
            <a:custGeom>
              <a:rect b="b" l="l" r="r" t="t"/>
              <a:pathLst>
                <a:path extrusionOk="0" h="4079" w="68">
                  <a:moveTo>
                    <a:pt x="0" y="0"/>
                  </a:moveTo>
                  <a:lnTo>
                    <a:pt x="0" y="4078"/>
                  </a:lnTo>
                  <a:lnTo>
                    <a:pt x="67" y="407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8652925" y="4306000"/>
              <a:ext cx="95600" cy="96750"/>
            </a:xfrm>
            <a:custGeom>
              <a:rect b="b" l="l" r="r" t="t"/>
              <a:pathLst>
                <a:path extrusionOk="0" h="1935" w="1912">
                  <a:moveTo>
                    <a:pt x="1044" y="787"/>
                  </a:moveTo>
                  <a:cubicBezTo>
                    <a:pt x="1135" y="787"/>
                    <a:pt x="1224" y="846"/>
                    <a:pt x="1218" y="963"/>
                  </a:cubicBezTo>
                  <a:cubicBezTo>
                    <a:pt x="1218" y="1080"/>
                    <a:pt x="1129" y="1139"/>
                    <a:pt x="1040" y="1139"/>
                  </a:cubicBezTo>
                  <a:cubicBezTo>
                    <a:pt x="950" y="1139"/>
                    <a:pt x="861" y="1080"/>
                    <a:pt x="861" y="963"/>
                  </a:cubicBezTo>
                  <a:cubicBezTo>
                    <a:pt x="861" y="846"/>
                    <a:pt x="953" y="787"/>
                    <a:pt x="1044" y="787"/>
                  </a:cubicBezTo>
                  <a:close/>
                  <a:moveTo>
                    <a:pt x="1108" y="1"/>
                  </a:moveTo>
                  <a:cubicBezTo>
                    <a:pt x="1093" y="1"/>
                    <a:pt x="1077" y="1"/>
                    <a:pt x="1062" y="2"/>
                  </a:cubicBezTo>
                  <a:cubicBezTo>
                    <a:pt x="1062" y="80"/>
                    <a:pt x="1051" y="181"/>
                    <a:pt x="1040" y="281"/>
                  </a:cubicBezTo>
                  <a:cubicBezTo>
                    <a:pt x="1028" y="415"/>
                    <a:pt x="1006" y="561"/>
                    <a:pt x="1006" y="695"/>
                  </a:cubicBezTo>
                  <a:cubicBezTo>
                    <a:pt x="939" y="706"/>
                    <a:pt x="883" y="739"/>
                    <a:pt x="839" y="784"/>
                  </a:cubicBezTo>
                  <a:cubicBezTo>
                    <a:pt x="615" y="672"/>
                    <a:pt x="414" y="538"/>
                    <a:pt x="213" y="449"/>
                  </a:cubicBezTo>
                  <a:cubicBezTo>
                    <a:pt x="34" y="762"/>
                    <a:pt x="1" y="1153"/>
                    <a:pt x="213" y="1477"/>
                  </a:cubicBezTo>
                  <a:cubicBezTo>
                    <a:pt x="425" y="1399"/>
                    <a:pt x="637" y="1265"/>
                    <a:pt x="839" y="1142"/>
                  </a:cubicBezTo>
                  <a:cubicBezTo>
                    <a:pt x="883" y="1186"/>
                    <a:pt x="939" y="1209"/>
                    <a:pt x="995" y="1231"/>
                  </a:cubicBezTo>
                  <a:cubicBezTo>
                    <a:pt x="1006" y="1477"/>
                    <a:pt x="1028" y="1712"/>
                    <a:pt x="1062" y="1935"/>
                  </a:cubicBezTo>
                  <a:cubicBezTo>
                    <a:pt x="1442" y="1935"/>
                    <a:pt x="1755" y="1700"/>
                    <a:pt x="1911" y="1365"/>
                  </a:cubicBezTo>
                  <a:cubicBezTo>
                    <a:pt x="1721" y="1265"/>
                    <a:pt x="1509" y="1153"/>
                    <a:pt x="1285" y="1030"/>
                  </a:cubicBezTo>
                  <a:cubicBezTo>
                    <a:pt x="1297" y="985"/>
                    <a:pt x="1297" y="952"/>
                    <a:pt x="1285" y="907"/>
                  </a:cubicBezTo>
                  <a:cubicBezTo>
                    <a:pt x="1509" y="784"/>
                    <a:pt x="1721" y="672"/>
                    <a:pt x="1911" y="572"/>
                  </a:cubicBezTo>
                  <a:cubicBezTo>
                    <a:pt x="1750" y="250"/>
                    <a:pt x="1466" y="1"/>
                    <a:pt x="11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8811025" y="4251900"/>
              <a:ext cx="3400" cy="203950"/>
            </a:xfrm>
            <a:custGeom>
              <a:rect b="b" l="l" r="r" t="t"/>
              <a:pathLst>
                <a:path extrusionOk="0" h="4079" w="68">
                  <a:moveTo>
                    <a:pt x="1" y="0"/>
                  </a:moveTo>
                  <a:lnTo>
                    <a:pt x="1" y="615"/>
                  </a:lnTo>
                  <a:lnTo>
                    <a:pt x="1" y="4078"/>
                  </a:lnTo>
                  <a:lnTo>
                    <a:pt x="68" y="4078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8632275" y="4251900"/>
              <a:ext cx="3400" cy="203950"/>
            </a:xfrm>
            <a:custGeom>
              <a:rect b="b" l="l" r="r" t="t"/>
              <a:pathLst>
                <a:path extrusionOk="0" h="4079" w="68">
                  <a:moveTo>
                    <a:pt x="0" y="0"/>
                  </a:moveTo>
                  <a:lnTo>
                    <a:pt x="0" y="4078"/>
                  </a:lnTo>
                  <a:lnTo>
                    <a:pt x="67" y="407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8615475" y="4241850"/>
              <a:ext cx="16850" cy="225150"/>
            </a:xfrm>
            <a:custGeom>
              <a:rect b="b" l="l" r="r" t="t"/>
              <a:pathLst>
                <a:path extrusionOk="0" h="4503" w="337">
                  <a:moveTo>
                    <a:pt x="169" y="0"/>
                  </a:moveTo>
                  <a:cubicBezTo>
                    <a:pt x="68" y="0"/>
                    <a:pt x="1" y="67"/>
                    <a:pt x="1" y="145"/>
                  </a:cubicBezTo>
                  <a:lnTo>
                    <a:pt x="1" y="414"/>
                  </a:lnTo>
                  <a:lnTo>
                    <a:pt x="1" y="659"/>
                  </a:lnTo>
                  <a:lnTo>
                    <a:pt x="1" y="816"/>
                  </a:lnTo>
                  <a:lnTo>
                    <a:pt x="1" y="1553"/>
                  </a:lnTo>
                  <a:lnTo>
                    <a:pt x="1" y="3151"/>
                  </a:lnTo>
                  <a:lnTo>
                    <a:pt x="1" y="4034"/>
                  </a:lnTo>
                  <a:lnTo>
                    <a:pt x="1" y="4346"/>
                  </a:lnTo>
                  <a:cubicBezTo>
                    <a:pt x="1" y="4391"/>
                    <a:pt x="12" y="4436"/>
                    <a:pt x="57" y="4458"/>
                  </a:cubicBezTo>
                  <a:cubicBezTo>
                    <a:pt x="79" y="4492"/>
                    <a:pt x="124" y="4503"/>
                    <a:pt x="169" y="4503"/>
                  </a:cubicBezTo>
                  <a:cubicBezTo>
                    <a:pt x="269" y="4503"/>
                    <a:pt x="336" y="4436"/>
                    <a:pt x="336" y="4346"/>
                  </a:cubicBezTo>
                  <a:lnTo>
                    <a:pt x="336" y="4034"/>
                  </a:lnTo>
                  <a:lnTo>
                    <a:pt x="336" y="3151"/>
                  </a:lnTo>
                  <a:lnTo>
                    <a:pt x="336" y="1553"/>
                  </a:lnTo>
                  <a:lnTo>
                    <a:pt x="336" y="816"/>
                  </a:lnTo>
                  <a:lnTo>
                    <a:pt x="336" y="671"/>
                  </a:lnTo>
                  <a:lnTo>
                    <a:pt x="336" y="414"/>
                  </a:lnTo>
                  <a:lnTo>
                    <a:pt x="336" y="145"/>
                  </a:lnTo>
                  <a:cubicBezTo>
                    <a:pt x="336" y="67"/>
                    <a:pt x="269" y="0"/>
                    <a:pt x="1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794275" y="4241250"/>
              <a:ext cx="16800" cy="225750"/>
            </a:xfrm>
            <a:custGeom>
              <a:rect b="b" l="l" r="r" t="t"/>
              <a:pathLst>
                <a:path extrusionOk="0" h="4515" w="336">
                  <a:moveTo>
                    <a:pt x="168" y="1"/>
                  </a:moveTo>
                  <a:cubicBezTo>
                    <a:pt x="79" y="12"/>
                    <a:pt x="0" y="79"/>
                    <a:pt x="0" y="157"/>
                  </a:cubicBezTo>
                  <a:lnTo>
                    <a:pt x="0" y="4046"/>
                  </a:lnTo>
                  <a:lnTo>
                    <a:pt x="0" y="4358"/>
                  </a:lnTo>
                  <a:cubicBezTo>
                    <a:pt x="0" y="4403"/>
                    <a:pt x="12" y="4448"/>
                    <a:pt x="56" y="4470"/>
                  </a:cubicBezTo>
                  <a:cubicBezTo>
                    <a:pt x="79" y="4504"/>
                    <a:pt x="123" y="4515"/>
                    <a:pt x="168" y="4515"/>
                  </a:cubicBezTo>
                  <a:cubicBezTo>
                    <a:pt x="268" y="4515"/>
                    <a:pt x="336" y="4448"/>
                    <a:pt x="336" y="4358"/>
                  </a:cubicBezTo>
                  <a:lnTo>
                    <a:pt x="336" y="4046"/>
                  </a:lnTo>
                  <a:lnTo>
                    <a:pt x="336" y="157"/>
                  </a:lnTo>
                  <a:cubicBezTo>
                    <a:pt x="336" y="79"/>
                    <a:pt x="268" y="1"/>
                    <a:pt x="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557975" y="4399350"/>
              <a:ext cx="298350" cy="44200"/>
            </a:xfrm>
            <a:custGeom>
              <a:rect b="b" l="l" r="r" t="t"/>
              <a:pathLst>
                <a:path extrusionOk="0" h="884" w="5967">
                  <a:moveTo>
                    <a:pt x="0" y="1"/>
                  </a:moveTo>
                  <a:lnTo>
                    <a:pt x="0" y="884"/>
                  </a:lnTo>
                  <a:lnTo>
                    <a:pt x="5967" y="884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8557975" y="4282600"/>
              <a:ext cx="298350" cy="37500"/>
            </a:xfrm>
            <a:custGeom>
              <a:rect b="b" l="l" r="r" t="t"/>
              <a:pathLst>
                <a:path extrusionOk="0" h="750" w="5967">
                  <a:moveTo>
                    <a:pt x="0" y="1"/>
                  </a:moveTo>
                  <a:lnTo>
                    <a:pt x="0" y="749"/>
                  </a:lnTo>
                  <a:lnTo>
                    <a:pt x="5967" y="74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8557975" y="4262500"/>
              <a:ext cx="298350" cy="12900"/>
            </a:xfrm>
            <a:custGeom>
              <a:rect b="b" l="l" r="r" t="t"/>
              <a:pathLst>
                <a:path extrusionOk="0" h="258" w="5967">
                  <a:moveTo>
                    <a:pt x="0" y="1"/>
                  </a:moveTo>
                  <a:lnTo>
                    <a:pt x="0" y="258"/>
                  </a:lnTo>
                  <a:lnTo>
                    <a:pt x="5967" y="258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31"/>
          <p:cNvSpPr txBox="1"/>
          <p:nvPr/>
        </p:nvSpPr>
        <p:spPr>
          <a:xfrm>
            <a:off x="494700" y="330800"/>
            <a:ext cx="724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Air Quality Monitoring System Based on IoT using Raspberry Pi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(ICCCA 2017)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26" name="Google Shape;326;p31"/>
          <p:cNvSpPr txBox="1"/>
          <p:nvPr/>
        </p:nvSpPr>
        <p:spPr>
          <a:xfrm>
            <a:off x="3742325" y="845775"/>
            <a:ext cx="4650600" cy="3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Significance of Air Quality Monitoring: </a:t>
            </a:r>
            <a:r>
              <a:rPr lang="en"/>
              <a:t>Acknowledges air pollution as a major global challenge affecting human health, climate, and ecosystems.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Parameters Monitored:</a:t>
            </a:r>
            <a:r>
              <a:rPr lang="en"/>
              <a:t> PM 2.5, carbon monoxide, carbon dioxide, temperature, humidity, and air pressure.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Sensors Used: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r>
              <a:rPr lang="en"/>
              <a:t> </a:t>
            </a:r>
            <a:r>
              <a:rPr lang="en"/>
              <a:t>DSM501A,  * MQ9 and MQ135,   *DHT22,  * BMP180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Softwares: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* Raspberry Pi,  </a:t>
            </a:r>
            <a:r>
              <a:rPr lang="en"/>
              <a:t> * Node-Red,  * Integrated Development Environment,  * MQTT Protocol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Cloud Integration: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IBM Bluemix</a:t>
            </a:r>
            <a:endParaRPr/>
          </a:p>
        </p:txBody>
      </p:sp>
      <p:pic>
        <p:nvPicPr>
          <p:cNvPr id="327" name="Google Shape;327;p31"/>
          <p:cNvPicPr preferRelativeResize="0"/>
          <p:nvPr/>
        </p:nvPicPr>
        <p:blipFill rotWithShape="1">
          <a:blip r:embed="rId3">
            <a:alphaModFix/>
          </a:blip>
          <a:srcRect b="0" l="5141" r="0" t="0"/>
          <a:stretch/>
        </p:blipFill>
        <p:spPr>
          <a:xfrm>
            <a:off x="283063" y="845775"/>
            <a:ext cx="3459275" cy="23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32"/>
          <p:cNvGrpSpPr/>
          <p:nvPr/>
        </p:nvGrpSpPr>
        <p:grpSpPr>
          <a:xfrm>
            <a:off x="7140600" y="2874590"/>
            <a:ext cx="1678377" cy="1948690"/>
            <a:chOff x="4921125" y="9250240"/>
            <a:chExt cx="1676700" cy="1946160"/>
          </a:xfrm>
        </p:grpSpPr>
        <p:sp>
          <p:nvSpPr>
            <p:cNvPr id="333" name="Google Shape;333;p32"/>
            <p:cNvSpPr/>
            <p:nvPr/>
          </p:nvSpPr>
          <p:spPr>
            <a:xfrm>
              <a:off x="5000265" y="9860320"/>
              <a:ext cx="1348200" cy="1302600"/>
            </a:xfrm>
            <a:custGeom>
              <a:rect b="b" l="l" r="r" t="t"/>
              <a:pathLst>
                <a:path extrusionOk="0" h="21710" w="22470">
                  <a:moveTo>
                    <a:pt x="3576" y="0"/>
                  </a:moveTo>
                  <a:lnTo>
                    <a:pt x="3576" y="1184"/>
                  </a:lnTo>
                  <a:cubicBezTo>
                    <a:pt x="3218" y="8525"/>
                    <a:pt x="2134" y="15251"/>
                    <a:pt x="145" y="21229"/>
                  </a:cubicBezTo>
                  <a:lnTo>
                    <a:pt x="67" y="21486"/>
                  </a:lnTo>
                  <a:cubicBezTo>
                    <a:pt x="56" y="21553"/>
                    <a:pt x="23" y="21631"/>
                    <a:pt x="0" y="21709"/>
                  </a:cubicBezTo>
                  <a:lnTo>
                    <a:pt x="22469" y="21709"/>
                  </a:lnTo>
                  <a:cubicBezTo>
                    <a:pt x="20525" y="16201"/>
                    <a:pt x="19508" y="9207"/>
                    <a:pt x="18883" y="1575"/>
                  </a:cubicBezTo>
                  <a:cubicBezTo>
                    <a:pt x="18860" y="1486"/>
                    <a:pt x="18860" y="1374"/>
                    <a:pt x="18849" y="1274"/>
                  </a:cubicBezTo>
                  <a:lnTo>
                    <a:pt x="188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5122245" y="9812680"/>
              <a:ext cx="1104840" cy="55020"/>
            </a:xfrm>
            <a:custGeom>
              <a:rect b="b" l="l" r="r" t="t"/>
              <a:pathLst>
                <a:path extrusionOk="0" h="917" w="18414">
                  <a:moveTo>
                    <a:pt x="459" y="1"/>
                  </a:moveTo>
                  <a:cubicBezTo>
                    <a:pt x="213" y="1"/>
                    <a:pt x="1" y="213"/>
                    <a:pt x="1" y="459"/>
                  </a:cubicBezTo>
                  <a:cubicBezTo>
                    <a:pt x="1" y="716"/>
                    <a:pt x="213" y="917"/>
                    <a:pt x="459" y="917"/>
                  </a:cubicBezTo>
                  <a:lnTo>
                    <a:pt x="17945" y="917"/>
                  </a:lnTo>
                  <a:cubicBezTo>
                    <a:pt x="18202" y="917"/>
                    <a:pt x="18414" y="716"/>
                    <a:pt x="18414" y="459"/>
                  </a:cubicBezTo>
                  <a:cubicBezTo>
                    <a:pt x="18414" y="358"/>
                    <a:pt x="18369" y="269"/>
                    <a:pt x="18313" y="191"/>
                  </a:cubicBezTo>
                  <a:cubicBezTo>
                    <a:pt x="18224" y="68"/>
                    <a:pt x="18101" y="1"/>
                    <a:pt x="179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5427945" y="10251820"/>
              <a:ext cx="492780" cy="492780"/>
            </a:xfrm>
            <a:custGeom>
              <a:rect b="b" l="l" r="r" t="t"/>
              <a:pathLst>
                <a:path extrusionOk="0" h="8213" w="8213">
                  <a:moveTo>
                    <a:pt x="4112" y="0"/>
                  </a:moveTo>
                  <a:cubicBezTo>
                    <a:pt x="2671" y="0"/>
                    <a:pt x="1397" y="738"/>
                    <a:pt x="671" y="1855"/>
                  </a:cubicBezTo>
                  <a:cubicBezTo>
                    <a:pt x="258" y="2492"/>
                    <a:pt x="1" y="3263"/>
                    <a:pt x="1" y="4101"/>
                  </a:cubicBezTo>
                  <a:cubicBezTo>
                    <a:pt x="1" y="4927"/>
                    <a:pt x="258" y="5710"/>
                    <a:pt x="671" y="6346"/>
                  </a:cubicBezTo>
                  <a:cubicBezTo>
                    <a:pt x="1420" y="7464"/>
                    <a:pt x="2671" y="8212"/>
                    <a:pt x="4112" y="8212"/>
                  </a:cubicBezTo>
                  <a:cubicBezTo>
                    <a:pt x="5084" y="8212"/>
                    <a:pt x="5978" y="7877"/>
                    <a:pt x="6682" y="7296"/>
                  </a:cubicBezTo>
                  <a:cubicBezTo>
                    <a:pt x="7621" y="6548"/>
                    <a:pt x="8213" y="5386"/>
                    <a:pt x="8213" y="4101"/>
                  </a:cubicBezTo>
                  <a:cubicBezTo>
                    <a:pt x="8213" y="2816"/>
                    <a:pt x="7621" y="1665"/>
                    <a:pt x="6682" y="905"/>
                  </a:cubicBezTo>
                  <a:cubicBezTo>
                    <a:pt x="5978" y="335"/>
                    <a:pt x="5084" y="0"/>
                    <a:pt x="41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5000925" y="9860320"/>
              <a:ext cx="1596900" cy="1303260"/>
            </a:xfrm>
            <a:custGeom>
              <a:rect b="b" l="l" r="r" t="t"/>
              <a:pathLst>
                <a:path extrusionOk="0" h="21721" w="26615">
                  <a:moveTo>
                    <a:pt x="3576" y="0"/>
                  </a:moveTo>
                  <a:lnTo>
                    <a:pt x="3576" y="559"/>
                  </a:lnTo>
                  <a:cubicBezTo>
                    <a:pt x="8090" y="1162"/>
                    <a:pt x="12592" y="1520"/>
                    <a:pt x="17106" y="1575"/>
                  </a:cubicBezTo>
                  <a:cubicBezTo>
                    <a:pt x="18346" y="20447"/>
                    <a:pt x="26615" y="20704"/>
                    <a:pt x="0" y="21262"/>
                  </a:cubicBezTo>
                  <a:cubicBezTo>
                    <a:pt x="34" y="21374"/>
                    <a:pt x="112" y="21609"/>
                    <a:pt x="157" y="21720"/>
                  </a:cubicBezTo>
                  <a:lnTo>
                    <a:pt x="22469" y="21720"/>
                  </a:lnTo>
                  <a:cubicBezTo>
                    <a:pt x="20514" y="16201"/>
                    <a:pt x="19497" y="9207"/>
                    <a:pt x="18883" y="1575"/>
                  </a:cubicBezTo>
                  <a:cubicBezTo>
                    <a:pt x="18838" y="1162"/>
                    <a:pt x="18872" y="425"/>
                    <a:pt x="18849" y="0"/>
                  </a:cubicBezTo>
                  <a:close/>
                </a:path>
              </a:pathLst>
            </a:custGeom>
            <a:solidFill>
              <a:srgbClr val="000000">
                <a:alpha val="6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4921125" y="11134000"/>
              <a:ext cx="1506420" cy="62400"/>
            </a:xfrm>
            <a:custGeom>
              <a:rect b="b" l="l" r="r" t="t"/>
              <a:pathLst>
                <a:path extrusionOk="0" h="1040" w="25107">
                  <a:moveTo>
                    <a:pt x="425" y="1"/>
                  </a:moveTo>
                  <a:cubicBezTo>
                    <a:pt x="180" y="1"/>
                    <a:pt x="1" y="235"/>
                    <a:pt x="1" y="515"/>
                  </a:cubicBezTo>
                  <a:cubicBezTo>
                    <a:pt x="1" y="794"/>
                    <a:pt x="180" y="1040"/>
                    <a:pt x="425" y="1040"/>
                  </a:cubicBezTo>
                  <a:lnTo>
                    <a:pt x="24693" y="1040"/>
                  </a:lnTo>
                  <a:cubicBezTo>
                    <a:pt x="24928" y="1040"/>
                    <a:pt x="25107" y="794"/>
                    <a:pt x="25107" y="515"/>
                  </a:cubicBezTo>
                  <a:cubicBezTo>
                    <a:pt x="25107" y="224"/>
                    <a:pt x="24917" y="1"/>
                    <a:pt x="24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5153085" y="9250240"/>
              <a:ext cx="1000920" cy="498840"/>
            </a:xfrm>
            <a:custGeom>
              <a:rect b="b" l="l" r="r" t="t"/>
              <a:pathLst>
                <a:path extrusionOk="0" h="8314" w="16682">
                  <a:moveTo>
                    <a:pt x="9252" y="1"/>
                  </a:moveTo>
                  <a:cubicBezTo>
                    <a:pt x="8593" y="1"/>
                    <a:pt x="8023" y="347"/>
                    <a:pt x="7699" y="861"/>
                  </a:cubicBezTo>
                  <a:cubicBezTo>
                    <a:pt x="7665" y="861"/>
                    <a:pt x="7643" y="883"/>
                    <a:pt x="7609" y="883"/>
                  </a:cubicBezTo>
                  <a:cubicBezTo>
                    <a:pt x="7297" y="448"/>
                    <a:pt x="6794" y="168"/>
                    <a:pt x="6213" y="168"/>
                  </a:cubicBezTo>
                  <a:cubicBezTo>
                    <a:pt x="5576" y="168"/>
                    <a:pt x="5017" y="515"/>
                    <a:pt x="4727" y="1029"/>
                  </a:cubicBezTo>
                  <a:cubicBezTo>
                    <a:pt x="4559" y="962"/>
                    <a:pt x="4369" y="939"/>
                    <a:pt x="4179" y="939"/>
                  </a:cubicBezTo>
                  <a:cubicBezTo>
                    <a:pt x="3531" y="939"/>
                    <a:pt x="2962" y="1297"/>
                    <a:pt x="2682" y="1844"/>
                  </a:cubicBezTo>
                  <a:cubicBezTo>
                    <a:pt x="2414" y="1453"/>
                    <a:pt x="1967" y="1196"/>
                    <a:pt x="1464" y="1196"/>
                  </a:cubicBezTo>
                  <a:cubicBezTo>
                    <a:pt x="660" y="1196"/>
                    <a:pt x="1" y="1855"/>
                    <a:pt x="1" y="2671"/>
                  </a:cubicBezTo>
                  <a:cubicBezTo>
                    <a:pt x="1" y="3230"/>
                    <a:pt x="325" y="3710"/>
                    <a:pt x="783" y="3967"/>
                  </a:cubicBezTo>
                  <a:cubicBezTo>
                    <a:pt x="369" y="4291"/>
                    <a:pt x="90" y="4805"/>
                    <a:pt x="90" y="5386"/>
                  </a:cubicBezTo>
                  <a:cubicBezTo>
                    <a:pt x="90" y="5911"/>
                    <a:pt x="291" y="6369"/>
                    <a:pt x="649" y="6704"/>
                  </a:cubicBezTo>
                  <a:cubicBezTo>
                    <a:pt x="984" y="7006"/>
                    <a:pt x="1408" y="7207"/>
                    <a:pt x="1900" y="7207"/>
                  </a:cubicBezTo>
                  <a:cubicBezTo>
                    <a:pt x="2101" y="7207"/>
                    <a:pt x="2280" y="7174"/>
                    <a:pt x="2448" y="7118"/>
                  </a:cubicBezTo>
                  <a:cubicBezTo>
                    <a:pt x="2615" y="7364"/>
                    <a:pt x="2861" y="7531"/>
                    <a:pt x="3163" y="7587"/>
                  </a:cubicBezTo>
                  <a:cubicBezTo>
                    <a:pt x="3408" y="7788"/>
                    <a:pt x="3732" y="7933"/>
                    <a:pt x="4090" y="7933"/>
                  </a:cubicBezTo>
                  <a:cubicBezTo>
                    <a:pt x="4224" y="7933"/>
                    <a:pt x="4313" y="7922"/>
                    <a:pt x="4425" y="7889"/>
                  </a:cubicBezTo>
                  <a:cubicBezTo>
                    <a:pt x="4481" y="8068"/>
                    <a:pt x="4649" y="8202"/>
                    <a:pt x="4850" y="8202"/>
                  </a:cubicBezTo>
                  <a:cubicBezTo>
                    <a:pt x="4917" y="8202"/>
                    <a:pt x="4984" y="8168"/>
                    <a:pt x="5040" y="8146"/>
                  </a:cubicBezTo>
                  <a:cubicBezTo>
                    <a:pt x="5118" y="8179"/>
                    <a:pt x="5196" y="8213"/>
                    <a:pt x="5285" y="8213"/>
                  </a:cubicBezTo>
                  <a:cubicBezTo>
                    <a:pt x="5453" y="8213"/>
                    <a:pt x="5587" y="8123"/>
                    <a:pt x="5677" y="8001"/>
                  </a:cubicBezTo>
                  <a:lnTo>
                    <a:pt x="5688" y="8001"/>
                  </a:lnTo>
                  <a:cubicBezTo>
                    <a:pt x="5844" y="8001"/>
                    <a:pt x="5967" y="7933"/>
                    <a:pt x="6068" y="7833"/>
                  </a:cubicBezTo>
                  <a:lnTo>
                    <a:pt x="6079" y="7833"/>
                  </a:lnTo>
                  <a:cubicBezTo>
                    <a:pt x="6157" y="7833"/>
                    <a:pt x="6246" y="7811"/>
                    <a:pt x="6313" y="7777"/>
                  </a:cubicBezTo>
                  <a:cubicBezTo>
                    <a:pt x="6414" y="7878"/>
                    <a:pt x="6537" y="7945"/>
                    <a:pt x="6693" y="7945"/>
                  </a:cubicBezTo>
                  <a:cubicBezTo>
                    <a:pt x="6760" y="7945"/>
                    <a:pt x="6839" y="7933"/>
                    <a:pt x="6894" y="7900"/>
                  </a:cubicBezTo>
                  <a:cubicBezTo>
                    <a:pt x="6917" y="8012"/>
                    <a:pt x="7006" y="8101"/>
                    <a:pt x="7129" y="8101"/>
                  </a:cubicBezTo>
                  <a:cubicBezTo>
                    <a:pt x="7151" y="8101"/>
                    <a:pt x="7174" y="8090"/>
                    <a:pt x="7196" y="8090"/>
                  </a:cubicBezTo>
                  <a:cubicBezTo>
                    <a:pt x="7308" y="8224"/>
                    <a:pt x="7475" y="8313"/>
                    <a:pt x="7654" y="8313"/>
                  </a:cubicBezTo>
                  <a:cubicBezTo>
                    <a:pt x="7922" y="8313"/>
                    <a:pt x="8146" y="8123"/>
                    <a:pt x="8235" y="7889"/>
                  </a:cubicBezTo>
                  <a:cubicBezTo>
                    <a:pt x="8358" y="8045"/>
                    <a:pt x="8537" y="8157"/>
                    <a:pt x="8760" y="8157"/>
                  </a:cubicBezTo>
                  <a:cubicBezTo>
                    <a:pt x="8939" y="8157"/>
                    <a:pt x="9095" y="8090"/>
                    <a:pt x="9218" y="7978"/>
                  </a:cubicBezTo>
                  <a:cubicBezTo>
                    <a:pt x="9285" y="7989"/>
                    <a:pt x="9364" y="8001"/>
                    <a:pt x="9431" y="8001"/>
                  </a:cubicBezTo>
                  <a:cubicBezTo>
                    <a:pt x="9554" y="8001"/>
                    <a:pt x="9665" y="7978"/>
                    <a:pt x="9766" y="7922"/>
                  </a:cubicBezTo>
                  <a:cubicBezTo>
                    <a:pt x="9866" y="7989"/>
                    <a:pt x="9978" y="8034"/>
                    <a:pt x="10101" y="8034"/>
                  </a:cubicBezTo>
                  <a:cubicBezTo>
                    <a:pt x="10202" y="8034"/>
                    <a:pt x="10291" y="8001"/>
                    <a:pt x="10380" y="7956"/>
                  </a:cubicBezTo>
                  <a:cubicBezTo>
                    <a:pt x="10436" y="7989"/>
                    <a:pt x="10503" y="8001"/>
                    <a:pt x="10570" y="8001"/>
                  </a:cubicBezTo>
                  <a:cubicBezTo>
                    <a:pt x="10660" y="8001"/>
                    <a:pt x="10727" y="7989"/>
                    <a:pt x="10794" y="7956"/>
                  </a:cubicBezTo>
                  <a:cubicBezTo>
                    <a:pt x="10894" y="8012"/>
                    <a:pt x="11006" y="8056"/>
                    <a:pt x="11129" y="8056"/>
                  </a:cubicBezTo>
                  <a:cubicBezTo>
                    <a:pt x="11375" y="8056"/>
                    <a:pt x="11576" y="7922"/>
                    <a:pt x="11676" y="7710"/>
                  </a:cubicBezTo>
                  <a:lnTo>
                    <a:pt x="11732" y="7710"/>
                  </a:lnTo>
                  <a:cubicBezTo>
                    <a:pt x="12012" y="7710"/>
                    <a:pt x="12246" y="7475"/>
                    <a:pt x="12246" y="7196"/>
                  </a:cubicBezTo>
                  <a:cubicBezTo>
                    <a:pt x="12358" y="7230"/>
                    <a:pt x="12492" y="7263"/>
                    <a:pt x="12615" y="7263"/>
                  </a:cubicBezTo>
                  <a:cubicBezTo>
                    <a:pt x="12894" y="7263"/>
                    <a:pt x="13140" y="7163"/>
                    <a:pt x="13341" y="7006"/>
                  </a:cubicBezTo>
                  <a:cubicBezTo>
                    <a:pt x="13475" y="7096"/>
                    <a:pt x="13643" y="7140"/>
                    <a:pt x="13811" y="7140"/>
                  </a:cubicBezTo>
                  <a:cubicBezTo>
                    <a:pt x="14302" y="7140"/>
                    <a:pt x="14716" y="6760"/>
                    <a:pt x="14749" y="6269"/>
                  </a:cubicBezTo>
                  <a:lnTo>
                    <a:pt x="14850" y="6269"/>
                  </a:lnTo>
                  <a:cubicBezTo>
                    <a:pt x="15676" y="6269"/>
                    <a:pt x="16347" y="5621"/>
                    <a:pt x="16347" y="4794"/>
                  </a:cubicBezTo>
                  <a:cubicBezTo>
                    <a:pt x="16347" y="4582"/>
                    <a:pt x="16302" y="4380"/>
                    <a:pt x="16224" y="4202"/>
                  </a:cubicBezTo>
                  <a:cubicBezTo>
                    <a:pt x="16503" y="3855"/>
                    <a:pt x="16682" y="3408"/>
                    <a:pt x="16637" y="2928"/>
                  </a:cubicBezTo>
                  <a:cubicBezTo>
                    <a:pt x="16637" y="2313"/>
                    <a:pt x="16358" y="1755"/>
                    <a:pt x="15922" y="1397"/>
                  </a:cubicBezTo>
                  <a:cubicBezTo>
                    <a:pt x="15576" y="1107"/>
                    <a:pt x="15129" y="917"/>
                    <a:pt x="14637" y="917"/>
                  </a:cubicBezTo>
                  <a:cubicBezTo>
                    <a:pt x="14190" y="917"/>
                    <a:pt x="13788" y="1062"/>
                    <a:pt x="13453" y="1308"/>
                  </a:cubicBezTo>
                  <a:cubicBezTo>
                    <a:pt x="13118" y="973"/>
                    <a:pt x="12649" y="749"/>
                    <a:pt x="12123" y="749"/>
                  </a:cubicBezTo>
                  <a:cubicBezTo>
                    <a:pt x="11676" y="749"/>
                    <a:pt x="11274" y="906"/>
                    <a:pt x="10950" y="1174"/>
                  </a:cubicBezTo>
                  <a:cubicBezTo>
                    <a:pt x="10704" y="492"/>
                    <a:pt x="10034" y="1"/>
                    <a:pt x="9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5191965" y="9332020"/>
              <a:ext cx="962040" cy="417060"/>
            </a:xfrm>
            <a:custGeom>
              <a:rect b="b" l="l" r="r" t="t"/>
              <a:pathLst>
                <a:path extrusionOk="0" h="6951" w="16034">
                  <a:moveTo>
                    <a:pt x="15319" y="1"/>
                  </a:moveTo>
                  <a:lnTo>
                    <a:pt x="15319" y="23"/>
                  </a:lnTo>
                  <a:cubicBezTo>
                    <a:pt x="15308" y="34"/>
                    <a:pt x="15308" y="45"/>
                    <a:pt x="15308" y="57"/>
                  </a:cubicBezTo>
                  <a:cubicBezTo>
                    <a:pt x="14883" y="2001"/>
                    <a:pt x="13542" y="3632"/>
                    <a:pt x="11710" y="4436"/>
                  </a:cubicBezTo>
                  <a:cubicBezTo>
                    <a:pt x="11084" y="4716"/>
                    <a:pt x="10447" y="4950"/>
                    <a:pt x="9788" y="5129"/>
                  </a:cubicBezTo>
                  <a:cubicBezTo>
                    <a:pt x="9472" y="5219"/>
                    <a:pt x="9153" y="5261"/>
                    <a:pt x="8832" y="5261"/>
                  </a:cubicBezTo>
                  <a:cubicBezTo>
                    <a:pt x="8596" y="5261"/>
                    <a:pt x="8360" y="5239"/>
                    <a:pt x="8123" y="5196"/>
                  </a:cubicBezTo>
                  <a:cubicBezTo>
                    <a:pt x="7096" y="5017"/>
                    <a:pt x="6068" y="4895"/>
                    <a:pt x="5096" y="4827"/>
                  </a:cubicBezTo>
                  <a:cubicBezTo>
                    <a:pt x="4984" y="4816"/>
                    <a:pt x="4875" y="4811"/>
                    <a:pt x="4767" y="4811"/>
                  </a:cubicBezTo>
                  <a:cubicBezTo>
                    <a:pt x="4660" y="4811"/>
                    <a:pt x="4554" y="4816"/>
                    <a:pt x="4448" y="4827"/>
                  </a:cubicBezTo>
                  <a:cubicBezTo>
                    <a:pt x="3029" y="4895"/>
                    <a:pt x="1531" y="5084"/>
                    <a:pt x="1" y="5341"/>
                  </a:cubicBezTo>
                  <a:cubicBezTo>
                    <a:pt x="336" y="5643"/>
                    <a:pt x="760" y="5844"/>
                    <a:pt x="1252" y="5844"/>
                  </a:cubicBezTo>
                  <a:cubicBezTo>
                    <a:pt x="1453" y="5844"/>
                    <a:pt x="1632" y="5811"/>
                    <a:pt x="1800" y="5755"/>
                  </a:cubicBezTo>
                  <a:cubicBezTo>
                    <a:pt x="1967" y="6001"/>
                    <a:pt x="2213" y="6168"/>
                    <a:pt x="2515" y="6224"/>
                  </a:cubicBezTo>
                  <a:cubicBezTo>
                    <a:pt x="2760" y="6425"/>
                    <a:pt x="3084" y="6570"/>
                    <a:pt x="3442" y="6570"/>
                  </a:cubicBezTo>
                  <a:cubicBezTo>
                    <a:pt x="3576" y="6570"/>
                    <a:pt x="3665" y="6559"/>
                    <a:pt x="3777" y="6526"/>
                  </a:cubicBezTo>
                  <a:cubicBezTo>
                    <a:pt x="3833" y="6705"/>
                    <a:pt x="4001" y="6839"/>
                    <a:pt x="4202" y="6839"/>
                  </a:cubicBezTo>
                  <a:cubicBezTo>
                    <a:pt x="4269" y="6839"/>
                    <a:pt x="4336" y="6805"/>
                    <a:pt x="4392" y="6783"/>
                  </a:cubicBezTo>
                  <a:cubicBezTo>
                    <a:pt x="4470" y="6816"/>
                    <a:pt x="4548" y="6850"/>
                    <a:pt x="4637" y="6850"/>
                  </a:cubicBezTo>
                  <a:cubicBezTo>
                    <a:pt x="4805" y="6850"/>
                    <a:pt x="4939" y="6760"/>
                    <a:pt x="5029" y="6638"/>
                  </a:cubicBezTo>
                  <a:lnTo>
                    <a:pt x="5040" y="6638"/>
                  </a:lnTo>
                  <a:cubicBezTo>
                    <a:pt x="5196" y="6638"/>
                    <a:pt x="5319" y="6570"/>
                    <a:pt x="5420" y="6470"/>
                  </a:cubicBezTo>
                  <a:lnTo>
                    <a:pt x="5431" y="6470"/>
                  </a:lnTo>
                  <a:cubicBezTo>
                    <a:pt x="5509" y="6470"/>
                    <a:pt x="5598" y="6448"/>
                    <a:pt x="5665" y="6414"/>
                  </a:cubicBezTo>
                  <a:cubicBezTo>
                    <a:pt x="5766" y="6515"/>
                    <a:pt x="5889" y="6582"/>
                    <a:pt x="6045" y="6582"/>
                  </a:cubicBezTo>
                  <a:cubicBezTo>
                    <a:pt x="6112" y="6582"/>
                    <a:pt x="6191" y="6570"/>
                    <a:pt x="6246" y="6537"/>
                  </a:cubicBezTo>
                  <a:cubicBezTo>
                    <a:pt x="6269" y="6649"/>
                    <a:pt x="6358" y="6738"/>
                    <a:pt x="6481" y="6738"/>
                  </a:cubicBezTo>
                  <a:cubicBezTo>
                    <a:pt x="6503" y="6738"/>
                    <a:pt x="6526" y="6727"/>
                    <a:pt x="6548" y="6727"/>
                  </a:cubicBezTo>
                  <a:cubicBezTo>
                    <a:pt x="6660" y="6861"/>
                    <a:pt x="6827" y="6950"/>
                    <a:pt x="7006" y="6950"/>
                  </a:cubicBezTo>
                  <a:cubicBezTo>
                    <a:pt x="7274" y="6950"/>
                    <a:pt x="7498" y="6760"/>
                    <a:pt x="7587" y="6526"/>
                  </a:cubicBezTo>
                  <a:cubicBezTo>
                    <a:pt x="7710" y="6682"/>
                    <a:pt x="7889" y="6794"/>
                    <a:pt x="8112" y="6794"/>
                  </a:cubicBezTo>
                  <a:cubicBezTo>
                    <a:pt x="8291" y="6794"/>
                    <a:pt x="8447" y="6727"/>
                    <a:pt x="8570" y="6615"/>
                  </a:cubicBezTo>
                  <a:cubicBezTo>
                    <a:pt x="8637" y="6626"/>
                    <a:pt x="8716" y="6638"/>
                    <a:pt x="8783" y="6638"/>
                  </a:cubicBezTo>
                  <a:cubicBezTo>
                    <a:pt x="8906" y="6638"/>
                    <a:pt x="9017" y="6615"/>
                    <a:pt x="9118" y="6559"/>
                  </a:cubicBezTo>
                  <a:cubicBezTo>
                    <a:pt x="9218" y="6626"/>
                    <a:pt x="9330" y="6671"/>
                    <a:pt x="9453" y="6671"/>
                  </a:cubicBezTo>
                  <a:cubicBezTo>
                    <a:pt x="9554" y="6671"/>
                    <a:pt x="9643" y="6638"/>
                    <a:pt x="9732" y="6593"/>
                  </a:cubicBezTo>
                  <a:cubicBezTo>
                    <a:pt x="9788" y="6626"/>
                    <a:pt x="9855" y="6638"/>
                    <a:pt x="9922" y="6638"/>
                  </a:cubicBezTo>
                  <a:cubicBezTo>
                    <a:pt x="10012" y="6638"/>
                    <a:pt x="10079" y="6626"/>
                    <a:pt x="10146" y="6593"/>
                  </a:cubicBezTo>
                  <a:cubicBezTo>
                    <a:pt x="10246" y="6649"/>
                    <a:pt x="10358" y="6693"/>
                    <a:pt x="10481" y="6693"/>
                  </a:cubicBezTo>
                  <a:cubicBezTo>
                    <a:pt x="10727" y="6693"/>
                    <a:pt x="10928" y="6559"/>
                    <a:pt x="11028" y="6347"/>
                  </a:cubicBezTo>
                  <a:lnTo>
                    <a:pt x="11084" y="6347"/>
                  </a:lnTo>
                  <a:cubicBezTo>
                    <a:pt x="11364" y="6347"/>
                    <a:pt x="11598" y="6112"/>
                    <a:pt x="11598" y="5833"/>
                  </a:cubicBezTo>
                  <a:cubicBezTo>
                    <a:pt x="11710" y="5867"/>
                    <a:pt x="11844" y="5900"/>
                    <a:pt x="11967" y="5900"/>
                  </a:cubicBezTo>
                  <a:cubicBezTo>
                    <a:pt x="12246" y="5900"/>
                    <a:pt x="12492" y="5800"/>
                    <a:pt x="12693" y="5643"/>
                  </a:cubicBezTo>
                  <a:cubicBezTo>
                    <a:pt x="12827" y="5733"/>
                    <a:pt x="12995" y="5777"/>
                    <a:pt x="13163" y="5777"/>
                  </a:cubicBezTo>
                  <a:cubicBezTo>
                    <a:pt x="13654" y="5777"/>
                    <a:pt x="14068" y="5397"/>
                    <a:pt x="14101" y="4906"/>
                  </a:cubicBezTo>
                  <a:lnTo>
                    <a:pt x="14202" y="4906"/>
                  </a:lnTo>
                  <a:cubicBezTo>
                    <a:pt x="15028" y="4906"/>
                    <a:pt x="15699" y="4258"/>
                    <a:pt x="15699" y="3431"/>
                  </a:cubicBezTo>
                  <a:cubicBezTo>
                    <a:pt x="15699" y="3219"/>
                    <a:pt x="15654" y="3017"/>
                    <a:pt x="15576" y="2839"/>
                  </a:cubicBezTo>
                  <a:cubicBezTo>
                    <a:pt x="15855" y="2492"/>
                    <a:pt x="16034" y="2045"/>
                    <a:pt x="16034" y="1543"/>
                  </a:cubicBezTo>
                  <a:cubicBezTo>
                    <a:pt x="16034" y="928"/>
                    <a:pt x="15755" y="369"/>
                    <a:pt x="15319" y="1"/>
                  </a:cubicBezTo>
                  <a:close/>
                </a:path>
              </a:pathLst>
            </a:custGeom>
            <a:solidFill>
              <a:srgbClr val="000000">
                <a:alpha val="6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5454105" y="10276240"/>
              <a:ext cx="439800" cy="423420"/>
            </a:xfrm>
            <a:custGeom>
              <a:rect b="b" l="l" r="r" t="t"/>
              <a:pathLst>
                <a:path extrusionOk="0" h="7057" w="7330">
                  <a:moveTo>
                    <a:pt x="3687" y="3012"/>
                  </a:moveTo>
                  <a:cubicBezTo>
                    <a:pt x="4067" y="3012"/>
                    <a:pt x="4369" y="3314"/>
                    <a:pt x="4369" y="3694"/>
                  </a:cubicBezTo>
                  <a:cubicBezTo>
                    <a:pt x="4369" y="4074"/>
                    <a:pt x="4067" y="4386"/>
                    <a:pt x="3687" y="4386"/>
                  </a:cubicBezTo>
                  <a:cubicBezTo>
                    <a:pt x="3308" y="4386"/>
                    <a:pt x="3006" y="4074"/>
                    <a:pt x="3006" y="3694"/>
                  </a:cubicBezTo>
                  <a:cubicBezTo>
                    <a:pt x="3006" y="3314"/>
                    <a:pt x="3308" y="3012"/>
                    <a:pt x="3687" y="3012"/>
                  </a:cubicBezTo>
                  <a:close/>
                  <a:moveTo>
                    <a:pt x="3629" y="1"/>
                  </a:moveTo>
                  <a:cubicBezTo>
                    <a:pt x="3308" y="1"/>
                    <a:pt x="2987" y="54"/>
                    <a:pt x="2682" y="163"/>
                  </a:cubicBezTo>
                  <a:cubicBezTo>
                    <a:pt x="2335" y="286"/>
                    <a:pt x="2011" y="431"/>
                    <a:pt x="1743" y="599"/>
                  </a:cubicBezTo>
                  <a:cubicBezTo>
                    <a:pt x="2056" y="1358"/>
                    <a:pt x="2514" y="2163"/>
                    <a:pt x="3017" y="2967"/>
                  </a:cubicBezTo>
                  <a:cubicBezTo>
                    <a:pt x="2849" y="3124"/>
                    <a:pt x="2727" y="3336"/>
                    <a:pt x="2693" y="3571"/>
                  </a:cubicBezTo>
                  <a:cubicBezTo>
                    <a:pt x="1833" y="3593"/>
                    <a:pt x="984" y="3649"/>
                    <a:pt x="224" y="3805"/>
                  </a:cubicBezTo>
                  <a:cubicBezTo>
                    <a:pt x="157" y="3817"/>
                    <a:pt x="67" y="3839"/>
                    <a:pt x="0" y="3850"/>
                  </a:cubicBezTo>
                  <a:cubicBezTo>
                    <a:pt x="12" y="4174"/>
                    <a:pt x="67" y="4520"/>
                    <a:pt x="168" y="4867"/>
                  </a:cubicBezTo>
                  <a:cubicBezTo>
                    <a:pt x="179" y="4923"/>
                    <a:pt x="201" y="4990"/>
                    <a:pt x="224" y="5046"/>
                  </a:cubicBezTo>
                  <a:cubicBezTo>
                    <a:pt x="425" y="5604"/>
                    <a:pt x="782" y="6107"/>
                    <a:pt x="1274" y="6465"/>
                  </a:cubicBezTo>
                  <a:cubicBezTo>
                    <a:pt x="1553" y="6654"/>
                    <a:pt x="1855" y="6856"/>
                    <a:pt x="2179" y="7046"/>
                  </a:cubicBezTo>
                  <a:cubicBezTo>
                    <a:pt x="2548" y="6308"/>
                    <a:pt x="2961" y="5515"/>
                    <a:pt x="3419" y="4655"/>
                  </a:cubicBezTo>
                  <a:cubicBezTo>
                    <a:pt x="3509" y="4688"/>
                    <a:pt x="3587" y="4699"/>
                    <a:pt x="3687" y="4699"/>
                  </a:cubicBezTo>
                  <a:cubicBezTo>
                    <a:pt x="3777" y="4699"/>
                    <a:pt x="3844" y="4688"/>
                    <a:pt x="3911" y="4677"/>
                  </a:cubicBezTo>
                  <a:cubicBezTo>
                    <a:pt x="4369" y="5526"/>
                    <a:pt x="4794" y="6319"/>
                    <a:pt x="5151" y="7057"/>
                  </a:cubicBezTo>
                  <a:cubicBezTo>
                    <a:pt x="5475" y="6867"/>
                    <a:pt x="5788" y="6666"/>
                    <a:pt x="6067" y="6476"/>
                  </a:cubicBezTo>
                  <a:cubicBezTo>
                    <a:pt x="6123" y="6431"/>
                    <a:pt x="6190" y="6386"/>
                    <a:pt x="6246" y="6330"/>
                  </a:cubicBezTo>
                  <a:cubicBezTo>
                    <a:pt x="6693" y="5962"/>
                    <a:pt x="7017" y="5459"/>
                    <a:pt x="7162" y="4878"/>
                  </a:cubicBezTo>
                  <a:cubicBezTo>
                    <a:pt x="7263" y="4520"/>
                    <a:pt x="7319" y="4185"/>
                    <a:pt x="7330" y="3861"/>
                  </a:cubicBezTo>
                  <a:cubicBezTo>
                    <a:pt x="6983" y="3783"/>
                    <a:pt x="6626" y="3727"/>
                    <a:pt x="6246" y="3682"/>
                  </a:cubicBezTo>
                  <a:cubicBezTo>
                    <a:pt x="5743" y="3627"/>
                    <a:pt x="5207" y="3604"/>
                    <a:pt x="4671" y="3582"/>
                  </a:cubicBezTo>
                  <a:cubicBezTo>
                    <a:pt x="4637" y="3336"/>
                    <a:pt x="4514" y="3124"/>
                    <a:pt x="4347" y="2967"/>
                  </a:cubicBezTo>
                  <a:cubicBezTo>
                    <a:pt x="4782" y="2107"/>
                    <a:pt x="5207" y="1325"/>
                    <a:pt x="5620" y="599"/>
                  </a:cubicBezTo>
                  <a:cubicBezTo>
                    <a:pt x="5285" y="431"/>
                    <a:pt x="4950" y="286"/>
                    <a:pt x="4626" y="174"/>
                  </a:cubicBezTo>
                  <a:cubicBezTo>
                    <a:pt x="4305" y="60"/>
                    <a:pt x="3967" y="1"/>
                    <a:pt x="36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Google Shape;341;p32"/>
          <p:cNvGrpSpPr/>
          <p:nvPr/>
        </p:nvGrpSpPr>
        <p:grpSpPr>
          <a:xfrm>
            <a:off x="-914522" y="3001328"/>
            <a:ext cx="2046542" cy="1822011"/>
            <a:chOff x="3231105" y="9220060"/>
            <a:chExt cx="2202240" cy="1975080"/>
          </a:xfrm>
        </p:grpSpPr>
        <p:sp>
          <p:nvSpPr>
            <p:cNvPr id="342" name="Google Shape;342;p32"/>
            <p:cNvSpPr/>
            <p:nvPr/>
          </p:nvSpPr>
          <p:spPr>
            <a:xfrm>
              <a:off x="3375885" y="9822760"/>
              <a:ext cx="89940" cy="813900"/>
            </a:xfrm>
            <a:custGeom>
              <a:rect b="b" l="l" r="r" t="t"/>
              <a:pathLst>
                <a:path extrusionOk="0" h="13565" w="1499">
                  <a:moveTo>
                    <a:pt x="202" y="0"/>
                  </a:moveTo>
                  <a:lnTo>
                    <a:pt x="1" y="13564"/>
                  </a:lnTo>
                  <a:lnTo>
                    <a:pt x="1498" y="13564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3375885" y="9822760"/>
              <a:ext cx="89940" cy="813240"/>
            </a:xfrm>
            <a:custGeom>
              <a:rect b="b" l="l" r="r" t="t"/>
              <a:pathLst>
                <a:path extrusionOk="0" h="13554" w="1499">
                  <a:moveTo>
                    <a:pt x="202" y="0"/>
                  </a:moveTo>
                  <a:lnTo>
                    <a:pt x="828" y="123"/>
                  </a:lnTo>
                  <a:cubicBezTo>
                    <a:pt x="984" y="157"/>
                    <a:pt x="1096" y="291"/>
                    <a:pt x="1096" y="447"/>
                  </a:cubicBezTo>
                  <a:lnTo>
                    <a:pt x="1264" y="12816"/>
                  </a:lnTo>
                  <a:cubicBezTo>
                    <a:pt x="1264" y="12983"/>
                    <a:pt x="1152" y="13151"/>
                    <a:pt x="995" y="13207"/>
                  </a:cubicBezTo>
                  <a:lnTo>
                    <a:pt x="1" y="13553"/>
                  </a:lnTo>
                  <a:lnTo>
                    <a:pt x="1498" y="13553"/>
                  </a:lnTo>
                  <a:lnTo>
                    <a:pt x="1308" y="0"/>
                  </a:lnTo>
                  <a:close/>
                </a:path>
              </a:pathLst>
            </a:custGeom>
            <a:solidFill>
              <a:srgbClr val="000000">
                <a:alpha val="6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3231105" y="11106520"/>
              <a:ext cx="2202240" cy="88620"/>
            </a:xfrm>
            <a:custGeom>
              <a:rect b="b" l="l" r="r" t="t"/>
              <a:pathLst>
                <a:path extrusionOk="0" h="1477" w="36704">
                  <a:moveTo>
                    <a:pt x="604" y="1"/>
                  </a:moveTo>
                  <a:cubicBezTo>
                    <a:pt x="269" y="1"/>
                    <a:pt x="1" y="336"/>
                    <a:pt x="1" y="738"/>
                  </a:cubicBezTo>
                  <a:cubicBezTo>
                    <a:pt x="1" y="1149"/>
                    <a:pt x="252" y="1477"/>
                    <a:pt x="572" y="1477"/>
                  </a:cubicBezTo>
                  <a:cubicBezTo>
                    <a:pt x="583" y="1477"/>
                    <a:pt x="593" y="1476"/>
                    <a:pt x="604" y="1476"/>
                  </a:cubicBezTo>
                  <a:lnTo>
                    <a:pt x="36101" y="1476"/>
                  </a:lnTo>
                  <a:cubicBezTo>
                    <a:pt x="36436" y="1476"/>
                    <a:pt x="36704" y="1140"/>
                    <a:pt x="36704" y="738"/>
                  </a:cubicBezTo>
                  <a:cubicBezTo>
                    <a:pt x="36704" y="336"/>
                    <a:pt x="36436" y="1"/>
                    <a:pt x="3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3312225" y="10636600"/>
              <a:ext cx="697920" cy="469980"/>
            </a:xfrm>
            <a:custGeom>
              <a:rect b="b" l="l" r="r" t="t"/>
              <a:pathLst>
                <a:path extrusionOk="0" h="7833" w="11632">
                  <a:moveTo>
                    <a:pt x="1" y="0"/>
                  </a:moveTo>
                  <a:lnTo>
                    <a:pt x="1" y="7833"/>
                  </a:lnTo>
                  <a:lnTo>
                    <a:pt x="11632" y="7833"/>
                  </a:lnTo>
                  <a:lnTo>
                    <a:pt x="11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3931665" y="10470340"/>
              <a:ext cx="861480" cy="636240"/>
            </a:xfrm>
            <a:custGeom>
              <a:rect b="b" l="l" r="r" t="t"/>
              <a:pathLst>
                <a:path extrusionOk="0" h="10604" w="14358">
                  <a:moveTo>
                    <a:pt x="0" y="1"/>
                  </a:moveTo>
                  <a:lnTo>
                    <a:pt x="0" y="10604"/>
                  </a:lnTo>
                  <a:lnTo>
                    <a:pt x="14358" y="10604"/>
                  </a:lnTo>
                  <a:lnTo>
                    <a:pt x="143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4792425" y="10759300"/>
              <a:ext cx="570540" cy="347280"/>
            </a:xfrm>
            <a:custGeom>
              <a:rect b="b" l="l" r="r" t="t"/>
              <a:pathLst>
                <a:path extrusionOk="0" h="5788" w="9509">
                  <a:moveTo>
                    <a:pt x="1" y="0"/>
                  </a:moveTo>
                  <a:lnTo>
                    <a:pt x="1" y="5788"/>
                  </a:lnTo>
                  <a:lnTo>
                    <a:pt x="9509" y="5788"/>
                  </a:lnTo>
                  <a:lnTo>
                    <a:pt x="95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3369885" y="10748560"/>
              <a:ext cx="203160" cy="89880"/>
            </a:xfrm>
            <a:custGeom>
              <a:rect b="b" l="l" r="r" t="t"/>
              <a:pathLst>
                <a:path extrusionOk="0" h="1498" w="3386">
                  <a:moveTo>
                    <a:pt x="0" y="0"/>
                  </a:moveTo>
                  <a:lnTo>
                    <a:pt x="0" y="1498"/>
                  </a:lnTo>
                  <a:lnTo>
                    <a:pt x="3386" y="1498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3638025" y="10748560"/>
              <a:ext cx="203220" cy="89880"/>
            </a:xfrm>
            <a:custGeom>
              <a:rect b="b" l="l" r="r" t="t"/>
              <a:pathLst>
                <a:path extrusionOk="0" h="1498" w="3387">
                  <a:moveTo>
                    <a:pt x="1" y="0"/>
                  </a:moveTo>
                  <a:lnTo>
                    <a:pt x="1" y="1498"/>
                  </a:lnTo>
                  <a:lnTo>
                    <a:pt x="3386" y="1498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3638025" y="10938940"/>
              <a:ext cx="203220" cy="89220"/>
            </a:xfrm>
            <a:custGeom>
              <a:rect b="b" l="l" r="r" t="t"/>
              <a:pathLst>
                <a:path extrusionOk="0" h="1487" w="3387">
                  <a:moveTo>
                    <a:pt x="1" y="0"/>
                  </a:moveTo>
                  <a:lnTo>
                    <a:pt x="1" y="1486"/>
                  </a:lnTo>
                  <a:lnTo>
                    <a:pt x="3386" y="1486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3369885" y="10938940"/>
              <a:ext cx="203160" cy="89220"/>
            </a:xfrm>
            <a:custGeom>
              <a:rect b="b" l="l" r="r" t="t"/>
              <a:pathLst>
                <a:path extrusionOk="0" h="1487" w="3386">
                  <a:moveTo>
                    <a:pt x="0" y="0"/>
                  </a:moveTo>
                  <a:lnTo>
                    <a:pt x="0" y="1486"/>
                  </a:lnTo>
                  <a:lnTo>
                    <a:pt x="3386" y="1486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4840005" y="10826320"/>
              <a:ext cx="202560" cy="89880"/>
            </a:xfrm>
            <a:custGeom>
              <a:rect b="b" l="l" r="r" t="t"/>
              <a:pathLst>
                <a:path extrusionOk="0" h="1498" w="3376">
                  <a:moveTo>
                    <a:pt x="1" y="0"/>
                  </a:moveTo>
                  <a:lnTo>
                    <a:pt x="1" y="1498"/>
                  </a:lnTo>
                  <a:lnTo>
                    <a:pt x="3375" y="1498"/>
                  </a:lnTo>
                  <a:lnTo>
                    <a:pt x="33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5109525" y="10826320"/>
              <a:ext cx="203160" cy="89880"/>
            </a:xfrm>
            <a:custGeom>
              <a:rect b="b" l="l" r="r" t="t"/>
              <a:pathLst>
                <a:path extrusionOk="0" h="1498" w="3386">
                  <a:moveTo>
                    <a:pt x="0" y="0"/>
                  </a:moveTo>
                  <a:lnTo>
                    <a:pt x="0" y="1498"/>
                  </a:lnTo>
                  <a:lnTo>
                    <a:pt x="3386" y="1498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5109525" y="10993900"/>
              <a:ext cx="203160" cy="89880"/>
            </a:xfrm>
            <a:custGeom>
              <a:rect b="b" l="l" r="r" t="t"/>
              <a:pathLst>
                <a:path extrusionOk="0" h="1498" w="3386">
                  <a:moveTo>
                    <a:pt x="0" y="1"/>
                  </a:moveTo>
                  <a:lnTo>
                    <a:pt x="0" y="1498"/>
                  </a:lnTo>
                  <a:lnTo>
                    <a:pt x="3386" y="1498"/>
                  </a:lnTo>
                  <a:lnTo>
                    <a:pt x="33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4840005" y="10993900"/>
              <a:ext cx="202560" cy="89880"/>
            </a:xfrm>
            <a:custGeom>
              <a:rect b="b" l="l" r="r" t="t"/>
              <a:pathLst>
                <a:path extrusionOk="0" h="1498" w="3376">
                  <a:moveTo>
                    <a:pt x="1" y="1"/>
                  </a:moveTo>
                  <a:lnTo>
                    <a:pt x="1" y="1498"/>
                  </a:lnTo>
                  <a:lnTo>
                    <a:pt x="3375" y="1498"/>
                  </a:lnTo>
                  <a:lnTo>
                    <a:pt x="3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3998685" y="10591660"/>
              <a:ext cx="202500" cy="89940"/>
            </a:xfrm>
            <a:custGeom>
              <a:rect b="b" l="l" r="r" t="t"/>
              <a:pathLst>
                <a:path extrusionOk="0" h="1499" w="3375">
                  <a:moveTo>
                    <a:pt x="1" y="1"/>
                  </a:moveTo>
                  <a:lnTo>
                    <a:pt x="1" y="1498"/>
                  </a:lnTo>
                  <a:lnTo>
                    <a:pt x="3375" y="1498"/>
                  </a:lnTo>
                  <a:lnTo>
                    <a:pt x="3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4260165" y="10591660"/>
              <a:ext cx="202500" cy="89940"/>
            </a:xfrm>
            <a:custGeom>
              <a:rect b="b" l="l" r="r" t="t"/>
              <a:pathLst>
                <a:path extrusionOk="0" h="1499" w="3375">
                  <a:moveTo>
                    <a:pt x="0" y="1"/>
                  </a:moveTo>
                  <a:lnTo>
                    <a:pt x="0" y="1498"/>
                  </a:lnTo>
                  <a:lnTo>
                    <a:pt x="3374" y="1498"/>
                  </a:lnTo>
                  <a:lnTo>
                    <a:pt x="3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4522245" y="10591660"/>
              <a:ext cx="203220" cy="89940"/>
            </a:xfrm>
            <a:custGeom>
              <a:rect b="b" l="l" r="r" t="t"/>
              <a:pathLst>
                <a:path extrusionOk="0" h="1499" w="3387">
                  <a:moveTo>
                    <a:pt x="1" y="1"/>
                  </a:moveTo>
                  <a:lnTo>
                    <a:pt x="1" y="1498"/>
                  </a:lnTo>
                  <a:lnTo>
                    <a:pt x="3386" y="1498"/>
                  </a:lnTo>
                  <a:lnTo>
                    <a:pt x="33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3998685" y="10748560"/>
              <a:ext cx="202500" cy="89880"/>
            </a:xfrm>
            <a:custGeom>
              <a:rect b="b" l="l" r="r" t="t"/>
              <a:pathLst>
                <a:path extrusionOk="0" h="1498" w="3375">
                  <a:moveTo>
                    <a:pt x="1" y="0"/>
                  </a:moveTo>
                  <a:lnTo>
                    <a:pt x="1" y="1498"/>
                  </a:lnTo>
                  <a:lnTo>
                    <a:pt x="3375" y="1498"/>
                  </a:lnTo>
                  <a:lnTo>
                    <a:pt x="33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4260165" y="10748560"/>
              <a:ext cx="202500" cy="89880"/>
            </a:xfrm>
            <a:custGeom>
              <a:rect b="b" l="l" r="r" t="t"/>
              <a:pathLst>
                <a:path extrusionOk="0" h="1498" w="3375">
                  <a:moveTo>
                    <a:pt x="0" y="0"/>
                  </a:moveTo>
                  <a:lnTo>
                    <a:pt x="0" y="1498"/>
                  </a:lnTo>
                  <a:lnTo>
                    <a:pt x="3374" y="1498"/>
                  </a:lnTo>
                  <a:lnTo>
                    <a:pt x="3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4522245" y="10748560"/>
              <a:ext cx="203220" cy="89880"/>
            </a:xfrm>
            <a:custGeom>
              <a:rect b="b" l="l" r="r" t="t"/>
              <a:pathLst>
                <a:path extrusionOk="0" h="1498" w="3387">
                  <a:moveTo>
                    <a:pt x="1" y="0"/>
                  </a:moveTo>
                  <a:lnTo>
                    <a:pt x="1" y="1498"/>
                  </a:lnTo>
                  <a:lnTo>
                    <a:pt x="3386" y="1498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3998685" y="10905400"/>
              <a:ext cx="202500" cy="89220"/>
            </a:xfrm>
            <a:custGeom>
              <a:rect b="b" l="l" r="r" t="t"/>
              <a:pathLst>
                <a:path extrusionOk="0" h="1487" w="3375">
                  <a:moveTo>
                    <a:pt x="1" y="1"/>
                  </a:moveTo>
                  <a:lnTo>
                    <a:pt x="1" y="1487"/>
                  </a:lnTo>
                  <a:lnTo>
                    <a:pt x="3375" y="1487"/>
                  </a:lnTo>
                  <a:lnTo>
                    <a:pt x="3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4260165" y="10905400"/>
              <a:ext cx="202500" cy="89220"/>
            </a:xfrm>
            <a:custGeom>
              <a:rect b="b" l="l" r="r" t="t"/>
              <a:pathLst>
                <a:path extrusionOk="0" h="1487" w="3375">
                  <a:moveTo>
                    <a:pt x="0" y="1"/>
                  </a:moveTo>
                  <a:lnTo>
                    <a:pt x="0" y="1487"/>
                  </a:lnTo>
                  <a:lnTo>
                    <a:pt x="3374" y="1487"/>
                  </a:lnTo>
                  <a:lnTo>
                    <a:pt x="3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4522245" y="10905400"/>
              <a:ext cx="203220" cy="89220"/>
            </a:xfrm>
            <a:custGeom>
              <a:rect b="b" l="l" r="r" t="t"/>
              <a:pathLst>
                <a:path extrusionOk="0" h="1487" w="3387">
                  <a:moveTo>
                    <a:pt x="1" y="1"/>
                  </a:moveTo>
                  <a:lnTo>
                    <a:pt x="1" y="1487"/>
                  </a:lnTo>
                  <a:lnTo>
                    <a:pt x="3386" y="1487"/>
                  </a:lnTo>
                  <a:lnTo>
                    <a:pt x="33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4792425" y="10759300"/>
              <a:ext cx="38940" cy="347280"/>
            </a:xfrm>
            <a:custGeom>
              <a:rect b="b" l="l" r="r" t="t"/>
              <a:pathLst>
                <a:path extrusionOk="0" h="5788" w="649">
                  <a:moveTo>
                    <a:pt x="1" y="0"/>
                  </a:moveTo>
                  <a:lnTo>
                    <a:pt x="1" y="5788"/>
                  </a:lnTo>
                  <a:lnTo>
                    <a:pt x="649" y="5788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3861945" y="10636600"/>
              <a:ext cx="69780" cy="469980"/>
            </a:xfrm>
            <a:custGeom>
              <a:rect b="b" l="l" r="r" t="t"/>
              <a:pathLst>
                <a:path extrusionOk="0" h="7833" w="1163">
                  <a:moveTo>
                    <a:pt x="682" y="0"/>
                  </a:moveTo>
                  <a:lnTo>
                    <a:pt x="0" y="7833"/>
                  </a:lnTo>
                  <a:lnTo>
                    <a:pt x="1162" y="7833"/>
                  </a:lnTo>
                  <a:lnTo>
                    <a:pt x="1162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3297465" y="9220060"/>
              <a:ext cx="274920" cy="575940"/>
            </a:xfrm>
            <a:custGeom>
              <a:rect b="b" l="l" r="r" t="t"/>
              <a:pathLst>
                <a:path extrusionOk="0" h="9599" w="4582">
                  <a:moveTo>
                    <a:pt x="1800" y="1"/>
                  </a:moveTo>
                  <a:cubicBezTo>
                    <a:pt x="872" y="1"/>
                    <a:pt x="124" y="761"/>
                    <a:pt x="124" y="1677"/>
                  </a:cubicBezTo>
                  <a:cubicBezTo>
                    <a:pt x="124" y="1911"/>
                    <a:pt x="168" y="2124"/>
                    <a:pt x="247" y="2314"/>
                  </a:cubicBezTo>
                  <a:cubicBezTo>
                    <a:pt x="202" y="2437"/>
                    <a:pt x="179" y="2526"/>
                    <a:pt x="179" y="2649"/>
                  </a:cubicBezTo>
                  <a:cubicBezTo>
                    <a:pt x="179" y="2995"/>
                    <a:pt x="369" y="3275"/>
                    <a:pt x="649" y="3409"/>
                  </a:cubicBezTo>
                  <a:cubicBezTo>
                    <a:pt x="247" y="3688"/>
                    <a:pt x="1" y="4135"/>
                    <a:pt x="1" y="4649"/>
                  </a:cubicBezTo>
                  <a:cubicBezTo>
                    <a:pt x="1" y="5040"/>
                    <a:pt x="146" y="5409"/>
                    <a:pt x="403" y="5677"/>
                  </a:cubicBezTo>
                  <a:cubicBezTo>
                    <a:pt x="347" y="5788"/>
                    <a:pt x="314" y="5923"/>
                    <a:pt x="314" y="6068"/>
                  </a:cubicBezTo>
                  <a:cubicBezTo>
                    <a:pt x="314" y="6448"/>
                    <a:pt x="559" y="6794"/>
                    <a:pt x="872" y="6939"/>
                  </a:cubicBezTo>
                  <a:cubicBezTo>
                    <a:pt x="805" y="7073"/>
                    <a:pt x="760" y="7207"/>
                    <a:pt x="760" y="7353"/>
                  </a:cubicBezTo>
                  <a:cubicBezTo>
                    <a:pt x="760" y="7666"/>
                    <a:pt x="928" y="7934"/>
                    <a:pt x="1185" y="8090"/>
                  </a:cubicBezTo>
                  <a:cubicBezTo>
                    <a:pt x="1006" y="8202"/>
                    <a:pt x="872" y="8392"/>
                    <a:pt x="872" y="8638"/>
                  </a:cubicBezTo>
                  <a:cubicBezTo>
                    <a:pt x="872" y="8995"/>
                    <a:pt x="1152" y="9274"/>
                    <a:pt x="1509" y="9274"/>
                  </a:cubicBezTo>
                  <a:cubicBezTo>
                    <a:pt x="1543" y="9274"/>
                    <a:pt x="1598" y="9274"/>
                    <a:pt x="1643" y="9263"/>
                  </a:cubicBezTo>
                  <a:cubicBezTo>
                    <a:pt x="1688" y="9453"/>
                    <a:pt x="1855" y="9598"/>
                    <a:pt x="2045" y="9598"/>
                  </a:cubicBezTo>
                  <a:cubicBezTo>
                    <a:pt x="2258" y="9598"/>
                    <a:pt x="2414" y="9453"/>
                    <a:pt x="2459" y="9274"/>
                  </a:cubicBezTo>
                  <a:lnTo>
                    <a:pt x="2470" y="9274"/>
                  </a:lnTo>
                  <a:cubicBezTo>
                    <a:pt x="2816" y="9274"/>
                    <a:pt x="3096" y="8995"/>
                    <a:pt x="3096" y="8649"/>
                  </a:cubicBezTo>
                  <a:cubicBezTo>
                    <a:pt x="3096" y="8537"/>
                    <a:pt x="3073" y="8436"/>
                    <a:pt x="3017" y="8336"/>
                  </a:cubicBezTo>
                  <a:cubicBezTo>
                    <a:pt x="3353" y="8280"/>
                    <a:pt x="3598" y="8001"/>
                    <a:pt x="3598" y="7654"/>
                  </a:cubicBezTo>
                  <a:cubicBezTo>
                    <a:pt x="3598" y="7543"/>
                    <a:pt x="3576" y="7442"/>
                    <a:pt x="3531" y="7353"/>
                  </a:cubicBezTo>
                  <a:cubicBezTo>
                    <a:pt x="3554" y="7263"/>
                    <a:pt x="3587" y="7163"/>
                    <a:pt x="3587" y="7073"/>
                  </a:cubicBezTo>
                  <a:cubicBezTo>
                    <a:pt x="3587" y="6906"/>
                    <a:pt x="3531" y="6738"/>
                    <a:pt x="3442" y="6604"/>
                  </a:cubicBezTo>
                  <a:cubicBezTo>
                    <a:pt x="3610" y="6481"/>
                    <a:pt x="3721" y="6302"/>
                    <a:pt x="3755" y="6090"/>
                  </a:cubicBezTo>
                  <a:cubicBezTo>
                    <a:pt x="4001" y="5911"/>
                    <a:pt x="4157" y="5610"/>
                    <a:pt x="4157" y="5297"/>
                  </a:cubicBezTo>
                  <a:cubicBezTo>
                    <a:pt x="4157" y="5140"/>
                    <a:pt x="4112" y="5006"/>
                    <a:pt x="4045" y="4861"/>
                  </a:cubicBezTo>
                  <a:cubicBezTo>
                    <a:pt x="4369" y="4705"/>
                    <a:pt x="4582" y="4370"/>
                    <a:pt x="4582" y="3956"/>
                  </a:cubicBezTo>
                  <a:cubicBezTo>
                    <a:pt x="4582" y="3554"/>
                    <a:pt x="4336" y="3208"/>
                    <a:pt x="3989" y="3062"/>
                  </a:cubicBezTo>
                  <a:cubicBezTo>
                    <a:pt x="4157" y="2850"/>
                    <a:pt x="4258" y="2604"/>
                    <a:pt x="4258" y="2325"/>
                  </a:cubicBezTo>
                  <a:cubicBezTo>
                    <a:pt x="4258" y="1789"/>
                    <a:pt x="3889" y="1353"/>
                    <a:pt x="3408" y="1219"/>
                  </a:cubicBezTo>
                  <a:cubicBezTo>
                    <a:pt x="3207" y="515"/>
                    <a:pt x="2571" y="1"/>
                    <a:pt x="1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3343065" y="9293140"/>
              <a:ext cx="229320" cy="502860"/>
            </a:xfrm>
            <a:custGeom>
              <a:rect b="b" l="l" r="r" t="t"/>
              <a:pathLst>
                <a:path extrusionOk="0" h="8381" w="3822">
                  <a:moveTo>
                    <a:pt x="2648" y="1"/>
                  </a:moveTo>
                  <a:lnTo>
                    <a:pt x="2648" y="1"/>
                  </a:lnTo>
                  <a:cubicBezTo>
                    <a:pt x="2760" y="571"/>
                    <a:pt x="2704" y="1096"/>
                    <a:pt x="2548" y="1598"/>
                  </a:cubicBezTo>
                  <a:cubicBezTo>
                    <a:pt x="2459" y="1911"/>
                    <a:pt x="2514" y="2246"/>
                    <a:pt x="2727" y="2481"/>
                  </a:cubicBezTo>
                  <a:lnTo>
                    <a:pt x="2783" y="2537"/>
                  </a:lnTo>
                  <a:cubicBezTo>
                    <a:pt x="2939" y="2693"/>
                    <a:pt x="3017" y="2928"/>
                    <a:pt x="2950" y="3140"/>
                  </a:cubicBezTo>
                  <a:cubicBezTo>
                    <a:pt x="2872" y="3431"/>
                    <a:pt x="2716" y="3688"/>
                    <a:pt x="2514" y="3889"/>
                  </a:cubicBezTo>
                  <a:cubicBezTo>
                    <a:pt x="2369" y="4045"/>
                    <a:pt x="2269" y="4258"/>
                    <a:pt x="2224" y="4481"/>
                  </a:cubicBezTo>
                  <a:cubicBezTo>
                    <a:pt x="2179" y="4749"/>
                    <a:pt x="2179" y="4995"/>
                    <a:pt x="2269" y="5230"/>
                  </a:cubicBezTo>
                  <a:cubicBezTo>
                    <a:pt x="2291" y="5263"/>
                    <a:pt x="2313" y="5308"/>
                    <a:pt x="2336" y="5330"/>
                  </a:cubicBezTo>
                  <a:cubicBezTo>
                    <a:pt x="2615" y="5766"/>
                    <a:pt x="2425" y="6381"/>
                    <a:pt x="1922" y="6448"/>
                  </a:cubicBezTo>
                  <a:lnTo>
                    <a:pt x="1900" y="6448"/>
                  </a:lnTo>
                  <a:cubicBezTo>
                    <a:pt x="1804" y="6468"/>
                    <a:pt x="1708" y="6479"/>
                    <a:pt x="1612" y="6479"/>
                  </a:cubicBezTo>
                  <a:cubicBezTo>
                    <a:pt x="1397" y="6479"/>
                    <a:pt x="1185" y="6423"/>
                    <a:pt x="984" y="6291"/>
                  </a:cubicBezTo>
                  <a:cubicBezTo>
                    <a:pt x="649" y="6202"/>
                    <a:pt x="369" y="6001"/>
                    <a:pt x="112" y="5721"/>
                  </a:cubicBezTo>
                  <a:cubicBezTo>
                    <a:pt x="45" y="5855"/>
                    <a:pt x="0" y="5989"/>
                    <a:pt x="0" y="6135"/>
                  </a:cubicBezTo>
                  <a:cubicBezTo>
                    <a:pt x="0" y="6448"/>
                    <a:pt x="168" y="6716"/>
                    <a:pt x="425" y="6872"/>
                  </a:cubicBezTo>
                  <a:cubicBezTo>
                    <a:pt x="246" y="6984"/>
                    <a:pt x="112" y="7174"/>
                    <a:pt x="112" y="7420"/>
                  </a:cubicBezTo>
                  <a:cubicBezTo>
                    <a:pt x="112" y="7777"/>
                    <a:pt x="392" y="8056"/>
                    <a:pt x="749" y="8056"/>
                  </a:cubicBezTo>
                  <a:cubicBezTo>
                    <a:pt x="783" y="8056"/>
                    <a:pt x="838" y="8056"/>
                    <a:pt x="883" y="8045"/>
                  </a:cubicBezTo>
                  <a:cubicBezTo>
                    <a:pt x="928" y="8235"/>
                    <a:pt x="1095" y="8380"/>
                    <a:pt x="1285" y="8380"/>
                  </a:cubicBezTo>
                  <a:cubicBezTo>
                    <a:pt x="1498" y="8380"/>
                    <a:pt x="1654" y="8235"/>
                    <a:pt x="1699" y="8056"/>
                  </a:cubicBezTo>
                  <a:lnTo>
                    <a:pt x="1710" y="8056"/>
                  </a:lnTo>
                  <a:cubicBezTo>
                    <a:pt x="2056" y="8056"/>
                    <a:pt x="2336" y="7777"/>
                    <a:pt x="2336" y="7431"/>
                  </a:cubicBezTo>
                  <a:cubicBezTo>
                    <a:pt x="2336" y="7319"/>
                    <a:pt x="2313" y="7218"/>
                    <a:pt x="2257" y="7118"/>
                  </a:cubicBezTo>
                  <a:cubicBezTo>
                    <a:pt x="2593" y="7062"/>
                    <a:pt x="2838" y="6783"/>
                    <a:pt x="2838" y="6436"/>
                  </a:cubicBezTo>
                  <a:cubicBezTo>
                    <a:pt x="2838" y="6325"/>
                    <a:pt x="2816" y="6224"/>
                    <a:pt x="2771" y="6135"/>
                  </a:cubicBezTo>
                  <a:cubicBezTo>
                    <a:pt x="2794" y="6045"/>
                    <a:pt x="2827" y="5945"/>
                    <a:pt x="2827" y="5855"/>
                  </a:cubicBezTo>
                  <a:cubicBezTo>
                    <a:pt x="2827" y="5688"/>
                    <a:pt x="2771" y="5520"/>
                    <a:pt x="2682" y="5386"/>
                  </a:cubicBezTo>
                  <a:cubicBezTo>
                    <a:pt x="2850" y="5263"/>
                    <a:pt x="2961" y="5084"/>
                    <a:pt x="2995" y="4872"/>
                  </a:cubicBezTo>
                  <a:cubicBezTo>
                    <a:pt x="3241" y="4693"/>
                    <a:pt x="3397" y="4392"/>
                    <a:pt x="3397" y="4079"/>
                  </a:cubicBezTo>
                  <a:cubicBezTo>
                    <a:pt x="3397" y="3922"/>
                    <a:pt x="3352" y="3788"/>
                    <a:pt x="3285" y="3643"/>
                  </a:cubicBezTo>
                  <a:cubicBezTo>
                    <a:pt x="3609" y="3487"/>
                    <a:pt x="3822" y="3152"/>
                    <a:pt x="3822" y="2738"/>
                  </a:cubicBezTo>
                  <a:cubicBezTo>
                    <a:pt x="3822" y="2325"/>
                    <a:pt x="3576" y="1990"/>
                    <a:pt x="3229" y="1844"/>
                  </a:cubicBezTo>
                  <a:cubicBezTo>
                    <a:pt x="3397" y="1632"/>
                    <a:pt x="3498" y="1375"/>
                    <a:pt x="3498" y="1096"/>
                  </a:cubicBezTo>
                  <a:cubicBezTo>
                    <a:pt x="3498" y="571"/>
                    <a:pt x="3129" y="135"/>
                    <a:pt x="2648" y="1"/>
                  </a:cubicBezTo>
                  <a:close/>
                </a:path>
              </a:pathLst>
            </a:custGeom>
            <a:solidFill>
              <a:srgbClr val="000000">
                <a:alpha val="6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Google Shape;369;p32"/>
          <p:cNvSpPr/>
          <p:nvPr/>
        </p:nvSpPr>
        <p:spPr>
          <a:xfrm>
            <a:off x="5876430" y="540005"/>
            <a:ext cx="1384443" cy="729602"/>
          </a:xfrm>
          <a:custGeom>
            <a:rect b="b" l="l" r="r" t="t"/>
            <a:pathLst>
              <a:path extrusionOk="0" h="12158" w="23051">
                <a:moveTo>
                  <a:pt x="10481" y="1"/>
                </a:moveTo>
                <a:cubicBezTo>
                  <a:pt x="8090" y="1"/>
                  <a:pt x="6023" y="1386"/>
                  <a:pt x="5028" y="3409"/>
                </a:cubicBezTo>
                <a:cubicBezTo>
                  <a:pt x="4827" y="3375"/>
                  <a:pt x="4615" y="3353"/>
                  <a:pt x="4403" y="3353"/>
                </a:cubicBezTo>
                <a:cubicBezTo>
                  <a:pt x="1978" y="3353"/>
                  <a:pt x="0" y="5319"/>
                  <a:pt x="0" y="7755"/>
                </a:cubicBezTo>
                <a:cubicBezTo>
                  <a:pt x="0" y="10180"/>
                  <a:pt x="1978" y="12157"/>
                  <a:pt x="4403" y="12157"/>
                </a:cubicBezTo>
                <a:lnTo>
                  <a:pt x="17397" y="12157"/>
                </a:lnTo>
                <a:cubicBezTo>
                  <a:pt x="20525" y="12157"/>
                  <a:pt x="23050" y="9621"/>
                  <a:pt x="23050" y="6492"/>
                </a:cubicBezTo>
                <a:cubicBezTo>
                  <a:pt x="23050" y="3364"/>
                  <a:pt x="20525" y="839"/>
                  <a:pt x="17397" y="839"/>
                </a:cubicBezTo>
                <a:cubicBezTo>
                  <a:pt x="16358" y="839"/>
                  <a:pt x="15408" y="1118"/>
                  <a:pt x="14570" y="1599"/>
                </a:cubicBezTo>
                <a:cubicBezTo>
                  <a:pt x="13497" y="604"/>
                  <a:pt x="12056" y="1"/>
                  <a:pt x="1048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2"/>
          <p:cNvSpPr/>
          <p:nvPr/>
        </p:nvSpPr>
        <p:spPr>
          <a:xfrm>
            <a:off x="-448197" y="539992"/>
            <a:ext cx="1384443" cy="729542"/>
          </a:xfrm>
          <a:custGeom>
            <a:rect b="b" l="l" r="r" t="t"/>
            <a:pathLst>
              <a:path extrusionOk="0" h="12157" w="23051">
                <a:moveTo>
                  <a:pt x="12570" y="0"/>
                </a:moveTo>
                <a:cubicBezTo>
                  <a:pt x="10994" y="0"/>
                  <a:pt x="9553" y="603"/>
                  <a:pt x="8480" y="1598"/>
                </a:cubicBezTo>
                <a:cubicBezTo>
                  <a:pt x="7643" y="1117"/>
                  <a:pt x="6693" y="838"/>
                  <a:pt x="5665" y="838"/>
                </a:cubicBezTo>
                <a:cubicBezTo>
                  <a:pt x="2548" y="838"/>
                  <a:pt x="0" y="3374"/>
                  <a:pt x="0" y="6503"/>
                </a:cubicBezTo>
                <a:cubicBezTo>
                  <a:pt x="0" y="9631"/>
                  <a:pt x="2536" y="12156"/>
                  <a:pt x="5665" y="12156"/>
                </a:cubicBezTo>
                <a:lnTo>
                  <a:pt x="18648" y="12156"/>
                </a:lnTo>
                <a:cubicBezTo>
                  <a:pt x="21084" y="12156"/>
                  <a:pt x="23050" y="10190"/>
                  <a:pt x="23050" y="7754"/>
                </a:cubicBezTo>
                <a:cubicBezTo>
                  <a:pt x="23050" y="5330"/>
                  <a:pt x="21084" y="3352"/>
                  <a:pt x="18648" y="3352"/>
                </a:cubicBezTo>
                <a:cubicBezTo>
                  <a:pt x="18436" y="3352"/>
                  <a:pt x="18235" y="3385"/>
                  <a:pt x="18022" y="3408"/>
                </a:cubicBezTo>
                <a:cubicBezTo>
                  <a:pt x="17028" y="1386"/>
                  <a:pt x="14961" y="0"/>
                  <a:pt x="1257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2"/>
          <p:cNvSpPr/>
          <p:nvPr/>
        </p:nvSpPr>
        <p:spPr>
          <a:xfrm>
            <a:off x="2213739" y="92686"/>
            <a:ext cx="1299879" cy="611562"/>
          </a:xfrm>
          <a:custGeom>
            <a:rect b="b" l="l" r="r" t="t"/>
            <a:pathLst>
              <a:path extrusionOk="0" h="10191" w="21643">
                <a:moveTo>
                  <a:pt x="12704" y="1"/>
                </a:moveTo>
                <a:cubicBezTo>
                  <a:pt x="11352" y="1"/>
                  <a:pt x="10179" y="738"/>
                  <a:pt x="9554" y="1844"/>
                </a:cubicBezTo>
                <a:cubicBezTo>
                  <a:pt x="9062" y="1643"/>
                  <a:pt x="8514" y="1532"/>
                  <a:pt x="7956" y="1532"/>
                </a:cubicBezTo>
                <a:cubicBezTo>
                  <a:pt x="7028" y="1532"/>
                  <a:pt x="6157" y="1844"/>
                  <a:pt x="5442" y="2336"/>
                </a:cubicBezTo>
                <a:cubicBezTo>
                  <a:pt x="5017" y="2191"/>
                  <a:pt x="4537" y="2090"/>
                  <a:pt x="4045" y="2090"/>
                </a:cubicBezTo>
                <a:cubicBezTo>
                  <a:pt x="1811" y="2090"/>
                  <a:pt x="1" y="3911"/>
                  <a:pt x="1" y="6146"/>
                </a:cubicBezTo>
                <a:cubicBezTo>
                  <a:pt x="1" y="8381"/>
                  <a:pt x="1811" y="10191"/>
                  <a:pt x="4045" y="10191"/>
                </a:cubicBezTo>
                <a:lnTo>
                  <a:pt x="17453" y="10191"/>
                </a:lnTo>
                <a:cubicBezTo>
                  <a:pt x="19777" y="10191"/>
                  <a:pt x="21643" y="8325"/>
                  <a:pt x="21643" y="6001"/>
                </a:cubicBezTo>
                <a:cubicBezTo>
                  <a:pt x="21643" y="3688"/>
                  <a:pt x="19777" y="1811"/>
                  <a:pt x="17453" y="1811"/>
                </a:cubicBezTo>
                <a:cubicBezTo>
                  <a:pt x="16939" y="1811"/>
                  <a:pt x="16447" y="1911"/>
                  <a:pt x="15989" y="2079"/>
                </a:cubicBezTo>
                <a:cubicBezTo>
                  <a:pt x="15408" y="850"/>
                  <a:pt x="14157" y="1"/>
                  <a:pt x="1270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2"/>
          <p:cNvSpPr txBox="1"/>
          <p:nvPr/>
        </p:nvSpPr>
        <p:spPr>
          <a:xfrm>
            <a:off x="494700" y="330800"/>
            <a:ext cx="72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Iot Based Air Pollution Monitoring System (IJSRET - 2023)</a:t>
            </a:r>
            <a:endParaRPr b="1"/>
          </a:p>
        </p:txBody>
      </p:sp>
      <p:sp>
        <p:nvSpPr>
          <p:cNvPr id="373" name="Google Shape;373;p32"/>
          <p:cNvSpPr txBox="1"/>
          <p:nvPr/>
        </p:nvSpPr>
        <p:spPr>
          <a:xfrm>
            <a:off x="592525" y="742950"/>
            <a:ext cx="55728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Objective: </a:t>
            </a:r>
            <a:endParaRPr b="1" sz="12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Monitoring industrial pollution and air quality levels in areas with high traffic</a:t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Technologies Used:</a:t>
            </a:r>
            <a:endParaRPr b="1" sz="12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a. Sensor Array</a:t>
            </a:r>
            <a:endParaRPr sz="1200"/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MQ135 for measuring CO2, SO2, CH4, NH3.</a:t>
            </a:r>
            <a:endParaRPr sz="1200"/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MQ 9 for measuring CO and Propane (C3H8).</a:t>
            </a:r>
            <a:endParaRPr sz="1200"/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MQ2 for detecting gas leakage.</a:t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b. ESP32 Microcontroller</a:t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c. Blynk 2.0</a:t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Methodology:</a:t>
            </a:r>
            <a:endParaRPr b="1" sz="12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system uses a sensor array and an ESP32 microcontroller which reads sensor data, and through Wi-Fi connectivity, transmits it to the Blynk 2.0 Cloud. The Blynk platform enables real-time data visualization on mobile devices and a web dashboard. In case of gas leakage detected by the MQ2 sensor, the system sends notifications to mobile phones.</a:t>
            </a:r>
            <a:endParaRPr sz="1200"/>
          </a:p>
        </p:txBody>
      </p:sp>
      <p:pic>
        <p:nvPicPr>
          <p:cNvPr id="374" name="Google Shape;374;p32"/>
          <p:cNvPicPr preferRelativeResize="0"/>
          <p:nvPr/>
        </p:nvPicPr>
        <p:blipFill rotWithShape="1">
          <a:blip r:embed="rId3">
            <a:alphaModFix/>
          </a:blip>
          <a:srcRect b="0" l="0" r="6794" t="0"/>
          <a:stretch/>
        </p:blipFill>
        <p:spPr>
          <a:xfrm>
            <a:off x="6226925" y="742950"/>
            <a:ext cx="2741425" cy="386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3"/>
          <p:cNvSpPr/>
          <p:nvPr/>
        </p:nvSpPr>
        <p:spPr>
          <a:xfrm>
            <a:off x="7585804" y="1454405"/>
            <a:ext cx="1384443" cy="729602"/>
          </a:xfrm>
          <a:custGeom>
            <a:rect b="b" l="l" r="r" t="t"/>
            <a:pathLst>
              <a:path extrusionOk="0" h="12158" w="23051">
                <a:moveTo>
                  <a:pt x="10481" y="1"/>
                </a:moveTo>
                <a:cubicBezTo>
                  <a:pt x="8090" y="1"/>
                  <a:pt x="6023" y="1386"/>
                  <a:pt x="5028" y="3409"/>
                </a:cubicBezTo>
                <a:cubicBezTo>
                  <a:pt x="4827" y="3375"/>
                  <a:pt x="4615" y="3353"/>
                  <a:pt x="4403" y="3353"/>
                </a:cubicBezTo>
                <a:cubicBezTo>
                  <a:pt x="1978" y="3353"/>
                  <a:pt x="0" y="5319"/>
                  <a:pt x="0" y="7755"/>
                </a:cubicBezTo>
                <a:cubicBezTo>
                  <a:pt x="0" y="10180"/>
                  <a:pt x="1978" y="12157"/>
                  <a:pt x="4403" y="12157"/>
                </a:cubicBezTo>
                <a:lnTo>
                  <a:pt x="17397" y="12157"/>
                </a:lnTo>
                <a:cubicBezTo>
                  <a:pt x="20525" y="12157"/>
                  <a:pt x="23050" y="9621"/>
                  <a:pt x="23050" y="6492"/>
                </a:cubicBezTo>
                <a:cubicBezTo>
                  <a:pt x="23050" y="3364"/>
                  <a:pt x="20525" y="839"/>
                  <a:pt x="17397" y="839"/>
                </a:cubicBezTo>
                <a:cubicBezTo>
                  <a:pt x="16358" y="839"/>
                  <a:pt x="15408" y="1118"/>
                  <a:pt x="14570" y="1599"/>
                </a:cubicBezTo>
                <a:cubicBezTo>
                  <a:pt x="13497" y="604"/>
                  <a:pt x="12056" y="1"/>
                  <a:pt x="1048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3"/>
          <p:cNvSpPr/>
          <p:nvPr/>
        </p:nvSpPr>
        <p:spPr>
          <a:xfrm>
            <a:off x="173752" y="920992"/>
            <a:ext cx="1384443" cy="729542"/>
          </a:xfrm>
          <a:custGeom>
            <a:rect b="b" l="l" r="r" t="t"/>
            <a:pathLst>
              <a:path extrusionOk="0" h="12157" w="23051">
                <a:moveTo>
                  <a:pt x="12570" y="0"/>
                </a:moveTo>
                <a:cubicBezTo>
                  <a:pt x="10994" y="0"/>
                  <a:pt x="9553" y="603"/>
                  <a:pt x="8480" y="1598"/>
                </a:cubicBezTo>
                <a:cubicBezTo>
                  <a:pt x="7643" y="1117"/>
                  <a:pt x="6693" y="838"/>
                  <a:pt x="5665" y="838"/>
                </a:cubicBezTo>
                <a:cubicBezTo>
                  <a:pt x="2548" y="838"/>
                  <a:pt x="0" y="3374"/>
                  <a:pt x="0" y="6503"/>
                </a:cubicBezTo>
                <a:cubicBezTo>
                  <a:pt x="0" y="9631"/>
                  <a:pt x="2536" y="12156"/>
                  <a:pt x="5665" y="12156"/>
                </a:cubicBezTo>
                <a:lnTo>
                  <a:pt x="18648" y="12156"/>
                </a:lnTo>
                <a:cubicBezTo>
                  <a:pt x="21084" y="12156"/>
                  <a:pt x="23050" y="10190"/>
                  <a:pt x="23050" y="7754"/>
                </a:cubicBezTo>
                <a:cubicBezTo>
                  <a:pt x="23050" y="5330"/>
                  <a:pt x="21084" y="3352"/>
                  <a:pt x="18648" y="3352"/>
                </a:cubicBezTo>
                <a:cubicBezTo>
                  <a:pt x="18436" y="3352"/>
                  <a:pt x="18235" y="3385"/>
                  <a:pt x="18022" y="3408"/>
                </a:cubicBezTo>
                <a:cubicBezTo>
                  <a:pt x="17028" y="1386"/>
                  <a:pt x="14961" y="0"/>
                  <a:pt x="1257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3"/>
          <p:cNvSpPr/>
          <p:nvPr/>
        </p:nvSpPr>
        <p:spPr>
          <a:xfrm>
            <a:off x="2437423" y="-71564"/>
            <a:ext cx="1299879" cy="611562"/>
          </a:xfrm>
          <a:custGeom>
            <a:rect b="b" l="l" r="r" t="t"/>
            <a:pathLst>
              <a:path extrusionOk="0" h="10191" w="21643">
                <a:moveTo>
                  <a:pt x="12704" y="1"/>
                </a:moveTo>
                <a:cubicBezTo>
                  <a:pt x="11352" y="1"/>
                  <a:pt x="10179" y="738"/>
                  <a:pt x="9554" y="1844"/>
                </a:cubicBezTo>
                <a:cubicBezTo>
                  <a:pt x="9062" y="1643"/>
                  <a:pt x="8514" y="1532"/>
                  <a:pt x="7956" y="1532"/>
                </a:cubicBezTo>
                <a:cubicBezTo>
                  <a:pt x="7028" y="1532"/>
                  <a:pt x="6157" y="1844"/>
                  <a:pt x="5442" y="2336"/>
                </a:cubicBezTo>
                <a:cubicBezTo>
                  <a:pt x="5017" y="2191"/>
                  <a:pt x="4537" y="2090"/>
                  <a:pt x="4045" y="2090"/>
                </a:cubicBezTo>
                <a:cubicBezTo>
                  <a:pt x="1811" y="2090"/>
                  <a:pt x="1" y="3911"/>
                  <a:pt x="1" y="6146"/>
                </a:cubicBezTo>
                <a:cubicBezTo>
                  <a:pt x="1" y="8381"/>
                  <a:pt x="1811" y="10191"/>
                  <a:pt x="4045" y="10191"/>
                </a:cubicBezTo>
                <a:lnTo>
                  <a:pt x="17453" y="10191"/>
                </a:lnTo>
                <a:cubicBezTo>
                  <a:pt x="19777" y="10191"/>
                  <a:pt x="21643" y="8325"/>
                  <a:pt x="21643" y="6001"/>
                </a:cubicBezTo>
                <a:cubicBezTo>
                  <a:pt x="21643" y="3688"/>
                  <a:pt x="19777" y="1811"/>
                  <a:pt x="17453" y="1811"/>
                </a:cubicBezTo>
                <a:cubicBezTo>
                  <a:pt x="16939" y="1811"/>
                  <a:pt x="16447" y="1911"/>
                  <a:pt x="15989" y="2079"/>
                </a:cubicBezTo>
                <a:cubicBezTo>
                  <a:pt x="15408" y="850"/>
                  <a:pt x="14157" y="1"/>
                  <a:pt x="1270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33"/>
          <p:cNvGrpSpPr/>
          <p:nvPr/>
        </p:nvGrpSpPr>
        <p:grpSpPr>
          <a:xfrm>
            <a:off x="6536191" y="4816560"/>
            <a:ext cx="3887543" cy="574993"/>
            <a:chOff x="6312266" y="4816560"/>
            <a:chExt cx="3887543" cy="574993"/>
          </a:xfrm>
        </p:grpSpPr>
        <p:sp>
          <p:nvSpPr>
            <p:cNvPr id="383" name="Google Shape;383;p33"/>
            <p:cNvSpPr/>
            <p:nvPr/>
          </p:nvSpPr>
          <p:spPr>
            <a:xfrm>
              <a:off x="6602925" y="5161150"/>
              <a:ext cx="3305862" cy="230403"/>
            </a:xfrm>
            <a:custGeom>
              <a:rect b="b" l="l" r="r" t="t"/>
              <a:pathLst>
                <a:path extrusionOk="0" h="3967" w="56402">
                  <a:moveTo>
                    <a:pt x="54433" y="0"/>
                  </a:moveTo>
                  <a:cubicBezTo>
                    <a:pt x="54426" y="0"/>
                    <a:pt x="54420" y="1"/>
                    <a:pt x="54413" y="1"/>
                  </a:cubicBezTo>
                  <a:lnTo>
                    <a:pt x="1989" y="1"/>
                  </a:lnTo>
                  <a:cubicBezTo>
                    <a:pt x="894" y="1"/>
                    <a:pt x="0" y="883"/>
                    <a:pt x="0" y="1989"/>
                  </a:cubicBezTo>
                  <a:cubicBezTo>
                    <a:pt x="0" y="3073"/>
                    <a:pt x="883" y="3967"/>
                    <a:pt x="1989" y="3967"/>
                  </a:cubicBezTo>
                  <a:lnTo>
                    <a:pt x="54413" y="3967"/>
                  </a:lnTo>
                  <a:cubicBezTo>
                    <a:pt x="55508" y="3967"/>
                    <a:pt x="56402" y="3095"/>
                    <a:pt x="56402" y="1989"/>
                  </a:cubicBezTo>
                  <a:cubicBezTo>
                    <a:pt x="56402" y="890"/>
                    <a:pt x="55519" y="0"/>
                    <a:pt x="544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6486800" y="5038450"/>
              <a:ext cx="3538022" cy="232749"/>
            </a:xfrm>
            <a:custGeom>
              <a:rect b="b" l="l" r="r" t="t"/>
              <a:pathLst>
                <a:path extrusionOk="0" h="4973" w="60749">
                  <a:moveTo>
                    <a:pt x="2481" y="0"/>
                  </a:moveTo>
                  <a:cubicBezTo>
                    <a:pt x="1118" y="0"/>
                    <a:pt x="1" y="1118"/>
                    <a:pt x="1" y="2492"/>
                  </a:cubicBezTo>
                  <a:cubicBezTo>
                    <a:pt x="1" y="3855"/>
                    <a:pt x="1118" y="4972"/>
                    <a:pt x="2481" y="4972"/>
                  </a:cubicBezTo>
                  <a:lnTo>
                    <a:pt x="58268" y="4972"/>
                  </a:lnTo>
                  <a:cubicBezTo>
                    <a:pt x="59631" y="4972"/>
                    <a:pt x="60748" y="3855"/>
                    <a:pt x="60748" y="2492"/>
                  </a:cubicBezTo>
                  <a:cubicBezTo>
                    <a:pt x="60748" y="1118"/>
                    <a:pt x="59642" y="0"/>
                    <a:pt x="58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6312266" y="4816560"/>
              <a:ext cx="3887543" cy="327605"/>
            </a:xfrm>
            <a:custGeom>
              <a:rect b="b" l="l" r="r" t="t"/>
              <a:pathLst>
                <a:path extrusionOk="0" h="5532" w="65643">
                  <a:moveTo>
                    <a:pt x="62803" y="1"/>
                  </a:moveTo>
                  <a:cubicBezTo>
                    <a:pt x="62796" y="1"/>
                    <a:pt x="62789" y="1"/>
                    <a:pt x="62782" y="1"/>
                  </a:cubicBezTo>
                  <a:lnTo>
                    <a:pt x="2861" y="1"/>
                  </a:lnTo>
                  <a:cubicBezTo>
                    <a:pt x="1286" y="1"/>
                    <a:pt x="1" y="1230"/>
                    <a:pt x="1" y="2760"/>
                  </a:cubicBezTo>
                  <a:cubicBezTo>
                    <a:pt x="1" y="4280"/>
                    <a:pt x="1286" y="5531"/>
                    <a:pt x="2861" y="5531"/>
                  </a:cubicBezTo>
                  <a:lnTo>
                    <a:pt x="62782" y="5531"/>
                  </a:lnTo>
                  <a:cubicBezTo>
                    <a:pt x="64357" y="5531"/>
                    <a:pt x="65642" y="4302"/>
                    <a:pt x="65642" y="2760"/>
                  </a:cubicBezTo>
                  <a:cubicBezTo>
                    <a:pt x="65642" y="1237"/>
                    <a:pt x="64369" y="1"/>
                    <a:pt x="628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33"/>
          <p:cNvGrpSpPr/>
          <p:nvPr/>
        </p:nvGrpSpPr>
        <p:grpSpPr>
          <a:xfrm>
            <a:off x="730605" y="4273560"/>
            <a:ext cx="212580" cy="315780"/>
            <a:chOff x="7202125" y="3999400"/>
            <a:chExt cx="177150" cy="263150"/>
          </a:xfrm>
        </p:grpSpPr>
        <p:sp>
          <p:nvSpPr>
            <p:cNvPr id="387" name="Google Shape;387;p33"/>
            <p:cNvSpPr/>
            <p:nvPr/>
          </p:nvSpPr>
          <p:spPr>
            <a:xfrm>
              <a:off x="7202125" y="4256350"/>
              <a:ext cx="177150" cy="6200"/>
            </a:xfrm>
            <a:custGeom>
              <a:rect b="b" l="l" r="r" t="t"/>
              <a:pathLst>
                <a:path extrusionOk="0" h="124" w="3543">
                  <a:moveTo>
                    <a:pt x="0" y="1"/>
                  </a:moveTo>
                  <a:lnTo>
                    <a:pt x="0" y="68"/>
                  </a:lnTo>
                  <a:cubicBezTo>
                    <a:pt x="0" y="101"/>
                    <a:pt x="794" y="124"/>
                    <a:pt x="1777" y="124"/>
                  </a:cubicBezTo>
                  <a:cubicBezTo>
                    <a:pt x="2749" y="124"/>
                    <a:pt x="3542" y="90"/>
                    <a:pt x="3542" y="68"/>
                  </a:cubicBezTo>
                  <a:lnTo>
                    <a:pt x="35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7202125" y="4253550"/>
              <a:ext cx="177150" cy="5650"/>
            </a:xfrm>
            <a:custGeom>
              <a:rect b="b" l="l" r="r" t="t"/>
              <a:pathLst>
                <a:path extrusionOk="0" h="113" w="3543">
                  <a:moveTo>
                    <a:pt x="1766" y="1"/>
                  </a:moveTo>
                  <a:cubicBezTo>
                    <a:pt x="794" y="1"/>
                    <a:pt x="0" y="23"/>
                    <a:pt x="0" y="57"/>
                  </a:cubicBezTo>
                  <a:cubicBezTo>
                    <a:pt x="0" y="90"/>
                    <a:pt x="794" y="113"/>
                    <a:pt x="1766" y="113"/>
                  </a:cubicBezTo>
                  <a:cubicBezTo>
                    <a:pt x="2749" y="113"/>
                    <a:pt x="3542" y="90"/>
                    <a:pt x="3542" y="57"/>
                  </a:cubicBezTo>
                  <a:cubicBezTo>
                    <a:pt x="3542" y="23"/>
                    <a:pt x="2749" y="1"/>
                    <a:pt x="17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7211625" y="4002150"/>
              <a:ext cx="158700" cy="254800"/>
            </a:xfrm>
            <a:custGeom>
              <a:rect b="b" l="l" r="r" t="t"/>
              <a:pathLst>
                <a:path extrusionOk="0" h="5096" w="3174">
                  <a:moveTo>
                    <a:pt x="0" y="1"/>
                  </a:moveTo>
                  <a:lnTo>
                    <a:pt x="0" y="5096"/>
                  </a:lnTo>
                  <a:lnTo>
                    <a:pt x="3173" y="5096"/>
                  </a:lnTo>
                  <a:lnTo>
                    <a:pt x="3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7211075" y="4005500"/>
              <a:ext cx="158700" cy="6200"/>
            </a:xfrm>
            <a:custGeom>
              <a:rect b="b" l="l" r="r" t="t"/>
              <a:pathLst>
                <a:path extrusionOk="0" h="124" w="3174">
                  <a:moveTo>
                    <a:pt x="0" y="1"/>
                  </a:moveTo>
                  <a:lnTo>
                    <a:pt x="0" y="102"/>
                  </a:lnTo>
                  <a:cubicBezTo>
                    <a:pt x="291" y="113"/>
                    <a:pt x="894" y="124"/>
                    <a:pt x="1575" y="124"/>
                  </a:cubicBezTo>
                  <a:cubicBezTo>
                    <a:pt x="2279" y="124"/>
                    <a:pt x="2883" y="113"/>
                    <a:pt x="3173" y="102"/>
                  </a:cubicBezTo>
                  <a:lnTo>
                    <a:pt x="3173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7247925" y="4087100"/>
              <a:ext cx="85500" cy="85500"/>
            </a:xfrm>
            <a:custGeom>
              <a:rect b="b" l="l" r="r" t="t"/>
              <a:pathLst>
                <a:path extrusionOk="0" h="1710" w="1710">
                  <a:moveTo>
                    <a:pt x="861" y="0"/>
                  </a:moveTo>
                  <a:cubicBezTo>
                    <a:pt x="559" y="0"/>
                    <a:pt x="302" y="157"/>
                    <a:pt x="146" y="391"/>
                  </a:cubicBezTo>
                  <a:cubicBezTo>
                    <a:pt x="56" y="537"/>
                    <a:pt x="0" y="693"/>
                    <a:pt x="0" y="849"/>
                  </a:cubicBezTo>
                  <a:cubicBezTo>
                    <a:pt x="0" y="1028"/>
                    <a:pt x="56" y="1185"/>
                    <a:pt x="146" y="1319"/>
                  </a:cubicBezTo>
                  <a:cubicBezTo>
                    <a:pt x="302" y="1553"/>
                    <a:pt x="559" y="1710"/>
                    <a:pt x="861" y="1710"/>
                  </a:cubicBezTo>
                  <a:cubicBezTo>
                    <a:pt x="1051" y="1710"/>
                    <a:pt x="1252" y="1631"/>
                    <a:pt x="1386" y="1520"/>
                  </a:cubicBezTo>
                  <a:cubicBezTo>
                    <a:pt x="1587" y="1375"/>
                    <a:pt x="1710" y="1129"/>
                    <a:pt x="1710" y="872"/>
                  </a:cubicBezTo>
                  <a:cubicBezTo>
                    <a:pt x="1710" y="604"/>
                    <a:pt x="1587" y="335"/>
                    <a:pt x="1386" y="190"/>
                  </a:cubicBezTo>
                  <a:cubicBezTo>
                    <a:pt x="1252" y="78"/>
                    <a:pt x="1051" y="0"/>
                    <a:pt x="8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7202125" y="4002150"/>
              <a:ext cx="177150" cy="6200"/>
            </a:xfrm>
            <a:custGeom>
              <a:rect b="b" l="l" r="r" t="t"/>
              <a:pathLst>
                <a:path extrusionOk="0" h="124" w="3543">
                  <a:moveTo>
                    <a:pt x="0" y="1"/>
                  </a:moveTo>
                  <a:lnTo>
                    <a:pt x="0" y="68"/>
                  </a:lnTo>
                  <a:cubicBezTo>
                    <a:pt x="0" y="101"/>
                    <a:pt x="794" y="124"/>
                    <a:pt x="1777" y="124"/>
                  </a:cubicBezTo>
                  <a:cubicBezTo>
                    <a:pt x="2749" y="124"/>
                    <a:pt x="3542" y="90"/>
                    <a:pt x="3542" y="68"/>
                  </a:cubicBezTo>
                  <a:lnTo>
                    <a:pt x="35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7202125" y="3999400"/>
              <a:ext cx="177150" cy="5600"/>
            </a:xfrm>
            <a:custGeom>
              <a:rect b="b" l="l" r="r" t="t"/>
              <a:pathLst>
                <a:path extrusionOk="0" h="112" w="3543">
                  <a:moveTo>
                    <a:pt x="1766" y="0"/>
                  </a:moveTo>
                  <a:cubicBezTo>
                    <a:pt x="794" y="0"/>
                    <a:pt x="0" y="22"/>
                    <a:pt x="0" y="56"/>
                  </a:cubicBezTo>
                  <a:cubicBezTo>
                    <a:pt x="0" y="89"/>
                    <a:pt x="794" y="112"/>
                    <a:pt x="1766" y="112"/>
                  </a:cubicBezTo>
                  <a:cubicBezTo>
                    <a:pt x="2749" y="112"/>
                    <a:pt x="3542" y="89"/>
                    <a:pt x="3542" y="56"/>
                  </a:cubicBezTo>
                  <a:cubicBezTo>
                    <a:pt x="3542" y="22"/>
                    <a:pt x="2749" y="0"/>
                    <a:pt x="1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7211625" y="4056900"/>
              <a:ext cx="158700" cy="2850"/>
            </a:xfrm>
            <a:custGeom>
              <a:rect b="b" l="l" r="r" t="t"/>
              <a:pathLst>
                <a:path extrusionOk="0" h="57" w="3174">
                  <a:moveTo>
                    <a:pt x="0" y="1"/>
                  </a:moveTo>
                  <a:lnTo>
                    <a:pt x="0" y="57"/>
                  </a:lnTo>
                  <a:lnTo>
                    <a:pt x="3173" y="57"/>
                  </a:lnTo>
                  <a:lnTo>
                    <a:pt x="3173" y="1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7211625" y="4196000"/>
              <a:ext cx="158700" cy="2850"/>
            </a:xfrm>
            <a:custGeom>
              <a:rect b="b" l="l" r="r" t="t"/>
              <a:pathLst>
                <a:path extrusionOk="0" h="57" w="3174">
                  <a:moveTo>
                    <a:pt x="0" y="1"/>
                  </a:moveTo>
                  <a:lnTo>
                    <a:pt x="0" y="57"/>
                  </a:lnTo>
                  <a:lnTo>
                    <a:pt x="3173" y="57"/>
                  </a:lnTo>
                  <a:lnTo>
                    <a:pt x="3173" y="1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7252925" y="4091250"/>
              <a:ext cx="74950" cy="72400"/>
            </a:xfrm>
            <a:custGeom>
              <a:rect b="b" l="l" r="r" t="t"/>
              <a:pathLst>
                <a:path extrusionOk="0" h="1448" w="1499">
                  <a:moveTo>
                    <a:pt x="771" y="632"/>
                  </a:moveTo>
                  <a:cubicBezTo>
                    <a:pt x="939" y="632"/>
                    <a:pt x="936" y="912"/>
                    <a:pt x="761" y="912"/>
                  </a:cubicBezTo>
                  <a:cubicBezTo>
                    <a:pt x="571" y="912"/>
                    <a:pt x="571" y="632"/>
                    <a:pt x="761" y="632"/>
                  </a:cubicBezTo>
                  <a:cubicBezTo>
                    <a:pt x="764" y="632"/>
                    <a:pt x="767" y="632"/>
                    <a:pt x="771" y="632"/>
                  </a:cubicBezTo>
                  <a:close/>
                  <a:moveTo>
                    <a:pt x="743" y="1"/>
                  </a:moveTo>
                  <a:cubicBezTo>
                    <a:pt x="612" y="1"/>
                    <a:pt x="483" y="38"/>
                    <a:pt x="370" y="118"/>
                  </a:cubicBezTo>
                  <a:cubicBezTo>
                    <a:pt x="437" y="275"/>
                    <a:pt x="515" y="431"/>
                    <a:pt x="627" y="610"/>
                  </a:cubicBezTo>
                  <a:cubicBezTo>
                    <a:pt x="593" y="632"/>
                    <a:pt x="571" y="677"/>
                    <a:pt x="560" y="733"/>
                  </a:cubicBezTo>
                  <a:cubicBezTo>
                    <a:pt x="370" y="733"/>
                    <a:pt x="180" y="744"/>
                    <a:pt x="1" y="789"/>
                  </a:cubicBezTo>
                  <a:cubicBezTo>
                    <a:pt x="1" y="1079"/>
                    <a:pt x="180" y="1314"/>
                    <a:pt x="448" y="1448"/>
                  </a:cubicBezTo>
                  <a:cubicBezTo>
                    <a:pt x="515" y="1292"/>
                    <a:pt x="604" y="1124"/>
                    <a:pt x="705" y="956"/>
                  </a:cubicBezTo>
                  <a:cubicBezTo>
                    <a:pt x="716" y="962"/>
                    <a:pt x="733" y="965"/>
                    <a:pt x="750" y="965"/>
                  </a:cubicBezTo>
                  <a:cubicBezTo>
                    <a:pt x="766" y="965"/>
                    <a:pt x="783" y="962"/>
                    <a:pt x="794" y="956"/>
                  </a:cubicBezTo>
                  <a:cubicBezTo>
                    <a:pt x="895" y="1135"/>
                    <a:pt x="984" y="1292"/>
                    <a:pt x="1051" y="1448"/>
                  </a:cubicBezTo>
                  <a:cubicBezTo>
                    <a:pt x="1319" y="1314"/>
                    <a:pt x="1498" y="1079"/>
                    <a:pt x="1498" y="789"/>
                  </a:cubicBezTo>
                  <a:cubicBezTo>
                    <a:pt x="1442" y="789"/>
                    <a:pt x="1364" y="778"/>
                    <a:pt x="1286" y="755"/>
                  </a:cubicBezTo>
                  <a:cubicBezTo>
                    <a:pt x="1185" y="744"/>
                    <a:pt x="1074" y="744"/>
                    <a:pt x="962" y="733"/>
                  </a:cubicBezTo>
                  <a:cubicBezTo>
                    <a:pt x="962" y="677"/>
                    <a:pt x="940" y="632"/>
                    <a:pt x="895" y="610"/>
                  </a:cubicBezTo>
                  <a:cubicBezTo>
                    <a:pt x="984" y="420"/>
                    <a:pt x="1074" y="275"/>
                    <a:pt x="1163" y="118"/>
                  </a:cubicBezTo>
                  <a:cubicBezTo>
                    <a:pt x="1030" y="43"/>
                    <a:pt x="885" y="1"/>
                    <a:pt x="7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7211075" y="4212200"/>
              <a:ext cx="158700" cy="2850"/>
            </a:xfrm>
            <a:custGeom>
              <a:rect b="b" l="l" r="r" t="t"/>
              <a:pathLst>
                <a:path extrusionOk="0" h="57" w="3174">
                  <a:moveTo>
                    <a:pt x="0" y="1"/>
                  </a:moveTo>
                  <a:lnTo>
                    <a:pt x="0" y="57"/>
                  </a:lnTo>
                  <a:lnTo>
                    <a:pt x="3173" y="57"/>
                  </a:lnTo>
                  <a:lnTo>
                    <a:pt x="3173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7211625" y="4072550"/>
              <a:ext cx="158700" cy="2850"/>
            </a:xfrm>
            <a:custGeom>
              <a:rect b="b" l="l" r="r" t="t"/>
              <a:pathLst>
                <a:path extrusionOk="0" h="57" w="3174">
                  <a:moveTo>
                    <a:pt x="0" y="1"/>
                  </a:moveTo>
                  <a:lnTo>
                    <a:pt x="0" y="57"/>
                  </a:lnTo>
                  <a:lnTo>
                    <a:pt x="3173" y="57"/>
                  </a:lnTo>
                  <a:lnTo>
                    <a:pt x="3173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7202675" y="4060250"/>
              <a:ext cx="175450" cy="12900"/>
            </a:xfrm>
            <a:custGeom>
              <a:rect b="b" l="l" r="r" t="t"/>
              <a:pathLst>
                <a:path extrusionOk="0" h="258" w="3509">
                  <a:moveTo>
                    <a:pt x="112" y="1"/>
                  </a:moveTo>
                  <a:cubicBezTo>
                    <a:pt x="79" y="1"/>
                    <a:pt x="56" y="12"/>
                    <a:pt x="34" y="34"/>
                  </a:cubicBezTo>
                  <a:cubicBezTo>
                    <a:pt x="0" y="68"/>
                    <a:pt x="0" y="90"/>
                    <a:pt x="0" y="135"/>
                  </a:cubicBezTo>
                  <a:cubicBezTo>
                    <a:pt x="0" y="202"/>
                    <a:pt x="56" y="258"/>
                    <a:pt x="112" y="258"/>
                  </a:cubicBezTo>
                  <a:lnTo>
                    <a:pt x="3397" y="258"/>
                  </a:lnTo>
                  <a:cubicBezTo>
                    <a:pt x="3464" y="258"/>
                    <a:pt x="3509" y="202"/>
                    <a:pt x="3509" y="135"/>
                  </a:cubicBezTo>
                  <a:cubicBezTo>
                    <a:pt x="3509" y="57"/>
                    <a:pt x="3464" y="1"/>
                    <a:pt x="33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7203225" y="4198800"/>
              <a:ext cx="174900" cy="13450"/>
            </a:xfrm>
            <a:custGeom>
              <a:rect b="b" l="l" r="r" t="t"/>
              <a:pathLst>
                <a:path extrusionOk="0" h="269" w="3498">
                  <a:moveTo>
                    <a:pt x="112" y="1"/>
                  </a:moveTo>
                  <a:cubicBezTo>
                    <a:pt x="90" y="1"/>
                    <a:pt x="56" y="23"/>
                    <a:pt x="34" y="46"/>
                  </a:cubicBezTo>
                  <a:cubicBezTo>
                    <a:pt x="1" y="79"/>
                    <a:pt x="1" y="101"/>
                    <a:pt x="1" y="146"/>
                  </a:cubicBezTo>
                  <a:cubicBezTo>
                    <a:pt x="1" y="213"/>
                    <a:pt x="56" y="269"/>
                    <a:pt x="112" y="269"/>
                  </a:cubicBezTo>
                  <a:lnTo>
                    <a:pt x="3386" y="269"/>
                  </a:lnTo>
                  <a:cubicBezTo>
                    <a:pt x="3453" y="269"/>
                    <a:pt x="3498" y="213"/>
                    <a:pt x="3498" y="146"/>
                  </a:cubicBezTo>
                  <a:cubicBezTo>
                    <a:pt x="3498" y="57"/>
                    <a:pt x="3453" y="1"/>
                    <a:pt x="33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7221675" y="4015000"/>
              <a:ext cx="34100" cy="232450"/>
            </a:xfrm>
            <a:custGeom>
              <a:rect b="b" l="l" r="r" t="t"/>
              <a:pathLst>
                <a:path extrusionOk="0" h="4649" w="682">
                  <a:moveTo>
                    <a:pt x="0" y="1"/>
                  </a:moveTo>
                  <a:lnTo>
                    <a:pt x="0" y="4649"/>
                  </a:lnTo>
                  <a:lnTo>
                    <a:pt x="682" y="4649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7317175" y="4015000"/>
              <a:ext cx="28550" cy="232450"/>
            </a:xfrm>
            <a:custGeom>
              <a:rect b="b" l="l" r="r" t="t"/>
              <a:pathLst>
                <a:path extrusionOk="0" h="4649" w="571">
                  <a:moveTo>
                    <a:pt x="1" y="1"/>
                  </a:moveTo>
                  <a:lnTo>
                    <a:pt x="1" y="4649"/>
                  </a:lnTo>
                  <a:lnTo>
                    <a:pt x="571" y="4649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7352375" y="4015000"/>
              <a:ext cx="9550" cy="232450"/>
            </a:xfrm>
            <a:custGeom>
              <a:rect b="b" l="l" r="r" t="t"/>
              <a:pathLst>
                <a:path extrusionOk="0" h="4649" w="191">
                  <a:moveTo>
                    <a:pt x="1" y="1"/>
                  </a:moveTo>
                  <a:lnTo>
                    <a:pt x="1" y="4649"/>
                  </a:lnTo>
                  <a:lnTo>
                    <a:pt x="191" y="4649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33"/>
          <p:cNvGrpSpPr/>
          <p:nvPr/>
        </p:nvGrpSpPr>
        <p:grpSpPr>
          <a:xfrm>
            <a:off x="942405" y="4273560"/>
            <a:ext cx="213960" cy="315780"/>
            <a:chOff x="7378625" y="3999400"/>
            <a:chExt cx="178300" cy="263150"/>
          </a:xfrm>
        </p:grpSpPr>
        <p:sp>
          <p:nvSpPr>
            <p:cNvPr id="405" name="Google Shape;405;p33"/>
            <p:cNvSpPr/>
            <p:nvPr/>
          </p:nvSpPr>
          <p:spPr>
            <a:xfrm>
              <a:off x="7379225" y="4256350"/>
              <a:ext cx="177700" cy="6200"/>
            </a:xfrm>
            <a:custGeom>
              <a:rect b="b" l="l" r="r" t="t"/>
              <a:pathLst>
                <a:path extrusionOk="0" h="124" w="3554">
                  <a:moveTo>
                    <a:pt x="0" y="1"/>
                  </a:moveTo>
                  <a:lnTo>
                    <a:pt x="0" y="68"/>
                  </a:lnTo>
                  <a:cubicBezTo>
                    <a:pt x="0" y="101"/>
                    <a:pt x="805" y="124"/>
                    <a:pt x="1777" y="124"/>
                  </a:cubicBezTo>
                  <a:cubicBezTo>
                    <a:pt x="2760" y="124"/>
                    <a:pt x="3553" y="90"/>
                    <a:pt x="3553" y="68"/>
                  </a:cubicBezTo>
                  <a:lnTo>
                    <a:pt x="35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7378625" y="4253550"/>
              <a:ext cx="177150" cy="5650"/>
            </a:xfrm>
            <a:custGeom>
              <a:rect b="b" l="l" r="r" t="t"/>
              <a:pathLst>
                <a:path extrusionOk="0" h="113" w="3543">
                  <a:moveTo>
                    <a:pt x="1777" y="1"/>
                  </a:moveTo>
                  <a:cubicBezTo>
                    <a:pt x="794" y="1"/>
                    <a:pt x="1" y="23"/>
                    <a:pt x="1" y="57"/>
                  </a:cubicBezTo>
                  <a:cubicBezTo>
                    <a:pt x="1" y="90"/>
                    <a:pt x="794" y="113"/>
                    <a:pt x="1777" y="113"/>
                  </a:cubicBezTo>
                  <a:cubicBezTo>
                    <a:pt x="2749" y="113"/>
                    <a:pt x="3543" y="90"/>
                    <a:pt x="3543" y="57"/>
                  </a:cubicBezTo>
                  <a:cubicBezTo>
                    <a:pt x="3543" y="23"/>
                    <a:pt x="2749" y="1"/>
                    <a:pt x="17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7388125" y="4002150"/>
              <a:ext cx="158700" cy="254800"/>
            </a:xfrm>
            <a:custGeom>
              <a:rect b="b" l="l" r="r" t="t"/>
              <a:pathLst>
                <a:path extrusionOk="0" h="5096" w="3174">
                  <a:moveTo>
                    <a:pt x="1" y="1"/>
                  </a:moveTo>
                  <a:lnTo>
                    <a:pt x="1" y="5096"/>
                  </a:lnTo>
                  <a:lnTo>
                    <a:pt x="3174" y="5096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7388725" y="4005500"/>
              <a:ext cx="158100" cy="6200"/>
            </a:xfrm>
            <a:custGeom>
              <a:rect b="b" l="l" r="r" t="t"/>
              <a:pathLst>
                <a:path extrusionOk="0" h="124" w="3162">
                  <a:moveTo>
                    <a:pt x="0" y="1"/>
                  </a:moveTo>
                  <a:lnTo>
                    <a:pt x="0" y="102"/>
                  </a:lnTo>
                  <a:cubicBezTo>
                    <a:pt x="291" y="113"/>
                    <a:pt x="883" y="124"/>
                    <a:pt x="1575" y="124"/>
                  </a:cubicBezTo>
                  <a:cubicBezTo>
                    <a:pt x="2268" y="124"/>
                    <a:pt x="2871" y="113"/>
                    <a:pt x="3162" y="102"/>
                  </a:cubicBezTo>
                  <a:lnTo>
                    <a:pt x="3162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7425025" y="4087100"/>
              <a:ext cx="84950" cy="85500"/>
            </a:xfrm>
            <a:custGeom>
              <a:rect b="b" l="l" r="r" t="t"/>
              <a:pathLst>
                <a:path extrusionOk="0" h="1710" w="1699">
                  <a:moveTo>
                    <a:pt x="849" y="0"/>
                  </a:moveTo>
                  <a:cubicBezTo>
                    <a:pt x="559" y="0"/>
                    <a:pt x="291" y="157"/>
                    <a:pt x="134" y="391"/>
                  </a:cubicBezTo>
                  <a:cubicBezTo>
                    <a:pt x="56" y="537"/>
                    <a:pt x="0" y="693"/>
                    <a:pt x="0" y="849"/>
                  </a:cubicBezTo>
                  <a:cubicBezTo>
                    <a:pt x="0" y="1028"/>
                    <a:pt x="56" y="1185"/>
                    <a:pt x="134" y="1319"/>
                  </a:cubicBezTo>
                  <a:cubicBezTo>
                    <a:pt x="291" y="1553"/>
                    <a:pt x="559" y="1710"/>
                    <a:pt x="849" y="1710"/>
                  </a:cubicBezTo>
                  <a:cubicBezTo>
                    <a:pt x="1039" y="1710"/>
                    <a:pt x="1240" y="1631"/>
                    <a:pt x="1375" y="1520"/>
                  </a:cubicBezTo>
                  <a:cubicBezTo>
                    <a:pt x="1576" y="1375"/>
                    <a:pt x="1699" y="1129"/>
                    <a:pt x="1699" y="872"/>
                  </a:cubicBezTo>
                  <a:cubicBezTo>
                    <a:pt x="1699" y="604"/>
                    <a:pt x="1576" y="335"/>
                    <a:pt x="1375" y="190"/>
                  </a:cubicBezTo>
                  <a:cubicBezTo>
                    <a:pt x="1240" y="78"/>
                    <a:pt x="1039" y="0"/>
                    <a:pt x="8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7379225" y="4002150"/>
              <a:ext cx="177700" cy="6200"/>
            </a:xfrm>
            <a:custGeom>
              <a:rect b="b" l="l" r="r" t="t"/>
              <a:pathLst>
                <a:path extrusionOk="0" h="124" w="3554">
                  <a:moveTo>
                    <a:pt x="0" y="1"/>
                  </a:moveTo>
                  <a:lnTo>
                    <a:pt x="0" y="68"/>
                  </a:lnTo>
                  <a:cubicBezTo>
                    <a:pt x="0" y="101"/>
                    <a:pt x="805" y="124"/>
                    <a:pt x="1777" y="124"/>
                  </a:cubicBezTo>
                  <a:cubicBezTo>
                    <a:pt x="2760" y="124"/>
                    <a:pt x="3553" y="90"/>
                    <a:pt x="3553" y="68"/>
                  </a:cubicBezTo>
                  <a:lnTo>
                    <a:pt x="35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7378625" y="3999400"/>
              <a:ext cx="177150" cy="5600"/>
            </a:xfrm>
            <a:custGeom>
              <a:rect b="b" l="l" r="r" t="t"/>
              <a:pathLst>
                <a:path extrusionOk="0" h="112" w="3543">
                  <a:moveTo>
                    <a:pt x="1777" y="0"/>
                  </a:moveTo>
                  <a:cubicBezTo>
                    <a:pt x="794" y="0"/>
                    <a:pt x="1" y="22"/>
                    <a:pt x="1" y="56"/>
                  </a:cubicBezTo>
                  <a:cubicBezTo>
                    <a:pt x="1" y="89"/>
                    <a:pt x="794" y="112"/>
                    <a:pt x="1777" y="112"/>
                  </a:cubicBezTo>
                  <a:cubicBezTo>
                    <a:pt x="2749" y="112"/>
                    <a:pt x="3543" y="89"/>
                    <a:pt x="3543" y="56"/>
                  </a:cubicBezTo>
                  <a:cubicBezTo>
                    <a:pt x="3543" y="22"/>
                    <a:pt x="2749" y="0"/>
                    <a:pt x="17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7388725" y="4056900"/>
              <a:ext cx="158100" cy="2850"/>
            </a:xfrm>
            <a:custGeom>
              <a:rect b="b" l="l" r="r" t="t"/>
              <a:pathLst>
                <a:path extrusionOk="0" h="57" w="3162">
                  <a:moveTo>
                    <a:pt x="0" y="1"/>
                  </a:moveTo>
                  <a:lnTo>
                    <a:pt x="0" y="57"/>
                  </a:lnTo>
                  <a:lnTo>
                    <a:pt x="3162" y="57"/>
                  </a:lnTo>
                  <a:lnTo>
                    <a:pt x="3162" y="1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7388725" y="4196000"/>
              <a:ext cx="158100" cy="2850"/>
            </a:xfrm>
            <a:custGeom>
              <a:rect b="b" l="l" r="r" t="t"/>
              <a:pathLst>
                <a:path extrusionOk="0" h="57" w="3162">
                  <a:moveTo>
                    <a:pt x="0" y="1"/>
                  </a:moveTo>
                  <a:lnTo>
                    <a:pt x="0" y="57"/>
                  </a:lnTo>
                  <a:lnTo>
                    <a:pt x="3162" y="57"/>
                  </a:lnTo>
                  <a:lnTo>
                    <a:pt x="3162" y="1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7429475" y="4091250"/>
              <a:ext cx="74900" cy="72400"/>
            </a:xfrm>
            <a:custGeom>
              <a:rect b="b" l="l" r="r" t="t"/>
              <a:pathLst>
                <a:path extrusionOk="0" h="1448" w="1498">
                  <a:moveTo>
                    <a:pt x="782" y="632"/>
                  </a:moveTo>
                  <a:cubicBezTo>
                    <a:pt x="950" y="632"/>
                    <a:pt x="947" y="912"/>
                    <a:pt x="772" y="912"/>
                  </a:cubicBezTo>
                  <a:cubicBezTo>
                    <a:pt x="593" y="912"/>
                    <a:pt x="593" y="632"/>
                    <a:pt x="772" y="632"/>
                  </a:cubicBezTo>
                  <a:cubicBezTo>
                    <a:pt x="775" y="632"/>
                    <a:pt x="778" y="632"/>
                    <a:pt x="782" y="632"/>
                  </a:cubicBezTo>
                  <a:close/>
                  <a:moveTo>
                    <a:pt x="747" y="1"/>
                  </a:moveTo>
                  <a:cubicBezTo>
                    <a:pt x="614" y="1"/>
                    <a:pt x="483" y="38"/>
                    <a:pt x="369" y="118"/>
                  </a:cubicBezTo>
                  <a:cubicBezTo>
                    <a:pt x="436" y="275"/>
                    <a:pt x="526" y="431"/>
                    <a:pt x="638" y="610"/>
                  </a:cubicBezTo>
                  <a:cubicBezTo>
                    <a:pt x="593" y="632"/>
                    <a:pt x="582" y="677"/>
                    <a:pt x="559" y="733"/>
                  </a:cubicBezTo>
                  <a:cubicBezTo>
                    <a:pt x="369" y="733"/>
                    <a:pt x="191" y="744"/>
                    <a:pt x="1" y="789"/>
                  </a:cubicBezTo>
                  <a:cubicBezTo>
                    <a:pt x="1" y="1079"/>
                    <a:pt x="191" y="1314"/>
                    <a:pt x="448" y="1448"/>
                  </a:cubicBezTo>
                  <a:cubicBezTo>
                    <a:pt x="526" y="1292"/>
                    <a:pt x="604" y="1124"/>
                    <a:pt x="705" y="956"/>
                  </a:cubicBezTo>
                  <a:cubicBezTo>
                    <a:pt x="716" y="962"/>
                    <a:pt x="732" y="965"/>
                    <a:pt x="751" y="965"/>
                  </a:cubicBezTo>
                  <a:cubicBezTo>
                    <a:pt x="769" y="965"/>
                    <a:pt x="788" y="962"/>
                    <a:pt x="805" y="956"/>
                  </a:cubicBezTo>
                  <a:cubicBezTo>
                    <a:pt x="894" y="1135"/>
                    <a:pt x="984" y="1292"/>
                    <a:pt x="1051" y="1448"/>
                  </a:cubicBezTo>
                  <a:cubicBezTo>
                    <a:pt x="1319" y="1314"/>
                    <a:pt x="1498" y="1079"/>
                    <a:pt x="1498" y="789"/>
                  </a:cubicBezTo>
                  <a:cubicBezTo>
                    <a:pt x="1442" y="789"/>
                    <a:pt x="1375" y="778"/>
                    <a:pt x="1286" y="755"/>
                  </a:cubicBezTo>
                  <a:cubicBezTo>
                    <a:pt x="1185" y="744"/>
                    <a:pt x="1084" y="744"/>
                    <a:pt x="973" y="733"/>
                  </a:cubicBezTo>
                  <a:cubicBezTo>
                    <a:pt x="973" y="677"/>
                    <a:pt x="939" y="632"/>
                    <a:pt x="894" y="610"/>
                  </a:cubicBezTo>
                  <a:cubicBezTo>
                    <a:pt x="984" y="420"/>
                    <a:pt x="1084" y="275"/>
                    <a:pt x="1163" y="118"/>
                  </a:cubicBezTo>
                  <a:cubicBezTo>
                    <a:pt x="1035" y="43"/>
                    <a:pt x="890" y="1"/>
                    <a:pt x="7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7388725" y="4212200"/>
              <a:ext cx="158100" cy="2850"/>
            </a:xfrm>
            <a:custGeom>
              <a:rect b="b" l="l" r="r" t="t"/>
              <a:pathLst>
                <a:path extrusionOk="0" h="57" w="3162">
                  <a:moveTo>
                    <a:pt x="0" y="1"/>
                  </a:moveTo>
                  <a:lnTo>
                    <a:pt x="0" y="57"/>
                  </a:lnTo>
                  <a:lnTo>
                    <a:pt x="3162" y="57"/>
                  </a:lnTo>
                  <a:lnTo>
                    <a:pt x="3162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7388725" y="4072550"/>
              <a:ext cx="158100" cy="2850"/>
            </a:xfrm>
            <a:custGeom>
              <a:rect b="b" l="l" r="r" t="t"/>
              <a:pathLst>
                <a:path extrusionOk="0" h="57" w="3162">
                  <a:moveTo>
                    <a:pt x="0" y="1"/>
                  </a:moveTo>
                  <a:lnTo>
                    <a:pt x="0" y="57"/>
                  </a:lnTo>
                  <a:lnTo>
                    <a:pt x="3162" y="57"/>
                  </a:lnTo>
                  <a:lnTo>
                    <a:pt x="3162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7379225" y="4060250"/>
              <a:ext cx="176000" cy="12900"/>
            </a:xfrm>
            <a:custGeom>
              <a:rect b="b" l="l" r="r" t="t"/>
              <a:pathLst>
                <a:path extrusionOk="0" h="258" w="3520">
                  <a:moveTo>
                    <a:pt x="112" y="1"/>
                  </a:moveTo>
                  <a:cubicBezTo>
                    <a:pt x="89" y="1"/>
                    <a:pt x="56" y="12"/>
                    <a:pt x="34" y="34"/>
                  </a:cubicBezTo>
                  <a:cubicBezTo>
                    <a:pt x="0" y="68"/>
                    <a:pt x="0" y="90"/>
                    <a:pt x="0" y="135"/>
                  </a:cubicBezTo>
                  <a:cubicBezTo>
                    <a:pt x="0" y="202"/>
                    <a:pt x="56" y="258"/>
                    <a:pt x="112" y="258"/>
                  </a:cubicBezTo>
                  <a:lnTo>
                    <a:pt x="3397" y="258"/>
                  </a:lnTo>
                  <a:cubicBezTo>
                    <a:pt x="3464" y="258"/>
                    <a:pt x="3508" y="202"/>
                    <a:pt x="3508" y="135"/>
                  </a:cubicBezTo>
                  <a:cubicBezTo>
                    <a:pt x="3520" y="57"/>
                    <a:pt x="3464" y="1"/>
                    <a:pt x="33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7380325" y="4198800"/>
              <a:ext cx="174900" cy="13450"/>
            </a:xfrm>
            <a:custGeom>
              <a:rect b="b" l="l" r="r" t="t"/>
              <a:pathLst>
                <a:path extrusionOk="0" h="269" w="3498">
                  <a:moveTo>
                    <a:pt x="112" y="1"/>
                  </a:moveTo>
                  <a:cubicBezTo>
                    <a:pt x="79" y="1"/>
                    <a:pt x="56" y="23"/>
                    <a:pt x="23" y="46"/>
                  </a:cubicBezTo>
                  <a:cubicBezTo>
                    <a:pt x="0" y="79"/>
                    <a:pt x="0" y="101"/>
                    <a:pt x="0" y="146"/>
                  </a:cubicBezTo>
                  <a:cubicBezTo>
                    <a:pt x="0" y="213"/>
                    <a:pt x="56" y="269"/>
                    <a:pt x="112" y="269"/>
                  </a:cubicBezTo>
                  <a:lnTo>
                    <a:pt x="3375" y="269"/>
                  </a:lnTo>
                  <a:cubicBezTo>
                    <a:pt x="3442" y="269"/>
                    <a:pt x="3486" y="213"/>
                    <a:pt x="3486" y="146"/>
                  </a:cubicBezTo>
                  <a:cubicBezTo>
                    <a:pt x="3498" y="57"/>
                    <a:pt x="3442" y="1"/>
                    <a:pt x="33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7398175" y="4015000"/>
              <a:ext cx="34150" cy="232450"/>
            </a:xfrm>
            <a:custGeom>
              <a:rect b="b" l="l" r="r" t="t"/>
              <a:pathLst>
                <a:path extrusionOk="0" h="4649" w="683">
                  <a:moveTo>
                    <a:pt x="1" y="1"/>
                  </a:moveTo>
                  <a:lnTo>
                    <a:pt x="1" y="4649"/>
                  </a:lnTo>
                  <a:lnTo>
                    <a:pt x="683" y="4649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7493725" y="4015000"/>
              <a:ext cx="28550" cy="232450"/>
            </a:xfrm>
            <a:custGeom>
              <a:rect b="b" l="l" r="r" t="t"/>
              <a:pathLst>
                <a:path extrusionOk="0" h="4649" w="571">
                  <a:moveTo>
                    <a:pt x="1" y="1"/>
                  </a:moveTo>
                  <a:lnTo>
                    <a:pt x="1" y="4649"/>
                  </a:lnTo>
                  <a:lnTo>
                    <a:pt x="570" y="4649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7529475" y="4015000"/>
              <a:ext cx="10100" cy="232450"/>
            </a:xfrm>
            <a:custGeom>
              <a:rect b="b" l="l" r="r" t="t"/>
              <a:pathLst>
                <a:path extrusionOk="0" h="4649" w="202">
                  <a:moveTo>
                    <a:pt x="1" y="1"/>
                  </a:moveTo>
                  <a:lnTo>
                    <a:pt x="1" y="4649"/>
                  </a:lnTo>
                  <a:lnTo>
                    <a:pt x="202" y="4649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33"/>
          <p:cNvGrpSpPr/>
          <p:nvPr/>
        </p:nvGrpSpPr>
        <p:grpSpPr>
          <a:xfrm>
            <a:off x="182205" y="4255620"/>
            <a:ext cx="1243620" cy="599220"/>
            <a:chOff x="6745125" y="3984450"/>
            <a:chExt cx="1036350" cy="499350"/>
          </a:xfrm>
        </p:grpSpPr>
        <p:sp>
          <p:nvSpPr>
            <p:cNvPr id="423" name="Google Shape;423;p33"/>
            <p:cNvSpPr/>
            <p:nvPr/>
          </p:nvSpPr>
          <p:spPr>
            <a:xfrm>
              <a:off x="6789825" y="4321700"/>
              <a:ext cx="963150" cy="53150"/>
            </a:xfrm>
            <a:custGeom>
              <a:rect b="b" l="l" r="r" t="t"/>
              <a:pathLst>
                <a:path extrusionOk="0" h="1063" w="19263">
                  <a:moveTo>
                    <a:pt x="1" y="1"/>
                  </a:moveTo>
                  <a:lnTo>
                    <a:pt x="1" y="1062"/>
                  </a:lnTo>
                  <a:lnTo>
                    <a:pt x="19263" y="1062"/>
                  </a:lnTo>
                  <a:lnTo>
                    <a:pt x="19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7078625" y="4260250"/>
              <a:ext cx="702850" cy="54250"/>
            </a:xfrm>
            <a:custGeom>
              <a:rect b="b" l="l" r="r" t="t"/>
              <a:pathLst>
                <a:path extrusionOk="0" h="1085" w="14057">
                  <a:moveTo>
                    <a:pt x="1" y="1"/>
                  </a:moveTo>
                  <a:lnTo>
                    <a:pt x="1" y="1085"/>
                  </a:lnTo>
                  <a:lnTo>
                    <a:pt x="14057" y="1085"/>
                  </a:lnTo>
                  <a:lnTo>
                    <a:pt x="140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7078625" y="4017250"/>
              <a:ext cx="43650" cy="296700"/>
            </a:xfrm>
            <a:custGeom>
              <a:rect b="b" l="l" r="r" t="t"/>
              <a:pathLst>
                <a:path extrusionOk="0" h="5934" w="873">
                  <a:moveTo>
                    <a:pt x="1" y="1"/>
                  </a:moveTo>
                  <a:lnTo>
                    <a:pt x="1" y="5933"/>
                  </a:lnTo>
                  <a:lnTo>
                    <a:pt x="872" y="5933"/>
                  </a:lnTo>
                  <a:lnTo>
                    <a:pt x="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7080875" y="4262500"/>
              <a:ext cx="41400" cy="50350"/>
            </a:xfrm>
            <a:custGeom>
              <a:rect b="b" l="l" r="r" t="t"/>
              <a:pathLst>
                <a:path extrusionOk="0" h="1007" w="828">
                  <a:moveTo>
                    <a:pt x="827" y="1"/>
                  </a:moveTo>
                  <a:lnTo>
                    <a:pt x="827" y="1"/>
                  </a:lnTo>
                  <a:cubicBezTo>
                    <a:pt x="222" y="320"/>
                    <a:pt x="18" y="986"/>
                    <a:pt x="1" y="1006"/>
                  </a:cubicBezTo>
                  <a:lnTo>
                    <a:pt x="1" y="1006"/>
                  </a:lnTo>
                  <a:cubicBezTo>
                    <a:pt x="414" y="715"/>
                    <a:pt x="682" y="347"/>
                    <a:pt x="827" y="1"/>
                  </a:cubicBezTo>
                  <a:close/>
                  <a:moveTo>
                    <a:pt x="1" y="1006"/>
                  </a:moveTo>
                  <a:cubicBezTo>
                    <a:pt x="1" y="1006"/>
                    <a:pt x="1" y="1006"/>
                    <a:pt x="1" y="1006"/>
                  </a:cubicBezTo>
                  <a:cubicBezTo>
                    <a:pt x="1" y="1006"/>
                    <a:pt x="1" y="1006"/>
                    <a:pt x="1" y="1006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7130025" y="4262850"/>
              <a:ext cx="109000" cy="7150"/>
            </a:xfrm>
            <a:custGeom>
              <a:rect b="b" l="l" r="r" t="t"/>
              <a:pathLst>
                <a:path extrusionOk="0" h="143" w="2180">
                  <a:moveTo>
                    <a:pt x="1171" y="0"/>
                  </a:moveTo>
                  <a:cubicBezTo>
                    <a:pt x="788" y="0"/>
                    <a:pt x="396" y="15"/>
                    <a:pt x="1" y="38"/>
                  </a:cubicBezTo>
                  <a:cubicBezTo>
                    <a:pt x="8" y="38"/>
                    <a:pt x="507" y="143"/>
                    <a:pt x="1150" y="143"/>
                  </a:cubicBezTo>
                  <a:cubicBezTo>
                    <a:pt x="1472" y="143"/>
                    <a:pt x="1830" y="116"/>
                    <a:pt x="2180" y="38"/>
                  </a:cubicBezTo>
                  <a:cubicBezTo>
                    <a:pt x="1852" y="12"/>
                    <a:pt x="1515" y="0"/>
                    <a:pt x="1171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7288125" y="4265850"/>
              <a:ext cx="329650" cy="8750"/>
            </a:xfrm>
            <a:custGeom>
              <a:rect b="b" l="l" r="r" t="t"/>
              <a:pathLst>
                <a:path extrusionOk="0" h="175" w="6593">
                  <a:moveTo>
                    <a:pt x="3090" y="1"/>
                  </a:moveTo>
                  <a:cubicBezTo>
                    <a:pt x="2114" y="1"/>
                    <a:pt x="1036" y="23"/>
                    <a:pt x="1" y="90"/>
                  </a:cubicBezTo>
                  <a:cubicBezTo>
                    <a:pt x="1" y="90"/>
                    <a:pt x="1287" y="174"/>
                    <a:pt x="3240" y="174"/>
                  </a:cubicBezTo>
                  <a:cubicBezTo>
                    <a:pt x="4217" y="174"/>
                    <a:pt x="5360" y="153"/>
                    <a:pt x="6593" y="90"/>
                  </a:cubicBezTo>
                  <a:cubicBezTo>
                    <a:pt x="6593" y="90"/>
                    <a:pt x="5044" y="1"/>
                    <a:pt x="309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6745125" y="3984450"/>
              <a:ext cx="335250" cy="328950"/>
            </a:xfrm>
            <a:custGeom>
              <a:rect b="b" l="l" r="r" t="t"/>
              <a:pathLst>
                <a:path extrusionOk="0" h="6579" w="6705">
                  <a:moveTo>
                    <a:pt x="4636" y="1"/>
                  </a:moveTo>
                  <a:cubicBezTo>
                    <a:pt x="4089" y="1"/>
                    <a:pt x="3534" y="34"/>
                    <a:pt x="2973" y="98"/>
                  </a:cubicBezTo>
                  <a:cubicBezTo>
                    <a:pt x="2615" y="143"/>
                    <a:pt x="2280" y="299"/>
                    <a:pt x="2012" y="545"/>
                  </a:cubicBezTo>
                  <a:cubicBezTo>
                    <a:pt x="1375" y="1148"/>
                    <a:pt x="839" y="1830"/>
                    <a:pt x="392" y="2556"/>
                  </a:cubicBezTo>
                  <a:cubicBezTo>
                    <a:pt x="336" y="2645"/>
                    <a:pt x="291" y="2757"/>
                    <a:pt x="280" y="2858"/>
                  </a:cubicBezTo>
                  <a:cubicBezTo>
                    <a:pt x="57" y="4053"/>
                    <a:pt x="1" y="5282"/>
                    <a:pt x="314" y="6578"/>
                  </a:cubicBezTo>
                  <a:lnTo>
                    <a:pt x="6705" y="6578"/>
                  </a:lnTo>
                  <a:lnTo>
                    <a:pt x="6705" y="176"/>
                  </a:lnTo>
                  <a:cubicBezTo>
                    <a:pt x="6031" y="57"/>
                    <a:pt x="5341" y="1"/>
                    <a:pt x="4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6800425" y="4025100"/>
              <a:ext cx="250900" cy="131300"/>
            </a:xfrm>
            <a:custGeom>
              <a:rect b="b" l="l" r="r" t="t"/>
              <a:pathLst>
                <a:path extrusionOk="0" h="2626" w="5018">
                  <a:moveTo>
                    <a:pt x="1956" y="0"/>
                  </a:moveTo>
                  <a:lnTo>
                    <a:pt x="1" y="1821"/>
                  </a:lnTo>
                  <a:lnTo>
                    <a:pt x="1" y="2626"/>
                  </a:lnTo>
                  <a:lnTo>
                    <a:pt x="68" y="2626"/>
                  </a:lnTo>
                  <a:lnTo>
                    <a:pt x="5018" y="56"/>
                  </a:lnTo>
                  <a:lnTo>
                    <a:pt x="50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6803775" y="4027850"/>
              <a:ext cx="247550" cy="222400"/>
            </a:xfrm>
            <a:custGeom>
              <a:rect b="b" l="l" r="r" t="t"/>
              <a:pathLst>
                <a:path extrusionOk="0" h="4448" w="4951">
                  <a:moveTo>
                    <a:pt x="4895" y="1"/>
                  </a:moveTo>
                  <a:lnTo>
                    <a:pt x="1" y="4358"/>
                  </a:lnTo>
                  <a:lnTo>
                    <a:pt x="1" y="4448"/>
                  </a:lnTo>
                  <a:lnTo>
                    <a:pt x="4951" y="4448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rgbClr val="000000">
                <a:alpha val="6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6803775" y="4027850"/>
              <a:ext cx="244750" cy="217950"/>
            </a:xfrm>
            <a:custGeom>
              <a:rect b="b" l="l" r="r" t="t"/>
              <a:pathLst>
                <a:path extrusionOk="0" h="4359" w="4895">
                  <a:moveTo>
                    <a:pt x="1889" y="1"/>
                  </a:moveTo>
                  <a:lnTo>
                    <a:pt x="1" y="1777"/>
                  </a:lnTo>
                  <a:lnTo>
                    <a:pt x="1" y="4358"/>
                  </a:lnTo>
                  <a:lnTo>
                    <a:pt x="4895" y="4358"/>
                  </a:lnTo>
                  <a:lnTo>
                    <a:pt x="48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6803775" y="4027850"/>
              <a:ext cx="244750" cy="128550"/>
            </a:xfrm>
            <a:custGeom>
              <a:rect b="b" l="l" r="r" t="t"/>
              <a:pathLst>
                <a:path extrusionOk="0" h="2571" w="4895">
                  <a:moveTo>
                    <a:pt x="1889" y="1"/>
                  </a:moveTo>
                  <a:lnTo>
                    <a:pt x="1610" y="269"/>
                  </a:lnTo>
                  <a:lnTo>
                    <a:pt x="1230" y="615"/>
                  </a:lnTo>
                  <a:lnTo>
                    <a:pt x="504" y="1297"/>
                  </a:lnTo>
                  <a:lnTo>
                    <a:pt x="1" y="1777"/>
                  </a:lnTo>
                  <a:lnTo>
                    <a:pt x="1" y="2571"/>
                  </a:lnTo>
                  <a:lnTo>
                    <a:pt x="4895" y="2571"/>
                  </a:lnTo>
                  <a:lnTo>
                    <a:pt x="48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6884225" y="4027850"/>
              <a:ext cx="164300" cy="128550"/>
            </a:xfrm>
            <a:custGeom>
              <a:rect b="b" l="l" r="r" t="t"/>
              <a:pathLst>
                <a:path extrusionOk="0" h="2571" w="3286">
                  <a:moveTo>
                    <a:pt x="280" y="1"/>
                  </a:moveTo>
                  <a:lnTo>
                    <a:pt x="1" y="269"/>
                  </a:lnTo>
                  <a:lnTo>
                    <a:pt x="2302" y="2571"/>
                  </a:lnTo>
                  <a:lnTo>
                    <a:pt x="3286" y="2571"/>
                  </a:lnTo>
                  <a:lnTo>
                    <a:pt x="3286" y="2124"/>
                  </a:lnTo>
                  <a:lnTo>
                    <a:pt x="1163" y="1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6828925" y="4058600"/>
              <a:ext cx="134150" cy="97800"/>
            </a:xfrm>
            <a:custGeom>
              <a:rect b="b" l="l" r="r" t="t"/>
              <a:pathLst>
                <a:path extrusionOk="0" h="1956" w="2683">
                  <a:moveTo>
                    <a:pt x="727" y="0"/>
                  </a:moveTo>
                  <a:lnTo>
                    <a:pt x="1" y="682"/>
                  </a:lnTo>
                  <a:lnTo>
                    <a:pt x="1263" y="1956"/>
                  </a:lnTo>
                  <a:lnTo>
                    <a:pt x="2682" y="1956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6828925" y="4158450"/>
              <a:ext cx="197250" cy="4800"/>
            </a:xfrm>
            <a:custGeom>
              <a:rect b="b" l="l" r="r" t="t"/>
              <a:pathLst>
                <a:path extrusionOk="0" h="96" w="3945">
                  <a:moveTo>
                    <a:pt x="2041" y="1"/>
                  </a:moveTo>
                  <a:cubicBezTo>
                    <a:pt x="1457" y="1"/>
                    <a:pt x="764" y="18"/>
                    <a:pt x="1" y="70"/>
                  </a:cubicBezTo>
                  <a:cubicBezTo>
                    <a:pt x="1" y="70"/>
                    <a:pt x="398" y="95"/>
                    <a:pt x="1567" y="95"/>
                  </a:cubicBezTo>
                  <a:cubicBezTo>
                    <a:pt x="2151" y="95"/>
                    <a:pt x="2928" y="89"/>
                    <a:pt x="3945" y="70"/>
                  </a:cubicBezTo>
                  <a:cubicBezTo>
                    <a:pt x="3945" y="70"/>
                    <a:pt x="3210" y="1"/>
                    <a:pt x="2041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7007125" y="4182050"/>
              <a:ext cx="31350" cy="10650"/>
            </a:xfrm>
            <a:custGeom>
              <a:rect b="b" l="l" r="r" t="t"/>
              <a:pathLst>
                <a:path extrusionOk="0" h="213" w="627">
                  <a:moveTo>
                    <a:pt x="1" y="1"/>
                  </a:moveTo>
                  <a:lnTo>
                    <a:pt x="1" y="213"/>
                  </a:lnTo>
                  <a:lnTo>
                    <a:pt x="627" y="213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7009925" y="4184300"/>
              <a:ext cx="26300" cy="5650"/>
            </a:xfrm>
            <a:custGeom>
              <a:rect b="b" l="l" r="r" t="t"/>
              <a:pathLst>
                <a:path extrusionOk="0" h="113" w="526">
                  <a:moveTo>
                    <a:pt x="1" y="0"/>
                  </a:moveTo>
                  <a:lnTo>
                    <a:pt x="1" y="112"/>
                  </a:lnTo>
                  <a:lnTo>
                    <a:pt x="526" y="112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6751825" y="4313350"/>
              <a:ext cx="1012900" cy="80500"/>
            </a:xfrm>
            <a:custGeom>
              <a:rect b="b" l="l" r="r" t="t"/>
              <a:pathLst>
                <a:path extrusionOk="0" h="1610" w="20258">
                  <a:moveTo>
                    <a:pt x="180" y="0"/>
                  </a:moveTo>
                  <a:cubicBezTo>
                    <a:pt x="12" y="391"/>
                    <a:pt x="1" y="838"/>
                    <a:pt x="68" y="1319"/>
                  </a:cubicBezTo>
                  <a:cubicBezTo>
                    <a:pt x="101" y="1486"/>
                    <a:pt x="258" y="1609"/>
                    <a:pt x="437" y="1609"/>
                  </a:cubicBezTo>
                  <a:lnTo>
                    <a:pt x="1353" y="1609"/>
                  </a:lnTo>
                  <a:cubicBezTo>
                    <a:pt x="1520" y="861"/>
                    <a:pt x="2191" y="302"/>
                    <a:pt x="2984" y="302"/>
                  </a:cubicBezTo>
                  <a:cubicBezTo>
                    <a:pt x="3788" y="302"/>
                    <a:pt x="4459" y="861"/>
                    <a:pt x="4615" y="1609"/>
                  </a:cubicBezTo>
                  <a:lnTo>
                    <a:pt x="11911" y="1609"/>
                  </a:lnTo>
                  <a:cubicBezTo>
                    <a:pt x="12079" y="861"/>
                    <a:pt x="12749" y="302"/>
                    <a:pt x="13542" y="302"/>
                  </a:cubicBezTo>
                  <a:cubicBezTo>
                    <a:pt x="14347" y="302"/>
                    <a:pt x="15017" y="861"/>
                    <a:pt x="15174" y="1609"/>
                  </a:cubicBezTo>
                  <a:lnTo>
                    <a:pt x="15710" y="1609"/>
                  </a:lnTo>
                  <a:cubicBezTo>
                    <a:pt x="15878" y="861"/>
                    <a:pt x="16548" y="302"/>
                    <a:pt x="17341" y="302"/>
                  </a:cubicBezTo>
                  <a:cubicBezTo>
                    <a:pt x="18146" y="302"/>
                    <a:pt x="18827" y="861"/>
                    <a:pt x="18973" y="1609"/>
                  </a:cubicBezTo>
                  <a:lnTo>
                    <a:pt x="19989" y="1609"/>
                  </a:lnTo>
                  <a:cubicBezTo>
                    <a:pt x="20146" y="1609"/>
                    <a:pt x="20257" y="1486"/>
                    <a:pt x="20257" y="1341"/>
                  </a:cubicBezTo>
                  <a:lnTo>
                    <a:pt x="202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6828925" y="4340150"/>
              <a:ext cx="144200" cy="143650"/>
            </a:xfrm>
            <a:custGeom>
              <a:rect b="b" l="l" r="r" t="t"/>
              <a:pathLst>
                <a:path extrusionOk="0" h="2873" w="2884">
                  <a:moveTo>
                    <a:pt x="1442" y="1"/>
                  </a:moveTo>
                  <a:cubicBezTo>
                    <a:pt x="649" y="1"/>
                    <a:pt x="1" y="637"/>
                    <a:pt x="1" y="1442"/>
                  </a:cubicBezTo>
                  <a:cubicBezTo>
                    <a:pt x="1" y="2235"/>
                    <a:pt x="649" y="2872"/>
                    <a:pt x="1442" y="2872"/>
                  </a:cubicBezTo>
                  <a:cubicBezTo>
                    <a:pt x="2235" y="2872"/>
                    <a:pt x="2883" y="2235"/>
                    <a:pt x="2883" y="1442"/>
                  </a:cubicBezTo>
                  <a:cubicBezTo>
                    <a:pt x="2883" y="637"/>
                    <a:pt x="2235" y="1"/>
                    <a:pt x="1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6870275" y="4381500"/>
              <a:ext cx="62050" cy="61500"/>
            </a:xfrm>
            <a:custGeom>
              <a:rect b="b" l="l" r="r" t="t"/>
              <a:pathLst>
                <a:path extrusionOk="0" h="1230" w="1241">
                  <a:moveTo>
                    <a:pt x="626" y="0"/>
                  </a:moveTo>
                  <a:cubicBezTo>
                    <a:pt x="380" y="0"/>
                    <a:pt x="157" y="146"/>
                    <a:pt x="56" y="369"/>
                  </a:cubicBezTo>
                  <a:cubicBezTo>
                    <a:pt x="12" y="447"/>
                    <a:pt x="0" y="526"/>
                    <a:pt x="0" y="615"/>
                  </a:cubicBezTo>
                  <a:cubicBezTo>
                    <a:pt x="0" y="950"/>
                    <a:pt x="280" y="1229"/>
                    <a:pt x="615" y="1229"/>
                  </a:cubicBezTo>
                  <a:cubicBezTo>
                    <a:pt x="827" y="1229"/>
                    <a:pt x="1006" y="1129"/>
                    <a:pt x="1118" y="972"/>
                  </a:cubicBezTo>
                  <a:cubicBezTo>
                    <a:pt x="1185" y="872"/>
                    <a:pt x="1241" y="749"/>
                    <a:pt x="1241" y="615"/>
                  </a:cubicBezTo>
                  <a:cubicBezTo>
                    <a:pt x="1241" y="280"/>
                    <a:pt x="961" y="0"/>
                    <a:pt x="6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6901575" y="4393250"/>
              <a:ext cx="18450" cy="12300"/>
            </a:xfrm>
            <a:custGeom>
              <a:rect b="b" l="l" r="r" t="t"/>
              <a:pathLst>
                <a:path extrusionOk="0" h="246" w="369">
                  <a:moveTo>
                    <a:pt x="190" y="0"/>
                  </a:moveTo>
                  <a:cubicBezTo>
                    <a:pt x="90" y="0"/>
                    <a:pt x="0" y="56"/>
                    <a:pt x="0" y="123"/>
                  </a:cubicBezTo>
                  <a:cubicBezTo>
                    <a:pt x="0" y="190"/>
                    <a:pt x="90" y="246"/>
                    <a:pt x="190" y="246"/>
                  </a:cubicBezTo>
                  <a:cubicBezTo>
                    <a:pt x="279" y="246"/>
                    <a:pt x="369" y="190"/>
                    <a:pt x="369" y="123"/>
                  </a:cubicBezTo>
                  <a:cubicBezTo>
                    <a:pt x="369" y="56"/>
                    <a:pt x="279" y="0"/>
                    <a:pt x="19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6830075" y="4342950"/>
              <a:ext cx="136900" cy="136100"/>
            </a:xfrm>
            <a:custGeom>
              <a:rect b="b" l="l" r="r" t="t"/>
              <a:pathLst>
                <a:path extrusionOk="0" h="2722" w="2738">
                  <a:moveTo>
                    <a:pt x="1408" y="0"/>
                  </a:moveTo>
                  <a:cubicBezTo>
                    <a:pt x="1341" y="0"/>
                    <a:pt x="1285" y="0"/>
                    <a:pt x="1229" y="12"/>
                  </a:cubicBezTo>
                  <a:cubicBezTo>
                    <a:pt x="1095" y="23"/>
                    <a:pt x="972" y="68"/>
                    <a:pt x="860" y="112"/>
                  </a:cubicBezTo>
                  <a:cubicBezTo>
                    <a:pt x="737" y="146"/>
                    <a:pt x="626" y="224"/>
                    <a:pt x="525" y="302"/>
                  </a:cubicBezTo>
                  <a:cubicBezTo>
                    <a:pt x="425" y="392"/>
                    <a:pt x="346" y="492"/>
                    <a:pt x="257" y="604"/>
                  </a:cubicBezTo>
                  <a:cubicBezTo>
                    <a:pt x="101" y="827"/>
                    <a:pt x="22" y="1084"/>
                    <a:pt x="22" y="1364"/>
                  </a:cubicBezTo>
                  <a:cubicBezTo>
                    <a:pt x="0" y="1364"/>
                    <a:pt x="67" y="1777"/>
                    <a:pt x="78" y="1777"/>
                  </a:cubicBezTo>
                  <a:cubicBezTo>
                    <a:pt x="123" y="1900"/>
                    <a:pt x="179" y="2023"/>
                    <a:pt x="257" y="2135"/>
                  </a:cubicBezTo>
                  <a:cubicBezTo>
                    <a:pt x="324" y="2246"/>
                    <a:pt x="425" y="2347"/>
                    <a:pt x="525" y="2425"/>
                  </a:cubicBezTo>
                  <a:cubicBezTo>
                    <a:pt x="637" y="2514"/>
                    <a:pt x="749" y="2581"/>
                    <a:pt x="860" y="2626"/>
                  </a:cubicBezTo>
                  <a:cubicBezTo>
                    <a:pt x="1019" y="2694"/>
                    <a:pt x="1188" y="2721"/>
                    <a:pt x="1350" y="2721"/>
                  </a:cubicBezTo>
                  <a:cubicBezTo>
                    <a:pt x="1428" y="2721"/>
                    <a:pt x="1503" y="2715"/>
                    <a:pt x="1575" y="2704"/>
                  </a:cubicBezTo>
                  <a:cubicBezTo>
                    <a:pt x="1799" y="2660"/>
                    <a:pt x="2011" y="2581"/>
                    <a:pt x="2156" y="2470"/>
                  </a:cubicBezTo>
                  <a:cubicBezTo>
                    <a:pt x="2480" y="2246"/>
                    <a:pt x="2637" y="1922"/>
                    <a:pt x="2693" y="1721"/>
                  </a:cubicBezTo>
                  <a:cubicBezTo>
                    <a:pt x="2715" y="1621"/>
                    <a:pt x="2737" y="1520"/>
                    <a:pt x="2737" y="1464"/>
                  </a:cubicBezTo>
                  <a:lnTo>
                    <a:pt x="2737" y="1453"/>
                  </a:lnTo>
                  <a:cubicBezTo>
                    <a:pt x="2737" y="1509"/>
                    <a:pt x="2715" y="1587"/>
                    <a:pt x="2693" y="1699"/>
                  </a:cubicBezTo>
                  <a:cubicBezTo>
                    <a:pt x="2659" y="1810"/>
                    <a:pt x="2603" y="1933"/>
                    <a:pt x="2525" y="2067"/>
                  </a:cubicBezTo>
                  <a:cubicBezTo>
                    <a:pt x="2425" y="2190"/>
                    <a:pt x="2313" y="2324"/>
                    <a:pt x="2145" y="2425"/>
                  </a:cubicBezTo>
                  <a:cubicBezTo>
                    <a:pt x="1978" y="2537"/>
                    <a:pt x="1788" y="2604"/>
                    <a:pt x="1575" y="2626"/>
                  </a:cubicBezTo>
                  <a:cubicBezTo>
                    <a:pt x="1553" y="2627"/>
                    <a:pt x="1531" y="2628"/>
                    <a:pt x="1508" y="2628"/>
                  </a:cubicBezTo>
                  <a:cubicBezTo>
                    <a:pt x="1307" y="2628"/>
                    <a:pt x="1107" y="2583"/>
                    <a:pt x="916" y="2492"/>
                  </a:cubicBezTo>
                  <a:cubicBezTo>
                    <a:pt x="704" y="2403"/>
                    <a:pt x="525" y="2235"/>
                    <a:pt x="402" y="2034"/>
                  </a:cubicBezTo>
                  <a:cubicBezTo>
                    <a:pt x="324" y="1945"/>
                    <a:pt x="291" y="1822"/>
                    <a:pt x="246" y="1721"/>
                  </a:cubicBezTo>
                  <a:cubicBezTo>
                    <a:pt x="201" y="1587"/>
                    <a:pt x="190" y="1475"/>
                    <a:pt x="190" y="1352"/>
                  </a:cubicBezTo>
                  <a:cubicBezTo>
                    <a:pt x="201" y="1241"/>
                    <a:pt x="223" y="1118"/>
                    <a:pt x="246" y="1006"/>
                  </a:cubicBezTo>
                  <a:cubicBezTo>
                    <a:pt x="291" y="894"/>
                    <a:pt x="324" y="783"/>
                    <a:pt x="402" y="682"/>
                  </a:cubicBezTo>
                  <a:cubicBezTo>
                    <a:pt x="525" y="492"/>
                    <a:pt x="704" y="324"/>
                    <a:pt x="916" y="224"/>
                  </a:cubicBezTo>
                  <a:cubicBezTo>
                    <a:pt x="1017" y="179"/>
                    <a:pt x="1128" y="135"/>
                    <a:pt x="1240" y="123"/>
                  </a:cubicBezTo>
                  <a:cubicBezTo>
                    <a:pt x="1296" y="112"/>
                    <a:pt x="1352" y="112"/>
                    <a:pt x="1408" y="112"/>
                  </a:cubicBezTo>
                  <a:lnTo>
                    <a:pt x="1575" y="112"/>
                  </a:lnTo>
                  <a:cubicBezTo>
                    <a:pt x="1788" y="135"/>
                    <a:pt x="1978" y="202"/>
                    <a:pt x="2145" y="302"/>
                  </a:cubicBezTo>
                  <a:cubicBezTo>
                    <a:pt x="2313" y="403"/>
                    <a:pt x="2436" y="548"/>
                    <a:pt x="2525" y="671"/>
                  </a:cubicBezTo>
                  <a:cubicBezTo>
                    <a:pt x="2603" y="794"/>
                    <a:pt x="2659" y="917"/>
                    <a:pt x="2693" y="1028"/>
                  </a:cubicBezTo>
                  <a:cubicBezTo>
                    <a:pt x="2715" y="1129"/>
                    <a:pt x="2737" y="1230"/>
                    <a:pt x="2737" y="1285"/>
                  </a:cubicBezTo>
                  <a:lnTo>
                    <a:pt x="2737" y="1252"/>
                  </a:lnTo>
                  <a:cubicBezTo>
                    <a:pt x="2737" y="1196"/>
                    <a:pt x="2715" y="1118"/>
                    <a:pt x="2693" y="1006"/>
                  </a:cubicBezTo>
                  <a:cubicBezTo>
                    <a:pt x="2637" y="794"/>
                    <a:pt x="2480" y="492"/>
                    <a:pt x="2156" y="246"/>
                  </a:cubicBezTo>
                  <a:cubicBezTo>
                    <a:pt x="2000" y="135"/>
                    <a:pt x="1799" y="45"/>
                    <a:pt x="1575" y="12"/>
                  </a:cubicBezTo>
                  <a:cubicBezTo>
                    <a:pt x="1520" y="0"/>
                    <a:pt x="1464" y="0"/>
                    <a:pt x="1408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6870275" y="4399350"/>
              <a:ext cx="55900" cy="43650"/>
            </a:xfrm>
            <a:custGeom>
              <a:rect b="b" l="l" r="r" t="t"/>
              <a:pathLst>
                <a:path extrusionOk="0" h="873" w="1118">
                  <a:moveTo>
                    <a:pt x="45" y="1"/>
                  </a:moveTo>
                  <a:cubicBezTo>
                    <a:pt x="12" y="90"/>
                    <a:pt x="0" y="169"/>
                    <a:pt x="0" y="258"/>
                  </a:cubicBezTo>
                  <a:cubicBezTo>
                    <a:pt x="0" y="593"/>
                    <a:pt x="280" y="872"/>
                    <a:pt x="615" y="872"/>
                  </a:cubicBezTo>
                  <a:cubicBezTo>
                    <a:pt x="827" y="872"/>
                    <a:pt x="1006" y="772"/>
                    <a:pt x="1118" y="615"/>
                  </a:cubicBezTo>
                  <a:lnTo>
                    <a:pt x="1118" y="615"/>
                  </a:lnTo>
                  <a:cubicBezTo>
                    <a:pt x="1062" y="622"/>
                    <a:pt x="1008" y="626"/>
                    <a:pt x="955" y="626"/>
                  </a:cubicBezTo>
                  <a:cubicBezTo>
                    <a:pt x="753" y="626"/>
                    <a:pt x="571" y="574"/>
                    <a:pt x="403" y="459"/>
                  </a:cubicBezTo>
                  <a:cubicBezTo>
                    <a:pt x="235" y="336"/>
                    <a:pt x="123" y="180"/>
                    <a:pt x="45" y="1"/>
                  </a:cubicBezTo>
                  <a:close/>
                </a:path>
              </a:pathLst>
            </a:custGeom>
            <a:solidFill>
              <a:srgbClr val="000000">
                <a:alpha val="6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7357975" y="4340150"/>
              <a:ext cx="143600" cy="143650"/>
            </a:xfrm>
            <a:custGeom>
              <a:rect b="b" l="l" r="r" t="t"/>
              <a:pathLst>
                <a:path extrusionOk="0" h="2873" w="2872">
                  <a:moveTo>
                    <a:pt x="1431" y="1"/>
                  </a:moveTo>
                  <a:cubicBezTo>
                    <a:pt x="637" y="1"/>
                    <a:pt x="1" y="637"/>
                    <a:pt x="1" y="1442"/>
                  </a:cubicBezTo>
                  <a:cubicBezTo>
                    <a:pt x="1" y="2235"/>
                    <a:pt x="637" y="2872"/>
                    <a:pt x="1431" y="2872"/>
                  </a:cubicBezTo>
                  <a:cubicBezTo>
                    <a:pt x="2235" y="2872"/>
                    <a:pt x="2872" y="2235"/>
                    <a:pt x="2872" y="1442"/>
                  </a:cubicBezTo>
                  <a:cubicBezTo>
                    <a:pt x="2872" y="637"/>
                    <a:pt x="2235" y="1"/>
                    <a:pt x="1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7398775" y="4381500"/>
              <a:ext cx="62600" cy="61500"/>
            </a:xfrm>
            <a:custGeom>
              <a:rect b="b" l="l" r="r" t="t"/>
              <a:pathLst>
                <a:path extrusionOk="0" h="1230" w="1252">
                  <a:moveTo>
                    <a:pt x="637" y="0"/>
                  </a:moveTo>
                  <a:cubicBezTo>
                    <a:pt x="380" y="0"/>
                    <a:pt x="157" y="146"/>
                    <a:pt x="56" y="369"/>
                  </a:cubicBezTo>
                  <a:cubicBezTo>
                    <a:pt x="22" y="447"/>
                    <a:pt x="0" y="526"/>
                    <a:pt x="0" y="615"/>
                  </a:cubicBezTo>
                  <a:cubicBezTo>
                    <a:pt x="0" y="950"/>
                    <a:pt x="279" y="1229"/>
                    <a:pt x="615" y="1229"/>
                  </a:cubicBezTo>
                  <a:cubicBezTo>
                    <a:pt x="827" y="1229"/>
                    <a:pt x="1006" y="1129"/>
                    <a:pt x="1117" y="972"/>
                  </a:cubicBezTo>
                  <a:cubicBezTo>
                    <a:pt x="1196" y="872"/>
                    <a:pt x="1252" y="749"/>
                    <a:pt x="1252" y="615"/>
                  </a:cubicBezTo>
                  <a:cubicBezTo>
                    <a:pt x="1252" y="280"/>
                    <a:pt x="972" y="0"/>
                    <a:pt x="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7431175" y="4393250"/>
              <a:ext cx="17900" cy="12300"/>
            </a:xfrm>
            <a:custGeom>
              <a:rect b="b" l="l" r="r" t="t"/>
              <a:pathLst>
                <a:path extrusionOk="0" h="246" w="358">
                  <a:moveTo>
                    <a:pt x="179" y="0"/>
                  </a:moveTo>
                  <a:cubicBezTo>
                    <a:pt x="78" y="0"/>
                    <a:pt x="0" y="56"/>
                    <a:pt x="0" y="123"/>
                  </a:cubicBezTo>
                  <a:cubicBezTo>
                    <a:pt x="0" y="190"/>
                    <a:pt x="78" y="246"/>
                    <a:pt x="179" y="246"/>
                  </a:cubicBezTo>
                  <a:cubicBezTo>
                    <a:pt x="279" y="246"/>
                    <a:pt x="358" y="190"/>
                    <a:pt x="358" y="123"/>
                  </a:cubicBezTo>
                  <a:cubicBezTo>
                    <a:pt x="358" y="56"/>
                    <a:pt x="279" y="0"/>
                    <a:pt x="17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7359675" y="4342950"/>
              <a:ext cx="135800" cy="136100"/>
            </a:xfrm>
            <a:custGeom>
              <a:rect b="b" l="l" r="r" t="t"/>
              <a:pathLst>
                <a:path extrusionOk="0" h="2722" w="2716">
                  <a:moveTo>
                    <a:pt x="1385" y="0"/>
                  </a:moveTo>
                  <a:cubicBezTo>
                    <a:pt x="1318" y="0"/>
                    <a:pt x="1263" y="0"/>
                    <a:pt x="1207" y="12"/>
                  </a:cubicBezTo>
                  <a:cubicBezTo>
                    <a:pt x="1084" y="23"/>
                    <a:pt x="950" y="68"/>
                    <a:pt x="838" y="112"/>
                  </a:cubicBezTo>
                  <a:cubicBezTo>
                    <a:pt x="715" y="146"/>
                    <a:pt x="603" y="224"/>
                    <a:pt x="503" y="302"/>
                  </a:cubicBezTo>
                  <a:cubicBezTo>
                    <a:pt x="413" y="392"/>
                    <a:pt x="324" y="492"/>
                    <a:pt x="246" y="604"/>
                  </a:cubicBezTo>
                  <a:cubicBezTo>
                    <a:pt x="89" y="827"/>
                    <a:pt x="0" y="1084"/>
                    <a:pt x="0" y="1364"/>
                  </a:cubicBezTo>
                  <a:cubicBezTo>
                    <a:pt x="0" y="1498"/>
                    <a:pt x="22" y="1643"/>
                    <a:pt x="56" y="1777"/>
                  </a:cubicBezTo>
                  <a:cubicBezTo>
                    <a:pt x="101" y="1900"/>
                    <a:pt x="168" y="2023"/>
                    <a:pt x="246" y="2135"/>
                  </a:cubicBezTo>
                  <a:cubicBezTo>
                    <a:pt x="313" y="2246"/>
                    <a:pt x="413" y="2347"/>
                    <a:pt x="503" y="2425"/>
                  </a:cubicBezTo>
                  <a:cubicBezTo>
                    <a:pt x="615" y="2514"/>
                    <a:pt x="726" y="2581"/>
                    <a:pt x="838" y="2626"/>
                  </a:cubicBezTo>
                  <a:cubicBezTo>
                    <a:pt x="1004" y="2694"/>
                    <a:pt x="1171" y="2721"/>
                    <a:pt x="1330" y="2721"/>
                  </a:cubicBezTo>
                  <a:cubicBezTo>
                    <a:pt x="1406" y="2721"/>
                    <a:pt x="1481" y="2715"/>
                    <a:pt x="1553" y="2704"/>
                  </a:cubicBezTo>
                  <a:cubicBezTo>
                    <a:pt x="1777" y="2660"/>
                    <a:pt x="1989" y="2581"/>
                    <a:pt x="2145" y="2470"/>
                  </a:cubicBezTo>
                  <a:cubicBezTo>
                    <a:pt x="2458" y="2246"/>
                    <a:pt x="2615" y="1922"/>
                    <a:pt x="2670" y="1721"/>
                  </a:cubicBezTo>
                  <a:cubicBezTo>
                    <a:pt x="2704" y="1621"/>
                    <a:pt x="2715" y="1520"/>
                    <a:pt x="2715" y="1464"/>
                  </a:cubicBezTo>
                  <a:lnTo>
                    <a:pt x="2715" y="1431"/>
                  </a:lnTo>
                  <a:cubicBezTo>
                    <a:pt x="2715" y="1486"/>
                    <a:pt x="2704" y="1576"/>
                    <a:pt x="2670" y="1688"/>
                  </a:cubicBezTo>
                  <a:cubicBezTo>
                    <a:pt x="2648" y="1799"/>
                    <a:pt x="2581" y="1922"/>
                    <a:pt x="2503" y="2045"/>
                  </a:cubicBezTo>
                  <a:cubicBezTo>
                    <a:pt x="2402" y="2179"/>
                    <a:pt x="2290" y="2313"/>
                    <a:pt x="2123" y="2414"/>
                  </a:cubicBezTo>
                  <a:cubicBezTo>
                    <a:pt x="1955" y="2526"/>
                    <a:pt x="1765" y="2593"/>
                    <a:pt x="1553" y="2604"/>
                  </a:cubicBezTo>
                  <a:cubicBezTo>
                    <a:pt x="1515" y="2608"/>
                    <a:pt x="1478" y="2609"/>
                    <a:pt x="1440" y="2609"/>
                  </a:cubicBezTo>
                  <a:cubicBezTo>
                    <a:pt x="1254" y="2609"/>
                    <a:pt x="1070" y="2564"/>
                    <a:pt x="894" y="2481"/>
                  </a:cubicBezTo>
                  <a:cubicBezTo>
                    <a:pt x="693" y="2380"/>
                    <a:pt x="503" y="2213"/>
                    <a:pt x="380" y="2023"/>
                  </a:cubicBezTo>
                  <a:cubicBezTo>
                    <a:pt x="313" y="1922"/>
                    <a:pt x="268" y="1810"/>
                    <a:pt x="223" y="1699"/>
                  </a:cubicBezTo>
                  <a:cubicBezTo>
                    <a:pt x="179" y="1587"/>
                    <a:pt x="168" y="1475"/>
                    <a:pt x="168" y="1352"/>
                  </a:cubicBezTo>
                  <a:cubicBezTo>
                    <a:pt x="190" y="1241"/>
                    <a:pt x="201" y="1118"/>
                    <a:pt x="223" y="1006"/>
                  </a:cubicBezTo>
                  <a:cubicBezTo>
                    <a:pt x="268" y="894"/>
                    <a:pt x="313" y="783"/>
                    <a:pt x="380" y="682"/>
                  </a:cubicBezTo>
                  <a:cubicBezTo>
                    <a:pt x="503" y="492"/>
                    <a:pt x="693" y="324"/>
                    <a:pt x="894" y="224"/>
                  </a:cubicBezTo>
                  <a:cubicBezTo>
                    <a:pt x="994" y="179"/>
                    <a:pt x="1106" y="135"/>
                    <a:pt x="1218" y="123"/>
                  </a:cubicBezTo>
                  <a:cubicBezTo>
                    <a:pt x="1274" y="112"/>
                    <a:pt x="1330" y="112"/>
                    <a:pt x="1385" y="112"/>
                  </a:cubicBezTo>
                  <a:lnTo>
                    <a:pt x="1553" y="112"/>
                  </a:lnTo>
                  <a:cubicBezTo>
                    <a:pt x="1765" y="135"/>
                    <a:pt x="1955" y="202"/>
                    <a:pt x="2123" y="302"/>
                  </a:cubicBezTo>
                  <a:cubicBezTo>
                    <a:pt x="2290" y="403"/>
                    <a:pt x="2425" y="548"/>
                    <a:pt x="2503" y="671"/>
                  </a:cubicBezTo>
                  <a:cubicBezTo>
                    <a:pt x="2592" y="794"/>
                    <a:pt x="2648" y="917"/>
                    <a:pt x="2670" y="1028"/>
                  </a:cubicBezTo>
                  <a:cubicBezTo>
                    <a:pt x="2704" y="1129"/>
                    <a:pt x="2715" y="1230"/>
                    <a:pt x="2715" y="1285"/>
                  </a:cubicBezTo>
                  <a:lnTo>
                    <a:pt x="2715" y="1252"/>
                  </a:lnTo>
                  <a:cubicBezTo>
                    <a:pt x="2715" y="1196"/>
                    <a:pt x="2704" y="1118"/>
                    <a:pt x="2670" y="1006"/>
                  </a:cubicBezTo>
                  <a:cubicBezTo>
                    <a:pt x="2615" y="794"/>
                    <a:pt x="2458" y="492"/>
                    <a:pt x="2145" y="246"/>
                  </a:cubicBezTo>
                  <a:cubicBezTo>
                    <a:pt x="1989" y="135"/>
                    <a:pt x="1777" y="45"/>
                    <a:pt x="1553" y="12"/>
                  </a:cubicBezTo>
                  <a:cubicBezTo>
                    <a:pt x="1497" y="0"/>
                    <a:pt x="1441" y="0"/>
                    <a:pt x="138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7398775" y="4399350"/>
              <a:ext cx="55900" cy="43650"/>
            </a:xfrm>
            <a:custGeom>
              <a:rect b="b" l="l" r="r" t="t"/>
              <a:pathLst>
                <a:path extrusionOk="0" h="873" w="1118">
                  <a:moveTo>
                    <a:pt x="45" y="1"/>
                  </a:moveTo>
                  <a:cubicBezTo>
                    <a:pt x="22" y="90"/>
                    <a:pt x="0" y="169"/>
                    <a:pt x="0" y="258"/>
                  </a:cubicBezTo>
                  <a:cubicBezTo>
                    <a:pt x="0" y="593"/>
                    <a:pt x="279" y="872"/>
                    <a:pt x="615" y="872"/>
                  </a:cubicBezTo>
                  <a:cubicBezTo>
                    <a:pt x="827" y="872"/>
                    <a:pt x="1006" y="772"/>
                    <a:pt x="1117" y="615"/>
                  </a:cubicBezTo>
                  <a:lnTo>
                    <a:pt x="1117" y="615"/>
                  </a:lnTo>
                  <a:cubicBezTo>
                    <a:pt x="1064" y="622"/>
                    <a:pt x="1011" y="626"/>
                    <a:pt x="959" y="626"/>
                  </a:cubicBezTo>
                  <a:cubicBezTo>
                    <a:pt x="760" y="626"/>
                    <a:pt x="573" y="574"/>
                    <a:pt x="414" y="459"/>
                  </a:cubicBezTo>
                  <a:cubicBezTo>
                    <a:pt x="246" y="336"/>
                    <a:pt x="134" y="180"/>
                    <a:pt x="45" y="1"/>
                  </a:cubicBezTo>
                  <a:close/>
                </a:path>
              </a:pathLst>
            </a:custGeom>
            <a:solidFill>
              <a:srgbClr val="000000">
                <a:alpha val="6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7546775" y="4340150"/>
              <a:ext cx="144200" cy="143650"/>
            </a:xfrm>
            <a:custGeom>
              <a:rect b="b" l="l" r="r" t="t"/>
              <a:pathLst>
                <a:path extrusionOk="0" h="2873" w="2884">
                  <a:moveTo>
                    <a:pt x="1442" y="1"/>
                  </a:moveTo>
                  <a:cubicBezTo>
                    <a:pt x="660" y="1"/>
                    <a:pt x="1" y="637"/>
                    <a:pt x="1" y="1442"/>
                  </a:cubicBezTo>
                  <a:cubicBezTo>
                    <a:pt x="1" y="2235"/>
                    <a:pt x="649" y="2872"/>
                    <a:pt x="1442" y="2872"/>
                  </a:cubicBezTo>
                  <a:cubicBezTo>
                    <a:pt x="2236" y="2872"/>
                    <a:pt x="2884" y="2235"/>
                    <a:pt x="2884" y="1442"/>
                  </a:cubicBezTo>
                  <a:cubicBezTo>
                    <a:pt x="2884" y="637"/>
                    <a:pt x="2236" y="1"/>
                    <a:pt x="1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7588125" y="4381500"/>
              <a:ext cx="62050" cy="61500"/>
            </a:xfrm>
            <a:custGeom>
              <a:rect b="b" l="l" r="r" t="t"/>
              <a:pathLst>
                <a:path extrusionOk="0" h="1230" w="1241">
                  <a:moveTo>
                    <a:pt x="626" y="0"/>
                  </a:moveTo>
                  <a:cubicBezTo>
                    <a:pt x="381" y="0"/>
                    <a:pt x="157" y="146"/>
                    <a:pt x="57" y="369"/>
                  </a:cubicBezTo>
                  <a:cubicBezTo>
                    <a:pt x="34" y="447"/>
                    <a:pt x="1" y="526"/>
                    <a:pt x="1" y="615"/>
                  </a:cubicBezTo>
                  <a:cubicBezTo>
                    <a:pt x="1" y="950"/>
                    <a:pt x="280" y="1229"/>
                    <a:pt x="615" y="1229"/>
                  </a:cubicBezTo>
                  <a:cubicBezTo>
                    <a:pt x="828" y="1229"/>
                    <a:pt x="1006" y="1129"/>
                    <a:pt x="1118" y="972"/>
                  </a:cubicBezTo>
                  <a:cubicBezTo>
                    <a:pt x="1185" y="872"/>
                    <a:pt x="1241" y="749"/>
                    <a:pt x="1241" y="615"/>
                  </a:cubicBezTo>
                  <a:cubicBezTo>
                    <a:pt x="1241" y="280"/>
                    <a:pt x="962" y="0"/>
                    <a:pt x="6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7620525" y="4393250"/>
              <a:ext cx="17950" cy="12300"/>
            </a:xfrm>
            <a:custGeom>
              <a:rect b="b" l="l" r="r" t="t"/>
              <a:pathLst>
                <a:path extrusionOk="0" h="246" w="359">
                  <a:moveTo>
                    <a:pt x="180" y="0"/>
                  </a:moveTo>
                  <a:cubicBezTo>
                    <a:pt x="79" y="0"/>
                    <a:pt x="1" y="56"/>
                    <a:pt x="1" y="123"/>
                  </a:cubicBezTo>
                  <a:cubicBezTo>
                    <a:pt x="1" y="190"/>
                    <a:pt x="79" y="246"/>
                    <a:pt x="180" y="246"/>
                  </a:cubicBezTo>
                  <a:cubicBezTo>
                    <a:pt x="280" y="246"/>
                    <a:pt x="358" y="190"/>
                    <a:pt x="358" y="123"/>
                  </a:cubicBezTo>
                  <a:cubicBezTo>
                    <a:pt x="358" y="56"/>
                    <a:pt x="280" y="0"/>
                    <a:pt x="180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7549025" y="4342950"/>
              <a:ext cx="135250" cy="136100"/>
            </a:xfrm>
            <a:custGeom>
              <a:rect b="b" l="l" r="r" t="t"/>
              <a:pathLst>
                <a:path extrusionOk="0" h="2722" w="2705">
                  <a:moveTo>
                    <a:pt x="1386" y="0"/>
                  </a:moveTo>
                  <a:cubicBezTo>
                    <a:pt x="1308" y="0"/>
                    <a:pt x="1263" y="0"/>
                    <a:pt x="1207" y="12"/>
                  </a:cubicBezTo>
                  <a:cubicBezTo>
                    <a:pt x="1073" y="23"/>
                    <a:pt x="950" y="68"/>
                    <a:pt x="839" y="112"/>
                  </a:cubicBezTo>
                  <a:cubicBezTo>
                    <a:pt x="716" y="146"/>
                    <a:pt x="604" y="224"/>
                    <a:pt x="503" y="302"/>
                  </a:cubicBezTo>
                  <a:cubicBezTo>
                    <a:pt x="403" y="392"/>
                    <a:pt x="325" y="492"/>
                    <a:pt x="235" y="604"/>
                  </a:cubicBezTo>
                  <a:cubicBezTo>
                    <a:pt x="79" y="827"/>
                    <a:pt x="1" y="1084"/>
                    <a:pt x="1" y="1364"/>
                  </a:cubicBezTo>
                  <a:cubicBezTo>
                    <a:pt x="1" y="1498"/>
                    <a:pt x="12" y="1643"/>
                    <a:pt x="57" y="1777"/>
                  </a:cubicBezTo>
                  <a:cubicBezTo>
                    <a:pt x="101" y="1900"/>
                    <a:pt x="157" y="2023"/>
                    <a:pt x="235" y="2135"/>
                  </a:cubicBezTo>
                  <a:cubicBezTo>
                    <a:pt x="302" y="2246"/>
                    <a:pt x="403" y="2347"/>
                    <a:pt x="503" y="2425"/>
                  </a:cubicBezTo>
                  <a:cubicBezTo>
                    <a:pt x="615" y="2514"/>
                    <a:pt x="727" y="2581"/>
                    <a:pt x="839" y="2626"/>
                  </a:cubicBezTo>
                  <a:cubicBezTo>
                    <a:pt x="998" y="2694"/>
                    <a:pt x="1167" y="2721"/>
                    <a:pt x="1329" y="2721"/>
                  </a:cubicBezTo>
                  <a:cubicBezTo>
                    <a:pt x="1406" y="2721"/>
                    <a:pt x="1482" y="2715"/>
                    <a:pt x="1554" y="2704"/>
                  </a:cubicBezTo>
                  <a:cubicBezTo>
                    <a:pt x="1777" y="2660"/>
                    <a:pt x="1989" y="2581"/>
                    <a:pt x="2135" y="2470"/>
                  </a:cubicBezTo>
                  <a:cubicBezTo>
                    <a:pt x="2459" y="2246"/>
                    <a:pt x="2615" y="1922"/>
                    <a:pt x="2671" y="1721"/>
                  </a:cubicBezTo>
                  <a:cubicBezTo>
                    <a:pt x="2693" y="1621"/>
                    <a:pt x="2705" y="1520"/>
                    <a:pt x="2705" y="1464"/>
                  </a:cubicBezTo>
                  <a:lnTo>
                    <a:pt x="2705" y="1453"/>
                  </a:lnTo>
                  <a:cubicBezTo>
                    <a:pt x="2705" y="1509"/>
                    <a:pt x="2693" y="1587"/>
                    <a:pt x="2671" y="1699"/>
                  </a:cubicBezTo>
                  <a:cubicBezTo>
                    <a:pt x="2638" y="1810"/>
                    <a:pt x="2582" y="1933"/>
                    <a:pt x="2503" y="2067"/>
                  </a:cubicBezTo>
                  <a:cubicBezTo>
                    <a:pt x="2403" y="2190"/>
                    <a:pt x="2291" y="2324"/>
                    <a:pt x="2124" y="2425"/>
                  </a:cubicBezTo>
                  <a:cubicBezTo>
                    <a:pt x="1956" y="2537"/>
                    <a:pt x="1766" y="2604"/>
                    <a:pt x="1554" y="2626"/>
                  </a:cubicBezTo>
                  <a:cubicBezTo>
                    <a:pt x="1531" y="2627"/>
                    <a:pt x="1509" y="2628"/>
                    <a:pt x="1487" y="2628"/>
                  </a:cubicBezTo>
                  <a:cubicBezTo>
                    <a:pt x="1286" y="2628"/>
                    <a:pt x="1086" y="2583"/>
                    <a:pt x="895" y="2492"/>
                  </a:cubicBezTo>
                  <a:cubicBezTo>
                    <a:pt x="682" y="2403"/>
                    <a:pt x="503" y="2235"/>
                    <a:pt x="381" y="2034"/>
                  </a:cubicBezTo>
                  <a:cubicBezTo>
                    <a:pt x="302" y="1945"/>
                    <a:pt x="269" y="1822"/>
                    <a:pt x="224" y="1721"/>
                  </a:cubicBezTo>
                  <a:cubicBezTo>
                    <a:pt x="179" y="1587"/>
                    <a:pt x="168" y="1498"/>
                    <a:pt x="168" y="1352"/>
                  </a:cubicBezTo>
                  <a:cubicBezTo>
                    <a:pt x="179" y="1241"/>
                    <a:pt x="191" y="1118"/>
                    <a:pt x="224" y="1006"/>
                  </a:cubicBezTo>
                  <a:cubicBezTo>
                    <a:pt x="269" y="894"/>
                    <a:pt x="302" y="783"/>
                    <a:pt x="381" y="682"/>
                  </a:cubicBezTo>
                  <a:cubicBezTo>
                    <a:pt x="503" y="492"/>
                    <a:pt x="682" y="324"/>
                    <a:pt x="895" y="224"/>
                  </a:cubicBezTo>
                  <a:cubicBezTo>
                    <a:pt x="995" y="179"/>
                    <a:pt x="1107" y="135"/>
                    <a:pt x="1219" y="123"/>
                  </a:cubicBezTo>
                  <a:cubicBezTo>
                    <a:pt x="1274" y="112"/>
                    <a:pt x="1330" y="112"/>
                    <a:pt x="1386" y="112"/>
                  </a:cubicBezTo>
                  <a:lnTo>
                    <a:pt x="1554" y="112"/>
                  </a:lnTo>
                  <a:cubicBezTo>
                    <a:pt x="1766" y="135"/>
                    <a:pt x="1956" y="202"/>
                    <a:pt x="2124" y="302"/>
                  </a:cubicBezTo>
                  <a:cubicBezTo>
                    <a:pt x="2291" y="403"/>
                    <a:pt x="2414" y="548"/>
                    <a:pt x="2503" y="671"/>
                  </a:cubicBezTo>
                  <a:cubicBezTo>
                    <a:pt x="2582" y="794"/>
                    <a:pt x="2638" y="917"/>
                    <a:pt x="2671" y="1028"/>
                  </a:cubicBezTo>
                  <a:cubicBezTo>
                    <a:pt x="2693" y="1129"/>
                    <a:pt x="2705" y="1230"/>
                    <a:pt x="2705" y="1285"/>
                  </a:cubicBezTo>
                  <a:lnTo>
                    <a:pt x="2705" y="1252"/>
                  </a:lnTo>
                  <a:cubicBezTo>
                    <a:pt x="2705" y="1196"/>
                    <a:pt x="2693" y="1118"/>
                    <a:pt x="2671" y="1006"/>
                  </a:cubicBezTo>
                  <a:cubicBezTo>
                    <a:pt x="2615" y="794"/>
                    <a:pt x="2459" y="492"/>
                    <a:pt x="2135" y="246"/>
                  </a:cubicBezTo>
                  <a:cubicBezTo>
                    <a:pt x="1978" y="135"/>
                    <a:pt x="1777" y="45"/>
                    <a:pt x="1554" y="12"/>
                  </a:cubicBezTo>
                  <a:cubicBezTo>
                    <a:pt x="1498" y="0"/>
                    <a:pt x="1442" y="0"/>
                    <a:pt x="1386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7588125" y="4399350"/>
              <a:ext cx="55950" cy="43650"/>
            </a:xfrm>
            <a:custGeom>
              <a:rect b="b" l="l" r="r" t="t"/>
              <a:pathLst>
                <a:path extrusionOk="0" h="873" w="1119">
                  <a:moveTo>
                    <a:pt x="45" y="1"/>
                  </a:moveTo>
                  <a:cubicBezTo>
                    <a:pt x="34" y="90"/>
                    <a:pt x="1" y="169"/>
                    <a:pt x="1" y="258"/>
                  </a:cubicBezTo>
                  <a:cubicBezTo>
                    <a:pt x="1" y="593"/>
                    <a:pt x="280" y="872"/>
                    <a:pt x="615" y="872"/>
                  </a:cubicBezTo>
                  <a:cubicBezTo>
                    <a:pt x="828" y="872"/>
                    <a:pt x="1006" y="772"/>
                    <a:pt x="1118" y="615"/>
                  </a:cubicBezTo>
                  <a:lnTo>
                    <a:pt x="1118" y="615"/>
                  </a:lnTo>
                  <a:cubicBezTo>
                    <a:pt x="1062" y="622"/>
                    <a:pt x="1008" y="626"/>
                    <a:pt x="955" y="626"/>
                  </a:cubicBezTo>
                  <a:cubicBezTo>
                    <a:pt x="753" y="626"/>
                    <a:pt x="571" y="574"/>
                    <a:pt x="403" y="459"/>
                  </a:cubicBezTo>
                  <a:cubicBezTo>
                    <a:pt x="235" y="336"/>
                    <a:pt x="124" y="180"/>
                    <a:pt x="45" y="1"/>
                  </a:cubicBezTo>
                  <a:close/>
                </a:path>
              </a:pathLst>
            </a:custGeom>
            <a:solidFill>
              <a:srgbClr val="000000">
                <a:alpha val="6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6757425" y="4316150"/>
              <a:ext cx="59250" cy="74450"/>
            </a:xfrm>
            <a:custGeom>
              <a:rect b="b" l="l" r="r" t="t"/>
              <a:pathLst>
                <a:path extrusionOk="0" h="1489" w="1185">
                  <a:moveTo>
                    <a:pt x="179" y="0"/>
                  </a:moveTo>
                  <a:lnTo>
                    <a:pt x="179" y="0"/>
                  </a:lnTo>
                  <a:cubicBezTo>
                    <a:pt x="34" y="391"/>
                    <a:pt x="1" y="782"/>
                    <a:pt x="79" y="1196"/>
                  </a:cubicBezTo>
                  <a:cubicBezTo>
                    <a:pt x="101" y="1330"/>
                    <a:pt x="213" y="1441"/>
                    <a:pt x="358" y="1475"/>
                  </a:cubicBezTo>
                  <a:cubicBezTo>
                    <a:pt x="421" y="1485"/>
                    <a:pt x="490" y="1489"/>
                    <a:pt x="563" y="1489"/>
                  </a:cubicBezTo>
                  <a:cubicBezTo>
                    <a:pt x="748" y="1489"/>
                    <a:pt x="961" y="1462"/>
                    <a:pt x="1185" y="1430"/>
                  </a:cubicBezTo>
                  <a:cubicBezTo>
                    <a:pt x="906" y="1430"/>
                    <a:pt x="626" y="1430"/>
                    <a:pt x="414" y="1363"/>
                  </a:cubicBezTo>
                  <a:cubicBezTo>
                    <a:pt x="302" y="1330"/>
                    <a:pt x="213" y="1240"/>
                    <a:pt x="190" y="1140"/>
                  </a:cubicBezTo>
                  <a:cubicBezTo>
                    <a:pt x="90" y="805"/>
                    <a:pt x="90" y="425"/>
                    <a:pt x="179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6814425" y="4317250"/>
              <a:ext cx="177700" cy="76600"/>
            </a:xfrm>
            <a:custGeom>
              <a:rect b="b" l="l" r="r" t="t"/>
              <a:pathLst>
                <a:path extrusionOk="0" h="1532" w="3554">
                  <a:moveTo>
                    <a:pt x="1777" y="1"/>
                  </a:moveTo>
                  <a:cubicBezTo>
                    <a:pt x="872" y="1"/>
                    <a:pt x="123" y="660"/>
                    <a:pt x="0" y="1531"/>
                  </a:cubicBezTo>
                  <a:lnTo>
                    <a:pt x="224" y="1531"/>
                  </a:lnTo>
                  <a:cubicBezTo>
                    <a:pt x="347" y="794"/>
                    <a:pt x="995" y="235"/>
                    <a:pt x="1754" y="235"/>
                  </a:cubicBezTo>
                  <a:cubicBezTo>
                    <a:pt x="2525" y="235"/>
                    <a:pt x="3173" y="794"/>
                    <a:pt x="3296" y="1531"/>
                  </a:cubicBezTo>
                  <a:lnTo>
                    <a:pt x="3553" y="1531"/>
                  </a:lnTo>
                  <a:cubicBezTo>
                    <a:pt x="3419" y="660"/>
                    <a:pt x="2671" y="1"/>
                    <a:pt x="17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7340075" y="4317800"/>
              <a:ext cx="365450" cy="76600"/>
            </a:xfrm>
            <a:custGeom>
              <a:rect b="b" l="l" r="r" t="t"/>
              <a:pathLst>
                <a:path extrusionOk="0" h="1532" w="7309">
                  <a:moveTo>
                    <a:pt x="1733" y="1"/>
                  </a:moveTo>
                  <a:cubicBezTo>
                    <a:pt x="839" y="1"/>
                    <a:pt x="102" y="671"/>
                    <a:pt x="1" y="1531"/>
                  </a:cubicBezTo>
                  <a:lnTo>
                    <a:pt x="224" y="1531"/>
                  </a:lnTo>
                  <a:cubicBezTo>
                    <a:pt x="359" y="794"/>
                    <a:pt x="995" y="235"/>
                    <a:pt x="1766" y="235"/>
                  </a:cubicBezTo>
                  <a:lnTo>
                    <a:pt x="5554" y="235"/>
                  </a:lnTo>
                  <a:cubicBezTo>
                    <a:pt x="6314" y="235"/>
                    <a:pt x="6962" y="794"/>
                    <a:pt x="7085" y="1531"/>
                  </a:cubicBezTo>
                  <a:lnTo>
                    <a:pt x="7308" y="1531"/>
                  </a:lnTo>
                  <a:cubicBezTo>
                    <a:pt x="7185" y="671"/>
                    <a:pt x="6448" y="12"/>
                    <a:pt x="55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6814425" y="4317250"/>
              <a:ext cx="177700" cy="76600"/>
            </a:xfrm>
            <a:custGeom>
              <a:rect b="b" l="l" r="r" t="t"/>
              <a:pathLst>
                <a:path extrusionOk="0" h="1532" w="3554">
                  <a:moveTo>
                    <a:pt x="1777" y="1"/>
                  </a:moveTo>
                  <a:cubicBezTo>
                    <a:pt x="872" y="1"/>
                    <a:pt x="123" y="660"/>
                    <a:pt x="0" y="1531"/>
                  </a:cubicBezTo>
                  <a:lnTo>
                    <a:pt x="224" y="1531"/>
                  </a:lnTo>
                  <a:cubicBezTo>
                    <a:pt x="347" y="794"/>
                    <a:pt x="995" y="235"/>
                    <a:pt x="1754" y="235"/>
                  </a:cubicBezTo>
                  <a:cubicBezTo>
                    <a:pt x="2525" y="235"/>
                    <a:pt x="3173" y="794"/>
                    <a:pt x="3296" y="1531"/>
                  </a:cubicBezTo>
                  <a:lnTo>
                    <a:pt x="3553" y="1531"/>
                  </a:lnTo>
                  <a:cubicBezTo>
                    <a:pt x="3419" y="660"/>
                    <a:pt x="2671" y="1"/>
                    <a:pt x="1777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7340075" y="4317800"/>
              <a:ext cx="365450" cy="76600"/>
            </a:xfrm>
            <a:custGeom>
              <a:rect b="b" l="l" r="r" t="t"/>
              <a:pathLst>
                <a:path extrusionOk="0" h="1532" w="7309">
                  <a:moveTo>
                    <a:pt x="1733" y="1"/>
                  </a:moveTo>
                  <a:cubicBezTo>
                    <a:pt x="839" y="1"/>
                    <a:pt x="102" y="671"/>
                    <a:pt x="1" y="1531"/>
                  </a:cubicBezTo>
                  <a:lnTo>
                    <a:pt x="224" y="1531"/>
                  </a:lnTo>
                  <a:cubicBezTo>
                    <a:pt x="359" y="794"/>
                    <a:pt x="995" y="235"/>
                    <a:pt x="1766" y="235"/>
                  </a:cubicBezTo>
                  <a:lnTo>
                    <a:pt x="5554" y="235"/>
                  </a:lnTo>
                  <a:cubicBezTo>
                    <a:pt x="6314" y="235"/>
                    <a:pt x="6962" y="794"/>
                    <a:pt x="7085" y="1531"/>
                  </a:cubicBezTo>
                  <a:lnTo>
                    <a:pt x="7308" y="1531"/>
                  </a:lnTo>
                  <a:cubicBezTo>
                    <a:pt x="7185" y="671"/>
                    <a:pt x="6448" y="12"/>
                    <a:pt x="5554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Google Shape;460;p33"/>
          <p:cNvGrpSpPr/>
          <p:nvPr/>
        </p:nvGrpSpPr>
        <p:grpSpPr>
          <a:xfrm>
            <a:off x="1474065" y="4668660"/>
            <a:ext cx="227940" cy="210300"/>
            <a:chOff x="7821675" y="4328650"/>
            <a:chExt cx="189950" cy="175250"/>
          </a:xfrm>
        </p:grpSpPr>
        <p:sp>
          <p:nvSpPr>
            <p:cNvPr id="461" name="Google Shape;461;p33"/>
            <p:cNvSpPr/>
            <p:nvPr/>
          </p:nvSpPr>
          <p:spPr>
            <a:xfrm>
              <a:off x="7821675" y="4331200"/>
              <a:ext cx="180450" cy="172150"/>
            </a:xfrm>
            <a:custGeom>
              <a:rect b="b" l="l" r="r" t="t"/>
              <a:pathLst>
                <a:path extrusionOk="0" h="3443" w="3609">
                  <a:moveTo>
                    <a:pt x="503" y="1"/>
                  </a:moveTo>
                  <a:lnTo>
                    <a:pt x="503" y="23"/>
                  </a:lnTo>
                  <a:lnTo>
                    <a:pt x="503" y="57"/>
                  </a:lnTo>
                  <a:lnTo>
                    <a:pt x="481" y="90"/>
                  </a:lnTo>
                  <a:lnTo>
                    <a:pt x="469" y="146"/>
                  </a:lnTo>
                  <a:lnTo>
                    <a:pt x="313" y="1073"/>
                  </a:lnTo>
                  <a:lnTo>
                    <a:pt x="313" y="1129"/>
                  </a:lnTo>
                  <a:lnTo>
                    <a:pt x="302" y="1185"/>
                  </a:lnTo>
                  <a:lnTo>
                    <a:pt x="279" y="1319"/>
                  </a:lnTo>
                  <a:lnTo>
                    <a:pt x="279" y="1375"/>
                  </a:lnTo>
                  <a:lnTo>
                    <a:pt x="257" y="1431"/>
                  </a:lnTo>
                  <a:lnTo>
                    <a:pt x="0" y="3051"/>
                  </a:lnTo>
                  <a:lnTo>
                    <a:pt x="11" y="3051"/>
                  </a:lnTo>
                  <a:lnTo>
                    <a:pt x="179" y="3085"/>
                  </a:lnTo>
                  <a:lnTo>
                    <a:pt x="849" y="3241"/>
                  </a:lnTo>
                  <a:lnTo>
                    <a:pt x="972" y="3263"/>
                  </a:lnTo>
                  <a:lnTo>
                    <a:pt x="1039" y="3297"/>
                  </a:lnTo>
                  <a:lnTo>
                    <a:pt x="1095" y="3263"/>
                  </a:lnTo>
                  <a:lnTo>
                    <a:pt x="1419" y="3107"/>
                  </a:lnTo>
                  <a:lnTo>
                    <a:pt x="1508" y="3085"/>
                  </a:lnTo>
                  <a:lnTo>
                    <a:pt x="1687" y="3051"/>
                  </a:lnTo>
                  <a:lnTo>
                    <a:pt x="2134" y="3018"/>
                  </a:lnTo>
                  <a:lnTo>
                    <a:pt x="2268" y="2984"/>
                  </a:lnTo>
                  <a:lnTo>
                    <a:pt x="2302" y="3107"/>
                  </a:lnTo>
                  <a:lnTo>
                    <a:pt x="2346" y="3219"/>
                  </a:lnTo>
                  <a:lnTo>
                    <a:pt x="2413" y="3442"/>
                  </a:lnTo>
                  <a:lnTo>
                    <a:pt x="2648" y="3386"/>
                  </a:lnTo>
                  <a:lnTo>
                    <a:pt x="2771" y="3364"/>
                  </a:lnTo>
                  <a:lnTo>
                    <a:pt x="2983" y="3319"/>
                  </a:lnTo>
                  <a:lnTo>
                    <a:pt x="3151" y="3275"/>
                  </a:lnTo>
                  <a:lnTo>
                    <a:pt x="3363" y="1956"/>
                  </a:lnTo>
                  <a:lnTo>
                    <a:pt x="3374" y="1900"/>
                  </a:lnTo>
                  <a:lnTo>
                    <a:pt x="3386" y="1844"/>
                  </a:lnTo>
                  <a:lnTo>
                    <a:pt x="3419" y="1699"/>
                  </a:lnTo>
                  <a:lnTo>
                    <a:pt x="3419" y="1643"/>
                  </a:lnTo>
                  <a:lnTo>
                    <a:pt x="3430" y="1587"/>
                  </a:lnTo>
                  <a:lnTo>
                    <a:pt x="3587" y="660"/>
                  </a:lnTo>
                  <a:lnTo>
                    <a:pt x="3587" y="615"/>
                  </a:lnTo>
                  <a:lnTo>
                    <a:pt x="3598" y="571"/>
                  </a:lnTo>
                  <a:lnTo>
                    <a:pt x="3598" y="537"/>
                  </a:lnTo>
                  <a:lnTo>
                    <a:pt x="3609" y="515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7861325" y="4426600"/>
              <a:ext cx="86100" cy="69450"/>
            </a:xfrm>
            <a:custGeom>
              <a:rect b="b" l="l" r="r" t="t"/>
              <a:pathLst>
                <a:path extrusionOk="0" h="1389" w="1722">
                  <a:moveTo>
                    <a:pt x="841" y="0"/>
                  </a:moveTo>
                  <a:cubicBezTo>
                    <a:pt x="600" y="0"/>
                    <a:pt x="383" y="107"/>
                    <a:pt x="235" y="283"/>
                  </a:cubicBezTo>
                  <a:cubicBezTo>
                    <a:pt x="123" y="394"/>
                    <a:pt x="56" y="551"/>
                    <a:pt x="23" y="718"/>
                  </a:cubicBezTo>
                  <a:cubicBezTo>
                    <a:pt x="0" y="886"/>
                    <a:pt x="23" y="1054"/>
                    <a:pt x="79" y="1188"/>
                  </a:cubicBezTo>
                  <a:cubicBezTo>
                    <a:pt x="112" y="1255"/>
                    <a:pt x="157" y="1311"/>
                    <a:pt x="190" y="1367"/>
                  </a:cubicBezTo>
                  <a:lnTo>
                    <a:pt x="269" y="1389"/>
                  </a:lnTo>
                  <a:lnTo>
                    <a:pt x="324" y="1355"/>
                  </a:lnTo>
                  <a:cubicBezTo>
                    <a:pt x="380" y="1344"/>
                    <a:pt x="436" y="1299"/>
                    <a:pt x="503" y="1266"/>
                  </a:cubicBezTo>
                  <a:lnTo>
                    <a:pt x="637" y="1199"/>
                  </a:lnTo>
                  <a:lnTo>
                    <a:pt x="727" y="1165"/>
                  </a:lnTo>
                  <a:lnTo>
                    <a:pt x="917" y="1132"/>
                  </a:lnTo>
                  <a:lnTo>
                    <a:pt x="1274" y="1087"/>
                  </a:lnTo>
                  <a:cubicBezTo>
                    <a:pt x="1364" y="1076"/>
                    <a:pt x="1464" y="1065"/>
                    <a:pt x="1486" y="1065"/>
                  </a:cubicBezTo>
                  <a:lnTo>
                    <a:pt x="1565" y="1288"/>
                  </a:lnTo>
                  <a:cubicBezTo>
                    <a:pt x="1632" y="1188"/>
                    <a:pt x="1676" y="1076"/>
                    <a:pt x="1688" y="964"/>
                  </a:cubicBezTo>
                  <a:cubicBezTo>
                    <a:pt x="1721" y="707"/>
                    <a:pt x="1632" y="462"/>
                    <a:pt x="1475" y="283"/>
                  </a:cubicBezTo>
                  <a:cubicBezTo>
                    <a:pt x="1352" y="137"/>
                    <a:pt x="1185" y="48"/>
                    <a:pt x="995" y="15"/>
                  </a:cubicBezTo>
                  <a:cubicBezTo>
                    <a:pt x="943" y="5"/>
                    <a:pt x="891" y="0"/>
                    <a:pt x="8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7866325" y="4431050"/>
              <a:ext cx="73800" cy="63350"/>
            </a:xfrm>
            <a:custGeom>
              <a:rect b="b" l="l" r="r" t="t"/>
              <a:pathLst>
                <a:path extrusionOk="0" h="1267" w="1476">
                  <a:moveTo>
                    <a:pt x="742" y="606"/>
                  </a:moveTo>
                  <a:cubicBezTo>
                    <a:pt x="748" y="606"/>
                    <a:pt x="754" y="606"/>
                    <a:pt x="761" y="607"/>
                  </a:cubicBezTo>
                  <a:cubicBezTo>
                    <a:pt x="940" y="639"/>
                    <a:pt x="910" y="889"/>
                    <a:pt x="756" y="889"/>
                  </a:cubicBezTo>
                  <a:cubicBezTo>
                    <a:pt x="747" y="889"/>
                    <a:pt x="737" y="888"/>
                    <a:pt x="727" y="886"/>
                  </a:cubicBezTo>
                  <a:cubicBezTo>
                    <a:pt x="545" y="865"/>
                    <a:pt x="589" y="606"/>
                    <a:pt x="742" y="606"/>
                  </a:cubicBezTo>
                  <a:close/>
                  <a:moveTo>
                    <a:pt x="743" y="0"/>
                  </a:moveTo>
                  <a:cubicBezTo>
                    <a:pt x="651" y="0"/>
                    <a:pt x="560" y="19"/>
                    <a:pt x="470" y="60"/>
                  </a:cubicBezTo>
                  <a:cubicBezTo>
                    <a:pt x="515" y="238"/>
                    <a:pt x="571" y="417"/>
                    <a:pt x="649" y="585"/>
                  </a:cubicBezTo>
                  <a:cubicBezTo>
                    <a:pt x="615" y="607"/>
                    <a:pt x="582" y="652"/>
                    <a:pt x="571" y="697"/>
                  </a:cubicBezTo>
                  <a:cubicBezTo>
                    <a:pt x="392" y="663"/>
                    <a:pt x="224" y="652"/>
                    <a:pt x="57" y="652"/>
                  </a:cubicBezTo>
                  <a:lnTo>
                    <a:pt x="12" y="652"/>
                  </a:lnTo>
                  <a:cubicBezTo>
                    <a:pt x="1" y="741"/>
                    <a:pt x="1" y="819"/>
                    <a:pt x="12" y="898"/>
                  </a:cubicBezTo>
                  <a:cubicBezTo>
                    <a:pt x="23" y="1043"/>
                    <a:pt x="113" y="1166"/>
                    <a:pt x="202" y="1266"/>
                  </a:cubicBezTo>
                  <a:cubicBezTo>
                    <a:pt x="358" y="1210"/>
                    <a:pt x="593" y="1099"/>
                    <a:pt x="671" y="931"/>
                  </a:cubicBezTo>
                  <a:cubicBezTo>
                    <a:pt x="694" y="942"/>
                    <a:pt x="738" y="942"/>
                    <a:pt x="761" y="942"/>
                  </a:cubicBezTo>
                  <a:cubicBezTo>
                    <a:pt x="783" y="987"/>
                    <a:pt x="794" y="1021"/>
                    <a:pt x="794" y="1043"/>
                  </a:cubicBezTo>
                  <a:cubicBezTo>
                    <a:pt x="895" y="1032"/>
                    <a:pt x="1286" y="987"/>
                    <a:pt x="1364" y="976"/>
                  </a:cubicBezTo>
                  <a:lnTo>
                    <a:pt x="1409" y="1099"/>
                  </a:lnTo>
                  <a:cubicBezTo>
                    <a:pt x="1431" y="1032"/>
                    <a:pt x="1465" y="965"/>
                    <a:pt x="1476" y="886"/>
                  </a:cubicBezTo>
                  <a:cubicBezTo>
                    <a:pt x="1420" y="875"/>
                    <a:pt x="1342" y="864"/>
                    <a:pt x="1264" y="831"/>
                  </a:cubicBezTo>
                  <a:cubicBezTo>
                    <a:pt x="1174" y="808"/>
                    <a:pt x="1062" y="775"/>
                    <a:pt x="962" y="764"/>
                  </a:cubicBezTo>
                  <a:cubicBezTo>
                    <a:pt x="962" y="719"/>
                    <a:pt x="951" y="663"/>
                    <a:pt x="917" y="618"/>
                  </a:cubicBezTo>
                  <a:cubicBezTo>
                    <a:pt x="1029" y="473"/>
                    <a:pt x="1152" y="317"/>
                    <a:pt x="1252" y="194"/>
                  </a:cubicBezTo>
                  <a:cubicBezTo>
                    <a:pt x="1103" y="75"/>
                    <a:pt x="925" y="0"/>
                    <a:pt x="7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7845125" y="4334000"/>
              <a:ext cx="156450" cy="30800"/>
            </a:xfrm>
            <a:custGeom>
              <a:rect b="b" l="l" r="r" t="t"/>
              <a:pathLst>
                <a:path extrusionOk="0" h="616" w="3129">
                  <a:moveTo>
                    <a:pt x="12" y="1"/>
                  </a:moveTo>
                  <a:lnTo>
                    <a:pt x="0" y="90"/>
                  </a:lnTo>
                  <a:cubicBezTo>
                    <a:pt x="291" y="168"/>
                    <a:pt x="883" y="280"/>
                    <a:pt x="1553" y="392"/>
                  </a:cubicBezTo>
                  <a:cubicBezTo>
                    <a:pt x="2235" y="503"/>
                    <a:pt x="2827" y="582"/>
                    <a:pt x="3118" y="615"/>
                  </a:cubicBezTo>
                  <a:lnTo>
                    <a:pt x="3129" y="515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7836725" y="4329550"/>
              <a:ext cx="174900" cy="33150"/>
            </a:xfrm>
            <a:custGeom>
              <a:rect b="b" l="l" r="r" t="t"/>
              <a:pathLst>
                <a:path extrusionOk="0" h="663" w="3498">
                  <a:moveTo>
                    <a:pt x="12" y="0"/>
                  </a:moveTo>
                  <a:lnTo>
                    <a:pt x="1" y="67"/>
                  </a:lnTo>
                  <a:cubicBezTo>
                    <a:pt x="1" y="101"/>
                    <a:pt x="772" y="246"/>
                    <a:pt x="1733" y="414"/>
                  </a:cubicBezTo>
                  <a:cubicBezTo>
                    <a:pt x="2611" y="557"/>
                    <a:pt x="3340" y="662"/>
                    <a:pt x="3459" y="662"/>
                  </a:cubicBezTo>
                  <a:cubicBezTo>
                    <a:pt x="3470" y="662"/>
                    <a:pt x="3476" y="661"/>
                    <a:pt x="3476" y="660"/>
                  </a:cubicBezTo>
                  <a:lnTo>
                    <a:pt x="3498" y="59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7837275" y="4328650"/>
              <a:ext cx="174350" cy="29750"/>
            </a:xfrm>
            <a:custGeom>
              <a:rect b="b" l="l" r="r" t="t"/>
              <a:pathLst>
                <a:path extrusionOk="0" h="595" w="3487">
                  <a:moveTo>
                    <a:pt x="39" y="1"/>
                  </a:moveTo>
                  <a:cubicBezTo>
                    <a:pt x="14" y="1"/>
                    <a:pt x="1" y="3"/>
                    <a:pt x="1" y="7"/>
                  </a:cubicBezTo>
                  <a:cubicBezTo>
                    <a:pt x="1" y="29"/>
                    <a:pt x="772" y="197"/>
                    <a:pt x="1733" y="354"/>
                  </a:cubicBezTo>
                  <a:cubicBezTo>
                    <a:pt x="2579" y="499"/>
                    <a:pt x="3282" y="595"/>
                    <a:pt x="3449" y="595"/>
                  </a:cubicBezTo>
                  <a:cubicBezTo>
                    <a:pt x="3474" y="595"/>
                    <a:pt x="3487" y="592"/>
                    <a:pt x="3487" y="588"/>
                  </a:cubicBezTo>
                  <a:cubicBezTo>
                    <a:pt x="3487" y="566"/>
                    <a:pt x="2716" y="409"/>
                    <a:pt x="1755" y="242"/>
                  </a:cubicBezTo>
                  <a:cubicBezTo>
                    <a:pt x="909" y="96"/>
                    <a:pt x="206" y="1"/>
                    <a:pt x="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7836725" y="4384850"/>
              <a:ext cx="156500" cy="28550"/>
            </a:xfrm>
            <a:custGeom>
              <a:rect b="b" l="l" r="r" t="t"/>
              <a:pathLst>
                <a:path extrusionOk="0" h="571" w="3130">
                  <a:moveTo>
                    <a:pt x="12" y="0"/>
                  </a:moveTo>
                  <a:lnTo>
                    <a:pt x="1" y="56"/>
                  </a:lnTo>
                  <a:cubicBezTo>
                    <a:pt x="146" y="79"/>
                    <a:pt x="3062" y="570"/>
                    <a:pt x="3107" y="570"/>
                  </a:cubicBezTo>
                  <a:lnTo>
                    <a:pt x="3118" y="514"/>
                  </a:lnTo>
                  <a:cubicBezTo>
                    <a:pt x="3129" y="514"/>
                    <a:pt x="157" y="12"/>
                    <a:pt x="12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7834525" y="4399950"/>
              <a:ext cx="155900" cy="29100"/>
            </a:xfrm>
            <a:custGeom>
              <a:rect b="b" l="l" r="r" t="t"/>
              <a:pathLst>
                <a:path extrusionOk="0" h="582" w="3118">
                  <a:moveTo>
                    <a:pt x="22" y="0"/>
                  </a:moveTo>
                  <a:lnTo>
                    <a:pt x="0" y="56"/>
                  </a:lnTo>
                  <a:lnTo>
                    <a:pt x="3106" y="581"/>
                  </a:lnTo>
                  <a:lnTo>
                    <a:pt x="3117" y="525"/>
                  </a:lnTo>
                  <a:cubicBezTo>
                    <a:pt x="3106" y="525"/>
                    <a:pt x="67" y="22"/>
                    <a:pt x="22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7826675" y="4386850"/>
              <a:ext cx="175050" cy="39000"/>
            </a:xfrm>
            <a:custGeom>
              <a:rect b="b" l="l" r="r" t="t"/>
              <a:pathLst>
                <a:path extrusionOk="0" h="780" w="3501">
                  <a:moveTo>
                    <a:pt x="176" y="0"/>
                  </a:moveTo>
                  <a:cubicBezTo>
                    <a:pt x="104" y="0"/>
                    <a:pt x="44" y="24"/>
                    <a:pt x="34" y="106"/>
                  </a:cubicBezTo>
                  <a:cubicBezTo>
                    <a:pt x="1" y="296"/>
                    <a:pt x="258" y="262"/>
                    <a:pt x="369" y="296"/>
                  </a:cubicBezTo>
                  <a:cubicBezTo>
                    <a:pt x="1051" y="407"/>
                    <a:pt x="3174" y="765"/>
                    <a:pt x="3330" y="776"/>
                  </a:cubicBezTo>
                  <a:cubicBezTo>
                    <a:pt x="3339" y="778"/>
                    <a:pt x="3348" y="779"/>
                    <a:pt x="3357" y="779"/>
                  </a:cubicBezTo>
                  <a:cubicBezTo>
                    <a:pt x="3479" y="779"/>
                    <a:pt x="3500" y="562"/>
                    <a:pt x="3375" y="530"/>
                  </a:cubicBezTo>
                  <a:cubicBezTo>
                    <a:pt x="2481" y="374"/>
                    <a:pt x="1308" y="184"/>
                    <a:pt x="414" y="39"/>
                  </a:cubicBezTo>
                  <a:cubicBezTo>
                    <a:pt x="360" y="33"/>
                    <a:pt x="260" y="0"/>
                    <a:pt x="1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7831175" y="4345200"/>
              <a:ext cx="56450" cy="148100"/>
            </a:xfrm>
            <a:custGeom>
              <a:rect b="b" l="l" r="r" t="t"/>
              <a:pathLst>
                <a:path extrusionOk="0" h="2962" w="1129">
                  <a:moveTo>
                    <a:pt x="458" y="0"/>
                  </a:moveTo>
                  <a:cubicBezTo>
                    <a:pt x="425" y="257"/>
                    <a:pt x="0" y="2805"/>
                    <a:pt x="0" y="2805"/>
                  </a:cubicBezTo>
                  <a:lnTo>
                    <a:pt x="659" y="2961"/>
                  </a:lnTo>
                  <a:lnTo>
                    <a:pt x="1129" y="112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7960225" y="4366400"/>
              <a:ext cx="32450" cy="133000"/>
            </a:xfrm>
            <a:custGeom>
              <a:rect b="b" l="l" r="r" t="t"/>
              <a:pathLst>
                <a:path extrusionOk="0" h="2660" w="649">
                  <a:moveTo>
                    <a:pt x="447" y="1"/>
                  </a:moveTo>
                  <a:cubicBezTo>
                    <a:pt x="413" y="269"/>
                    <a:pt x="0" y="2660"/>
                    <a:pt x="0" y="2660"/>
                  </a:cubicBezTo>
                  <a:lnTo>
                    <a:pt x="212" y="2615"/>
                  </a:lnTo>
                  <a:cubicBezTo>
                    <a:pt x="212" y="2615"/>
                    <a:pt x="603" y="302"/>
                    <a:pt x="648" y="45"/>
                  </a:cubicBezTo>
                  <a:lnTo>
                    <a:pt x="447" y="1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7928375" y="4360850"/>
              <a:ext cx="48100" cy="143050"/>
            </a:xfrm>
            <a:custGeom>
              <a:rect b="b" l="l" r="r" t="t"/>
              <a:pathLst>
                <a:path extrusionOk="0" h="2861" w="962">
                  <a:moveTo>
                    <a:pt x="402" y="0"/>
                  </a:moveTo>
                  <a:cubicBezTo>
                    <a:pt x="402" y="0"/>
                    <a:pt x="56" y="2101"/>
                    <a:pt x="0" y="2413"/>
                  </a:cubicBezTo>
                  <a:lnTo>
                    <a:pt x="134" y="2402"/>
                  </a:lnTo>
                  <a:cubicBezTo>
                    <a:pt x="179" y="2525"/>
                    <a:pt x="235" y="2726"/>
                    <a:pt x="279" y="2860"/>
                  </a:cubicBezTo>
                  <a:lnTo>
                    <a:pt x="514" y="2804"/>
                  </a:lnTo>
                  <a:lnTo>
                    <a:pt x="961" y="101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33"/>
          <p:cNvGrpSpPr/>
          <p:nvPr/>
        </p:nvGrpSpPr>
        <p:grpSpPr>
          <a:xfrm>
            <a:off x="1358745" y="4388820"/>
            <a:ext cx="268200" cy="257520"/>
            <a:chOff x="7725575" y="4095450"/>
            <a:chExt cx="223500" cy="214600"/>
          </a:xfrm>
        </p:grpSpPr>
        <p:sp>
          <p:nvSpPr>
            <p:cNvPr id="474" name="Google Shape;474;p33"/>
            <p:cNvSpPr/>
            <p:nvPr/>
          </p:nvSpPr>
          <p:spPr>
            <a:xfrm>
              <a:off x="7732825" y="4095450"/>
              <a:ext cx="216250" cy="206750"/>
            </a:xfrm>
            <a:custGeom>
              <a:rect b="b" l="l" r="r" t="t"/>
              <a:pathLst>
                <a:path extrusionOk="0" h="4135" w="4325">
                  <a:moveTo>
                    <a:pt x="2101" y="1"/>
                  </a:moveTo>
                  <a:lnTo>
                    <a:pt x="1107" y="861"/>
                  </a:lnTo>
                  <a:lnTo>
                    <a:pt x="1062" y="895"/>
                  </a:lnTo>
                  <a:lnTo>
                    <a:pt x="1017" y="928"/>
                  </a:lnTo>
                  <a:lnTo>
                    <a:pt x="906" y="1029"/>
                  </a:lnTo>
                  <a:lnTo>
                    <a:pt x="861" y="1062"/>
                  </a:lnTo>
                  <a:lnTo>
                    <a:pt x="827" y="1096"/>
                  </a:lnTo>
                  <a:lnTo>
                    <a:pt x="124" y="1699"/>
                  </a:lnTo>
                  <a:lnTo>
                    <a:pt x="79" y="1721"/>
                  </a:lnTo>
                  <a:lnTo>
                    <a:pt x="56" y="1744"/>
                  </a:lnTo>
                  <a:lnTo>
                    <a:pt x="23" y="1766"/>
                  </a:lnTo>
                  <a:lnTo>
                    <a:pt x="1" y="1789"/>
                  </a:lnTo>
                  <a:lnTo>
                    <a:pt x="2001" y="4135"/>
                  </a:lnTo>
                  <a:lnTo>
                    <a:pt x="2012" y="4135"/>
                  </a:lnTo>
                  <a:lnTo>
                    <a:pt x="2023" y="4124"/>
                  </a:lnTo>
                  <a:lnTo>
                    <a:pt x="2056" y="4101"/>
                  </a:lnTo>
                  <a:lnTo>
                    <a:pt x="2079" y="4079"/>
                  </a:lnTo>
                  <a:lnTo>
                    <a:pt x="2123" y="4045"/>
                  </a:lnTo>
                  <a:lnTo>
                    <a:pt x="2816" y="3453"/>
                  </a:lnTo>
                  <a:lnTo>
                    <a:pt x="2861" y="3409"/>
                  </a:lnTo>
                  <a:lnTo>
                    <a:pt x="2906" y="3386"/>
                  </a:lnTo>
                  <a:lnTo>
                    <a:pt x="3017" y="3286"/>
                  </a:lnTo>
                  <a:lnTo>
                    <a:pt x="3062" y="3263"/>
                  </a:lnTo>
                  <a:lnTo>
                    <a:pt x="3096" y="3219"/>
                  </a:lnTo>
                  <a:lnTo>
                    <a:pt x="4325" y="2168"/>
                  </a:lnTo>
                  <a:lnTo>
                    <a:pt x="4302" y="2168"/>
                  </a:lnTo>
                  <a:lnTo>
                    <a:pt x="4202" y="2023"/>
                  </a:lnTo>
                  <a:lnTo>
                    <a:pt x="3811" y="1498"/>
                  </a:lnTo>
                  <a:lnTo>
                    <a:pt x="3732" y="1386"/>
                  </a:lnTo>
                  <a:lnTo>
                    <a:pt x="3677" y="1330"/>
                  </a:lnTo>
                  <a:lnTo>
                    <a:pt x="3632" y="1319"/>
                  </a:lnTo>
                  <a:lnTo>
                    <a:pt x="3297" y="1219"/>
                  </a:lnTo>
                  <a:lnTo>
                    <a:pt x="3207" y="1208"/>
                  </a:lnTo>
                  <a:lnTo>
                    <a:pt x="3062" y="1096"/>
                  </a:lnTo>
                  <a:lnTo>
                    <a:pt x="2693" y="861"/>
                  </a:lnTo>
                  <a:lnTo>
                    <a:pt x="2582" y="772"/>
                  </a:lnTo>
                  <a:lnTo>
                    <a:pt x="2626" y="660"/>
                  </a:lnTo>
                  <a:lnTo>
                    <a:pt x="2660" y="559"/>
                  </a:lnTo>
                  <a:lnTo>
                    <a:pt x="2760" y="347"/>
                  </a:lnTo>
                  <a:lnTo>
                    <a:pt x="2559" y="247"/>
                  </a:lnTo>
                  <a:lnTo>
                    <a:pt x="2425" y="168"/>
                  </a:lnTo>
                  <a:lnTo>
                    <a:pt x="2246" y="68"/>
                  </a:lnTo>
                  <a:lnTo>
                    <a:pt x="21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7735625" y="4180400"/>
              <a:ext cx="103400" cy="120700"/>
            </a:xfrm>
            <a:custGeom>
              <a:rect b="b" l="l" r="r" t="t"/>
              <a:pathLst>
                <a:path extrusionOk="0" h="2414" w="2068">
                  <a:moveTo>
                    <a:pt x="68" y="0"/>
                  </a:moveTo>
                  <a:lnTo>
                    <a:pt x="0" y="45"/>
                  </a:lnTo>
                  <a:lnTo>
                    <a:pt x="2000" y="2413"/>
                  </a:lnTo>
                  <a:lnTo>
                    <a:pt x="2067" y="2358"/>
                  </a:lnTo>
                  <a:cubicBezTo>
                    <a:pt x="1889" y="2112"/>
                    <a:pt x="1520" y="1676"/>
                    <a:pt x="1084" y="1151"/>
                  </a:cubicBezTo>
                  <a:cubicBezTo>
                    <a:pt x="660" y="637"/>
                    <a:pt x="269" y="201"/>
                    <a:pt x="68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7727225" y="4175350"/>
              <a:ext cx="115700" cy="134150"/>
            </a:xfrm>
            <a:custGeom>
              <a:rect b="b" l="l" r="r" t="t"/>
              <a:pathLst>
                <a:path extrusionOk="0" h="2683" w="2314">
                  <a:moveTo>
                    <a:pt x="58" y="0"/>
                  </a:moveTo>
                  <a:cubicBezTo>
                    <a:pt x="57" y="0"/>
                    <a:pt x="57" y="0"/>
                    <a:pt x="57" y="1"/>
                  </a:cubicBezTo>
                  <a:lnTo>
                    <a:pt x="1" y="34"/>
                  </a:lnTo>
                  <a:lnTo>
                    <a:pt x="2235" y="2682"/>
                  </a:lnTo>
                  <a:lnTo>
                    <a:pt x="2291" y="2637"/>
                  </a:lnTo>
                  <a:cubicBezTo>
                    <a:pt x="2314" y="2626"/>
                    <a:pt x="1833" y="2012"/>
                    <a:pt x="1219" y="1285"/>
                  </a:cubicBezTo>
                  <a:cubicBezTo>
                    <a:pt x="610" y="566"/>
                    <a:pt x="89" y="0"/>
                    <a:pt x="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7725575" y="4178150"/>
              <a:ext cx="114550" cy="131900"/>
            </a:xfrm>
            <a:custGeom>
              <a:rect b="b" l="l" r="r" t="t"/>
              <a:pathLst>
                <a:path extrusionOk="0" h="2638" w="2291">
                  <a:moveTo>
                    <a:pt x="35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0" y="12"/>
                    <a:pt x="492" y="615"/>
                    <a:pt x="1106" y="1352"/>
                  </a:cubicBezTo>
                  <a:cubicBezTo>
                    <a:pt x="1715" y="2072"/>
                    <a:pt x="2225" y="2637"/>
                    <a:pt x="2267" y="2637"/>
                  </a:cubicBezTo>
                  <a:cubicBezTo>
                    <a:pt x="2268" y="2637"/>
                    <a:pt x="2268" y="2637"/>
                    <a:pt x="2268" y="2637"/>
                  </a:cubicBezTo>
                  <a:cubicBezTo>
                    <a:pt x="2291" y="2615"/>
                    <a:pt x="1810" y="2012"/>
                    <a:pt x="1196" y="1285"/>
                  </a:cubicBezTo>
                  <a:cubicBezTo>
                    <a:pt x="587" y="566"/>
                    <a:pt x="66" y="0"/>
                    <a:pt x="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7835075" y="4123950"/>
              <a:ext cx="82150" cy="81950"/>
            </a:xfrm>
            <a:custGeom>
              <a:rect b="b" l="l" r="r" t="t"/>
              <a:pathLst>
                <a:path extrusionOk="0" h="1639" w="1643">
                  <a:moveTo>
                    <a:pt x="604" y="1"/>
                  </a:moveTo>
                  <a:cubicBezTo>
                    <a:pt x="492" y="34"/>
                    <a:pt x="391" y="90"/>
                    <a:pt x="302" y="168"/>
                  </a:cubicBezTo>
                  <a:cubicBezTo>
                    <a:pt x="101" y="336"/>
                    <a:pt x="0" y="582"/>
                    <a:pt x="0" y="827"/>
                  </a:cubicBezTo>
                  <a:cubicBezTo>
                    <a:pt x="0" y="1006"/>
                    <a:pt x="78" y="1196"/>
                    <a:pt x="201" y="1353"/>
                  </a:cubicBezTo>
                  <a:cubicBezTo>
                    <a:pt x="356" y="1546"/>
                    <a:pt x="586" y="1639"/>
                    <a:pt x="818" y="1639"/>
                  </a:cubicBezTo>
                  <a:cubicBezTo>
                    <a:pt x="855" y="1639"/>
                    <a:pt x="891" y="1636"/>
                    <a:pt x="928" y="1632"/>
                  </a:cubicBezTo>
                  <a:cubicBezTo>
                    <a:pt x="1084" y="1610"/>
                    <a:pt x="1240" y="1543"/>
                    <a:pt x="1363" y="1431"/>
                  </a:cubicBezTo>
                  <a:cubicBezTo>
                    <a:pt x="1486" y="1319"/>
                    <a:pt x="1564" y="1185"/>
                    <a:pt x="1609" y="1040"/>
                  </a:cubicBezTo>
                  <a:cubicBezTo>
                    <a:pt x="1620" y="973"/>
                    <a:pt x="1643" y="906"/>
                    <a:pt x="1643" y="827"/>
                  </a:cubicBezTo>
                  <a:lnTo>
                    <a:pt x="1632" y="760"/>
                  </a:lnTo>
                  <a:lnTo>
                    <a:pt x="1564" y="749"/>
                  </a:lnTo>
                  <a:cubicBezTo>
                    <a:pt x="1564" y="749"/>
                    <a:pt x="1531" y="727"/>
                    <a:pt x="1475" y="716"/>
                  </a:cubicBezTo>
                  <a:lnTo>
                    <a:pt x="1263" y="660"/>
                  </a:lnTo>
                  <a:lnTo>
                    <a:pt x="1229" y="660"/>
                  </a:lnTo>
                  <a:lnTo>
                    <a:pt x="1151" y="638"/>
                  </a:lnTo>
                  <a:lnTo>
                    <a:pt x="995" y="537"/>
                  </a:lnTo>
                  <a:cubicBezTo>
                    <a:pt x="916" y="481"/>
                    <a:pt x="604" y="269"/>
                    <a:pt x="525" y="213"/>
                  </a:cubicBezTo>
                  <a:lnTo>
                    <a:pt x="6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7769725" y="4136750"/>
              <a:ext cx="121200" cy="133250"/>
            </a:xfrm>
            <a:custGeom>
              <a:rect b="b" l="l" r="r" t="t"/>
              <a:pathLst>
                <a:path extrusionOk="0" h="2665" w="2424">
                  <a:moveTo>
                    <a:pt x="200" y="1"/>
                  </a:moveTo>
                  <a:cubicBezTo>
                    <a:pt x="176" y="1"/>
                    <a:pt x="150" y="11"/>
                    <a:pt x="123" y="35"/>
                  </a:cubicBezTo>
                  <a:cubicBezTo>
                    <a:pt x="0" y="136"/>
                    <a:pt x="168" y="270"/>
                    <a:pt x="235" y="348"/>
                  </a:cubicBezTo>
                  <a:cubicBezTo>
                    <a:pt x="760" y="951"/>
                    <a:pt x="1497" y="1834"/>
                    <a:pt x="2011" y="2449"/>
                  </a:cubicBezTo>
                  <a:lnTo>
                    <a:pt x="2168" y="2627"/>
                  </a:lnTo>
                  <a:cubicBezTo>
                    <a:pt x="2186" y="2653"/>
                    <a:pt x="2211" y="2664"/>
                    <a:pt x="2237" y="2664"/>
                  </a:cubicBezTo>
                  <a:cubicBezTo>
                    <a:pt x="2323" y="2664"/>
                    <a:pt x="2424" y="2545"/>
                    <a:pt x="2346" y="2460"/>
                  </a:cubicBezTo>
                  <a:cubicBezTo>
                    <a:pt x="1754" y="1778"/>
                    <a:pt x="994" y="873"/>
                    <a:pt x="425" y="180"/>
                  </a:cubicBezTo>
                  <a:cubicBezTo>
                    <a:pt x="364" y="128"/>
                    <a:pt x="289" y="1"/>
                    <a:pt x="2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7785925" y="4138500"/>
              <a:ext cx="101700" cy="119000"/>
            </a:xfrm>
            <a:custGeom>
              <a:rect b="b" l="l" r="r" t="t"/>
              <a:pathLst>
                <a:path extrusionOk="0" h="2380" w="2034">
                  <a:moveTo>
                    <a:pt x="45" y="0"/>
                  </a:moveTo>
                  <a:lnTo>
                    <a:pt x="0" y="34"/>
                  </a:lnTo>
                  <a:cubicBezTo>
                    <a:pt x="436" y="559"/>
                    <a:pt x="1453" y="1743"/>
                    <a:pt x="1866" y="2246"/>
                  </a:cubicBezTo>
                  <a:cubicBezTo>
                    <a:pt x="1911" y="2279"/>
                    <a:pt x="1955" y="2335"/>
                    <a:pt x="2000" y="2380"/>
                  </a:cubicBezTo>
                  <a:lnTo>
                    <a:pt x="2034" y="2358"/>
                  </a:lnTo>
                  <a:cubicBezTo>
                    <a:pt x="1553" y="1765"/>
                    <a:pt x="548" y="581"/>
                    <a:pt x="45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7773625" y="4148550"/>
              <a:ext cx="102250" cy="120150"/>
            </a:xfrm>
            <a:custGeom>
              <a:rect b="b" l="l" r="r" t="t"/>
              <a:pathLst>
                <a:path extrusionOk="0" h="2403" w="2045">
                  <a:moveTo>
                    <a:pt x="45" y="0"/>
                  </a:moveTo>
                  <a:lnTo>
                    <a:pt x="0" y="45"/>
                  </a:lnTo>
                  <a:cubicBezTo>
                    <a:pt x="414" y="525"/>
                    <a:pt x="1620" y="1944"/>
                    <a:pt x="2000" y="2402"/>
                  </a:cubicBezTo>
                  <a:lnTo>
                    <a:pt x="2045" y="2369"/>
                  </a:lnTo>
                  <a:cubicBezTo>
                    <a:pt x="2000" y="2313"/>
                    <a:pt x="1922" y="2213"/>
                    <a:pt x="1922" y="2213"/>
                  </a:cubicBezTo>
                  <a:cubicBezTo>
                    <a:pt x="1643" y="1877"/>
                    <a:pt x="358" y="369"/>
                    <a:pt x="45" y="0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7839525" y="4128450"/>
              <a:ext cx="75450" cy="69300"/>
            </a:xfrm>
            <a:custGeom>
              <a:rect b="b" l="l" r="r" t="t"/>
              <a:pathLst>
                <a:path extrusionOk="0" h="1386" w="1509">
                  <a:moveTo>
                    <a:pt x="756" y="559"/>
                  </a:moveTo>
                  <a:cubicBezTo>
                    <a:pt x="865" y="559"/>
                    <a:pt x="956" y="705"/>
                    <a:pt x="850" y="793"/>
                  </a:cubicBezTo>
                  <a:cubicBezTo>
                    <a:pt x="822" y="816"/>
                    <a:pt x="793" y="826"/>
                    <a:pt x="766" y="826"/>
                  </a:cubicBezTo>
                  <a:cubicBezTo>
                    <a:pt x="659" y="826"/>
                    <a:pt x="573" y="681"/>
                    <a:pt x="671" y="592"/>
                  </a:cubicBezTo>
                  <a:cubicBezTo>
                    <a:pt x="699" y="569"/>
                    <a:pt x="728" y="559"/>
                    <a:pt x="756" y="559"/>
                  </a:cubicBezTo>
                  <a:close/>
                  <a:moveTo>
                    <a:pt x="459" y="0"/>
                  </a:moveTo>
                  <a:lnTo>
                    <a:pt x="459" y="0"/>
                  </a:lnTo>
                  <a:cubicBezTo>
                    <a:pt x="392" y="34"/>
                    <a:pt x="336" y="67"/>
                    <a:pt x="280" y="112"/>
                  </a:cubicBezTo>
                  <a:cubicBezTo>
                    <a:pt x="358" y="268"/>
                    <a:pt x="481" y="402"/>
                    <a:pt x="593" y="559"/>
                  </a:cubicBezTo>
                  <a:cubicBezTo>
                    <a:pt x="559" y="603"/>
                    <a:pt x="526" y="648"/>
                    <a:pt x="526" y="682"/>
                  </a:cubicBezTo>
                  <a:cubicBezTo>
                    <a:pt x="336" y="726"/>
                    <a:pt x="168" y="771"/>
                    <a:pt x="1" y="793"/>
                  </a:cubicBezTo>
                  <a:cubicBezTo>
                    <a:pt x="57" y="1073"/>
                    <a:pt x="224" y="1318"/>
                    <a:pt x="503" y="1385"/>
                  </a:cubicBezTo>
                  <a:cubicBezTo>
                    <a:pt x="582" y="1229"/>
                    <a:pt x="638" y="1061"/>
                    <a:pt x="705" y="883"/>
                  </a:cubicBezTo>
                  <a:cubicBezTo>
                    <a:pt x="738" y="883"/>
                    <a:pt x="794" y="883"/>
                    <a:pt x="827" y="849"/>
                  </a:cubicBezTo>
                  <a:cubicBezTo>
                    <a:pt x="939" y="972"/>
                    <a:pt x="1062" y="1106"/>
                    <a:pt x="1185" y="1196"/>
                  </a:cubicBezTo>
                  <a:cubicBezTo>
                    <a:pt x="1196" y="1218"/>
                    <a:pt x="1219" y="1218"/>
                    <a:pt x="1230" y="1229"/>
                  </a:cubicBezTo>
                  <a:cubicBezTo>
                    <a:pt x="1319" y="1184"/>
                    <a:pt x="1364" y="1117"/>
                    <a:pt x="1408" y="1050"/>
                  </a:cubicBezTo>
                  <a:cubicBezTo>
                    <a:pt x="1487" y="939"/>
                    <a:pt x="1509" y="793"/>
                    <a:pt x="1487" y="659"/>
                  </a:cubicBezTo>
                  <a:lnTo>
                    <a:pt x="1151" y="570"/>
                  </a:lnTo>
                  <a:cubicBezTo>
                    <a:pt x="1073" y="592"/>
                    <a:pt x="1006" y="603"/>
                    <a:pt x="928" y="615"/>
                  </a:cubicBezTo>
                  <a:cubicBezTo>
                    <a:pt x="906" y="581"/>
                    <a:pt x="883" y="559"/>
                    <a:pt x="850" y="525"/>
                  </a:cubicBezTo>
                  <a:cubicBezTo>
                    <a:pt x="872" y="503"/>
                    <a:pt x="883" y="458"/>
                    <a:pt x="894" y="436"/>
                  </a:cubicBezTo>
                  <a:cubicBezTo>
                    <a:pt x="816" y="380"/>
                    <a:pt x="503" y="168"/>
                    <a:pt x="425" y="112"/>
                  </a:cubicBezTo>
                  <a:lnTo>
                    <a:pt x="4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7814975" y="4170350"/>
              <a:ext cx="127950" cy="116800"/>
            </a:xfrm>
            <a:custGeom>
              <a:rect b="b" l="l" r="r" t="t"/>
              <a:pathLst>
                <a:path extrusionOk="0" h="2336" w="2559">
                  <a:moveTo>
                    <a:pt x="2168" y="0"/>
                  </a:moveTo>
                  <a:cubicBezTo>
                    <a:pt x="2168" y="0"/>
                    <a:pt x="201" y="1665"/>
                    <a:pt x="0" y="1832"/>
                  </a:cubicBezTo>
                  <a:lnTo>
                    <a:pt x="436" y="2335"/>
                  </a:lnTo>
                  <a:cubicBezTo>
                    <a:pt x="637" y="2168"/>
                    <a:pt x="2559" y="525"/>
                    <a:pt x="2559" y="525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7747375" y="4098800"/>
              <a:ext cx="106750" cy="90550"/>
            </a:xfrm>
            <a:custGeom>
              <a:rect b="b" l="l" r="r" t="t"/>
              <a:pathLst>
                <a:path extrusionOk="0" h="1811" w="2135">
                  <a:moveTo>
                    <a:pt x="1955" y="1"/>
                  </a:moveTo>
                  <a:cubicBezTo>
                    <a:pt x="1955" y="1"/>
                    <a:pt x="201" y="1498"/>
                    <a:pt x="0" y="1666"/>
                  </a:cubicBezTo>
                  <a:lnTo>
                    <a:pt x="123" y="1811"/>
                  </a:lnTo>
                  <a:cubicBezTo>
                    <a:pt x="324" y="1643"/>
                    <a:pt x="2134" y="101"/>
                    <a:pt x="2134" y="101"/>
                  </a:cubicBezTo>
                  <a:lnTo>
                    <a:pt x="1955" y="1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7757975" y="4106650"/>
              <a:ext cx="112900" cy="108400"/>
            </a:xfrm>
            <a:custGeom>
              <a:rect b="b" l="l" r="r" t="t"/>
              <a:pathLst>
                <a:path extrusionOk="0" h="2168" w="2258">
                  <a:moveTo>
                    <a:pt x="2056" y="0"/>
                  </a:moveTo>
                  <a:cubicBezTo>
                    <a:pt x="2056" y="0"/>
                    <a:pt x="190" y="1587"/>
                    <a:pt x="0" y="1732"/>
                  </a:cubicBezTo>
                  <a:lnTo>
                    <a:pt x="358" y="2168"/>
                  </a:lnTo>
                  <a:cubicBezTo>
                    <a:pt x="559" y="2000"/>
                    <a:pt x="2190" y="615"/>
                    <a:pt x="2190" y="615"/>
                  </a:cubicBezTo>
                  <a:lnTo>
                    <a:pt x="2079" y="548"/>
                  </a:lnTo>
                  <a:lnTo>
                    <a:pt x="2123" y="436"/>
                  </a:lnTo>
                  <a:cubicBezTo>
                    <a:pt x="2146" y="369"/>
                    <a:pt x="2235" y="190"/>
                    <a:pt x="2257" y="112"/>
                  </a:cubicBezTo>
                  <a:lnTo>
                    <a:pt x="2056" y="0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33"/>
          <p:cNvGrpSpPr/>
          <p:nvPr/>
        </p:nvGrpSpPr>
        <p:grpSpPr>
          <a:xfrm>
            <a:off x="6897952" y="3104310"/>
            <a:ext cx="3566238" cy="1715670"/>
            <a:chOff x="8322645" y="9834160"/>
            <a:chExt cx="2743260" cy="1319340"/>
          </a:xfrm>
        </p:grpSpPr>
        <p:sp>
          <p:nvSpPr>
            <p:cNvPr id="487" name="Google Shape;487;p33"/>
            <p:cNvSpPr/>
            <p:nvPr/>
          </p:nvSpPr>
          <p:spPr>
            <a:xfrm>
              <a:off x="8322645" y="10904740"/>
              <a:ext cx="2078940" cy="248760"/>
            </a:xfrm>
            <a:custGeom>
              <a:rect b="b" l="l" r="r" t="t"/>
              <a:pathLst>
                <a:path extrusionOk="0" h="4146" w="34649">
                  <a:moveTo>
                    <a:pt x="1" y="1"/>
                  </a:moveTo>
                  <a:lnTo>
                    <a:pt x="2269" y="1699"/>
                  </a:lnTo>
                  <a:lnTo>
                    <a:pt x="5543" y="4146"/>
                  </a:lnTo>
                  <a:lnTo>
                    <a:pt x="34648" y="4146"/>
                  </a:lnTo>
                  <a:lnTo>
                    <a:pt x="34648" y="693"/>
                  </a:lnTo>
                  <a:lnTo>
                    <a:pt x="7945" y="693"/>
                  </a:lnTo>
                  <a:lnTo>
                    <a:pt x="7844" y="626"/>
                  </a:lnTo>
                  <a:cubicBezTo>
                    <a:pt x="7286" y="202"/>
                    <a:pt x="6615" y="1"/>
                    <a:pt x="59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9760605" y="10631920"/>
              <a:ext cx="448560" cy="313800"/>
            </a:xfrm>
            <a:custGeom>
              <a:rect b="b" l="l" r="r" t="t"/>
              <a:pathLst>
                <a:path extrusionOk="0" h="5230" w="7476">
                  <a:moveTo>
                    <a:pt x="1" y="0"/>
                  </a:moveTo>
                  <a:lnTo>
                    <a:pt x="1" y="928"/>
                  </a:lnTo>
                  <a:lnTo>
                    <a:pt x="1733" y="939"/>
                  </a:lnTo>
                  <a:lnTo>
                    <a:pt x="1733" y="5229"/>
                  </a:lnTo>
                  <a:lnTo>
                    <a:pt x="7476" y="5229"/>
                  </a:lnTo>
                  <a:lnTo>
                    <a:pt x="74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10207785" y="10497160"/>
              <a:ext cx="146880" cy="448560"/>
            </a:xfrm>
            <a:custGeom>
              <a:rect b="b" l="l" r="r" t="t"/>
              <a:pathLst>
                <a:path extrusionOk="0" h="7476" w="2448">
                  <a:moveTo>
                    <a:pt x="0" y="0"/>
                  </a:moveTo>
                  <a:lnTo>
                    <a:pt x="0" y="7475"/>
                  </a:lnTo>
                  <a:lnTo>
                    <a:pt x="2447" y="7475"/>
                  </a:lnTo>
                  <a:lnTo>
                    <a:pt x="24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10207125" y="10497820"/>
              <a:ext cx="147540" cy="71820"/>
            </a:xfrm>
            <a:custGeom>
              <a:rect b="b" l="l" r="r" t="t"/>
              <a:pathLst>
                <a:path extrusionOk="0" h="1197" w="2459">
                  <a:moveTo>
                    <a:pt x="0" y="1"/>
                  </a:moveTo>
                  <a:lnTo>
                    <a:pt x="0" y="1196"/>
                  </a:lnTo>
                  <a:lnTo>
                    <a:pt x="2458" y="1196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10206405" y="9834160"/>
              <a:ext cx="859500" cy="636900"/>
            </a:xfrm>
            <a:custGeom>
              <a:rect b="b" l="l" r="r" t="t"/>
              <a:pathLst>
                <a:path extrusionOk="0" h="10615" w="14325">
                  <a:moveTo>
                    <a:pt x="11800" y="0"/>
                  </a:moveTo>
                  <a:cubicBezTo>
                    <a:pt x="10895" y="0"/>
                    <a:pt x="10112" y="637"/>
                    <a:pt x="9900" y="1486"/>
                  </a:cubicBezTo>
                  <a:cubicBezTo>
                    <a:pt x="9833" y="1486"/>
                    <a:pt x="9777" y="1475"/>
                    <a:pt x="9710" y="1475"/>
                  </a:cubicBezTo>
                  <a:cubicBezTo>
                    <a:pt x="9543" y="1475"/>
                    <a:pt x="9375" y="1498"/>
                    <a:pt x="9219" y="1531"/>
                  </a:cubicBezTo>
                  <a:cubicBezTo>
                    <a:pt x="8984" y="1106"/>
                    <a:pt x="8537" y="838"/>
                    <a:pt x="8012" y="838"/>
                  </a:cubicBezTo>
                  <a:cubicBezTo>
                    <a:pt x="7275" y="838"/>
                    <a:pt x="6671" y="1397"/>
                    <a:pt x="6604" y="2123"/>
                  </a:cubicBezTo>
                  <a:cubicBezTo>
                    <a:pt x="6481" y="1944"/>
                    <a:pt x="6302" y="1822"/>
                    <a:pt x="6079" y="1822"/>
                  </a:cubicBezTo>
                  <a:cubicBezTo>
                    <a:pt x="5721" y="1822"/>
                    <a:pt x="5442" y="2101"/>
                    <a:pt x="5442" y="2447"/>
                  </a:cubicBezTo>
                  <a:cubicBezTo>
                    <a:pt x="5442" y="2492"/>
                    <a:pt x="5464" y="2537"/>
                    <a:pt x="5476" y="2570"/>
                  </a:cubicBezTo>
                  <a:cubicBezTo>
                    <a:pt x="5431" y="2559"/>
                    <a:pt x="5386" y="2559"/>
                    <a:pt x="5330" y="2559"/>
                  </a:cubicBezTo>
                  <a:cubicBezTo>
                    <a:pt x="4962" y="2559"/>
                    <a:pt x="4649" y="2782"/>
                    <a:pt x="4526" y="3118"/>
                  </a:cubicBezTo>
                  <a:cubicBezTo>
                    <a:pt x="4414" y="3073"/>
                    <a:pt x="4269" y="3062"/>
                    <a:pt x="4146" y="3062"/>
                  </a:cubicBezTo>
                  <a:cubicBezTo>
                    <a:pt x="3252" y="3062"/>
                    <a:pt x="2526" y="3788"/>
                    <a:pt x="2526" y="4682"/>
                  </a:cubicBezTo>
                  <a:cubicBezTo>
                    <a:pt x="2526" y="4995"/>
                    <a:pt x="2615" y="5285"/>
                    <a:pt x="2761" y="5520"/>
                  </a:cubicBezTo>
                  <a:cubicBezTo>
                    <a:pt x="2392" y="5531"/>
                    <a:pt x="2057" y="5676"/>
                    <a:pt x="1789" y="5911"/>
                  </a:cubicBezTo>
                  <a:cubicBezTo>
                    <a:pt x="1632" y="5844"/>
                    <a:pt x="1453" y="5788"/>
                    <a:pt x="1252" y="5788"/>
                  </a:cubicBezTo>
                  <a:cubicBezTo>
                    <a:pt x="571" y="5788"/>
                    <a:pt x="1" y="6347"/>
                    <a:pt x="1" y="7039"/>
                  </a:cubicBezTo>
                  <a:cubicBezTo>
                    <a:pt x="1" y="7687"/>
                    <a:pt x="470" y="8201"/>
                    <a:pt x="1073" y="8291"/>
                  </a:cubicBezTo>
                  <a:cubicBezTo>
                    <a:pt x="1029" y="8313"/>
                    <a:pt x="995" y="8347"/>
                    <a:pt x="951" y="8380"/>
                  </a:cubicBezTo>
                  <a:cubicBezTo>
                    <a:pt x="582" y="8492"/>
                    <a:pt x="325" y="8827"/>
                    <a:pt x="325" y="9218"/>
                  </a:cubicBezTo>
                  <a:cubicBezTo>
                    <a:pt x="325" y="9542"/>
                    <a:pt x="492" y="9810"/>
                    <a:pt x="738" y="9967"/>
                  </a:cubicBezTo>
                  <a:cubicBezTo>
                    <a:pt x="694" y="10034"/>
                    <a:pt x="671" y="10101"/>
                    <a:pt x="671" y="10168"/>
                  </a:cubicBezTo>
                  <a:cubicBezTo>
                    <a:pt x="671" y="10246"/>
                    <a:pt x="682" y="10313"/>
                    <a:pt x="716" y="10369"/>
                  </a:cubicBezTo>
                  <a:cubicBezTo>
                    <a:pt x="783" y="10525"/>
                    <a:pt x="939" y="10615"/>
                    <a:pt x="1107" y="10615"/>
                  </a:cubicBezTo>
                  <a:cubicBezTo>
                    <a:pt x="1342" y="10615"/>
                    <a:pt x="1532" y="10425"/>
                    <a:pt x="1532" y="10190"/>
                  </a:cubicBezTo>
                  <a:cubicBezTo>
                    <a:pt x="1610" y="10212"/>
                    <a:pt x="1666" y="10224"/>
                    <a:pt x="1733" y="10224"/>
                  </a:cubicBezTo>
                  <a:cubicBezTo>
                    <a:pt x="2023" y="10224"/>
                    <a:pt x="2247" y="9989"/>
                    <a:pt x="2247" y="9710"/>
                  </a:cubicBezTo>
                  <a:cubicBezTo>
                    <a:pt x="2247" y="9609"/>
                    <a:pt x="2224" y="9531"/>
                    <a:pt x="2180" y="9464"/>
                  </a:cubicBezTo>
                  <a:lnTo>
                    <a:pt x="2180" y="9464"/>
                  </a:lnTo>
                  <a:cubicBezTo>
                    <a:pt x="2224" y="9475"/>
                    <a:pt x="2247" y="9475"/>
                    <a:pt x="2291" y="9475"/>
                  </a:cubicBezTo>
                  <a:cubicBezTo>
                    <a:pt x="2839" y="9475"/>
                    <a:pt x="3286" y="9028"/>
                    <a:pt x="3286" y="8481"/>
                  </a:cubicBezTo>
                  <a:lnTo>
                    <a:pt x="3286" y="8436"/>
                  </a:lnTo>
                  <a:cubicBezTo>
                    <a:pt x="3319" y="8425"/>
                    <a:pt x="3375" y="8414"/>
                    <a:pt x="3420" y="8380"/>
                  </a:cubicBezTo>
                  <a:cubicBezTo>
                    <a:pt x="3565" y="8648"/>
                    <a:pt x="3822" y="8849"/>
                    <a:pt x="4146" y="8849"/>
                  </a:cubicBezTo>
                  <a:cubicBezTo>
                    <a:pt x="4604" y="8849"/>
                    <a:pt x="4984" y="8469"/>
                    <a:pt x="4984" y="8011"/>
                  </a:cubicBezTo>
                  <a:cubicBezTo>
                    <a:pt x="4984" y="7877"/>
                    <a:pt x="4962" y="7766"/>
                    <a:pt x="4917" y="7676"/>
                  </a:cubicBezTo>
                  <a:cubicBezTo>
                    <a:pt x="4928" y="7654"/>
                    <a:pt x="4973" y="7654"/>
                    <a:pt x="4984" y="7643"/>
                  </a:cubicBezTo>
                  <a:cubicBezTo>
                    <a:pt x="5140" y="7743"/>
                    <a:pt x="5330" y="7799"/>
                    <a:pt x="5532" y="7799"/>
                  </a:cubicBezTo>
                  <a:cubicBezTo>
                    <a:pt x="6079" y="7799"/>
                    <a:pt x="6526" y="7397"/>
                    <a:pt x="6593" y="6872"/>
                  </a:cubicBezTo>
                  <a:cubicBezTo>
                    <a:pt x="6749" y="6928"/>
                    <a:pt x="6917" y="6972"/>
                    <a:pt x="7085" y="6972"/>
                  </a:cubicBezTo>
                  <a:cubicBezTo>
                    <a:pt x="7587" y="6972"/>
                    <a:pt x="8012" y="6693"/>
                    <a:pt x="8235" y="6291"/>
                  </a:cubicBezTo>
                  <a:cubicBezTo>
                    <a:pt x="8459" y="6503"/>
                    <a:pt x="8761" y="6626"/>
                    <a:pt x="9096" y="6626"/>
                  </a:cubicBezTo>
                  <a:cubicBezTo>
                    <a:pt x="9487" y="6626"/>
                    <a:pt x="9833" y="6425"/>
                    <a:pt x="10068" y="6146"/>
                  </a:cubicBezTo>
                  <a:cubicBezTo>
                    <a:pt x="10615" y="6067"/>
                    <a:pt x="11107" y="5799"/>
                    <a:pt x="11464" y="5408"/>
                  </a:cubicBezTo>
                  <a:cubicBezTo>
                    <a:pt x="11677" y="5497"/>
                    <a:pt x="11900" y="5553"/>
                    <a:pt x="12135" y="5553"/>
                  </a:cubicBezTo>
                  <a:cubicBezTo>
                    <a:pt x="13040" y="5553"/>
                    <a:pt x="13788" y="4805"/>
                    <a:pt x="13788" y="3889"/>
                  </a:cubicBezTo>
                  <a:cubicBezTo>
                    <a:pt x="13788" y="3710"/>
                    <a:pt x="13744" y="3520"/>
                    <a:pt x="13688" y="3352"/>
                  </a:cubicBezTo>
                  <a:cubicBezTo>
                    <a:pt x="14068" y="3229"/>
                    <a:pt x="14325" y="2872"/>
                    <a:pt x="14325" y="2447"/>
                  </a:cubicBezTo>
                  <a:cubicBezTo>
                    <a:pt x="14325" y="2313"/>
                    <a:pt x="14302" y="2168"/>
                    <a:pt x="14235" y="2045"/>
                  </a:cubicBezTo>
                  <a:cubicBezTo>
                    <a:pt x="14124" y="1822"/>
                    <a:pt x="13934" y="1643"/>
                    <a:pt x="13710" y="1542"/>
                  </a:cubicBezTo>
                  <a:cubicBezTo>
                    <a:pt x="13520" y="660"/>
                    <a:pt x="12738" y="0"/>
                    <a:pt x="11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10249305" y="9956140"/>
              <a:ext cx="816600" cy="514920"/>
            </a:xfrm>
            <a:custGeom>
              <a:rect b="b" l="l" r="r" t="t"/>
              <a:pathLst>
                <a:path extrusionOk="0" h="8582" w="13610">
                  <a:moveTo>
                    <a:pt x="13520" y="1"/>
                  </a:moveTo>
                  <a:lnTo>
                    <a:pt x="7230" y="3375"/>
                  </a:lnTo>
                  <a:lnTo>
                    <a:pt x="2571" y="5364"/>
                  </a:lnTo>
                  <a:lnTo>
                    <a:pt x="1" y="8336"/>
                  </a:lnTo>
                  <a:cubicBezTo>
                    <a:pt x="68" y="8492"/>
                    <a:pt x="224" y="8582"/>
                    <a:pt x="392" y="8582"/>
                  </a:cubicBezTo>
                  <a:cubicBezTo>
                    <a:pt x="627" y="8582"/>
                    <a:pt x="817" y="8392"/>
                    <a:pt x="817" y="8157"/>
                  </a:cubicBezTo>
                  <a:cubicBezTo>
                    <a:pt x="895" y="8179"/>
                    <a:pt x="951" y="8191"/>
                    <a:pt x="1018" y="8191"/>
                  </a:cubicBezTo>
                  <a:cubicBezTo>
                    <a:pt x="1308" y="8191"/>
                    <a:pt x="1532" y="7956"/>
                    <a:pt x="1532" y="7677"/>
                  </a:cubicBezTo>
                  <a:cubicBezTo>
                    <a:pt x="1532" y="7576"/>
                    <a:pt x="1509" y="7498"/>
                    <a:pt x="1465" y="7431"/>
                  </a:cubicBezTo>
                  <a:lnTo>
                    <a:pt x="1465" y="7431"/>
                  </a:lnTo>
                  <a:cubicBezTo>
                    <a:pt x="1509" y="7442"/>
                    <a:pt x="1532" y="7442"/>
                    <a:pt x="1576" y="7442"/>
                  </a:cubicBezTo>
                  <a:cubicBezTo>
                    <a:pt x="2124" y="7442"/>
                    <a:pt x="2571" y="6995"/>
                    <a:pt x="2571" y="6448"/>
                  </a:cubicBezTo>
                  <a:lnTo>
                    <a:pt x="2571" y="6403"/>
                  </a:lnTo>
                  <a:cubicBezTo>
                    <a:pt x="2604" y="6392"/>
                    <a:pt x="2660" y="6381"/>
                    <a:pt x="2705" y="6347"/>
                  </a:cubicBezTo>
                  <a:cubicBezTo>
                    <a:pt x="2850" y="6615"/>
                    <a:pt x="3107" y="6816"/>
                    <a:pt x="3431" y="6816"/>
                  </a:cubicBezTo>
                  <a:cubicBezTo>
                    <a:pt x="3889" y="6816"/>
                    <a:pt x="4269" y="6436"/>
                    <a:pt x="4269" y="5978"/>
                  </a:cubicBezTo>
                  <a:cubicBezTo>
                    <a:pt x="4269" y="5844"/>
                    <a:pt x="4247" y="5733"/>
                    <a:pt x="4202" y="5643"/>
                  </a:cubicBezTo>
                  <a:cubicBezTo>
                    <a:pt x="4213" y="5621"/>
                    <a:pt x="4258" y="5621"/>
                    <a:pt x="4269" y="5610"/>
                  </a:cubicBezTo>
                  <a:cubicBezTo>
                    <a:pt x="4425" y="5710"/>
                    <a:pt x="4615" y="5766"/>
                    <a:pt x="4817" y="5766"/>
                  </a:cubicBezTo>
                  <a:cubicBezTo>
                    <a:pt x="5364" y="5766"/>
                    <a:pt x="5811" y="5364"/>
                    <a:pt x="5878" y="4839"/>
                  </a:cubicBezTo>
                  <a:cubicBezTo>
                    <a:pt x="6034" y="4895"/>
                    <a:pt x="6202" y="4939"/>
                    <a:pt x="6370" y="4939"/>
                  </a:cubicBezTo>
                  <a:cubicBezTo>
                    <a:pt x="6872" y="4939"/>
                    <a:pt x="7297" y="4660"/>
                    <a:pt x="7520" y="4258"/>
                  </a:cubicBezTo>
                  <a:cubicBezTo>
                    <a:pt x="7744" y="4470"/>
                    <a:pt x="8046" y="4593"/>
                    <a:pt x="8381" y="4593"/>
                  </a:cubicBezTo>
                  <a:cubicBezTo>
                    <a:pt x="8772" y="4593"/>
                    <a:pt x="9118" y="4392"/>
                    <a:pt x="9353" y="4113"/>
                  </a:cubicBezTo>
                  <a:cubicBezTo>
                    <a:pt x="9900" y="4034"/>
                    <a:pt x="10392" y="3766"/>
                    <a:pt x="10749" y="3375"/>
                  </a:cubicBezTo>
                  <a:cubicBezTo>
                    <a:pt x="10962" y="3464"/>
                    <a:pt x="11185" y="3520"/>
                    <a:pt x="11420" y="3520"/>
                  </a:cubicBezTo>
                  <a:cubicBezTo>
                    <a:pt x="12325" y="3520"/>
                    <a:pt x="13073" y="2772"/>
                    <a:pt x="13073" y="1856"/>
                  </a:cubicBezTo>
                  <a:cubicBezTo>
                    <a:pt x="13073" y="1677"/>
                    <a:pt x="13029" y="1487"/>
                    <a:pt x="12973" y="1319"/>
                  </a:cubicBezTo>
                  <a:cubicBezTo>
                    <a:pt x="13353" y="1196"/>
                    <a:pt x="13610" y="839"/>
                    <a:pt x="13610" y="403"/>
                  </a:cubicBezTo>
                  <a:cubicBezTo>
                    <a:pt x="13610" y="258"/>
                    <a:pt x="13587" y="124"/>
                    <a:pt x="13520" y="1"/>
                  </a:cubicBezTo>
                  <a:close/>
                </a:path>
              </a:pathLst>
            </a:custGeom>
            <a:solidFill>
              <a:srgbClr val="000000">
                <a:alpha val="6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9864525" y="10687540"/>
              <a:ext cx="202500" cy="67800"/>
            </a:xfrm>
            <a:custGeom>
              <a:rect b="b" l="l" r="r" t="t"/>
              <a:pathLst>
                <a:path extrusionOk="0" h="1130" w="3375">
                  <a:moveTo>
                    <a:pt x="1" y="1"/>
                  </a:moveTo>
                  <a:lnTo>
                    <a:pt x="1" y="1129"/>
                  </a:lnTo>
                  <a:lnTo>
                    <a:pt x="3375" y="1129"/>
                  </a:lnTo>
                  <a:lnTo>
                    <a:pt x="33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8459385" y="11006620"/>
              <a:ext cx="1942200" cy="146880"/>
            </a:xfrm>
            <a:custGeom>
              <a:rect b="b" l="l" r="r" t="t"/>
              <a:pathLst>
                <a:path extrusionOk="0" h="2448" w="32370">
                  <a:moveTo>
                    <a:pt x="1" y="1"/>
                  </a:moveTo>
                  <a:lnTo>
                    <a:pt x="1409" y="1051"/>
                  </a:lnTo>
                  <a:lnTo>
                    <a:pt x="3264" y="2448"/>
                  </a:lnTo>
                  <a:lnTo>
                    <a:pt x="32369" y="2448"/>
                  </a:lnTo>
                  <a:lnTo>
                    <a:pt x="32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8543865" y="11069680"/>
              <a:ext cx="1857720" cy="83820"/>
            </a:xfrm>
            <a:custGeom>
              <a:rect b="b" l="l" r="r" t="t"/>
              <a:pathLst>
                <a:path extrusionOk="0" h="1397" w="30962">
                  <a:moveTo>
                    <a:pt x="1" y="0"/>
                  </a:moveTo>
                  <a:lnTo>
                    <a:pt x="1856" y="1397"/>
                  </a:lnTo>
                  <a:lnTo>
                    <a:pt x="30961" y="1397"/>
                  </a:lnTo>
                  <a:lnTo>
                    <a:pt x="309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8643765" y="10979140"/>
              <a:ext cx="67080" cy="67140"/>
            </a:xfrm>
            <a:custGeom>
              <a:rect b="b" l="l" r="r" t="t"/>
              <a:pathLst>
                <a:path extrusionOk="0" h="1119" w="1118">
                  <a:moveTo>
                    <a:pt x="559" y="1"/>
                  </a:moveTo>
                  <a:cubicBezTo>
                    <a:pt x="246" y="1"/>
                    <a:pt x="1" y="247"/>
                    <a:pt x="1" y="560"/>
                  </a:cubicBezTo>
                  <a:cubicBezTo>
                    <a:pt x="1" y="861"/>
                    <a:pt x="246" y="1118"/>
                    <a:pt x="559" y="1118"/>
                  </a:cubicBezTo>
                  <a:cubicBezTo>
                    <a:pt x="861" y="1118"/>
                    <a:pt x="1118" y="861"/>
                    <a:pt x="1118" y="560"/>
                  </a:cubicBezTo>
                  <a:cubicBezTo>
                    <a:pt x="1118" y="247"/>
                    <a:pt x="872" y="12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33"/>
          <p:cNvGrpSpPr/>
          <p:nvPr/>
        </p:nvGrpSpPr>
        <p:grpSpPr>
          <a:xfrm>
            <a:off x="7817568" y="3916728"/>
            <a:ext cx="217079" cy="316359"/>
            <a:chOff x="8873575" y="4119500"/>
            <a:chExt cx="228000" cy="337450"/>
          </a:xfrm>
        </p:grpSpPr>
        <p:sp>
          <p:nvSpPr>
            <p:cNvPr id="498" name="Google Shape;498;p33"/>
            <p:cNvSpPr/>
            <p:nvPr/>
          </p:nvSpPr>
          <p:spPr>
            <a:xfrm>
              <a:off x="8873575" y="4449100"/>
              <a:ext cx="228000" cy="7850"/>
            </a:xfrm>
            <a:custGeom>
              <a:rect b="b" l="l" r="r" t="t"/>
              <a:pathLst>
                <a:path extrusionOk="0" h="157" w="4560">
                  <a:moveTo>
                    <a:pt x="1" y="0"/>
                  </a:moveTo>
                  <a:lnTo>
                    <a:pt x="1" y="79"/>
                  </a:lnTo>
                  <a:cubicBezTo>
                    <a:pt x="1" y="123"/>
                    <a:pt x="1029" y="157"/>
                    <a:pt x="2280" y="157"/>
                  </a:cubicBezTo>
                  <a:cubicBezTo>
                    <a:pt x="3543" y="157"/>
                    <a:pt x="4560" y="123"/>
                    <a:pt x="4560" y="79"/>
                  </a:cubicBezTo>
                  <a:lnTo>
                    <a:pt x="45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8873575" y="4445750"/>
              <a:ext cx="228000" cy="6750"/>
            </a:xfrm>
            <a:custGeom>
              <a:rect b="b" l="l" r="r" t="t"/>
              <a:pathLst>
                <a:path extrusionOk="0" h="135" w="4560">
                  <a:moveTo>
                    <a:pt x="2280" y="0"/>
                  </a:moveTo>
                  <a:cubicBezTo>
                    <a:pt x="1018" y="0"/>
                    <a:pt x="1" y="23"/>
                    <a:pt x="1" y="67"/>
                  </a:cubicBezTo>
                  <a:cubicBezTo>
                    <a:pt x="1" y="101"/>
                    <a:pt x="1018" y="134"/>
                    <a:pt x="2280" y="134"/>
                  </a:cubicBezTo>
                  <a:cubicBezTo>
                    <a:pt x="3543" y="134"/>
                    <a:pt x="4560" y="101"/>
                    <a:pt x="4560" y="67"/>
                  </a:cubicBezTo>
                  <a:cubicBezTo>
                    <a:pt x="4560" y="23"/>
                    <a:pt x="3543" y="0"/>
                    <a:pt x="22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8885325" y="4122300"/>
              <a:ext cx="203950" cy="327950"/>
            </a:xfrm>
            <a:custGeom>
              <a:rect b="b" l="l" r="r" t="t"/>
              <a:pathLst>
                <a:path extrusionOk="0" h="6559" w="4079">
                  <a:moveTo>
                    <a:pt x="1" y="0"/>
                  </a:moveTo>
                  <a:lnTo>
                    <a:pt x="1" y="6559"/>
                  </a:lnTo>
                  <a:lnTo>
                    <a:pt x="4079" y="6559"/>
                  </a:lnTo>
                  <a:lnTo>
                    <a:pt x="40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8885875" y="4126200"/>
              <a:ext cx="203950" cy="8400"/>
            </a:xfrm>
            <a:custGeom>
              <a:rect b="b" l="l" r="r" t="t"/>
              <a:pathLst>
                <a:path extrusionOk="0" h="168" w="4079">
                  <a:moveTo>
                    <a:pt x="1" y="0"/>
                  </a:moveTo>
                  <a:lnTo>
                    <a:pt x="1" y="134"/>
                  </a:lnTo>
                  <a:cubicBezTo>
                    <a:pt x="369" y="157"/>
                    <a:pt x="1140" y="168"/>
                    <a:pt x="2034" y="168"/>
                  </a:cubicBezTo>
                  <a:cubicBezTo>
                    <a:pt x="2928" y="168"/>
                    <a:pt x="3699" y="157"/>
                    <a:pt x="4079" y="134"/>
                  </a:cubicBezTo>
                  <a:lnTo>
                    <a:pt x="4079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8933375" y="4231800"/>
              <a:ext cx="109000" cy="108950"/>
            </a:xfrm>
            <a:custGeom>
              <a:rect b="b" l="l" r="r" t="t"/>
              <a:pathLst>
                <a:path extrusionOk="0" h="2179" w="2180">
                  <a:moveTo>
                    <a:pt x="1084" y="0"/>
                  </a:moveTo>
                  <a:cubicBezTo>
                    <a:pt x="704" y="0"/>
                    <a:pt x="369" y="190"/>
                    <a:pt x="179" y="492"/>
                  </a:cubicBezTo>
                  <a:cubicBezTo>
                    <a:pt x="67" y="659"/>
                    <a:pt x="0" y="872"/>
                    <a:pt x="0" y="1084"/>
                  </a:cubicBezTo>
                  <a:cubicBezTo>
                    <a:pt x="0" y="1307"/>
                    <a:pt x="67" y="1508"/>
                    <a:pt x="179" y="1687"/>
                  </a:cubicBezTo>
                  <a:cubicBezTo>
                    <a:pt x="369" y="1978"/>
                    <a:pt x="704" y="2179"/>
                    <a:pt x="1084" y="2179"/>
                  </a:cubicBezTo>
                  <a:cubicBezTo>
                    <a:pt x="1352" y="2179"/>
                    <a:pt x="1587" y="2089"/>
                    <a:pt x="1766" y="1944"/>
                  </a:cubicBezTo>
                  <a:cubicBezTo>
                    <a:pt x="2023" y="1743"/>
                    <a:pt x="2179" y="1441"/>
                    <a:pt x="2179" y="1084"/>
                  </a:cubicBezTo>
                  <a:cubicBezTo>
                    <a:pt x="2179" y="760"/>
                    <a:pt x="2023" y="447"/>
                    <a:pt x="1766" y="235"/>
                  </a:cubicBezTo>
                  <a:cubicBezTo>
                    <a:pt x="1587" y="89"/>
                    <a:pt x="1352" y="0"/>
                    <a:pt x="10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8873575" y="4122850"/>
              <a:ext cx="228000" cy="7850"/>
            </a:xfrm>
            <a:custGeom>
              <a:rect b="b" l="l" r="r" t="t"/>
              <a:pathLst>
                <a:path extrusionOk="0" h="157" w="4560">
                  <a:moveTo>
                    <a:pt x="1" y="0"/>
                  </a:moveTo>
                  <a:lnTo>
                    <a:pt x="1" y="90"/>
                  </a:lnTo>
                  <a:cubicBezTo>
                    <a:pt x="1" y="123"/>
                    <a:pt x="1029" y="157"/>
                    <a:pt x="2280" y="157"/>
                  </a:cubicBezTo>
                  <a:cubicBezTo>
                    <a:pt x="3543" y="157"/>
                    <a:pt x="4560" y="123"/>
                    <a:pt x="4560" y="90"/>
                  </a:cubicBezTo>
                  <a:lnTo>
                    <a:pt x="4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8873575" y="4119500"/>
              <a:ext cx="228000" cy="6750"/>
            </a:xfrm>
            <a:custGeom>
              <a:rect b="b" l="l" r="r" t="t"/>
              <a:pathLst>
                <a:path extrusionOk="0" h="135" w="4560">
                  <a:moveTo>
                    <a:pt x="2280" y="0"/>
                  </a:moveTo>
                  <a:cubicBezTo>
                    <a:pt x="1018" y="0"/>
                    <a:pt x="1" y="34"/>
                    <a:pt x="1" y="67"/>
                  </a:cubicBezTo>
                  <a:cubicBezTo>
                    <a:pt x="1" y="101"/>
                    <a:pt x="1018" y="134"/>
                    <a:pt x="2280" y="134"/>
                  </a:cubicBezTo>
                  <a:cubicBezTo>
                    <a:pt x="3543" y="134"/>
                    <a:pt x="4560" y="101"/>
                    <a:pt x="4560" y="67"/>
                  </a:cubicBezTo>
                  <a:cubicBezTo>
                    <a:pt x="4560" y="34"/>
                    <a:pt x="3543" y="0"/>
                    <a:pt x="2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8885875" y="4192650"/>
              <a:ext cx="203950" cy="3400"/>
            </a:xfrm>
            <a:custGeom>
              <a:rect b="b" l="l" r="r" t="t"/>
              <a:pathLst>
                <a:path extrusionOk="0" h="68" w="4079">
                  <a:moveTo>
                    <a:pt x="1" y="1"/>
                  </a:moveTo>
                  <a:lnTo>
                    <a:pt x="1" y="68"/>
                  </a:lnTo>
                  <a:lnTo>
                    <a:pt x="4079" y="68"/>
                  </a:lnTo>
                  <a:lnTo>
                    <a:pt x="4079" y="1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8885875" y="4372000"/>
              <a:ext cx="203950" cy="3950"/>
            </a:xfrm>
            <a:custGeom>
              <a:rect b="b" l="l" r="r" t="t"/>
              <a:pathLst>
                <a:path extrusionOk="0" h="79" w="4079">
                  <a:moveTo>
                    <a:pt x="1" y="0"/>
                  </a:moveTo>
                  <a:lnTo>
                    <a:pt x="1" y="79"/>
                  </a:lnTo>
                  <a:lnTo>
                    <a:pt x="4079" y="79"/>
                  </a:lnTo>
                  <a:lnTo>
                    <a:pt x="4079" y="0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8938975" y="4237850"/>
              <a:ext cx="97800" cy="92300"/>
            </a:xfrm>
            <a:custGeom>
              <a:rect b="b" l="l" r="r" t="t"/>
              <a:pathLst>
                <a:path extrusionOk="0" h="1846" w="1956">
                  <a:moveTo>
                    <a:pt x="972" y="784"/>
                  </a:moveTo>
                  <a:cubicBezTo>
                    <a:pt x="1207" y="784"/>
                    <a:pt x="1207" y="1153"/>
                    <a:pt x="972" y="1153"/>
                  </a:cubicBezTo>
                  <a:cubicBezTo>
                    <a:pt x="738" y="1153"/>
                    <a:pt x="738" y="784"/>
                    <a:pt x="972" y="784"/>
                  </a:cubicBezTo>
                  <a:close/>
                  <a:moveTo>
                    <a:pt x="954" y="0"/>
                  </a:moveTo>
                  <a:cubicBezTo>
                    <a:pt x="784" y="0"/>
                    <a:pt x="613" y="46"/>
                    <a:pt x="458" y="147"/>
                  </a:cubicBezTo>
                  <a:cubicBezTo>
                    <a:pt x="536" y="348"/>
                    <a:pt x="671" y="561"/>
                    <a:pt x="793" y="773"/>
                  </a:cubicBezTo>
                  <a:cubicBezTo>
                    <a:pt x="749" y="818"/>
                    <a:pt x="726" y="873"/>
                    <a:pt x="704" y="929"/>
                  </a:cubicBezTo>
                  <a:cubicBezTo>
                    <a:pt x="458" y="940"/>
                    <a:pt x="224" y="952"/>
                    <a:pt x="0" y="996"/>
                  </a:cubicBezTo>
                  <a:cubicBezTo>
                    <a:pt x="0" y="1376"/>
                    <a:pt x="235" y="1678"/>
                    <a:pt x="570" y="1845"/>
                  </a:cubicBezTo>
                  <a:cubicBezTo>
                    <a:pt x="671" y="1656"/>
                    <a:pt x="782" y="1443"/>
                    <a:pt x="905" y="1220"/>
                  </a:cubicBezTo>
                  <a:cubicBezTo>
                    <a:pt x="928" y="1225"/>
                    <a:pt x="947" y="1228"/>
                    <a:pt x="967" y="1228"/>
                  </a:cubicBezTo>
                  <a:cubicBezTo>
                    <a:pt x="986" y="1228"/>
                    <a:pt x="1006" y="1225"/>
                    <a:pt x="1028" y="1220"/>
                  </a:cubicBezTo>
                  <a:cubicBezTo>
                    <a:pt x="1151" y="1443"/>
                    <a:pt x="1263" y="1656"/>
                    <a:pt x="1363" y="1845"/>
                  </a:cubicBezTo>
                  <a:cubicBezTo>
                    <a:pt x="1698" y="1678"/>
                    <a:pt x="1955" y="1376"/>
                    <a:pt x="1933" y="996"/>
                  </a:cubicBezTo>
                  <a:cubicBezTo>
                    <a:pt x="1855" y="996"/>
                    <a:pt x="1754" y="974"/>
                    <a:pt x="1654" y="974"/>
                  </a:cubicBezTo>
                  <a:cubicBezTo>
                    <a:pt x="1520" y="952"/>
                    <a:pt x="1374" y="940"/>
                    <a:pt x="1240" y="940"/>
                  </a:cubicBezTo>
                  <a:cubicBezTo>
                    <a:pt x="1229" y="873"/>
                    <a:pt x="1196" y="818"/>
                    <a:pt x="1151" y="773"/>
                  </a:cubicBezTo>
                  <a:cubicBezTo>
                    <a:pt x="1263" y="549"/>
                    <a:pt x="1397" y="337"/>
                    <a:pt x="1486" y="147"/>
                  </a:cubicBezTo>
                  <a:cubicBezTo>
                    <a:pt x="1323" y="54"/>
                    <a:pt x="1139" y="0"/>
                    <a:pt x="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8885875" y="4392100"/>
              <a:ext cx="203950" cy="3950"/>
            </a:xfrm>
            <a:custGeom>
              <a:rect b="b" l="l" r="r" t="t"/>
              <a:pathLst>
                <a:path extrusionOk="0" h="79" w="4079">
                  <a:moveTo>
                    <a:pt x="1" y="1"/>
                  </a:moveTo>
                  <a:lnTo>
                    <a:pt x="1" y="79"/>
                  </a:lnTo>
                  <a:lnTo>
                    <a:pt x="4079" y="79"/>
                  </a:lnTo>
                  <a:lnTo>
                    <a:pt x="4079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8885875" y="4212800"/>
              <a:ext cx="203950" cy="3950"/>
            </a:xfrm>
            <a:custGeom>
              <a:rect b="b" l="l" r="r" t="t"/>
              <a:pathLst>
                <a:path extrusionOk="0" h="79" w="4079">
                  <a:moveTo>
                    <a:pt x="1" y="0"/>
                  </a:moveTo>
                  <a:lnTo>
                    <a:pt x="1" y="78"/>
                  </a:lnTo>
                  <a:lnTo>
                    <a:pt x="4079" y="78"/>
                  </a:lnTo>
                  <a:lnTo>
                    <a:pt x="4079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8874725" y="4196600"/>
              <a:ext cx="225150" cy="16800"/>
            </a:xfrm>
            <a:custGeom>
              <a:rect b="b" l="l" r="r" t="t"/>
              <a:pathLst>
                <a:path extrusionOk="0" h="336" w="4503">
                  <a:moveTo>
                    <a:pt x="146" y="0"/>
                  </a:moveTo>
                  <a:cubicBezTo>
                    <a:pt x="112" y="0"/>
                    <a:pt x="67" y="22"/>
                    <a:pt x="34" y="56"/>
                  </a:cubicBezTo>
                  <a:cubicBezTo>
                    <a:pt x="11" y="90"/>
                    <a:pt x="0" y="134"/>
                    <a:pt x="0" y="168"/>
                  </a:cubicBezTo>
                  <a:cubicBezTo>
                    <a:pt x="0" y="268"/>
                    <a:pt x="67" y="335"/>
                    <a:pt x="146" y="335"/>
                  </a:cubicBezTo>
                  <a:lnTo>
                    <a:pt x="4358" y="335"/>
                  </a:lnTo>
                  <a:cubicBezTo>
                    <a:pt x="4436" y="335"/>
                    <a:pt x="4503" y="268"/>
                    <a:pt x="4503" y="168"/>
                  </a:cubicBezTo>
                  <a:cubicBezTo>
                    <a:pt x="4503" y="78"/>
                    <a:pt x="4436" y="0"/>
                    <a:pt x="4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8874725" y="4375900"/>
              <a:ext cx="225150" cy="16250"/>
            </a:xfrm>
            <a:custGeom>
              <a:rect b="b" l="l" r="r" t="t"/>
              <a:pathLst>
                <a:path extrusionOk="0" h="325" w="4503">
                  <a:moveTo>
                    <a:pt x="146" y="1"/>
                  </a:moveTo>
                  <a:cubicBezTo>
                    <a:pt x="112" y="1"/>
                    <a:pt x="67" y="12"/>
                    <a:pt x="34" y="45"/>
                  </a:cubicBezTo>
                  <a:cubicBezTo>
                    <a:pt x="11" y="79"/>
                    <a:pt x="0" y="124"/>
                    <a:pt x="0" y="157"/>
                  </a:cubicBezTo>
                  <a:cubicBezTo>
                    <a:pt x="0" y="258"/>
                    <a:pt x="67" y="325"/>
                    <a:pt x="146" y="325"/>
                  </a:cubicBezTo>
                  <a:lnTo>
                    <a:pt x="4358" y="325"/>
                  </a:lnTo>
                  <a:cubicBezTo>
                    <a:pt x="4436" y="325"/>
                    <a:pt x="4503" y="258"/>
                    <a:pt x="4503" y="157"/>
                  </a:cubicBezTo>
                  <a:cubicBezTo>
                    <a:pt x="4503" y="68"/>
                    <a:pt x="4436" y="1"/>
                    <a:pt x="4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8898175" y="4139600"/>
              <a:ext cx="44200" cy="298350"/>
            </a:xfrm>
            <a:custGeom>
              <a:rect b="b" l="l" r="r" t="t"/>
              <a:pathLst>
                <a:path extrusionOk="0" h="5967" w="884">
                  <a:moveTo>
                    <a:pt x="1" y="0"/>
                  </a:moveTo>
                  <a:lnTo>
                    <a:pt x="1" y="5967"/>
                  </a:lnTo>
                  <a:lnTo>
                    <a:pt x="883" y="5967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9021625" y="4139600"/>
              <a:ext cx="37500" cy="298350"/>
            </a:xfrm>
            <a:custGeom>
              <a:rect b="b" l="l" r="r" t="t"/>
              <a:pathLst>
                <a:path extrusionOk="0" h="5967" w="750">
                  <a:moveTo>
                    <a:pt x="1" y="0"/>
                  </a:moveTo>
                  <a:lnTo>
                    <a:pt x="1" y="5967"/>
                  </a:lnTo>
                  <a:lnTo>
                    <a:pt x="749" y="5967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9066325" y="4139600"/>
              <a:ext cx="12900" cy="298350"/>
            </a:xfrm>
            <a:custGeom>
              <a:rect b="b" l="l" r="r" t="t"/>
              <a:pathLst>
                <a:path extrusionOk="0" h="5967" w="258">
                  <a:moveTo>
                    <a:pt x="1" y="0"/>
                  </a:moveTo>
                  <a:lnTo>
                    <a:pt x="1" y="5967"/>
                  </a:lnTo>
                  <a:lnTo>
                    <a:pt x="258" y="5967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33"/>
          <p:cNvGrpSpPr/>
          <p:nvPr/>
        </p:nvGrpSpPr>
        <p:grpSpPr>
          <a:xfrm>
            <a:off x="8047593" y="3916728"/>
            <a:ext cx="217079" cy="316359"/>
            <a:chOff x="8873575" y="4119500"/>
            <a:chExt cx="228000" cy="337450"/>
          </a:xfrm>
        </p:grpSpPr>
        <p:sp>
          <p:nvSpPr>
            <p:cNvPr id="516" name="Google Shape;516;p33"/>
            <p:cNvSpPr/>
            <p:nvPr/>
          </p:nvSpPr>
          <p:spPr>
            <a:xfrm>
              <a:off x="8873575" y="4449100"/>
              <a:ext cx="228000" cy="7850"/>
            </a:xfrm>
            <a:custGeom>
              <a:rect b="b" l="l" r="r" t="t"/>
              <a:pathLst>
                <a:path extrusionOk="0" h="157" w="4560">
                  <a:moveTo>
                    <a:pt x="1" y="0"/>
                  </a:moveTo>
                  <a:lnTo>
                    <a:pt x="1" y="79"/>
                  </a:lnTo>
                  <a:cubicBezTo>
                    <a:pt x="1" y="123"/>
                    <a:pt x="1029" y="157"/>
                    <a:pt x="2280" y="157"/>
                  </a:cubicBezTo>
                  <a:cubicBezTo>
                    <a:pt x="3543" y="157"/>
                    <a:pt x="4560" y="123"/>
                    <a:pt x="4560" y="79"/>
                  </a:cubicBezTo>
                  <a:lnTo>
                    <a:pt x="45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8873575" y="4445750"/>
              <a:ext cx="228000" cy="6750"/>
            </a:xfrm>
            <a:custGeom>
              <a:rect b="b" l="l" r="r" t="t"/>
              <a:pathLst>
                <a:path extrusionOk="0" h="135" w="4560">
                  <a:moveTo>
                    <a:pt x="2280" y="0"/>
                  </a:moveTo>
                  <a:cubicBezTo>
                    <a:pt x="1018" y="0"/>
                    <a:pt x="1" y="23"/>
                    <a:pt x="1" y="67"/>
                  </a:cubicBezTo>
                  <a:cubicBezTo>
                    <a:pt x="1" y="101"/>
                    <a:pt x="1018" y="134"/>
                    <a:pt x="2280" y="134"/>
                  </a:cubicBezTo>
                  <a:cubicBezTo>
                    <a:pt x="3543" y="134"/>
                    <a:pt x="4560" y="101"/>
                    <a:pt x="4560" y="67"/>
                  </a:cubicBezTo>
                  <a:cubicBezTo>
                    <a:pt x="4560" y="23"/>
                    <a:pt x="3543" y="0"/>
                    <a:pt x="22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8885325" y="4122300"/>
              <a:ext cx="203950" cy="327950"/>
            </a:xfrm>
            <a:custGeom>
              <a:rect b="b" l="l" r="r" t="t"/>
              <a:pathLst>
                <a:path extrusionOk="0" h="6559" w="4079">
                  <a:moveTo>
                    <a:pt x="1" y="0"/>
                  </a:moveTo>
                  <a:lnTo>
                    <a:pt x="1" y="6559"/>
                  </a:lnTo>
                  <a:lnTo>
                    <a:pt x="4079" y="6559"/>
                  </a:lnTo>
                  <a:lnTo>
                    <a:pt x="40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8885875" y="4126200"/>
              <a:ext cx="203950" cy="8400"/>
            </a:xfrm>
            <a:custGeom>
              <a:rect b="b" l="l" r="r" t="t"/>
              <a:pathLst>
                <a:path extrusionOk="0" h="168" w="4079">
                  <a:moveTo>
                    <a:pt x="1" y="0"/>
                  </a:moveTo>
                  <a:lnTo>
                    <a:pt x="1" y="134"/>
                  </a:lnTo>
                  <a:cubicBezTo>
                    <a:pt x="369" y="157"/>
                    <a:pt x="1140" y="168"/>
                    <a:pt x="2034" y="168"/>
                  </a:cubicBezTo>
                  <a:cubicBezTo>
                    <a:pt x="2928" y="168"/>
                    <a:pt x="3699" y="157"/>
                    <a:pt x="4079" y="134"/>
                  </a:cubicBezTo>
                  <a:lnTo>
                    <a:pt x="4079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8933375" y="4231800"/>
              <a:ext cx="109000" cy="108950"/>
            </a:xfrm>
            <a:custGeom>
              <a:rect b="b" l="l" r="r" t="t"/>
              <a:pathLst>
                <a:path extrusionOk="0" h="2179" w="2180">
                  <a:moveTo>
                    <a:pt x="1084" y="0"/>
                  </a:moveTo>
                  <a:cubicBezTo>
                    <a:pt x="704" y="0"/>
                    <a:pt x="369" y="190"/>
                    <a:pt x="179" y="492"/>
                  </a:cubicBezTo>
                  <a:cubicBezTo>
                    <a:pt x="67" y="659"/>
                    <a:pt x="0" y="872"/>
                    <a:pt x="0" y="1084"/>
                  </a:cubicBezTo>
                  <a:cubicBezTo>
                    <a:pt x="0" y="1307"/>
                    <a:pt x="67" y="1508"/>
                    <a:pt x="179" y="1687"/>
                  </a:cubicBezTo>
                  <a:cubicBezTo>
                    <a:pt x="369" y="1978"/>
                    <a:pt x="704" y="2179"/>
                    <a:pt x="1084" y="2179"/>
                  </a:cubicBezTo>
                  <a:cubicBezTo>
                    <a:pt x="1352" y="2179"/>
                    <a:pt x="1587" y="2089"/>
                    <a:pt x="1766" y="1944"/>
                  </a:cubicBezTo>
                  <a:cubicBezTo>
                    <a:pt x="2023" y="1743"/>
                    <a:pt x="2179" y="1441"/>
                    <a:pt x="2179" y="1084"/>
                  </a:cubicBezTo>
                  <a:cubicBezTo>
                    <a:pt x="2179" y="760"/>
                    <a:pt x="2023" y="447"/>
                    <a:pt x="1766" y="235"/>
                  </a:cubicBezTo>
                  <a:cubicBezTo>
                    <a:pt x="1587" y="89"/>
                    <a:pt x="1352" y="0"/>
                    <a:pt x="10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8873575" y="4122850"/>
              <a:ext cx="228000" cy="7850"/>
            </a:xfrm>
            <a:custGeom>
              <a:rect b="b" l="l" r="r" t="t"/>
              <a:pathLst>
                <a:path extrusionOk="0" h="157" w="4560">
                  <a:moveTo>
                    <a:pt x="1" y="0"/>
                  </a:moveTo>
                  <a:lnTo>
                    <a:pt x="1" y="90"/>
                  </a:lnTo>
                  <a:cubicBezTo>
                    <a:pt x="1" y="123"/>
                    <a:pt x="1029" y="157"/>
                    <a:pt x="2280" y="157"/>
                  </a:cubicBezTo>
                  <a:cubicBezTo>
                    <a:pt x="3543" y="157"/>
                    <a:pt x="4560" y="123"/>
                    <a:pt x="4560" y="90"/>
                  </a:cubicBezTo>
                  <a:lnTo>
                    <a:pt x="4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8873575" y="4119500"/>
              <a:ext cx="228000" cy="6750"/>
            </a:xfrm>
            <a:custGeom>
              <a:rect b="b" l="l" r="r" t="t"/>
              <a:pathLst>
                <a:path extrusionOk="0" h="135" w="4560">
                  <a:moveTo>
                    <a:pt x="2280" y="0"/>
                  </a:moveTo>
                  <a:cubicBezTo>
                    <a:pt x="1018" y="0"/>
                    <a:pt x="1" y="34"/>
                    <a:pt x="1" y="67"/>
                  </a:cubicBezTo>
                  <a:cubicBezTo>
                    <a:pt x="1" y="101"/>
                    <a:pt x="1018" y="134"/>
                    <a:pt x="2280" y="134"/>
                  </a:cubicBezTo>
                  <a:cubicBezTo>
                    <a:pt x="3543" y="134"/>
                    <a:pt x="4560" y="101"/>
                    <a:pt x="4560" y="67"/>
                  </a:cubicBezTo>
                  <a:cubicBezTo>
                    <a:pt x="4560" y="34"/>
                    <a:pt x="3543" y="0"/>
                    <a:pt x="2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8885875" y="4192650"/>
              <a:ext cx="203950" cy="3400"/>
            </a:xfrm>
            <a:custGeom>
              <a:rect b="b" l="l" r="r" t="t"/>
              <a:pathLst>
                <a:path extrusionOk="0" h="68" w="4079">
                  <a:moveTo>
                    <a:pt x="1" y="1"/>
                  </a:moveTo>
                  <a:lnTo>
                    <a:pt x="1" y="68"/>
                  </a:lnTo>
                  <a:lnTo>
                    <a:pt x="4079" y="68"/>
                  </a:lnTo>
                  <a:lnTo>
                    <a:pt x="4079" y="1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8885875" y="4372000"/>
              <a:ext cx="203950" cy="3950"/>
            </a:xfrm>
            <a:custGeom>
              <a:rect b="b" l="l" r="r" t="t"/>
              <a:pathLst>
                <a:path extrusionOk="0" h="79" w="4079">
                  <a:moveTo>
                    <a:pt x="1" y="0"/>
                  </a:moveTo>
                  <a:lnTo>
                    <a:pt x="1" y="79"/>
                  </a:lnTo>
                  <a:lnTo>
                    <a:pt x="4079" y="79"/>
                  </a:lnTo>
                  <a:lnTo>
                    <a:pt x="4079" y="0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8938975" y="4237850"/>
              <a:ext cx="97800" cy="92300"/>
            </a:xfrm>
            <a:custGeom>
              <a:rect b="b" l="l" r="r" t="t"/>
              <a:pathLst>
                <a:path extrusionOk="0" h="1846" w="1956">
                  <a:moveTo>
                    <a:pt x="972" y="784"/>
                  </a:moveTo>
                  <a:cubicBezTo>
                    <a:pt x="1207" y="784"/>
                    <a:pt x="1207" y="1153"/>
                    <a:pt x="972" y="1153"/>
                  </a:cubicBezTo>
                  <a:cubicBezTo>
                    <a:pt x="738" y="1153"/>
                    <a:pt x="738" y="784"/>
                    <a:pt x="972" y="784"/>
                  </a:cubicBezTo>
                  <a:close/>
                  <a:moveTo>
                    <a:pt x="954" y="0"/>
                  </a:moveTo>
                  <a:cubicBezTo>
                    <a:pt x="784" y="0"/>
                    <a:pt x="613" y="46"/>
                    <a:pt x="458" y="147"/>
                  </a:cubicBezTo>
                  <a:cubicBezTo>
                    <a:pt x="536" y="348"/>
                    <a:pt x="671" y="561"/>
                    <a:pt x="793" y="773"/>
                  </a:cubicBezTo>
                  <a:cubicBezTo>
                    <a:pt x="749" y="818"/>
                    <a:pt x="726" y="873"/>
                    <a:pt x="704" y="929"/>
                  </a:cubicBezTo>
                  <a:cubicBezTo>
                    <a:pt x="458" y="940"/>
                    <a:pt x="224" y="952"/>
                    <a:pt x="0" y="996"/>
                  </a:cubicBezTo>
                  <a:cubicBezTo>
                    <a:pt x="0" y="1376"/>
                    <a:pt x="235" y="1678"/>
                    <a:pt x="570" y="1845"/>
                  </a:cubicBezTo>
                  <a:cubicBezTo>
                    <a:pt x="671" y="1656"/>
                    <a:pt x="782" y="1443"/>
                    <a:pt x="905" y="1220"/>
                  </a:cubicBezTo>
                  <a:cubicBezTo>
                    <a:pt x="928" y="1225"/>
                    <a:pt x="947" y="1228"/>
                    <a:pt x="967" y="1228"/>
                  </a:cubicBezTo>
                  <a:cubicBezTo>
                    <a:pt x="986" y="1228"/>
                    <a:pt x="1006" y="1225"/>
                    <a:pt x="1028" y="1220"/>
                  </a:cubicBezTo>
                  <a:cubicBezTo>
                    <a:pt x="1151" y="1443"/>
                    <a:pt x="1263" y="1656"/>
                    <a:pt x="1363" y="1845"/>
                  </a:cubicBezTo>
                  <a:cubicBezTo>
                    <a:pt x="1698" y="1678"/>
                    <a:pt x="1955" y="1376"/>
                    <a:pt x="1933" y="996"/>
                  </a:cubicBezTo>
                  <a:cubicBezTo>
                    <a:pt x="1855" y="996"/>
                    <a:pt x="1754" y="974"/>
                    <a:pt x="1654" y="974"/>
                  </a:cubicBezTo>
                  <a:cubicBezTo>
                    <a:pt x="1520" y="952"/>
                    <a:pt x="1374" y="940"/>
                    <a:pt x="1240" y="940"/>
                  </a:cubicBezTo>
                  <a:cubicBezTo>
                    <a:pt x="1229" y="873"/>
                    <a:pt x="1196" y="818"/>
                    <a:pt x="1151" y="773"/>
                  </a:cubicBezTo>
                  <a:cubicBezTo>
                    <a:pt x="1263" y="549"/>
                    <a:pt x="1397" y="337"/>
                    <a:pt x="1486" y="147"/>
                  </a:cubicBezTo>
                  <a:cubicBezTo>
                    <a:pt x="1323" y="54"/>
                    <a:pt x="1139" y="0"/>
                    <a:pt x="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8885875" y="4392100"/>
              <a:ext cx="203950" cy="3950"/>
            </a:xfrm>
            <a:custGeom>
              <a:rect b="b" l="l" r="r" t="t"/>
              <a:pathLst>
                <a:path extrusionOk="0" h="79" w="4079">
                  <a:moveTo>
                    <a:pt x="1" y="1"/>
                  </a:moveTo>
                  <a:lnTo>
                    <a:pt x="1" y="79"/>
                  </a:lnTo>
                  <a:lnTo>
                    <a:pt x="4079" y="79"/>
                  </a:lnTo>
                  <a:lnTo>
                    <a:pt x="4079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8885875" y="4212800"/>
              <a:ext cx="203950" cy="3950"/>
            </a:xfrm>
            <a:custGeom>
              <a:rect b="b" l="l" r="r" t="t"/>
              <a:pathLst>
                <a:path extrusionOk="0" h="79" w="4079">
                  <a:moveTo>
                    <a:pt x="1" y="0"/>
                  </a:moveTo>
                  <a:lnTo>
                    <a:pt x="1" y="78"/>
                  </a:lnTo>
                  <a:lnTo>
                    <a:pt x="4079" y="78"/>
                  </a:lnTo>
                  <a:lnTo>
                    <a:pt x="4079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8874725" y="4196600"/>
              <a:ext cx="225150" cy="16800"/>
            </a:xfrm>
            <a:custGeom>
              <a:rect b="b" l="l" r="r" t="t"/>
              <a:pathLst>
                <a:path extrusionOk="0" h="336" w="4503">
                  <a:moveTo>
                    <a:pt x="146" y="0"/>
                  </a:moveTo>
                  <a:cubicBezTo>
                    <a:pt x="112" y="0"/>
                    <a:pt x="67" y="22"/>
                    <a:pt x="34" y="56"/>
                  </a:cubicBezTo>
                  <a:cubicBezTo>
                    <a:pt x="11" y="90"/>
                    <a:pt x="0" y="134"/>
                    <a:pt x="0" y="168"/>
                  </a:cubicBezTo>
                  <a:cubicBezTo>
                    <a:pt x="0" y="268"/>
                    <a:pt x="67" y="335"/>
                    <a:pt x="146" y="335"/>
                  </a:cubicBezTo>
                  <a:lnTo>
                    <a:pt x="4358" y="335"/>
                  </a:lnTo>
                  <a:cubicBezTo>
                    <a:pt x="4436" y="335"/>
                    <a:pt x="4503" y="268"/>
                    <a:pt x="4503" y="168"/>
                  </a:cubicBezTo>
                  <a:cubicBezTo>
                    <a:pt x="4503" y="78"/>
                    <a:pt x="4436" y="0"/>
                    <a:pt x="4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8874725" y="4375900"/>
              <a:ext cx="225150" cy="16250"/>
            </a:xfrm>
            <a:custGeom>
              <a:rect b="b" l="l" r="r" t="t"/>
              <a:pathLst>
                <a:path extrusionOk="0" h="325" w="4503">
                  <a:moveTo>
                    <a:pt x="146" y="1"/>
                  </a:moveTo>
                  <a:cubicBezTo>
                    <a:pt x="112" y="1"/>
                    <a:pt x="67" y="12"/>
                    <a:pt x="34" y="45"/>
                  </a:cubicBezTo>
                  <a:cubicBezTo>
                    <a:pt x="11" y="79"/>
                    <a:pt x="0" y="124"/>
                    <a:pt x="0" y="157"/>
                  </a:cubicBezTo>
                  <a:cubicBezTo>
                    <a:pt x="0" y="258"/>
                    <a:pt x="67" y="325"/>
                    <a:pt x="146" y="325"/>
                  </a:cubicBezTo>
                  <a:lnTo>
                    <a:pt x="4358" y="325"/>
                  </a:lnTo>
                  <a:cubicBezTo>
                    <a:pt x="4436" y="325"/>
                    <a:pt x="4503" y="258"/>
                    <a:pt x="4503" y="157"/>
                  </a:cubicBezTo>
                  <a:cubicBezTo>
                    <a:pt x="4503" y="68"/>
                    <a:pt x="4436" y="1"/>
                    <a:pt x="4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8898175" y="4139600"/>
              <a:ext cx="44200" cy="298350"/>
            </a:xfrm>
            <a:custGeom>
              <a:rect b="b" l="l" r="r" t="t"/>
              <a:pathLst>
                <a:path extrusionOk="0" h="5967" w="884">
                  <a:moveTo>
                    <a:pt x="1" y="0"/>
                  </a:moveTo>
                  <a:lnTo>
                    <a:pt x="1" y="5967"/>
                  </a:lnTo>
                  <a:lnTo>
                    <a:pt x="883" y="5967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9021625" y="4139600"/>
              <a:ext cx="37500" cy="298350"/>
            </a:xfrm>
            <a:custGeom>
              <a:rect b="b" l="l" r="r" t="t"/>
              <a:pathLst>
                <a:path extrusionOk="0" h="5967" w="750">
                  <a:moveTo>
                    <a:pt x="1" y="0"/>
                  </a:moveTo>
                  <a:lnTo>
                    <a:pt x="1" y="5967"/>
                  </a:lnTo>
                  <a:lnTo>
                    <a:pt x="749" y="5967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9066325" y="4139600"/>
              <a:ext cx="12900" cy="298350"/>
            </a:xfrm>
            <a:custGeom>
              <a:rect b="b" l="l" r="r" t="t"/>
              <a:pathLst>
                <a:path extrusionOk="0" h="5967" w="258">
                  <a:moveTo>
                    <a:pt x="1" y="0"/>
                  </a:moveTo>
                  <a:lnTo>
                    <a:pt x="1" y="5967"/>
                  </a:lnTo>
                  <a:lnTo>
                    <a:pt x="258" y="5967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Google Shape;533;p33"/>
          <p:cNvGrpSpPr/>
          <p:nvPr/>
        </p:nvGrpSpPr>
        <p:grpSpPr>
          <a:xfrm>
            <a:off x="8277725" y="3916728"/>
            <a:ext cx="217079" cy="316359"/>
            <a:chOff x="8873575" y="4119500"/>
            <a:chExt cx="228000" cy="337450"/>
          </a:xfrm>
        </p:grpSpPr>
        <p:sp>
          <p:nvSpPr>
            <p:cNvPr id="534" name="Google Shape;534;p33"/>
            <p:cNvSpPr/>
            <p:nvPr/>
          </p:nvSpPr>
          <p:spPr>
            <a:xfrm>
              <a:off x="8873575" y="4449100"/>
              <a:ext cx="228000" cy="7850"/>
            </a:xfrm>
            <a:custGeom>
              <a:rect b="b" l="l" r="r" t="t"/>
              <a:pathLst>
                <a:path extrusionOk="0" h="157" w="4560">
                  <a:moveTo>
                    <a:pt x="1" y="0"/>
                  </a:moveTo>
                  <a:lnTo>
                    <a:pt x="1" y="79"/>
                  </a:lnTo>
                  <a:cubicBezTo>
                    <a:pt x="1" y="123"/>
                    <a:pt x="1029" y="157"/>
                    <a:pt x="2280" y="157"/>
                  </a:cubicBezTo>
                  <a:cubicBezTo>
                    <a:pt x="3543" y="157"/>
                    <a:pt x="4560" y="123"/>
                    <a:pt x="4560" y="79"/>
                  </a:cubicBezTo>
                  <a:lnTo>
                    <a:pt x="45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8873575" y="4445750"/>
              <a:ext cx="228000" cy="6750"/>
            </a:xfrm>
            <a:custGeom>
              <a:rect b="b" l="l" r="r" t="t"/>
              <a:pathLst>
                <a:path extrusionOk="0" h="135" w="4560">
                  <a:moveTo>
                    <a:pt x="2280" y="0"/>
                  </a:moveTo>
                  <a:cubicBezTo>
                    <a:pt x="1018" y="0"/>
                    <a:pt x="1" y="23"/>
                    <a:pt x="1" y="67"/>
                  </a:cubicBezTo>
                  <a:cubicBezTo>
                    <a:pt x="1" y="101"/>
                    <a:pt x="1018" y="134"/>
                    <a:pt x="2280" y="134"/>
                  </a:cubicBezTo>
                  <a:cubicBezTo>
                    <a:pt x="3543" y="134"/>
                    <a:pt x="4560" y="101"/>
                    <a:pt x="4560" y="67"/>
                  </a:cubicBezTo>
                  <a:cubicBezTo>
                    <a:pt x="4560" y="23"/>
                    <a:pt x="3543" y="0"/>
                    <a:pt x="22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8885325" y="4122300"/>
              <a:ext cx="203950" cy="327950"/>
            </a:xfrm>
            <a:custGeom>
              <a:rect b="b" l="l" r="r" t="t"/>
              <a:pathLst>
                <a:path extrusionOk="0" h="6559" w="4079">
                  <a:moveTo>
                    <a:pt x="1" y="0"/>
                  </a:moveTo>
                  <a:lnTo>
                    <a:pt x="1" y="6559"/>
                  </a:lnTo>
                  <a:lnTo>
                    <a:pt x="4079" y="6559"/>
                  </a:lnTo>
                  <a:lnTo>
                    <a:pt x="40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8885875" y="4126200"/>
              <a:ext cx="203950" cy="8400"/>
            </a:xfrm>
            <a:custGeom>
              <a:rect b="b" l="l" r="r" t="t"/>
              <a:pathLst>
                <a:path extrusionOk="0" h="168" w="4079">
                  <a:moveTo>
                    <a:pt x="1" y="0"/>
                  </a:moveTo>
                  <a:lnTo>
                    <a:pt x="1" y="134"/>
                  </a:lnTo>
                  <a:cubicBezTo>
                    <a:pt x="369" y="157"/>
                    <a:pt x="1140" y="168"/>
                    <a:pt x="2034" y="168"/>
                  </a:cubicBezTo>
                  <a:cubicBezTo>
                    <a:pt x="2928" y="168"/>
                    <a:pt x="3699" y="157"/>
                    <a:pt x="4079" y="134"/>
                  </a:cubicBezTo>
                  <a:lnTo>
                    <a:pt x="4079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8933375" y="4231800"/>
              <a:ext cx="109000" cy="108950"/>
            </a:xfrm>
            <a:custGeom>
              <a:rect b="b" l="l" r="r" t="t"/>
              <a:pathLst>
                <a:path extrusionOk="0" h="2179" w="2180">
                  <a:moveTo>
                    <a:pt x="1084" y="0"/>
                  </a:moveTo>
                  <a:cubicBezTo>
                    <a:pt x="704" y="0"/>
                    <a:pt x="369" y="190"/>
                    <a:pt x="179" y="492"/>
                  </a:cubicBezTo>
                  <a:cubicBezTo>
                    <a:pt x="67" y="659"/>
                    <a:pt x="0" y="872"/>
                    <a:pt x="0" y="1084"/>
                  </a:cubicBezTo>
                  <a:cubicBezTo>
                    <a:pt x="0" y="1307"/>
                    <a:pt x="67" y="1508"/>
                    <a:pt x="179" y="1687"/>
                  </a:cubicBezTo>
                  <a:cubicBezTo>
                    <a:pt x="369" y="1978"/>
                    <a:pt x="704" y="2179"/>
                    <a:pt x="1084" y="2179"/>
                  </a:cubicBezTo>
                  <a:cubicBezTo>
                    <a:pt x="1352" y="2179"/>
                    <a:pt x="1587" y="2089"/>
                    <a:pt x="1766" y="1944"/>
                  </a:cubicBezTo>
                  <a:cubicBezTo>
                    <a:pt x="2023" y="1743"/>
                    <a:pt x="2179" y="1441"/>
                    <a:pt x="2179" y="1084"/>
                  </a:cubicBezTo>
                  <a:cubicBezTo>
                    <a:pt x="2179" y="760"/>
                    <a:pt x="2023" y="447"/>
                    <a:pt x="1766" y="235"/>
                  </a:cubicBezTo>
                  <a:cubicBezTo>
                    <a:pt x="1587" y="89"/>
                    <a:pt x="1352" y="0"/>
                    <a:pt x="10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8873575" y="4122850"/>
              <a:ext cx="228000" cy="7850"/>
            </a:xfrm>
            <a:custGeom>
              <a:rect b="b" l="l" r="r" t="t"/>
              <a:pathLst>
                <a:path extrusionOk="0" h="157" w="4560">
                  <a:moveTo>
                    <a:pt x="1" y="0"/>
                  </a:moveTo>
                  <a:lnTo>
                    <a:pt x="1" y="90"/>
                  </a:lnTo>
                  <a:cubicBezTo>
                    <a:pt x="1" y="123"/>
                    <a:pt x="1029" y="157"/>
                    <a:pt x="2280" y="157"/>
                  </a:cubicBezTo>
                  <a:cubicBezTo>
                    <a:pt x="3543" y="157"/>
                    <a:pt x="4560" y="123"/>
                    <a:pt x="4560" y="90"/>
                  </a:cubicBezTo>
                  <a:lnTo>
                    <a:pt x="4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8873575" y="4119500"/>
              <a:ext cx="228000" cy="6750"/>
            </a:xfrm>
            <a:custGeom>
              <a:rect b="b" l="l" r="r" t="t"/>
              <a:pathLst>
                <a:path extrusionOk="0" h="135" w="4560">
                  <a:moveTo>
                    <a:pt x="2280" y="0"/>
                  </a:moveTo>
                  <a:cubicBezTo>
                    <a:pt x="1018" y="0"/>
                    <a:pt x="1" y="34"/>
                    <a:pt x="1" y="67"/>
                  </a:cubicBezTo>
                  <a:cubicBezTo>
                    <a:pt x="1" y="101"/>
                    <a:pt x="1018" y="134"/>
                    <a:pt x="2280" y="134"/>
                  </a:cubicBezTo>
                  <a:cubicBezTo>
                    <a:pt x="3543" y="134"/>
                    <a:pt x="4560" y="101"/>
                    <a:pt x="4560" y="67"/>
                  </a:cubicBezTo>
                  <a:cubicBezTo>
                    <a:pt x="4560" y="34"/>
                    <a:pt x="3543" y="0"/>
                    <a:pt x="2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8885875" y="4192650"/>
              <a:ext cx="203950" cy="3400"/>
            </a:xfrm>
            <a:custGeom>
              <a:rect b="b" l="l" r="r" t="t"/>
              <a:pathLst>
                <a:path extrusionOk="0" h="68" w="4079">
                  <a:moveTo>
                    <a:pt x="1" y="1"/>
                  </a:moveTo>
                  <a:lnTo>
                    <a:pt x="1" y="68"/>
                  </a:lnTo>
                  <a:lnTo>
                    <a:pt x="4079" y="68"/>
                  </a:lnTo>
                  <a:lnTo>
                    <a:pt x="4079" y="1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8885875" y="4372000"/>
              <a:ext cx="203950" cy="3950"/>
            </a:xfrm>
            <a:custGeom>
              <a:rect b="b" l="l" r="r" t="t"/>
              <a:pathLst>
                <a:path extrusionOk="0" h="79" w="4079">
                  <a:moveTo>
                    <a:pt x="1" y="0"/>
                  </a:moveTo>
                  <a:lnTo>
                    <a:pt x="1" y="79"/>
                  </a:lnTo>
                  <a:lnTo>
                    <a:pt x="4079" y="79"/>
                  </a:lnTo>
                  <a:lnTo>
                    <a:pt x="4079" y="0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8938975" y="4237850"/>
              <a:ext cx="97800" cy="92300"/>
            </a:xfrm>
            <a:custGeom>
              <a:rect b="b" l="l" r="r" t="t"/>
              <a:pathLst>
                <a:path extrusionOk="0" h="1846" w="1956">
                  <a:moveTo>
                    <a:pt x="972" y="784"/>
                  </a:moveTo>
                  <a:cubicBezTo>
                    <a:pt x="1207" y="784"/>
                    <a:pt x="1207" y="1153"/>
                    <a:pt x="972" y="1153"/>
                  </a:cubicBezTo>
                  <a:cubicBezTo>
                    <a:pt x="738" y="1153"/>
                    <a:pt x="738" y="784"/>
                    <a:pt x="972" y="784"/>
                  </a:cubicBezTo>
                  <a:close/>
                  <a:moveTo>
                    <a:pt x="954" y="0"/>
                  </a:moveTo>
                  <a:cubicBezTo>
                    <a:pt x="784" y="0"/>
                    <a:pt x="613" y="46"/>
                    <a:pt x="458" y="147"/>
                  </a:cubicBezTo>
                  <a:cubicBezTo>
                    <a:pt x="536" y="348"/>
                    <a:pt x="671" y="561"/>
                    <a:pt x="793" y="773"/>
                  </a:cubicBezTo>
                  <a:cubicBezTo>
                    <a:pt x="749" y="818"/>
                    <a:pt x="726" y="873"/>
                    <a:pt x="704" y="929"/>
                  </a:cubicBezTo>
                  <a:cubicBezTo>
                    <a:pt x="458" y="940"/>
                    <a:pt x="224" y="952"/>
                    <a:pt x="0" y="996"/>
                  </a:cubicBezTo>
                  <a:cubicBezTo>
                    <a:pt x="0" y="1376"/>
                    <a:pt x="235" y="1678"/>
                    <a:pt x="570" y="1845"/>
                  </a:cubicBezTo>
                  <a:cubicBezTo>
                    <a:pt x="671" y="1656"/>
                    <a:pt x="782" y="1443"/>
                    <a:pt x="905" y="1220"/>
                  </a:cubicBezTo>
                  <a:cubicBezTo>
                    <a:pt x="928" y="1225"/>
                    <a:pt x="947" y="1228"/>
                    <a:pt x="967" y="1228"/>
                  </a:cubicBezTo>
                  <a:cubicBezTo>
                    <a:pt x="986" y="1228"/>
                    <a:pt x="1006" y="1225"/>
                    <a:pt x="1028" y="1220"/>
                  </a:cubicBezTo>
                  <a:cubicBezTo>
                    <a:pt x="1151" y="1443"/>
                    <a:pt x="1263" y="1656"/>
                    <a:pt x="1363" y="1845"/>
                  </a:cubicBezTo>
                  <a:cubicBezTo>
                    <a:pt x="1698" y="1678"/>
                    <a:pt x="1955" y="1376"/>
                    <a:pt x="1933" y="996"/>
                  </a:cubicBezTo>
                  <a:cubicBezTo>
                    <a:pt x="1855" y="996"/>
                    <a:pt x="1754" y="974"/>
                    <a:pt x="1654" y="974"/>
                  </a:cubicBezTo>
                  <a:cubicBezTo>
                    <a:pt x="1520" y="952"/>
                    <a:pt x="1374" y="940"/>
                    <a:pt x="1240" y="940"/>
                  </a:cubicBezTo>
                  <a:cubicBezTo>
                    <a:pt x="1229" y="873"/>
                    <a:pt x="1196" y="818"/>
                    <a:pt x="1151" y="773"/>
                  </a:cubicBezTo>
                  <a:cubicBezTo>
                    <a:pt x="1263" y="549"/>
                    <a:pt x="1397" y="337"/>
                    <a:pt x="1486" y="147"/>
                  </a:cubicBezTo>
                  <a:cubicBezTo>
                    <a:pt x="1323" y="54"/>
                    <a:pt x="1139" y="0"/>
                    <a:pt x="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8885875" y="4392100"/>
              <a:ext cx="203950" cy="3950"/>
            </a:xfrm>
            <a:custGeom>
              <a:rect b="b" l="l" r="r" t="t"/>
              <a:pathLst>
                <a:path extrusionOk="0" h="79" w="4079">
                  <a:moveTo>
                    <a:pt x="1" y="1"/>
                  </a:moveTo>
                  <a:lnTo>
                    <a:pt x="1" y="79"/>
                  </a:lnTo>
                  <a:lnTo>
                    <a:pt x="4079" y="79"/>
                  </a:lnTo>
                  <a:lnTo>
                    <a:pt x="4079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8885875" y="4212800"/>
              <a:ext cx="203950" cy="3950"/>
            </a:xfrm>
            <a:custGeom>
              <a:rect b="b" l="l" r="r" t="t"/>
              <a:pathLst>
                <a:path extrusionOk="0" h="79" w="4079">
                  <a:moveTo>
                    <a:pt x="1" y="0"/>
                  </a:moveTo>
                  <a:lnTo>
                    <a:pt x="1" y="78"/>
                  </a:lnTo>
                  <a:lnTo>
                    <a:pt x="4079" y="78"/>
                  </a:lnTo>
                  <a:lnTo>
                    <a:pt x="4079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8874725" y="4196600"/>
              <a:ext cx="225150" cy="16800"/>
            </a:xfrm>
            <a:custGeom>
              <a:rect b="b" l="l" r="r" t="t"/>
              <a:pathLst>
                <a:path extrusionOk="0" h="336" w="4503">
                  <a:moveTo>
                    <a:pt x="146" y="0"/>
                  </a:moveTo>
                  <a:cubicBezTo>
                    <a:pt x="112" y="0"/>
                    <a:pt x="67" y="22"/>
                    <a:pt x="34" y="56"/>
                  </a:cubicBezTo>
                  <a:cubicBezTo>
                    <a:pt x="11" y="90"/>
                    <a:pt x="0" y="134"/>
                    <a:pt x="0" y="168"/>
                  </a:cubicBezTo>
                  <a:cubicBezTo>
                    <a:pt x="0" y="268"/>
                    <a:pt x="67" y="335"/>
                    <a:pt x="146" y="335"/>
                  </a:cubicBezTo>
                  <a:lnTo>
                    <a:pt x="4358" y="335"/>
                  </a:lnTo>
                  <a:cubicBezTo>
                    <a:pt x="4436" y="335"/>
                    <a:pt x="4503" y="268"/>
                    <a:pt x="4503" y="168"/>
                  </a:cubicBezTo>
                  <a:cubicBezTo>
                    <a:pt x="4503" y="78"/>
                    <a:pt x="4436" y="0"/>
                    <a:pt x="4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8874725" y="4375900"/>
              <a:ext cx="225150" cy="16250"/>
            </a:xfrm>
            <a:custGeom>
              <a:rect b="b" l="l" r="r" t="t"/>
              <a:pathLst>
                <a:path extrusionOk="0" h="325" w="4503">
                  <a:moveTo>
                    <a:pt x="146" y="1"/>
                  </a:moveTo>
                  <a:cubicBezTo>
                    <a:pt x="112" y="1"/>
                    <a:pt x="67" y="12"/>
                    <a:pt x="34" y="45"/>
                  </a:cubicBezTo>
                  <a:cubicBezTo>
                    <a:pt x="11" y="79"/>
                    <a:pt x="0" y="124"/>
                    <a:pt x="0" y="157"/>
                  </a:cubicBezTo>
                  <a:cubicBezTo>
                    <a:pt x="0" y="258"/>
                    <a:pt x="67" y="325"/>
                    <a:pt x="146" y="325"/>
                  </a:cubicBezTo>
                  <a:lnTo>
                    <a:pt x="4358" y="325"/>
                  </a:lnTo>
                  <a:cubicBezTo>
                    <a:pt x="4436" y="325"/>
                    <a:pt x="4503" y="258"/>
                    <a:pt x="4503" y="157"/>
                  </a:cubicBezTo>
                  <a:cubicBezTo>
                    <a:pt x="4503" y="68"/>
                    <a:pt x="4436" y="1"/>
                    <a:pt x="4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8898175" y="4139600"/>
              <a:ext cx="44200" cy="298350"/>
            </a:xfrm>
            <a:custGeom>
              <a:rect b="b" l="l" r="r" t="t"/>
              <a:pathLst>
                <a:path extrusionOk="0" h="5967" w="884">
                  <a:moveTo>
                    <a:pt x="1" y="0"/>
                  </a:moveTo>
                  <a:lnTo>
                    <a:pt x="1" y="5967"/>
                  </a:lnTo>
                  <a:lnTo>
                    <a:pt x="883" y="5967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9021625" y="4139600"/>
              <a:ext cx="37500" cy="298350"/>
            </a:xfrm>
            <a:custGeom>
              <a:rect b="b" l="l" r="r" t="t"/>
              <a:pathLst>
                <a:path extrusionOk="0" h="5967" w="750">
                  <a:moveTo>
                    <a:pt x="1" y="0"/>
                  </a:moveTo>
                  <a:lnTo>
                    <a:pt x="1" y="5967"/>
                  </a:lnTo>
                  <a:lnTo>
                    <a:pt x="749" y="5967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9066325" y="4139600"/>
              <a:ext cx="12900" cy="298350"/>
            </a:xfrm>
            <a:custGeom>
              <a:rect b="b" l="l" r="r" t="t"/>
              <a:pathLst>
                <a:path extrusionOk="0" h="5967" w="258">
                  <a:moveTo>
                    <a:pt x="1" y="0"/>
                  </a:moveTo>
                  <a:lnTo>
                    <a:pt x="1" y="5967"/>
                  </a:lnTo>
                  <a:lnTo>
                    <a:pt x="258" y="5967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33"/>
          <p:cNvGrpSpPr/>
          <p:nvPr/>
        </p:nvGrpSpPr>
        <p:grpSpPr>
          <a:xfrm>
            <a:off x="7701334" y="4232965"/>
            <a:ext cx="217079" cy="316359"/>
            <a:chOff x="8873575" y="4119500"/>
            <a:chExt cx="228000" cy="337450"/>
          </a:xfrm>
        </p:grpSpPr>
        <p:sp>
          <p:nvSpPr>
            <p:cNvPr id="552" name="Google Shape;552;p33"/>
            <p:cNvSpPr/>
            <p:nvPr/>
          </p:nvSpPr>
          <p:spPr>
            <a:xfrm>
              <a:off x="8873575" y="4449100"/>
              <a:ext cx="228000" cy="7850"/>
            </a:xfrm>
            <a:custGeom>
              <a:rect b="b" l="l" r="r" t="t"/>
              <a:pathLst>
                <a:path extrusionOk="0" h="157" w="4560">
                  <a:moveTo>
                    <a:pt x="1" y="0"/>
                  </a:moveTo>
                  <a:lnTo>
                    <a:pt x="1" y="79"/>
                  </a:lnTo>
                  <a:cubicBezTo>
                    <a:pt x="1" y="123"/>
                    <a:pt x="1029" y="157"/>
                    <a:pt x="2280" y="157"/>
                  </a:cubicBezTo>
                  <a:cubicBezTo>
                    <a:pt x="3543" y="157"/>
                    <a:pt x="4560" y="123"/>
                    <a:pt x="4560" y="79"/>
                  </a:cubicBezTo>
                  <a:lnTo>
                    <a:pt x="45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8873575" y="4445750"/>
              <a:ext cx="228000" cy="6750"/>
            </a:xfrm>
            <a:custGeom>
              <a:rect b="b" l="l" r="r" t="t"/>
              <a:pathLst>
                <a:path extrusionOk="0" h="135" w="4560">
                  <a:moveTo>
                    <a:pt x="2280" y="0"/>
                  </a:moveTo>
                  <a:cubicBezTo>
                    <a:pt x="1018" y="0"/>
                    <a:pt x="1" y="23"/>
                    <a:pt x="1" y="67"/>
                  </a:cubicBezTo>
                  <a:cubicBezTo>
                    <a:pt x="1" y="101"/>
                    <a:pt x="1018" y="134"/>
                    <a:pt x="2280" y="134"/>
                  </a:cubicBezTo>
                  <a:cubicBezTo>
                    <a:pt x="3543" y="134"/>
                    <a:pt x="4560" y="101"/>
                    <a:pt x="4560" y="67"/>
                  </a:cubicBezTo>
                  <a:cubicBezTo>
                    <a:pt x="4560" y="23"/>
                    <a:pt x="3543" y="0"/>
                    <a:pt x="22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8885325" y="4122300"/>
              <a:ext cx="203950" cy="327950"/>
            </a:xfrm>
            <a:custGeom>
              <a:rect b="b" l="l" r="r" t="t"/>
              <a:pathLst>
                <a:path extrusionOk="0" h="6559" w="4079">
                  <a:moveTo>
                    <a:pt x="1" y="0"/>
                  </a:moveTo>
                  <a:lnTo>
                    <a:pt x="1" y="6559"/>
                  </a:lnTo>
                  <a:lnTo>
                    <a:pt x="4079" y="6559"/>
                  </a:lnTo>
                  <a:lnTo>
                    <a:pt x="40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8885875" y="4126200"/>
              <a:ext cx="203950" cy="8400"/>
            </a:xfrm>
            <a:custGeom>
              <a:rect b="b" l="l" r="r" t="t"/>
              <a:pathLst>
                <a:path extrusionOk="0" h="168" w="4079">
                  <a:moveTo>
                    <a:pt x="1" y="0"/>
                  </a:moveTo>
                  <a:lnTo>
                    <a:pt x="1" y="134"/>
                  </a:lnTo>
                  <a:cubicBezTo>
                    <a:pt x="369" y="157"/>
                    <a:pt x="1140" y="168"/>
                    <a:pt x="2034" y="168"/>
                  </a:cubicBezTo>
                  <a:cubicBezTo>
                    <a:pt x="2928" y="168"/>
                    <a:pt x="3699" y="157"/>
                    <a:pt x="4079" y="134"/>
                  </a:cubicBezTo>
                  <a:lnTo>
                    <a:pt x="4079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8933375" y="4231800"/>
              <a:ext cx="109000" cy="108950"/>
            </a:xfrm>
            <a:custGeom>
              <a:rect b="b" l="l" r="r" t="t"/>
              <a:pathLst>
                <a:path extrusionOk="0" h="2179" w="2180">
                  <a:moveTo>
                    <a:pt x="1084" y="0"/>
                  </a:moveTo>
                  <a:cubicBezTo>
                    <a:pt x="704" y="0"/>
                    <a:pt x="369" y="190"/>
                    <a:pt x="179" y="492"/>
                  </a:cubicBezTo>
                  <a:cubicBezTo>
                    <a:pt x="67" y="659"/>
                    <a:pt x="0" y="872"/>
                    <a:pt x="0" y="1084"/>
                  </a:cubicBezTo>
                  <a:cubicBezTo>
                    <a:pt x="0" y="1307"/>
                    <a:pt x="67" y="1508"/>
                    <a:pt x="179" y="1687"/>
                  </a:cubicBezTo>
                  <a:cubicBezTo>
                    <a:pt x="369" y="1978"/>
                    <a:pt x="704" y="2179"/>
                    <a:pt x="1084" y="2179"/>
                  </a:cubicBezTo>
                  <a:cubicBezTo>
                    <a:pt x="1352" y="2179"/>
                    <a:pt x="1587" y="2089"/>
                    <a:pt x="1766" y="1944"/>
                  </a:cubicBezTo>
                  <a:cubicBezTo>
                    <a:pt x="2023" y="1743"/>
                    <a:pt x="2179" y="1441"/>
                    <a:pt x="2179" y="1084"/>
                  </a:cubicBezTo>
                  <a:cubicBezTo>
                    <a:pt x="2179" y="760"/>
                    <a:pt x="2023" y="447"/>
                    <a:pt x="1766" y="235"/>
                  </a:cubicBezTo>
                  <a:cubicBezTo>
                    <a:pt x="1587" y="89"/>
                    <a:pt x="1352" y="0"/>
                    <a:pt x="10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8873575" y="4122850"/>
              <a:ext cx="228000" cy="7850"/>
            </a:xfrm>
            <a:custGeom>
              <a:rect b="b" l="l" r="r" t="t"/>
              <a:pathLst>
                <a:path extrusionOk="0" h="157" w="4560">
                  <a:moveTo>
                    <a:pt x="1" y="0"/>
                  </a:moveTo>
                  <a:lnTo>
                    <a:pt x="1" y="90"/>
                  </a:lnTo>
                  <a:cubicBezTo>
                    <a:pt x="1" y="123"/>
                    <a:pt x="1029" y="157"/>
                    <a:pt x="2280" y="157"/>
                  </a:cubicBezTo>
                  <a:cubicBezTo>
                    <a:pt x="3543" y="157"/>
                    <a:pt x="4560" y="123"/>
                    <a:pt x="4560" y="90"/>
                  </a:cubicBezTo>
                  <a:lnTo>
                    <a:pt x="4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8873575" y="4119500"/>
              <a:ext cx="228000" cy="6750"/>
            </a:xfrm>
            <a:custGeom>
              <a:rect b="b" l="l" r="r" t="t"/>
              <a:pathLst>
                <a:path extrusionOk="0" h="135" w="4560">
                  <a:moveTo>
                    <a:pt x="2280" y="0"/>
                  </a:moveTo>
                  <a:cubicBezTo>
                    <a:pt x="1018" y="0"/>
                    <a:pt x="1" y="34"/>
                    <a:pt x="1" y="67"/>
                  </a:cubicBezTo>
                  <a:cubicBezTo>
                    <a:pt x="1" y="101"/>
                    <a:pt x="1018" y="134"/>
                    <a:pt x="2280" y="134"/>
                  </a:cubicBezTo>
                  <a:cubicBezTo>
                    <a:pt x="3543" y="134"/>
                    <a:pt x="4560" y="101"/>
                    <a:pt x="4560" y="67"/>
                  </a:cubicBezTo>
                  <a:cubicBezTo>
                    <a:pt x="4560" y="34"/>
                    <a:pt x="3543" y="0"/>
                    <a:pt x="2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8885875" y="4192650"/>
              <a:ext cx="203950" cy="3400"/>
            </a:xfrm>
            <a:custGeom>
              <a:rect b="b" l="l" r="r" t="t"/>
              <a:pathLst>
                <a:path extrusionOk="0" h="68" w="4079">
                  <a:moveTo>
                    <a:pt x="1" y="1"/>
                  </a:moveTo>
                  <a:lnTo>
                    <a:pt x="1" y="68"/>
                  </a:lnTo>
                  <a:lnTo>
                    <a:pt x="4079" y="68"/>
                  </a:lnTo>
                  <a:lnTo>
                    <a:pt x="4079" y="1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8885875" y="4372000"/>
              <a:ext cx="203950" cy="3950"/>
            </a:xfrm>
            <a:custGeom>
              <a:rect b="b" l="l" r="r" t="t"/>
              <a:pathLst>
                <a:path extrusionOk="0" h="79" w="4079">
                  <a:moveTo>
                    <a:pt x="1" y="0"/>
                  </a:moveTo>
                  <a:lnTo>
                    <a:pt x="1" y="79"/>
                  </a:lnTo>
                  <a:lnTo>
                    <a:pt x="4079" y="79"/>
                  </a:lnTo>
                  <a:lnTo>
                    <a:pt x="4079" y="0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8938975" y="4237850"/>
              <a:ext cx="97800" cy="92300"/>
            </a:xfrm>
            <a:custGeom>
              <a:rect b="b" l="l" r="r" t="t"/>
              <a:pathLst>
                <a:path extrusionOk="0" h="1846" w="1956">
                  <a:moveTo>
                    <a:pt x="972" y="784"/>
                  </a:moveTo>
                  <a:cubicBezTo>
                    <a:pt x="1207" y="784"/>
                    <a:pt x="1207" y="1153"/>
                    <a:pt x="972" y="1153"/>
                  </a:cubicBezTo>
                  <a:cubicBezTo>
                    <a:pt x="738" y="1153"/>
                    <a:pt x="738" y="784"/>
                    <a:pt x="972" y="784"/>
                  </a:cubicBezTo>
                  <a:close/>
                  <a:moveTo>
                    <a:pt x="954" y="0"/>
                  </a:moveTo>
                  <a:cubicBezTo>
                    <a:pt x="784" y="0"/>
                    <a:pt x="613" y="46"/>
                    <a:pt x="458" y="147"/>
                  </a:cubicBezTo>
                  <a:cubicBezTo>
                    <a:pt x="536" y="348"/>
                    <a:pt x="671" y="561"/>
                    <a:pt x="793" y="773"/>
                  </a:cubicBezTo>
                  <a:cubicBezTo>
                    <a:pt x="749" y="818"/>
                    <a:pt x="726" y="873"/>
                    <a:pt x="704" y="929"/>
                  </a:cubicBezTo>
                  <a:cubicBezTo>
                    <a:pt x="458" y="940"/>
                    <a:pt x="224" y="952"/>
                    <a:pt x="0" y="996"/>
                  </a:cubicBezTo>
                  <a:cubicBezTo>
                    <a:pt x="0" y="1376"/>
                    <a:pt x="235" y="1678"/>
                    <a:pt x="570" y="1845"/>
                  </a:cubicBezTo>
                  <a:cubicBezTo>
                    <a:pt x="671" y="1656"/>
                    <a:pt x="782" y="1443"/>
                    <a:pt x="905" y="1220"/>
                  </a:cubicBezTo>
                  <a:cubicBezTo>
                    <a:pt x="928" y="1225"/>
                    <a:pt x="947" y="1228"/>
                    <a:pt x="967" y="1228"/>
                  </a:cubicBezTo>
                  <a:cubicBezTo>
                    <a:pt x="986" y="1228"/>
                    <a:pt x="1006" y="1225"/>
                    <a:pt x="1028" y="1220"/>
                  </a:cubicBezTo>
                  <a:cubicBezTo>
                    <a:pt x="1151" y="1443"/>
                    <a:pt x="1263" y="1656"/>
                    <a:pt x="1363" y="1845"/>
                  </a:cubicBezTo>
                  <a:cubicBezTo>
                    <a:pt x="1698" y="1678"/>
                    <a:pt x="1955" y="1376"/>
                    <a:pt x="1933" y="996"/>
                  </a:cubicBezTo>
                  <a:cubicBezTo>
                    <a:pt x="1855" y="996"/>
                    <a:pt x="1754" y="974"/>
                    <a:pt x="1654" y="974"/>
                  </a:cubicBezTo>
                  <a:cubicBezTo>
                    <a:pt x="1520" y="952"/>
                    <a:pt x="1374" y="940"/>
                    <a:pt x="1240" y="940"/>
                  </a:cubicBezTo>
                  <a:cubicBezTo>
                    <a:pt x="1229" y="873"/>
                    <a:pt x="1196" y="818"/>
                    <a:pt x="1151" y="773"/>
                  </a:cubicBezTo>
                  <a:cubicBezTo>
                    <a:pt x="1263" y="549"/>
                    <a:pt x="1397" y="337"/>
                    <a:pt x="1486" y="147"/>
                  </a:cubicBezTo>
                  <a:cubicBezTo>
                    <a:pt x="1323" y="54"/>
                    <a:pt x="1139" y="0"/>
                    <a:pt x="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8885875" y="4392100"/>
              <a:ext cx="203950" cy="3950"/>
            </a:xfrm>
            <a:custGeom>
              <a:rect b="b" l="l" r="r" t="t"/>
              <a:pathLst>
                <a:path extrusionOk="0" h="79" w="4079">
                  <a:moveTo>
                    <a:pt x="1" y="1"/>
                  </a:moveTo>
                  <a:lnTo>
                    <a:pt x="1" y="79"/>
                  </a:lnTo>
                  <a:lnTo>
                    <a:pt x="4079" y="79"/>
                  </a:lnTo>
                  <a:lnTo>
                    <a:pt x="4079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8885875" y="4212800"/>
              <a:ext cx="203950" cy="3950"/>
            </a:xfrm>
            <a:custGeom>
              <a:rect b="b" l="l" r="r" t="t"/>
              <a:pathLst>
                <a:path extrusionOk="0" h="79" w="4079">
                  <a:moveTo>
                    <a:pt x="1" y="0"/>
                  </a:moveTo>
                  <a:lnTo>
                    <a:pt x="1" y="78"/>
                  </a:lnTo>
                  <a:lnTo>
                    <a:pt x="4079" y="78"/>
                  </a:lnTo>
                  <a:lnTo>
                    <a:pt x="4079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8874725" y="4196600"/>
              <a:ext cx="225150" cy="16800"/>
            </a:xfrm>
            <a:custGeom>
              <a:rect b="b" l="l" r="r" t="t"/>
              <a:pathLst>
                <a:path extrusionOk="0" h="336" w="4503">
                  <a:moveTo>
                    <a:pt x="146" y="0"/>
                  </a:moveTo>
                  <a:cubicBezTo>
                    <a:pt x="112" y="0"/>
                    <a:pt x="67" y="22"/>
                    <a:pt x="34" y="56"/>
                  </a:cubicBezTo>
                  <a:cubicBezTo>
                    <a:pt x="11" y="90"/>
                    <a:pt x="0" y="134"/>
                    <a:pt x="0" y="168"/>
                  </a:cubicBezTo>
                  <a:cubicBezTo>
                    <a:pt x="0" y="268"/>
                    <a:pt x="67" y="335"/>
                    <a:pt x="146" y="335"/>
                  </a:cubicBezTo>
                  <a:lnTo>
                    <a:pt x="4358" y="335"/>
                  </a:lnTo>
                  <a:cubicBezTo>
                    <a:pt x="4436" y="335"/>
                    <a:pt x="4503" y="268"/>
                    <a:pt x="4503" y="168"/>
                  </a:cubicBezTo>
                  <a:cubicBezTo>
                    <a:pt x="4503" y="78"/>
                    <a:pt x="4436" y="0"/>
                    <a:pt x="4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8874725" y="4375900"/>
              <a:ext cx="225150" cy="16250"/>
            </a:xfrm>
            <a:custGeom>
              <a:rect b="b" l="l" r="r" t="t"/>
              <a:pathLst>
                <a:path extrusionOk="0" h="325" w="4503">
                  <a:moveTo>
                    <a:pt x="146" y="1"/>
                  </a:moveTo>
                  <a:cubicBezTo>
                    <a:pt x="112" y="1"/>
                    <a:pt x="67" y="12"/>
                    <a:pt x="34" y="45"/>
                  </a:cubicBezTo>
                  <a:cubicBezTo>
                    <a:pt x="11" y="79"/>
                    <a:pt x="0" y="124"/>
                    <a:pt x="0" y="157"/>
                  </a:cubicBezTo>
                  <a:cubicBezTo>
                    <a:pt x="0" y="258"/>
                    <a:pt x="67" y="325"/>
                    <a:pt x="146" y="325"/>
                  </a:cubicBezTo>
                  <a:lnTo>
                    <a:pt x="4358" y="325"/>
                  </a:lnTo>
                  <a:cubicBezTo>
                    <a:pt x="4436" y="325"/>
                    <a:pt x="4503" y="258"/>
                    <a:pt x="4503" y="157"/>
                  </a:cubicBezTo>
                  <a:cubicBezTo>
                    <a:pt x="4503" y="68"/>
                    <a:pt x="4436" y="1"/>
                    <a:pt x="4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8898175" y="4139600"/>
              <a:ext cx="44200" cy="298350"/>
            </a:xfrm>
            <a:custGeom>
              <a:rect b="b" l="l" r="r" t="t"/>
              <a:pathLst>
                <a:path extrusionOk="0" h="5967" w="884">
                  <a:moveTo>
                    <a:pt x="1" y="0"/>
                  </a:moveTo>
                  <a:lnTo>
                    <a:pt x="1" y="5967"/>
                  </a:lnTo>
                  <a:lnTo>
                    <a:pt x="883" y="5967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9021625" y="4139600"/>
              <a:ext cx="37500" cy="298350"/>
            </a:xfrm>
            <a:custGeom>
              <a:rect b="b" l="l" r="r" t="t"/>
              <a:pathLst>
                <a:path extrusionOk="0" h="5967" w="750">
                  <a:moveTo>
                    <a:pt x="1" y="0"/>
                  </a:moveTo>
                  <a:lnTo>
                    <a:pt x="1" y="5967"/>
                  </a:lnTo>
                  <a:lnTo>
                    <a:pt x="749" y="5967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9066325" y="4139600"/>
              <a:ext cx="12900" cy="298350"/>
            </a:xfrm>
            <a:custGeom>
              <a:rect b="b" l="l" r="r" t="t"/>
              <a:pathLst>
                <a:path extrusionOk="0" h="5967" w="258">
                  <a:moveTo>
                    <a:pt x="1" y="0"/>
                  </a:moveTo>
                  <a:lnTo>
                    <a:pt x="1" y="5967"/>
                  </a:lnTo>
                  <a:lnTo>
                    <a:pt x="258" y="5967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33"/>
          <p:cNvGrpSpPr/>
          <p:nvPr/>
        </p:nvGrpSpPr>
        <p:grpSpPr>
          <a:xfrm>
            <a:off x="7927857" y="4232965"/>
            <a:ext cx="217079" cy="316359"/>
            <a:chOff x="8873575" y="4119500"/>
            <a:chExt cx="228000" cy="337450"/>
          </a:xfrm>
        </p:grpSpPr>
        <p:sp>
          <p:nvSpPr>
            <p:cNvPr id="570" name="Google Shape;570;p33"/>
            <p:cNvSpPr/>
            <p:nvPr/>
          </p:nvSpPr>
          <p:spPr>
            <a:xfrm>
              <a:off x="8873575" y="4449100"/>
              <a:ext cx="228000" cy="7850"/>
            </a:xfrm>
            <a:custGeom>
              <a:rect b="b" l="l" r="r" t="t"/>
              <a:pathLst>
                <a:path extrusionOk="0" h="157" w="4560">
                  <a:moveTo>
                    <a:pt x="1" y="0"/>
                  </a:moveTo>
                  <a:lnTo>
                    <a:pt x="1" y="79"/>
                  </a:lnTo>
                  <a:cubicBezTo>
                    <a:pt x="1" y="123"/>
                    <a:pt x="1029" y="157"/>
                    <a:pt x="2280" y="157"/>
                  </a:cubicBezTo>
                  <a:cubicBezTo>
                    <a:pt x="3543" y="157"/>
                    <a:pt x="4560" y="123"/>
                    <a:pt x="4560" y="79"/>
                  </a:cubicBezTo>
                  <a:lnTo>
                    <a:pt x="45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8873575" y="4445750"/>
              <a:ext cx="228000" cy="6750"/>
            </a:xfrm>
            <a:custGeom>
              <a:rect b="b" l="l" r="r" t="t"/>
              <a:pathLst>
                <a:path extrusionOk="0" h="135" w="4560">
                  <a:moveTo>
                    <a:pt x="2280" y="0"/>
                  </a:moveTo>
                  <a:cubicBezTo>
                    <a:pt x="1018" y="0"/>
                    <a:pt x="1" y="23"/>
                    <a:pt x="1" y="67"/>
                  </a:cubicBezTo>
                  <a:cubicBezTo>
                    <a:pt x="1" y="101"/>
                    <a:pt x="1018" y="134"/>
                    <a:pt x="2280" y="134"/>
                  </a:cubicBezTo>
                  <a:cubicBezTo>
                    <a:pt x="3543" y="134"/>
                    <a:pt x="4560" y="101"/>
                    <a:pt x="4560" y="67"/>
                  </a:cubicBezTo>
                  <a:cubicBezTo>
                    <a:pt x="4560" y="23"/>
                    <a:pt x="3543" y="0"/>
                    <a:pt x="22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8885325" y="4122300"/>
              <a:ext cx="203950" cy="327950"/>
            </a:xfrm>
            <a:custGeom>
              <a:rect b="b" l="l" r="r" t="t"/>
              <a:pathLst>
                <a:path extrusionOk="0" h="6559" w="4079">
                  <a:moveTo>
                    <a:pt x="1" y="0"/>
                  </a:moveTo>
                  <a:lnTo>
                    <a:pt x="1" y="6559"/>
                  </a:lnTo>
                  <a:lnTo>
                    <a:pt x="4079" y="6559"/>
                  </a:lnTo>
                  <a:lnTo>
                    <a:pt x="40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8885875" y="4126200"/>
              <a:ext cx="203950" cy="8400"/>
            </a:xfrm>
            <a:custGeom>
              <a:rect b="b" l="l" r="r" t="t"/>
              <a:pathLst>
                <a:path extrusionOk="0" h="168" w="4079">
                  <a:moveTo>
                    <a:pt x="1" y="0"/>
                  </a:moveTo>
                  <a:lnTo>
                    <a:pt x="1" y="134"/>
                  </a:lnTo>
                  <a:cubicBezTo>
                    <a:pt x="369" y="157"/>
                    <a:pt x="1140" y="168"/>
                    <a:pt x="2034" y="168"/>
                  </a:cubicBezTo>
                  <a:cubicBezTo>
                    <a:pt x="2928" y="168"/>
                    <a:pt x="3699" y="157"/>
                    <a:pt x="4079" y="134"/>
                  </a:cubicBezTo>
                  <a:lnTo>
                    <a:pt x="4079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8933375" y="4231800"/>
              <a:ext cx="109000" cy="108950"/>
            </a:xfrm>
            <a:custGeom>
              <a:rect b="b" l="l" r="r" t="t"/>
              <a:pathLst>
                <a:path extrusionOk="0" h="2179" w="2180">
                  <a:moveTo>
                    <a:pt x="1084" y="0"/>
                  </a:moveTo>
                  <a:cubicBezTo>
                    <a:pt x="704" y="0"/>
                    <a:pt x="369" y="190"/>
                    <a:pt x="179" y="492"/>
                  </a:cubicBezTo>
                  <a:cubicBezTo>
                    <a:pt x="67" y="659"/>
                    <a:pt x="0" y="872"/>
                    <a:pt x="0" y="1084"/>
                  </a:cubicBezTo>
                  <a:cubicBezTo>
                    <a:pt x="0" y="1307"/>
                    <a:pt x="67" y="1508"/>
                    <a:pt x="179" y="1687"/>
                  </a:cubicBezTo>
                  <a:cubicBezTo>
                    <a:pt x="369" y="1978"/>
                    <a:pt x="704" y="2179"/>
                    <a:pt x="1084" y="2179"/>
                  </a:cubicBezTo>
                  <a:cubicBezTo>
                    <a:pt x="1352" y="2179"/>
                    <a:pt x="1587" y="2089"/>
                    <a:pt x="1766" y="1944"/>
                  </a:cubicBezTo>
                  <a:cubicBezTo>
                    <a:pt x="2023" y="1743"/>
                    <a:pt x="2179" y="1441"/>
                    <a:pt x="2179" y="1084"/>
                  </a:cubicBezTo>
                  <a:cubicBezTo>
                    <a:pt x="2179" y="760"/>
                    <a:pt x="2023" y="447"/>
                    <a:pt x="1766" y="235"/>
                  </a:cubicBezTo>
                  <a:cubicBezTo>
                    <a:pt x="1587" y="89"/>
                    <a:pt x="1352" y="0"/>
                    <a:pt x="10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8873575" y="4122850"/>
              <a:ext cx="228000" cy="7850"/>
            </a:xfrm>
            <a:custGeom>
              <a:rect b="b" l="l" r="r" t="t"/>
              <a:pathLst>
                <a:path extrusionOk="0" h="157" w="4560">
                  <a:moveTo>
                    <a:pt x="1" y="0"/>
                  </a:moveTo>
                  <a:lnTo>
                    <a:pt x="1" y="90"/>
                  </a:lnTo>
                  <a:cubicBezTo>
                    <a:pt x="1" y="123"/>
                    <a:pt x="1029" y="157"/>
                    <a:pt x="2280" y="157"/>
                  </a:cubicBezTo>
                  <a:cubicBezTo>
                    <a:pt x="3543" y="157"/>
                    <a:pt x="4560" y="123"/>
                    <a:pt x="4560" y="90"/>
                  </a:cubicBezTo>
                  <a:lnTo>
                    <a:pt x="4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8873575" y="4119500"/>
              <a:ext cx="228000" cy="6750"/>
            </a:xfrm>
            <a:custGeom>
              <a:rect b="b" l="l" r="r" t="t"/>
              <a:pathLst>
                <a:path extrusionOk="0" h="135" w="4560">
                  <a:moveTo>
                    <a:pt x="2280" y="0"/>
                  </a:moveTo>
                  <a:cubicBezTo>
                    <a:pt x="1018" y="0"/>
                    <a:pt x="1" y="34"/>
                    <a:pt x="1" y="67"/>
                  </a:cubicBezTo>
                  <a:cubicBezTo>
                    <a:pt x="1" y="101"/>
                    <a:pt x="1018" y="134"/>
                    <a:pt x="2280" y="134"/>
                  </a:cubicBezTo>
                  <a:cubicBezTo>
                    <a:pt x="3543" y="134"/>
                    <a:pt x="4560" y="101"/>
                    <a:pt x="4560" y="67"/>
                  </a:cubicBezTo>
                  <a:cubicBezTo>
                    <a:pt x="4560" y="34"/>
                    <a:pt x="3543" y="0"/>
                    <a:pt x="2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8885875" y="4192650"/>
              <a:ext cx="203950" cy="3400"/>
            </a:xfrm>
            <a:custGeom>
              <a:rect b="b" l="l" r="r" t="t"/>
              <a:pathLst>
                <a:path extrusionOk="0" h="68" w="4079">
                  <a:moveTo>
                    <a:pt x="1" y="1"/>
                  </a:moveTo>
                  <a:lnTo>
                    <a:pt x="1" y="68"/>
                  </a:lnTo>
                  <a:lnTo>
                    <a:pt x="4079" y="68"/>
                  </a:lnTo>
                  <a:lnTo>
                    <a:pt x="4079" y="1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8885875" y="4372000"/>
              <a:ext cx="203950" cy="3950"/>
            </a:xfrm>
            <a:custGeom>
              <a:rect b="b" l="l" r="r" t="t"/>
              <a:pathLst>
                <a:path extrusionOk="0" h="79" w="4079">
                  <a:moveTo>
                    <a:pt x="1" y="0"/>
                  </a:moveTo>
                  <a:lnTo>
                    <a:pt x="1" y="79"/>
                  </a:lnTo>
                  <a:lnTo>
                    <a:pt x="4079" y="79"/>
                  </a:lnTo>
                  <a:lnTo>
                    <a:pt x="4079" y="0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8938975" y="4237850"/>
              <a:ext cx="97800" cy="92300"/>
            </a:xfrm>
            <a:custGeom>
              <a:rect b="b" l="l" r="r" t="t"/>
              <a:pathLst>
                <a:path extrusionOk="0" h="1846" w="1956">
                  <a:moveTo>
                    <a:pt x="972" y="784"/>
                  </a:moveTo>
                  <a:cubicBezTo>
                    <a:pt x="1207" y="784"/>
                    <a:pt x="1207" y="1153"/>
                    <a:pt x="972" y="1153"/>
                  </a:cubicBezTo>
                  <a:cubicBezTo>
                    <a:pt x="738" y="1153"/>
                    <a:pt x="738" y="784"/>
                    <a:pt x="972" y="784"/>
                  </a:cubicBezTo>
                  <a:close/>
                  <a:moveTo>
                    <a:pt x="954" y="0"/>
                  </a:moveTo>
                  <a:cubicBezTo>
                    <a:pt x="784" y="0"/>
                    <a:pt x="613" y="46"/>
                    <a:pt x="458" y="147"/>
                  </a:cubicBezTo>
                  <a:cubicBezTo>
                    <a:pt x="536" y="348"/>
                    <a:pt x="671" y="561"/>
                    <a:pt x="793" y="773"/>
                  </a:cubicBezTo>
                  <a:cubicBezTo>
                    <a:pt x="749" y="818"/>
                    <a:pt x="726" y="873"/>
                    <a:pt x="704" y="929"/>
                  </a:cubicBezTo>
                  <a:cubicBezTo>
                    <a:pt x="458" y="940"/>
                    <a:pt x="224" y="952"/>
                    <a:pt x="0" y="996"/>
                  </a:cubicBezTo>
                  <a:cubicBezTo>
                    <a:pt x="0" y="1376"/>
                    <a:pt x="235" y="1678"/>
                    <a:pt x="570" y="1845"/>
                  </a:cubicBezTo>
                  <a:cubicBezTo>
                    <a:pt x="671" y="1656"/>
                    <a:pt x="782" y="1443"/>
                    <a:pt x="905" y="1220"/>
                  </a:cubicBezTo>
                  <a:cubicBezTo>
                    <a:pt x="928" y="1225"/>
                    <a:pt x="947" y="1228"/>
                    <a:pt x="967" y="1228"/>
                  </a:cubicBezTo>
                  <a:cubicBezTo>
                    <a:pt x="986" y="1228"/>
                    <a:pt x="1006" y="1225"/>
                    <a:pt x="1028" y="1220"/>
                  </a:cubicBezTo>
                  <a:cubicBezTo>
                    <a:pt x="1151" y="1443"/>
                    <a:pt x="1263" y="1656"/>
                    <a:pt x="1363" y="1845"/>
                  </a:cubicBezTo>
                  <a:cubicBezTo>
                    <a:pt x="1698" y="1678"/>
                    <a:pt x="1955" y="1376"/>
                    <a:pt x="1933" y="996"/>
                  </a:cubicBezTo>
                  <a:cubicBezTo>
                    <a:pt x="1855" y="996"/>
                    <a:pt x="1754" y="974"/>
                    <a:pt x="1654" y="974"/>
                  </a:cubicBezTo>
                  <a:cubicBezTo>
                    <a:pt x="1520" y="952"/>
                    <a:pt x="1374" y="940"/>
                    <a:pt x="1240" y="940"/>
                  </a:cubicBezTo>
                  <a:cubicBezTo>
                    <a:pt x="1229" y="873"/>
                    <a:pt x="1196" y="818"/>
                    <a:pt x="1151" y="773"/>
                  </a:cubicBezTo>
                  <a:cubicBezTo>
                    <a:pt x="1263" y="549"/>
                    <a:pt x="1397" y="337"/>
                    <a:pt x="1486" y="147"/>
                  </a:cubicBezTo>
                  <a:cubicBezTo>
                    <a:pt x="1323" y="54"/>
                    <a:pt x="1139" y="0"/>
                    <a:pt x="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8885875" y="4392100"/>
              <a:ext cx="203950" cy="3950"/>
            </a:xfrm>
            <a:custGeom>
              <a:rect b="b" l="l" r="r" t="t"/>
              <a:pathLst>
                <a:path extrusionOk="0" h="79" w="4079">
                  <a:moveTo>
                    <a:pt x="1" y="1"/>
                  </a:moveTo>
                  <a:lnTo>
                    <a:pt x="1" y="79"/>
                  </a:lnTo>
                  <a:lnTo>
                    <a:pt x="4079" y="79"/>
                  </a:lnTo>
                  <a:lnTo>
                    <a:pt x="4079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8885875" y="4212800"/>
              <a:ext cx="203950" cy="3950"/>
            </a:xfrm>
            <a:custGeom>
              <a:rect b="b" l="l" r="r" t="t"/>
              <a:pathLst>
                <a:path extrusionOk="0" h="79" w="4079">
                  <a:moveTo>
                    <a:pt x="1" y="0"/>
                  </a:moveTo>
                  <a:lnTo>
                    <a:pt x="1" y="78"/>
                  </a:lnTo>
                  <a:lnTo>
                    <a:pt x="4079" y="78"/>
                  </a:lnTo>
                  <a:lnTo>
                    <a:pt x="4079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8874725" y="4196600"/>
              <a:ext cx="225150" cy="16800"/>
            </a:xfrm>
            <a:custGeom>
              <a:rect b="b" l="l" r="r" t="t"/>
              <a:pathLst>
                <a:path extrusionOk="0" h="336" w="4503">
                  <a:moveTo>
                    <a:pt x="146" y="0"/>
                  </a:moveTo>
                  <a:cubicBezTo>
                    <a:pt x="112" y="0"/>
                    <a:pt x="67" y="22"/>
                    <a:pt x="34" y="56"/>
                  </a:cubicBezTo>
                  <a:cubicBezTo>
                    <a:pt x="11" y="90"/>
                    <a:pt x="0" y="134"/>
                    <a:pt x="0" y="168"/>
                  </a:cubicBezTo>
                  <a:cubicBezTo>
                    <a:pt x="0" y="268"/>
                    <a:pt x="67" y="335"/>
                    <a:pt x="146" y="335"/>
                  </a:cubicBezTo>
                  <a:lnTo>
                    <a:pt x="4358" y="335"/>
                  </a:lnTo>
                  <a:cubicBezTo>
                    <a:pt x="4436" y="335"/>
                    <a:pt x="4503" y="268"/>
                    <a:pt x="4503" y="168"/>
                  </a:cubicBezTo>
                  <a:cubicBezTo>
                    <a:pt x="4503" y="78"/>
                    <a:pt x="4436" y="0"/>
                    <a:pt x="4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8874725" y="4375900"/>
              <a:ext cx="225150" cy="16250"/>
            </a:xfrm>
            <a:custGeom>
              <a:rect b="b" l="l" r="r" t="t"/>
              <a:pathLst>
                <a:path extrusionOk="0" h="325" w="4503">
                  <a:moveTo>
                    <a:pt x="146" y="1"/>
                  </a:moveTo>
                  <a:cubicBezTo>
                    <a:pt x="112" y="1"/>
                    <a:pt x="67" y="12"/>
                    <a:pt x="34" y="45"/>
                  </a:cubicBezTo>
                  <a:cubicBezTo>
                    <a:pt x="11" y="79"/>
                    <a:pt x="0" y="124"/>
                    <a:pt x="0" y="157"/>
                  </a:cubicBezTo>
                  <a:cubicBezTo>
                    <a:pt x="0" y="258"/>
                    <a:pt x="67" y="325"/>
                    <a:pt x="146" y="325"/>
                  </a:cubicBezTo>
                  <a:lnTo>
                    <a:pt x="4358" y="325"/>
                  </a:lnTo>
                  <a:cubicBezTo>
                    <a:pt x="4436" y="325"/>
                    <a:pt x="4503" y="258"/>
                    <a:pt x="4503" y="157"/>
                  </a:cubicBezTo>
                  <a:cubicBezTo>
                    <a:pt x="4503" y="68"/>
                    <a:pt x="4436" y="1"/>
                    <a:pt x="4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8898175" y="4139600"/>
              <a:ext cx="44200" cy="298350"/>
            </a:xfrm>
            <a:custGeom>
              <a:rect b="b" l="l" r="r" t="t"/>
              <a:pathLst>
                <a:path extrusionOk="0" h="5967" w="884">
                  <a:moveTo>
                    <a:pt x="1" y="0"/>
                  </a:moveTo>
                  <a:lnTo>
                    <a:pt x="1" y="5967"/>
                  </a:lnTo>
                  <a:lnTo>
                    <a:pt x="883" y="5967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9021625" y="4139600"/>
              <a:ext cx="37500" cy="298350"/>
            </a:xfrm>
            <a:custGeom>
              <a:rect b="b" l="l" r="r" t="t"/>
              <a:pathLst>
                <a:path extrusionOk="0" h="5967" w="750">
                  <a:moveTo>
                    <a:pt x="1" y="0"/>
                  </a:moveTo>
                  <a:lnTo>
                    <a:pt x="1" y="5967"/>
                  </a:lnTo>
                  <a:lnTo>
                    <a:pt x="749" y="5967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9066325" y="4139600"/>
              <a:ext cx="12900" cy="298350"/>
            </a:xfrm>
            <a:custGeom>
              <a:rect b="b" l="l" r="r" t="t"/>
              <a:pathLst>
                <a:path extrusionOk="0" h="5967" w="258">
                  <a:moveTo>
                    <a:pt x="1" y="0"/>
                  </a:moveTo>
                  <a:lnTo>
                    <a:pt x="1" y="5967"/>
                  </a:lnTo>
                  <a:lnTo>
                    <a:pt x="258" y="5967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" name="Google Shape;587;p33"/>
          <p:cNvGrpSpPr/>
          <p:nvPr/>
        </p:nvGrpSpPr>
        <p:grpSpPr>
          <a:xfrm>
            <a:off x="8142491" y="4232965"/>
            <a:ext cx="217079" cy="316359"/>
            <a:chOff x="8873575" y="4119500"/>
            <a:chExt cx="228000" cy="337450"/>
          </a:xfrm>
        </p:grpSpPr>
        <p:sp>
          <p:nvSpPr>
            <p:cNvPr id="588" name="Google Shape;588;p33"/>
            <p:cNvSpPr/>
            <p:nvPr/>
          </p:nvSpPr>
          <p:spPr>
            <a:xfrm>
              <a:off x="8873575" y="4449100"/>
              <a:ext cx="228000" cy="7850"/>
            </a:xfrm>
            <a:custGeom>
              <a:rect b="b" l="l" r="r" t="t"/>
              <a:pathLst>
                <a:path extrusionOk="0" h="157" w="4560">
                  <a:moveTo>
                    <a:pt x="1" y="0"/>
                  </a:moveTo>
                  <a:lnTo>
                    <a:pt x="1" y="79"/>
                  </a:lnTo>
                  <a:cubicBezTo>
                    <a:pt x="1" y="123"/>
                    <a:pt x="1029" y="157"/>
                    <a:pt x="2280" y="157"/>
                  </a:cubicBezTo>
                  <a:cubicBezTo>
                    <a:pt x="3543" y="157"/>
                    <a:pt x="4560" y="123"/>
                    <a:pt x="4560" y="79"/>
                  </a:cubicBezTo>
                  <a:lnTo>
                    <a:pt x="45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8873575" y="4445750"/>
              <a:ext cx="228000" cy="6750"/>
            </a:xfrm>
            <a:custGeom>
              <a:rect b="b" l="l" r="r" t="t"/>
              <a:pathLst>
                <a:path extrusionOk="0" h="135" w="4560">
                  <a:moveTo>
                    <a:pt x="2280" y="0"/>
                  </a:moveTo>
                  <a:cubicBezTo>
                    <a:pt x="1018" y="0"/>
                    <a:pt x="1" y="23"/>
                    <a:pt x="1" y="67"/>
                  </a:cubicBezTo>
                  <a:cubicBezTo>
                    <a:pt x="1" y="101"/>
                    <a:pt x="1018" y="134"/>
                    <a:pt x="2280" y="134"/>
                  </a:cubicBezTo>
                  <a:cubicBezTo>
                    <a:pt x="3543" y="134"/>
                    <a:pt x="4560" y="101"/>
                    <a:pt x="4560" y="67"/>
                  </a:cubicBezTo>
                  <a:cubicBezTo>
                    <a:pt x="4560" y="23"/>
                    <a:pt x="3543" y="0"/>
                    <a:pt x="22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8885325" y="4122300"/>
              <a:ext cx="203950" cy="327950"/>
            </a:xfrm>
            <a:custGeom>
              <a:rect b="b" l="l" r="r" t="t"/>
              <a:pathLst>
                <a:path extrusionOk="0" h="6559" w="4079">
                  <a:moveTo>
                    <a:pt x="1" y="0"/>
                  </a:moveTo>
                  <a:lnTo>
                    <a:pt x="1" y="6559"/>
                  </a:lnTo>
                  <a:lnTo>
                    <a:pt x="4079" y="6559"/>
                  </a:lnTo>
                  <a:lnTo>
                    <a:pt x="40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8885875" y="4126200"/>
              <a:ext cx="203950" cy="8400"/>
            </a:xfrm>
            <a:custGeom>
              <a:rect b="b" l="l" r="r" t="t"/>
              <a:pathLst>
                <a:path extrusionOk="0" h="168" w="4079">
                  <a:moveTo>
                    <a:pt x="1" y="0"/>
                  </a:moveTo>
                  <a:lnTo>
                    <a:pt x="1" y="134"/>
                  </a:lnTo>
                  <a:cubicBezTo>
                    <a:pt x="369" y="157"/>
                    <a:pt x="1140" y="168"/>
                    <a:pt x="2034" y="168"/>
                  </a:cubicBezTo>
                  <a:cubicBezTo>
                    <a:pt x="2928" y="168"/>
                    <a:pt x="3699" y="157"/>
                    <a:pt x="4079" y="134"/>
                  </a:cubicBezTo>
                  <a:lnTo>
                    <a:pt x="4079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8933375" y="4231800"/>
              <a:ext cx="109000" cy="108950"/>
            </a:xfrm>
            <a:custGeom>
              <a:rect b="b" l="l" r="r" t="t"/>
              <a:pathLst>
                <a:path extrusionOk="0" h="2179" w="2180">
                  <a:moveTo>
                    <a:pt x="1084" y="0"/>
                  </a:moveTo>
                  <a:cubicBezTo>
                    <a:pt x="704" y="0"/>
                    <a:pt x="369" y="190"/>
                    <a:pt x="179" y="492"/>
                  </a:cubicBezTo>
                  <a:cubicBezTo>
                    <a:pt x="67" y="659"/>
                    <a:pt x="0" y="872"/>
                    <a:pt x="0" y="1084"/>
                  </a:cubicBezTo>
                  <a:cubicBezTo>
                    <a:pt x="0" y="1307"/>
                    <a:pt x="67" y="1508"/>
                    <a:pt x="179" y="1687"/>
                  </a:cubicBezTo>
                  <a:cubicBezTo>
                    <a:pt x="369" y="1978"/>
                    <a:pt x="704" y="2179"/>
                    <a:pt x="1084" y="2179"/>
                  </a:cubicBezTo>
                  <a:cubicBezTo>
                    <a:pt x="1352" y="2179"/>
                    <a:pt x="1587" y="2089"/>
                    <a:pt x="1766" y="1944"/>
                  </a:cubicBezTo>
                  <a:cubicBezTo>
                    <a:pt x="2023" y="1743"/>
                    <a:pt x="2179" y="1441"/>
                    <a:pt x="2179" y="1084"/>
                  </a:cubicBezTo>
                  <a:cubicBezTo>
                    <a:pt x="2179" y="760"/>
                    <a:pt x="2023" y="447"/>
                    <a:pt x="1766" y="235"/>
                  </a:cubicBezTo>
                  <a:cubicBezTo>
                    <a:pt x="1587" y="89"/>
                    <a:pt x="1352" y="0"/>
                    <a:pt x="10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8873575" y="4122850"/>
              <a:ext cx="228000" cy="7850"/>
            </a:xfrm>
            <a:custGeom>
              <a:rect b="b" l="l" r="r" t="t"/>
              <a:pathLst>
                <a:path extrusionOk="0" h="157" w="4560">
                  <a:moveTo>
                    <a:pt x="1" y="0"/>
                  </a:moveTo>
                  <a:lnTo>
                    <a:pt x="1" y="90"/>
                  </a:lnTo>
                  <a:cubicBezTo>
                    <a:pt x="1" y="123"/>
                    <a:pt x="1029" y="157"/>
                    <a:pt x="2280" y="157"/>
                  </a:cubicBezTo>
                  <a:cubicBezTo>
                    <a:pt x="3543" y="157"/>
                    <a:pt x="4560" y="123"/>
                    <a:pt x="4560" y="90"/>
                  </a:cubicBezTo>
                  <a:lnTo>
                    <a:pt x="4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8873575" y="4119500"/>
              <a:ext cx="228000" cy="6750"/>
            </a:xfrm>
            <a:custGeom>
              <a:rect b="b" l="l" r="r" t="t"/>
              <a:pathLst>
                <a:path extrusionOk="0" h="135" w="4560">
                  <a:moveTo>
                    <a:pt x="2280" y="0"/>
                  </a:moveTo>
                  <a:cubicBezTo>
                    <a:pt x="1018" y="0"/>
                    <a:pt x="1" y="34"/>
                    <a:pt x="1" y="67"/>
                  </a:cubicBezTo>
                  <a:cubicBezTo>
                    <a:pt x="1" y="101"/>
                    <a:pt x="1018" y="134"/>
                    <a:pt x="2280" y="134"/>
                  </a:cubicBezTo>
                  <a:cubicBezTo>
                    <a:pt x="3543" y="134"/>
                    <a:pt x="4560" y="101"/>
                    <a:pt x="4560" y="67"/>
                  </a:cubicBezTo>
                  <a:cubicBezTo>
                    <a:pt x="4560" y="34"/>
                    <a:pt x="3543" y="0"/>
                    <a:pt x="2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8885875" y="4192650"/>
              <a:ext cx="203950" cy="3400"/>
            </a:xfrm>
            <a:custGeom>
              <a:rect b="b" l="l" r="r" t="t"/>
              <a:pathLst>
                <a:path extrusionOk="0" h="68" w="4079">
                  <a:moveTo>
                    <a:pt x="1" y="1"/>
                  </a:moveTo>
                  <a:lnTo>
                    <a:pt x="1" y="68"/>
                  </a:lnTo>
                  <a:lnTo>
                    <a:pt x="4079" y="68"/>
                  </a:lnTo>
                  <a:lnTo>
                    <a:pt x="4079" y="1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8885875" y="4372000"/>
              <a:ext cx="203950" cy="3950"/>
            </a:xfrm>
            <a:custGeom>
              <a:rect b="b" l="l" r="r" t="t"/>
              <a:pathLst>
                <a:path extrusionOk="0" h="79" w="4079">
                  <a:moveTo>
                    <a:pt x="1" y="0"/>
                  </a:moveTo>
                  <a:lnTo>
                    <a:pt x="1" y="79"/>
                  </a:lnTo>
                  <a:lnTo>
                    <a:pt x="4079" y="79"/>
                  </a:lnTo>
                  <a:lnTo>
                    <a:pt x="4079" y="0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8938975" y="4237850"/>
              <a:ext cx="97800" cy="92300"/>
            </a:xfrm>
            <a:custGeom>
              <a:rect b="b" l="l" r="r" t="t"/>
              <a:pathLst>
                <a:path extrusionOk="0" h="1846" w="1956">
                  <a:moveTo>
                    <a:pt x="972" y="784"/>
                  </a:moveTo>
                  <a:cubicBezTo>
                    <a:pt x="1207" y="784"/>
                    <a:pt x="1207" y="1153"/>
                    <a:pt x="972" y="1153"/>
                  </a:cubicBezTo>
                  <a:cubicBezTo>
                    <a:pt x="738" y="1153"/>
                    <a:pt x="738" y="784"/>
                    <a:pt x="972" y="784"/>
                  </a:cubicBezTo>
                  <a:close/>
                  <a:moveTo>
                    <a:pt x="954" y="0"/>
                  </a:moveTo>
                  <a:cubicBezTo>
                    <a:pt x="784" y="0"/>
                    <a:pt x="613" y="46"/>
                    <a:pt x="458" y="147"/>
                  </a:cubicBezTo>
                  <a:cubicBezTo>
                    <a:pt x="536" y="348"/>
                    <a:pt x="671" y="561"/>
                    <a:pt x="793" y="773"/>
                  </a:cubicBezTo>
                  <a:cubicBezTo>
                    <a:pt x="749" y="818"/>
                    <a:pt x="726" y="873"/>
                    <a:pt x="704" y="929"/>
                  </a:cubicBezTo>
                  <a:cubicBezTo>
                    <a:pt x="458" y="940"/>
                    <a:pt x="224" y="952"/>
                    <a:pt x="0" y="996"/>
                  </a:cubicBezTo>
                  <a:cubicBezTo>
                    <a:pt x="0" y="1376"/>
                    <a:pt x="235" y="1678"/>
                    <a:pt x="570" y="1845"/>
                  </a:cubicBezTo>
                  <a:cubicBezTo>
                    <a:pt x="671" y="1656"/>
                    <a:pt x="782" y="1443"/>
                    <a:pt x="905" y="1220"/>
                  </a:cubicBezTo>
                  <a:cubicBezTo>
                    <a:pt x="928" y="1225"/>
                    <a:pt x="947" y="1228"/>
                    <a:pt x="967" y="1228"/>
                  </a:cubicBezTo>
                  <a:cubicBezTo>
                    <a:pt x="986" y="1228"/>
                    <a:pt x="1006" y="1225"/>
                    <a:pt x="1028" y="1220"/>
                  </a:cubicBezTo>
                  <a:cubicBezTo>
                    <a:pt x="1151" y="1443"/>
                    <a:pt x="1263" y="1656"/>
                    <a:pt x="1363" y="1845"/>
                  </a:cubicBezTo>
                  <a:cubicBezTo>
                    <a:pt x="1698" y="1678"/>
                    <a:pt x="1955" y="1376"/>
                    <a:pt x="1933" y="996"/>
                  </a:cubicBezTo>
                  <a:cubicBezTo>
                    <a:pt x="1855" y="996"/>
                    <a:pt x="1754" y="974"/>
                    <a:pt x="1654" y="974"/>
                  </a:cubicBezTo>
                  <a:cubicBezTo>
                    <a:pt x="1520" y="952"/>
                    <a:pt x="1374" y="940"/>
                    <a:pt x="1240" y="940"/>
                  </a:cubicBezTo>
                  <a:cubicBezTo>
                    <a:pt x="1229" y="873"/>
                    <a:pt x="1196" y="818"/>
                    <a:pt x="1151" y="773"/>
                  </a:cubicBezTo>
                  <a:cubicBezTo>
                    <a:pt x="1263" y="549"/>
                    <a:pt x="1397" y="337"/>
                    <a:pt x="1486" y="147"/>
                  </a:cubicBezTo>
                  <a:cubicBezTo>
                    <a:pt x="1323" y="54"/>
                    <a:pt x="1139" y="0"/>
                    <a:pt x="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8885875" y="4392100"/>
              <a:ext cx="203950" cy="3950"/>
            </a:xfrm>
            <a:custGeom>
              <a:rect b="b" l="l" r="r" t="t"/>
              <a:pathLst>
                <a:path extrusionOk="0" h="79" w="4079">
                  <a:moveTo>
                    <a:pt x="1" y="1"/>
                  </a:moveTo>
                  <a:lnTo>
                    <a:pt x="1" y="79"/>
                  </a:lnTo>
                  <a:lnTo>
                    <a:pt x="4079" y="79"/>
                  </a:lnTo>
                  <a:lnTo>
                    <a:pt x="4079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8885875" y="4212800"/>
              <a:ext cx="203950" cy="3950"/>
            </a:xfrm>
            <a:custGeom>
              <a:rect b="b" l="l" r="r" t="t"/>
              <a:pathLst>
                <a:path extrusionOk="0" h="79" w="4079">
                  <a:moveTo>
                    <a:pt x="1" y="0"/>
                  </a:moveTo>
                  <a:lnTo>
                    <a:pt x="1" y="78"/>
                  </a:lnTo>
                  <a:lnTo>
                    <a:pt x="4079" y="78"/>
                  </a:lnTo>
                  <a:lnTo>
                    <a:pt x="4079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8874725" y="4196600"/>
              <a:ext cx="225150" cy="16800"/>
            </a:xfrm>
            <a:custGeom>
              <a:rect b="b" l="l" r="r" t="t"/>
              <a:pathLst>
                <a:path extrusionOk="0" h="336" w="4503">
                  <a:moveTo>
                    <a:pt x="146" y="0"/>
                  </a:moveTo>
                  <a:cubicBezTo>
                    <a:pt x="112" y="0"/>
                    <a:pt x="67" y="22"/>
                    <a:pt x="34" y="56"/>
                  </a:cubicBezTo>
                  <a:cubicBezTo>
                    <a:pt x="11" y="90"/>
                    <a:pt x="0" y="134"/>
                    <a:pt x="0" y="168"/>
                  </a:cubicBezTo>
                  <a:cubicBezTo>
                    <a:pt x="0" y="268"/>
                    <a:pt x="67" y="335"/>
                    <a:pt x="146" y="335"/>
                  </a:cubicBezTo>
                  <a:lnTo>
                    <a:pt x="4358" y="335"/>
                  </a:lnTo>
                  <a:cubicBezTo>
                    <a:pt x="4436" y="335"/>
                    <a:pt x="4503" y="268"/>
                    <a:pt x="4503" y="168"/>
                  </a:cubicBezTo>
                  <a:cubicBezTo>
                    <a:pt x="4503" y="78"/>
                    <a:pt x="4436" y="0"/>
                    <a:pt x="4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8874725" y="4375900"/>
              <a:ext cx="225150" cy="16250"/>
            </a:xfrm>
            <a:custGeom>
              <a:rect b="b" l="l" r="r" t="t"/>
              <a:pathLst>
                <a:path extrusionOk="0" h="325" w="4503">
                  <a:moveTo>
                    <a:pt x="146" y="1"/>
                  </a:moveTo>
                  <a:cubicBezTo>
                    <a:pt x="112" y="1"/>
                    <a:pt x="67" y="12"/>
                    <a:pt x="34" y="45"/>
                  </a:cubicBezTo>
                  <a:cubicBezTo>
                    <a:pt x="11" y="79"/>
                    <a:pt x="0" y="124"/>
                    <a:pt x="0" y="157"/>
                  </a:cubicBezTo>
                  <a:cubicBezTo>
                    <a:pt x="0" y="258"/>
                    <a:pt x="67" y="325"/>
                    <a:pt x="146" y="325"/>
                  </a:cubicBezTo>
                  <a:lnTo>
                    <a:pt x="4358" y="325"/>
                  </a:lnTo>
                  <a:cubicBezTo>
                    <a:pt x="4436" y="325"/>
                    <a:pt x="4503" y="258"/>
                    <a:pt x="4503" y="157"/>
                  </a:cubicBezTo>
                  <a:cubicBezTo>
                    <a:pt x="4503" y="68"/>
                    <a:pt x="4436" y="1"/>
                    <a:pt x="4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8898175" y="4139600"/>
              <a:ext cx="44200" cy="298350"/>
            </a:xfrm>
            <a:custGeom>
              <a:rect b="b" l="l" r="r" t="t"/>
              <a:pathLst>
                <a:path extrusionOk="0" h="5967" w="884">
                  <a:moveTo>
                    <a:pt x="1" y="0"/>
                  </a:moveTo>
                  <a:lnTo>
                    <a:pt x="1" y="5967"/>
                  </a:lnTo>
                  <a:lnTo>
                    <a:pt x="883" y="5967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9021625" y="4139600"/>
              <a:ext cx="37500" cy="298350"/>
            </a:xfrm>
            <a:custGeom>
              <a:rect b="b" l="l" r="r" t="t"/>
              <a:pathLst>
                <a:path extrusionOk="0" h="5967" w="750">
                  <a:moveTo>
                    <a:pt x="1" y="0"/>
                  </a:moveTo>
                  <a:lnTo>
                    <a:pt x="1" y="5967"/>
                  </a:lnTo>
                  <a:lnTo>
                    <a:pt x="749" y="5967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9066325" y="4139600"/>
              <a:ext cx="12900" cy="298350"/>
            </a:xfrm>
            <a:custGeom>
              <a:rect b="b" l="l" r="r" t="t"/>
              <a:pathLst>
                <a:path extrusionOk="0" h="5967" w="258">
                  <a:moveTo>
                    <a:pt x="1" y="0"/>
                  </a:moveTo>
                  <a:lnTo>
                    <a:pt x="1" y="5967"/>
                  </a:lnTo>
                  <a:lnTo>
                    <a:pt x="258" y="5967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33"/>
          <p:cNvGrpSpPr/>
          <p:nvPr/>
        </p:nvGrpSpPr>
        <p:grpSpPr>
          <a:xfrm>
            <a:off x="8380903" y="4232965"/>
            <a:ext cx="217079" cy="316359"/>
            <a:chOff x="8873575" y="4119500"/>
            <a:chExt cx="228000" cy="337450"/>
          </a:xfrm>
        </p:grpSpPr>
        <p:sp>
          <p:nvSpPr>
            <p:cNvPr id="606" name="Google Shape;606;p33"/>
            <p:cNvSpPr/>
            <p:nvPr/>
          </p:nvSpPr>
          <p:spPr>
            <a:xfrm>
              <a:off x="8873575" y="4449100"/>
              <a:ext cx="228000" cy="7850"/>
            </a:xfrm>
            <a:custGeom>
              <a:rect b="b" l="l" r="r" t="t"/>
              <a:pathLst>
                <a:path extrusionOk="0" h="157" w="4560">
                  <a:moveTo>
                    <a:pt x="1" y="0"/>
                  </a:moveTo>
                  <a:lnTo>
                    <a:pt x="1" y="79"/>
                  </a:lnTo>
                  <a:cubicBezTo>
                    <a:pt x="1" y="123"/>
                    <a:pt x="1029" y="157"/>
                    <a:pt x="2280" y="157"/>
                  </a:cubicBezTo>
                  <a:cubicBezTo>
                    <a:pt x="3543" y="157"/>
                    <a:pt x="4560" y="123"/>
                    <a:pt x="4560" y="79"/>
                  </a:cubicBezTo>
                  <a:lnTo>
                    <a:pt x="45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8873575" y="4445750"/>
              <a:ext cx="228000" cy="6750"/>
            </a:xfrm>
            <a:custGeom>
              <a:rect b="b" l="l" r="r" t="t"/>
              <a:pathLst>
                <a:path extrusionOk="0" h="135" w="4560">
                  <a:moveTo>
                    <a:pt x="2280" y="0"/>
                  </a:moveTo>
                  <a:cubicBezTo>
                    <a:pt x="1018" y="0"/>
                    <a:pt x="1" y="23"/>
                    <a:pt x="1" y="67"/>
                  </a:cubicBezTo>
                  <a:cubicBezTo>
                    <a:pt x="1" y="101"/>
                    <a:pt x="1018" y="134"/>
                    <a:pt x="2280" y="134"/>
                  </a:cubicBezTo>
                  <a:cubicBezTo>
                    <a:pt x="3543" y="134"/>
                    <a:pt x="4560" y="101"/>
                    <a:pt x="4560" y="67"/>
                  </a:cubicBezTo>
                  <a:cubicBezTo>
                    <a:pt x="4560" y="23"/>
                    <a:pt x="3543" y="0"/>
                    <a:pt x="22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8885325" y="4122300"/>
              <a:ext cx="203950" cy="327950"/>
            </a:xfrm>
            <a:custGeom>
              <a:rect b="b" l="l" r="r" t="t"/>
              <a:pathLst>
                <a:path extrusionOk="0" h="6559" w="4079">
                  <a:moveTo>
                    <a:pt x="1" y="0"/>
                  </a:moveTo>
                  <a:lnTo>
                    <a:pt x="1" y="6559"/>
                  </a:lnTo>
                  <a:lnTo>
                    <a:pt x="4079" y="6559"/>
                  </a:lnTo>
                  <a:lnTo>
                    <a:pt x="40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8885875" y="4126200"/>
              <a:ext cx="203950" cy="8400"/>
            </a:xfrm>
            <a:custGeom>
              <a:rect b="b" l="l" r="r" t="t"/>
              <a:pathLst>
                <a:path extrusionOk="0" h="168" w="4079">
                  <a:moveTo>
                    <a:pt x="1" y="0"/>
                  </a:moveTo>
                  <a:lnTo>
                    <a:pt x="1" y="134"/>
                  </a:lnTo>
                  <a:cubicBezTo>
                    <a:pt x="369" y="157"/>
                    <a:pt x="1140" y="168"/>
                    <a:pt x="2034" y="168"/>
                  </a:cubicBezTo>
                  <a:cubicBezTo>
                    <a:pt x="2928" y="168"/>
                    <a:pt x="3699" y="157"/>
                    <a:pt x="4079" y="134"/>
                  </a:cubicBezTo>
                  <a:lnTo>
                    <a:pt x="4079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8933375" y="4231800"/>
              <a:ext cx="109000" cy="108950"/>
            </a:xfrm>
            <a:custGeom>
              <a:rect b="b" l="l" r="r" t="t"/>
              <a:pathLst>
                <a:path extrusionOk="0" h="2179" w="2180">
                  <a:moveTo>
                    <a:pt x="1084" y="0"/>
                  </a:moveTo>
                  <a:cubicBezTo>
                    <a:pt x="704" y="0"/>
                    <a:pt x="369" y="190"/>
                    <a:pt x="179" y="492"/>
                  </a:cubicBezTo>
                  <a:cubicBezTo>
                    <a:pt x="67" y="659"/>
                    <a:pt x="0" y="872"/>
                    <a:pt x="0" y="1084"/>
                  </a:cubicBezTo>
                  <a:cubicBezTo>
                    <a:pt x="0" y="1307"/>
                    <a:pt x="67" y="1508"/>
                    <a:pt x="179" y="1687"/>
                  </a:cubicBezTo>
                  <a:cubicBezTo>
                    <a:pt x="369" y="1978"/>
                    <a:pt x="704" y="2179"/>
                    <a:pt x="1084" y="2179"/>
                  </a:cubicBezTo>
                  <a:cubicBezTo>
                    <a:pt x="1352" y="2179"/>
                    <a:pt x="1587" y="2089"/>
                    <a:pt x="1766" y="1944"/>
                  </a:cubicBezTo>
                  <a:cubicBezTo>
                    <a:pt x="2023" y="1743"/>
                    <a:pt x="2179" y="1441"/>
                    <a:pt x="2179" y="1084"/>
                  </a:cubicBezTo>
                  <a:cubicBezTo>
                    <a:pt x="2179" y="760"/>
                    <a:pt x="2023" y="447"/>
                    <a:pt x="1766" y="235"/>
                  </a:cubicBezTo>
                  <a:cubicBezTo>
                    <a:pt x="1587" y="89"/>
                    <a:pt x="1352" y="0"/>
                    <a:pt x="10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8873575" y="4122850"/>
              <a:ext cx="228000" cy="7850"/>
            </a:xfrm>
            <a:custGeom>
              <a:rect b="b" l="l" r="r" t="t"/>
              <a:pathLst>
                <a:path extrusionOk="0" h="157" w="4560">
                  <a:moveTo>
                    <a:pt x="1" y="0"/>
                  </a:moveTo>
                  <a:lnTo>
                    <a:pt x="1" y="90"/>
                  </a:lnTo>
                  <a:cubicBezTo>
                    <a:pt x="1" y="123"/>
                    <a:pt x="1029" y="157"/>
                    <a:pt x="2280" y="157"/>
                  </a:cubicBezTo>
                  <a:cubicBezTo>
                    <a:pt x="3543" y="157"/>
                    <a:pt x="4560" y="123"/>
                    <a:pt x="4560" y="90"/>
                  </a:cubicBezTo>
                  <a:lnTo>
                    <a:pt x="4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8873575" y="4119500"/>
              <a:ext cx="228000" cy="6750"/>
            </a:xfrm>
            <a:custGeom>
              <a:rect b="b" l="l" r="r" t="t"/>
              <a:pathLst>
                <a:path extrusionOk="0" h="135" w="4560">
                  <a:moveTo>
                    <a:pt x="2280" y="0"/>
                  </a:moveTo>
                  <a:cubicBezTo>
                    <a:pt x="1018" y="0"/>
                    <a:pt x="1" y="34"/>
                    <a:pt x="1" y="67"/>
                  </a:cubicBezTo>
                  <a:cubicBezTo>
                    <a:pt x="1" y="101"/>
                    <a:pt x="1018" y="134"/>
                    <a:pt x="2280" y="134"/>
                  </a:cubicBezTo>
                  <a:cubicBezTo>
                    <a:pt x="3543" y="134"/>
                    <a:pt x="4560" y="101"/>
                    <a:pt x="4560" y="67"/>
                  </a:cubicBezTo>
                  <a:cubicBezTo>
                    <a:pt x="4560" y="34"/>
                    <a:pt x="3543" y="0"/>
                    <a:pt x="2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8885875" y="4192650"/>
              <a:ext cx="203950" cy="3400"/>
            </a:xfrm>
            <a:custGeom>
              <a:rect b="b" l="l" r="r" t="t"/>
              <a:pathLst>
                <a:path extrusionOk="0" h="68" w="4079">
                  <a:moveTo>
                    <a:pt x="1" y="1"/>
                  </a:moveTo>
                  <a:lnTo>
                    <a:pt x="1" y="68"/>
                  </a:lnTo>
                  <a:lnTo>
                    <a:pt x="4079" y="68"/>
                  </a:lnTo>
                  <a:lnTo>
                    <a:pt x="4079" y="1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8885875" y="4372000"/>
              <a:ext cx="203950" cy="3950"/>
            </a:xfrm>
            <a:custGeom>
              <a:rect b="b" l="l" r="r" t="t"/>
              <a:pathLst>
                <a:path extrusionOk="0" h="79" w="4079">
                  <a:moveTo>
                    <a:pt x="1" y="0"/>
                  </a:moveTo>
                  <a:lnTo>
                    <a:pt x="1" y="79"/>
                  </a:lnTo>
                  <a:lnTo>
                    <a:pt x="4079" y="79"/>
                  </a:lnTo>
                  <a:lnTo>
                    <a:pt x="4079" y="0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8938975" y="4237850"/>
              <a:ext cx="97800" cy="92300"/>
            </a:xfrm>
            <a:custGeom>
              <a:rect b="b" l="l" r="r" t="t"/>
              <a:pathLst>
                <a:path extrusionOk="0" h="1846" w="1956">
                  <a:moveTo>
                    <a:pt x="972" y="784"/>
                  </a:moveTo>
                  <a:cubicBezTo>
                    <a:pt x="1207" y="784"/>
                    <a:pt x="1207" y="1153"/>
                    <a:pt x="972" y="1153"/>
                  </a:cubicBezTo>
                  <a:cubicBezTo>
                    <a:pt x="738" y="1153"/>
                    <a:pt x="738" y="784"/>
                    <a:pt x="972" y="784"/>
                  </a:cubicBezTo>
                  <a:close/>
                  <a:moveTo>
                    <a:pt x="954" y="0"/>
                  </a:moveTo>
                  <a:cubicBezTo>
                    <a:pt x="784" y="0"/>
                    <a:pt x="613" y="46"/>
                    <a:pt x="458" y="147"/>
                  </a:cubicBezTo>
                  <a:cubicBezTo>
                    <a:pt x="536" y="348"/>
                    <a:pt x="671" y="561"/>
                    <a:pt x="793" y="773"/>
                  </a:cubicBezTo>
                  <a:cubicBezTo>
                    <a:pt x="749" y="818"/>
                    <a:pt x="726" y="873"/>
                    <a:pt x="704" y="929"/>
                  </a:cubicBezTo>
                  <a:cubicBezTo>
                    <a:pt x="458" y="940"/>
                    <a:pt x="224" y="952"/>
                    <a:pt x="0" y="996"/>
                  </a:cubicBezTo>
                  <a:cubicBezTo>
                    <a:pt x="0" y="1376"/>
                    <a:pt x="235" y="1678"/>
                    <a:pt x="570" y="1845"/>
                  </a:cubicBezTo>
                  <a:cubicBezTo>
                    <a:pt x="671" y="1656"/>
                    <a:pt x="782" y="1443"/>
                    <a:pt x="905" y="1220"/>
                  </a:cubicBezTo>
                  <a:cubicBezTo>
                    <a:pt x="928" y="1225"/>
                    <a:pt x="947" y="1228"/>
                    <a:pt x="967" y="1228"/>
                  </a:cubicBezTo>
                  <a:cubicBezTo>
                    <a:pt x="986" y="1228"/>
                    <a:pt x="1006" y="1225"/>
                    <a:pt x="1028" y="1220"/>
                  </a:cubicBezTo>
                  <a:cubicBezTo>
                    <a:pt x="1151" y="1443"/>
                    <a:pt x="1263" y="1656"/>
                    <a:pt x="1363" y="1845"/>
                  </a:cubicBezTo>
                  <a:cubicBezTo>
                    <a:pt x="1698" y="1678"/>
                    <a:pt x="1955" y="1376"/>
                    <a:pt x="1933" y="996"/>
                  </a:cubicBezTo>
                  <a:cubicBezTo>
                    <a:pt x="1855" y="996"/>
                    <a:pt x="1754" y="974"/>
                    <a:pt x="1654" y="974"/>
                  </a:cubicBezTo>
                  <a:cubicBezTo>
                    <a:pt x="1520" y="952"/>
                    <a:pt x="1374" y="940"/>
                    <a:pt x="1240" y="940"/>
                  </a:cubicBezTo>
                  <a:cubicBezTo>
                    <a:pt x="1229" y="873"/>
                    <a:pt x="1196" y="818"/>
                    <a:pt x="1151" y="773"/>
                  </a:cubicBezTo>
                  <a:cubicBezTo>
                    <a:pt x="1263" y="549"/>
                    <a:pt x="1397" y="337"/>
                    <a:pt x="1486" y="147"/>
                  </a:cubicBezTo>
                  <a:cubicBezTo>
                    <a:pt x="1323" y="54"/>
                    <a:pt x="1139" y="0"/>
                    <a:pt x="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8885875" y="4392100"/>
              <a:ext cx="203950" cy="3950"/>
            </a:xfrm>
            <a:custGeom>
              <a:rect b="b" l="l" r="r" t="t"/>
              <a:pathLst>
                <a:path extrusionOk="0" h="79" w="4079">
                  <a:moveTo>
                    <a:pt x="1" y="1"/>
                  </a:moveTo>
                  <a:lnTo>
                    <a:pt x="1" y="79"/>
                  </a:lnTo>
                  <a:lnTo>
                    <a:pt x="4079" y="79"/>
                  </a:lnTo>
                  <a:lnTo>
                    <a:pt x="4079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8885875" y="4212800"/>
              <a:ext cx="203950" cy="3950"/>
            </a:xfrm>
            <a:custGeom>
              <a:rect b="b" l="l" r="r" t="t"/>
              <a:pathLst>
                <a:path extrusionOk="0" h="79" w="4079">
                  <a:moveTo>
                    <a:pt x="1" y="0"/>
                  </a:moveTo>
                  <a:lnTo>
                    <a:pt x="1" y="78"/>
                  </a:lnTo>
                  <a:lnTo>
                    <a:pt x="4079" y="78"/>
                  </a:lnTo>
                  <a:lnTo>
                    <a:pt x="4079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8874725" y="4196600"/>
              <a:ext cx="225150" cy="16800"/>
            </a:xfrm>
            <a:custGeom>
              <a:rect b="b" l="l" r="r" t="t"/>
              <a:pathLst>
                <a:path extrusionOk="0" h="336" w="4503">
                  <a:moveTo>
                    <a:pt x="146" y="0"/>
                  </a:moveTo>
                  <a:cubicBezTo>
                    <a:pt x="112" y="0"/>
                    <a:pt x="67" y="22"/>
                    <a:pt x="34" y="56"/>
                  </a:cubicBezTo>
                  <a:cubicBezTo>
                    <a:pt x="11" y="90"/>
                    <a:pt x="0" y="134"/>
                    <a:pt x="0" y="168"/>
                  </a:cubicBezTo>
                  <a:cubicBezTo>
                    <a:pt x="0" y="268"/>
                    <a:pt x="67" y="335"/>
                    <a:pt x="146" y="335"/>
                  </a:cubicBezTo>
                  <a:lnTo>
                    <a:pt x="4358" y="335"/>
                  </a:lnTo>
                  <a:cubicBezTo>
                    <a:pt x="4436" y="335"/>
                    <a:pt x="4503" y="268"/>
                    <a:pt x="4503" y="168"/>
                  </a:cubicBezTo>
                  <a:cubicBezTo>
                    <a:pt x="4503" y="78"/>
                    <a:pt x="4436" y="0"/>
                    <a:pt x="4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8874725" y="4375900"/>
              <a:ext cx="225150" cy="16250"/>
            </a:xfrm>
            <a:custGeom>
              <a:rect b="b" l="l" r="r" t="t"/>
              <a:pathLst>
                <a:path extrusionOk="0" h="325" w="4503">
                  <a:moveTo>
                    <a:pt x="146" y="1"/>
                  </a:moveTo>
                  <a:cubicBezTo>
                    <a:pt x="112" y="1"/>
                    <a:pt x="67" y="12"/>
                    <a:pt x="34" y="45"/>
                  </a:cubicBezTo>
                  <a:cubicBezTo>
                    <a:pt x="11" y="79"/>
                    <a:pt x="0" y="124"/>
                    <a:pt x="0" y="157"/>
                  </a:cubicBezTo>
                  <a:cubicBezTo>
                    <a:pt x="0" y="258"/>
                    <a:pt x="67" y="325"/>
                    <a:pt x="146" y="325"/>
                  </a:cubicBezTo>
                  <a:lnTo>
                    <a:pt x="4358" y="325"/>
                  </a:lnTo>
                  <a:cubicBezTo>
                    <a:pt x="4436" y="325"/>
                    <a:pt x="4503" y="258"/>
                    <a:pt x="4503" y="157"/>
                  </a:cubicBezTo>
                  <a:cubicBezTo>
                    <a:pt x="4503" y="68"/>
                    <a:pt x="4436" y="1"/>
                    <a:pt x="4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8898175" y="4139600"/>
              <a:ext cx="44200" cy="298350"/>
            </a:xfrm>
            <a:custGeom>
              <a:rect b="b" l="l" r="r" t="t"/>
              <a:pathLst>
                <a:path extrusionOk="0" h="5967" w="884">
                  <a:moveTo>
                    <a:pt x="1" y="0"/>
                  </a:moveTo>
                  <a:lnTo>
                    <a:pt x="1" y="5967"/>
                  </a:lnTo>
                  <a:lnTo>
                    <a:pt x="883" y="5967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9021625" y="4139600"/>
              <a:ext cx="37500" cy="298350"/>
            </a:xfrm>
            <a:custGeom>
              <a:rect b="b" l="l" r="r" t="t"/>
              <a:pathLst>
                <a:path extrusionOk="0" h="5967" w="750">
                  <a:moveTo>
                    <a:pt x="1" y="0"/>
                  </a:moveTo>
                  <a:lnTo>
                    <a:pt x="1" y="5967"/>
                  </a:lnTo>
                  <a:lnTo>
                    <a:pt x="749" y="5967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9066325" y="4139600"/>
              <a:ext cx="12900" cy="298350"/>
            </a:xfrm>
            <a:custGeom>
              <a:rect b="b" l="l" r="r" t="t"/>
              <a:pathLst>
                <a:path extrusionOk="0" h="5967" w="258">
                  <a:moveTo>
                    <a:pt x="1" y="0"/>
                  </a:moveTo>
                  <a:lnTo>
                    <a:pt x="1" y="5967"/>
                  </a:lnTo>
                  <a:lnTo>
                    <a:pt x="258" y="5967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3" name="Google Shape;623;p33"/>
          <p:cNvSpPr txBox="1"/>
          <p:nvPr/>
        </p:nvSpPr>
        <p:spPr>
          <a:xfrm>
            <a:off x="494700" y="330800"/>
            <a:ext cx="72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 Design of Indoor Air-Quality Monitoring System , J. Phys. - Conf. Ser.(2022)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24" name="Google Shape;624;p33"/>
          <p:cNvSpPr txBox="1"/>
          <p:nvPr/>
        </p:nvSpPr>
        <p:spPr>
          <a:xfrm>
            <a:off x="294175" y="872100"/>
            <a:ext cx="3242700" cy="3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Objective: </a:t>
            </a:r>
            <a:endParaRPr b="1" sz="12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 realize the monitoring and evaluation of indoor air quality.</a:t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System design:</a:t>
            </a:r>
            <a:endParaRPr b="1" sz="1200"/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It uses sensors, MCU, WiFi, Elastic Compute Service (ECS), MQTT (Message Queuing Telemetry Transport), MySQL Database, WeChat Mini Program.</a:t>
            </a:r>
            <a:endParaRPr sz="1200"/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figure represents the overall architecture. Data flows from sensors through the MCU, WiFi, ECS, MQTT, and into the MySQL database, with remote access facilitated by the WeChat Mini Program.</a:t>
            </a:r>
            <a:endParaRPr sz="1200"/>
          </a:p>
        </p:txBody>
      </p:sp>
      <p:sp>
        <p:nvSpPr>
          <p:cNvPr id="625" name="Google Shape;625;p33"/>
          <p:cNvSpPr txBox="1"/>
          <p:nvPr/>
        </p:nvSpPr>
        <p:spPr>
          <a:xfrm>
            <a:off x="4405325" y="872125"/>
            <a:ext cx="3005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Sensors</a:t>
            </a:r>
            <a:r>
              <a:rPr lang="en" sz="1200"/>
              <a:t>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DHT11 Temperature and Humidity Sensor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FS00202 Laser Dust Sensor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FS00602 TVOC Sensor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FS00509 Formaldehyde Sensor</a:t>
            </a:r>
            <a:endParaRPr sz="1200"/>
          </a:p>
        </p:txBody>
      </p:sp>
      <p:pic>
        <p:nvPicPr>
          <p:cNvPr id="626" name="Google Shape;626;p33"/>
          <p:cNvPicPr preferRelativeResize="0"/>
          <p:nvPr/>
        </p:nvPicPr>
        <p:blipFill rotWithShape="1">
          <a:blip r:embed="rId3">
            <a:alphaModFix/>
          </a:blip>
          <a:srcRect b="4221" l="2028" r="0" t="6349"/>
          <a:stretch/>
        </p:blipFill>
        <p:spPr>
          <a:xfrm>
            <a:off x="3536875" y="2186401"/>
            <a:ext cx="5603625" cy="177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4"/>
          <p:cNvSpPr txBox="1"/>
          <p:nvPr/>
        </p:nvSpPr>
        <p:spPr>
          <a:xfrm>
            <a:off x="494700" y="330800"/>
            <a:ext cx="724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An Improvement Strategy for Indoor Air Quality Monitoring Systems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MDPI (2023)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632" name="Google Shape;6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00" y="946400"/>
            <a:ext cx="2814805" cy="3892301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34"/>
          <p:cNvSpPr txBox="1"/>
          <p:nvPr/>
        </p:nvSpPr>
        <p:spPr>
          <a:xfrm>
            <a:off x="3690950" y="946400"/>
            <a:ext cx="5453100" cy="3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Key points: </a:t>
            </a:r>
            <a:endParaRPr b="1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</a:t>
            </a:r>
            <a:r>
              <a:rPr lang="en"/>
              <a:t>ignificant influence of </a:t>
            </a:r>
            <a:r>
              <a:rPr lang="en"/>
              <a:t>indoor environmental factors (temperature, humidity, ventilation, pollutants, etc.) on health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use advanced IoT systems to monitor and improve indoor environment quality (IEQ) by analyzing pollutant concentrations and evaluating thermal, acoustic, and visual comfort.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Role of Temperature and Humidity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Relation Between Air Quality and Health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Algorithm for monitoring and control.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Key parameters monitored include CO2, VOCs, CO, and PM2.5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5"/>
          <p:cNvSpPr/>
          <p:nvPr/>
        </p:nvSpPr>
        <p:spPr>
          <a:xfrm>
            <a:off x="3922052" y="234223"/>
            <a:ext cx="1299879" cy="611562"/>
          </a:xfrm>
          <a:custGeom>
            <a:rect b="b" l="l" r="r" t="t"/>
            <a:pathLst>
              <a:path extrusionOk="0" h="10191" w="21643">
                <a:moveTo>
                  <a:pt x="12704" y="1"/>
                </a:moveTo>
                <a:cubicBezTo>
                  <a:pt x="11352" y="1"/>
                  <a:pt x="10179" y="738"/>
                  <a:pt x="9554" y="1844"/>
                </a:cubicBezTo>
                <a:cubicBezTo>
                  <a:pt x="9062" y="1643"/>
                  <a:pt x="8514" y="1532"/>
                  <a:pt x="7956" y="1532"/>
                </a:cubicBezTo>
                <a:cubicBezTo>
                  <a:pt x="7028" y="1532"/>
                  <a:pt x="6157" y="1844"/>
                  <a:pt x="5442" y="2336"/>
                </a:cubicBezTo>
                <a:cubicBezTo>
                  <a:pt x="5017" y="2191"/>
                  <a:pt x="4537" y="2090"/>
                  <a:pt x="4045" y="2090"/>
                </a:cubicBezTo>
                <a:cubicBezTo>
                  <a:pt x="1811" y="2090"/>
                  <a:pt x="1" y="3911"/>
                  <a:pt x="1" y="6146"/>
                </a:cubicBezTo>
                <a:cubicBezTo>
                  <a:pt x="1" y="8381"/>
                  <a:pt x="1811" y="10191"/>
                  <a:pt x="4045" y="10191"/>
                </a:cubicBezTo>
                <a:lnTo>
                  <a:pt x="17453" y="10191"/>
                </a:lnTo>
                <a:cubicBezTo>
                  <a:pt x="19777" y="10191"/>
                  <a:pt x="21643" y="8325"/>
                  <a:pt x="21643" y="6001"/>
                </a:cubicBezTo>
                <a:cubicBezTo>
                  <a:pt x="21643" y="3688"/>
                  <a:pt x="19777" y="1811"/>
                  <a:pt x="17453" y="1811"/>
                </a:cubicBezTo>
                <a:cubicBezTo>
                  <a:pt x="16939" y="1811"/>
                  <a:pt x="16447" y="1911"/>
                  <a:pt x="15989" y="2079"/>
                </a:cubicBezTo>
                <a:cubicBezTo>
                  <a:pt x="15408" y="850"/>
                  <a:pt x="14157" y="1"/>
                  <a:pt x="1270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5"/>
          <p:cNvSpPr/>
          <p:nvPr/>
        </p:nvSpPr>
        <p:spPr>
          <a:xfrm>
            <a:off x="1105765" y="4814520"/>
            <a:ext cx="897343" cy="146852"/>
          </a:xfrm>
          <a:custGeom>
            <a:rect b="b" l="l" r="r" t="t"/>
            <a:pathLst>
              <a:path extrusionOk="0" h="3130" w="19174">
                <a:moveTo>
                  <a:pt x="3911" y="1"/>
                </a:moveTo>
                <a:cubicBezTo>
                  <a:pt x="3609" y="1"/>
                  <a:pt x="3375" y="246"/>
                  <a:pt x="3375" y="537"/>
                </a:cubicBezTo>
                <a:cubicBezTo>
                  <a:pt x="3375" y="749"/>
                  <a:pt x="3498" y="928"/>
                  <a:pt x="3688" y="1006"/>
                </a:cubicBezTo>
                <a:lnTo>
                  <a:pt x="526" y="1006"/>
                </a:lnTo>
                <a:cubicBezTo>
                  <a:pt x="235" y="1006"/>
                  <a:pt x="1" y="1252"/>
                  <a:pt x="1" y="1543"/>
                </a:cubicBezTo>
                <a:cubicBezTo>
                  <a:pt x="1" y="1833"/>
                  <a:pt x="235" y="2068"/>
                  <a:pt x="526" y="2068"/>
                </a:cubicBezTo>
                <a:lnTo>
                  <a:pt x="2514" y="2068"/>
                </a:lnTo>
                <a:cubicBezTo>
                  <a:pt x="2291" y="2135"/>
                  <a:pt x="2135" y="2347"/>
                  <a:pt x="2135" y="2582"/>
                </a:cubicBezTo>
                <a:cubicBezTo>
                  <a:pt x="2135" y="2883"/>
                  <a:pt x="2369" y="3129"/>
                  <a:pt x="2682" y="3129"/>
                </a:cubicBezTo>
                <a:lnTo>
                  <a:pt x="11229" y="3129"/>
                </a:lnTo>
                <a:cubicBezTo>
                  <a:pt x="11520" y="3129"/>
                  <a:pt x="11766" y="2895"/>
                  <a:pt x="11766" y="2582"/>
                </a:cubicBezTo>
                <a:cubicBezTo>
                  <a:pt x="11766" y="2347"/>
                  <a:pt x="11620" y="2135"/>
                  <a:pt x="11397" y="2068"/>
                </a:cubicBezTo>
                <a:lnTo>
                  <a:pt x="15263" y="2068"/>
                </a:lnTo>
                <a:cubicBezTo>
                  <a:pt x="15553" y="2068"/>
                  <a:pt x="15788" y="1833"/>
                  <a:pt x="15788" y="1543"/>
                </a:cubicBezTo>
                <a:cubicBezTo>
                  <a:pt x="15788" y="1330"/>
                  <a:pt x="15665" y="1152"/>
                  <a:pt x="15486" y="1062"/>
                </a:cubicBezTo>
                <a:lnTo>
                  <a:pt x="18637" y="1062"/>
                </a:lnTo>
                <a:cubicBezTo>
                  <a:pt x="18939" y="1062"/>
                  <a:pt x="19173" y="827"/>
                  <a:pt x="19173" y="537"/>
                </a:cubicBezTo>
                <a:cubicBezTo>
                  <a:pt x="19162" y="235"/>
                  <a:pt x="18939" y="1"/>
                  <a:pt x="186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0" name="Google Shape;640;p35"/>
          <p:cNvGrpSpPr/>
          <p:nvPr/>
        </p:nvGrpSpPr>
        <p:grpSpPr>
          <a:xfrm>
            <a:off x="1711263" y="4508887"/>
            <a:ext cx="213408" cy="316663"/>
            <a:chOff x="8873575" y="4119500"/>
            <a:chExt cx="228000" cy="337450"/>
          </a:xfrm>
        </p:grpSpPr>
        <p:sp>
          <p:nvSpPr>
            <p:cNvPr id="641" name="Google Shape;641;p35"/>
            <p:cNvSpPr/>
            <p:nvPr/>
          </p:nvSpPr>
          <p:spPr>
            <a:xfrm>
              <a:off x="8873575" y="4449100"/>
              <a:ext cx="228000" cy="7850"/>
            </a:xfrm>
            <a:custGeom>
              <a:rect b="b" l="l" r="r" t="t"/>
              <a:pathLst>
                <a:path extrusionOk="0" h="157" w="4560">
                  <a:moveTo>
                    <a:pt x="1" y="0"/>
                  </a:moveTo>
                  <a:lnTo>
                    <a:pt x="1" y="79"/>
                  </a:lnTo>
                  <a:cubicBezTo>
                    <a:pt x="1" y="123"/>
                    <a:pt x="1029" y="157"/>
                    <a:pt x="2280" y="157"/>
                  </a:cubicBezTo>
                  <a:cubicBezTo>
                    <a:pt x="3543" y="157"/>
                    <a:pt x="4560" y="123"/>
                    <a:pt x="4560" y="79"/>
                  </a:cubicBezTo>
                  <a:lnTo>
                    <a:pt x="45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8873575" y="4445750"/>
              <a:ext cx="228000" cy="6750"/>
            </a:xfrm>
            <a:custGeom>
              <a:rect b="b" l="l" r="r" t="t"/>
              <a:pathLst>
                <a:path extrusionOk="0" h="135" w="4560">
                  <a:moveTo>
                    <a:pt x="2280" y="0"/>
                  </a:moveTo>
                  <a:cubicBezTo>
                    <a:pt x="1018" y="0"/>
                    <a:pt x="1" y="23"/>
                    <a:pt x="1" y="67"/>
                  </a:cubicBezTo>
                  <a:cubicBezTo>
                    <a:pt x="1" y="101"/>
                    <a:pt x="1018" y="134"/>
                    <a:pt x="2280" y="134"/>
                  </a:cubicBezTo>
                  <a:cubicBezTo>
                    <a:pt x="3543" y="134"/>
                    <a:pt x="4560" y="101"/>
                    <a:pt x="4560" y="67"/>
                  </a:cubicBezTo>
                  <a:cubicBezTo>
                    <a:pt x="4560" y="23"/>
                    <a:pt x="3543" y="0"/>
                    <a:pt x="22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8885325" y="4122300"/>
              <a:ext cx="203950" cy="327950"/>
            </a:xfrm>
            <a:custGeom>
              <a:rect b="b" l="l" r="r" t="t"/>
              <a:pathLst>
                <a:path extrusionOk="0" h="6559" w="4079">
                  <a:moveTo>
                    <a:pt x="1" y="0"/>
                  </a:moveTo>
                  <a:lnTo>
                    <a:pt x="1" y="6559"/>
                  </a:lnTo>
                  <a:lnTo>
                    <a:pt x="4079" y="6559"/>
                  </a:lnTo>
                  <a:lnTo>
                    <a:pt x="40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8885875" y="4126200"/>
              <a:ext cx="203950" cy="8400"/>
            </a:xfrm>
            <a:custGeom>
              <a:rect b="b" l="l" r="r" t="t"/>
              <a:pathLst>
                <a:path extrusionOk="0" h="168" w="4079">
                  <a:moveTo>
                    <a:pt x="1" y="0"/>
                  </a:moveTo>
                  <a:lnTo>
                    <a:pt x="1" y="134"/>
                  </a:lnTo>
                  <a:cubicBezTo>
                    <a:pt x="369" y="157"/>
                    <a:pt x="1140" y="168"/>
                    <a:pt x="2034" y="168"/>
                  </a:cubicBezTo>
                  <a:cubicBezTo>
                    <a:pt x="2928" y="168"/>
                    <a:pt x="3699" y="157"/>
                    <a:pt x="4079" y="134"/>
                  </a:cubicBezTo>
                  <a:lnTo>
                    <a:pt x="4079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8933375" y="4231800"/>
              <a:ext cx="109000" cy="108950"/>
            </a:xfrm>
            <a:custGeom>
              <a:rect b="b" l="l" r="r" t="t"/>
              <a:pathLst>
                <a:path extrusionOk="0" h="2179" w="2180">
                  <a:moveTo>
                    <a:pt x="1084" y="0"/>
                  </a:moveTo>
                  <a:cubicBezTo>
                    <a:pt x="704" y="0"/>
                    <a:pt x="369" y="190"/>
                    <a:pt x="179" y="492"/>
                  </a:cubicBezTo>
                  <a:cubicBezTo>
                    <a:pt x="67" y="659"/>
                    <a:pt x="0" y="872"/>
                    <a:pt x="0" y="1084"/>
                  </a:cubicBezTo>
                  <a:cubicBezTo>
                    <a:pt x="0" y="1307"/>
                    <a:pt x="67" y="1508"/>
                    <a:pt x="179" y="1687"/>
                  </a:cubicBezTo>
                  <a:cubicBezTo>
                    <a:pt x="369" y="1978"/>
                    <a:pt x="704" y="2179"/>
                    <a:pt x="1084" y="2179"/>
                  </a:cubicBezTo>
                  <a:cubicBezTo>
                    <a:pt x="1352" y="2179"/>
                    <a:pt x="1587" y="2089"/>
                    <a:pt x="1766" y="1944"/>
                  </a:cubicBezTo>
                  <a:cubicBezTo>
                    <a:pt x="2023" y="1743"/>
                    <a:pt x="2179" y="1441"/>
                    <a:pt x="2179" y="1084"/>
                  </a:cubicBezTo>
                  <a:cubicBezTo>
                    <a:pt x="2179" y="760"/>
                    <a:pt x="2023" y="447"/>
                    <a:pt x="1766" y="235"/>
                  </a:cubicBezTo>
                  <a:cubicBezTo>
                    <a:pt x="1587" y="89"/>
                    <a:pt x="1352" y="0"/>
                    <a:pt x="10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8873575" y="4122850"/>
              <a:ext cx="228000" cy="7850"/>
            </a:xfrm>
            <a:custGeom>
              <a:rect b="b" l="l" r="r" t="t"/>
              <a:pathLst>
                <a:path extrusionOk="0" h="157" w="4560">
                  <a:moveTo>
                    <a:pt x="1" y="0"/>
                  </a:moveTo>
                  <a:lnTo>
                    <a:pt x="1" y="90"/>
                  </a:lnTo>
                  <a:cubicBezTo>
                    <a:pt x="1" y="123"/>
                    <a:pt x="1029" y="157"/>
                    <a:pt x="2280" y="157"/>
                  </a:cubicBezTo>
                  <a:cubicBezTo>
                    <a:pt x="3543" y="157"/>
                    <a:pt x="4560" y="123"/>
                    <a:pt x="4560" y="90"/>
                  </a:cubicBezTo>
                  <a:lnTo>
                    <a:pt x="4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8873575" y="4119500"/>
              <a:ext cx="228000" cy="6750"/>
            </a:xfrm>
            <a:custGeom>
              <a:rect b="b" l="l" r="r" t="t"/>
              <a:pathLst>
                <a:path extrusionOk="0" h="135" w="4560">
                  <a:moveTo>
                    <a:pt x="2280" y="0"/>
                  </a:moveTo>
                  <a:cubicBezTo>
                    <a:pt x="1018" y="0"/>
                    <a:pt x="1" y="34"/>
                    <a:pt x="1" y="67"/>
                  </a:cubicBezTo>
                  <a:cubicBezTo>
                    <a:pt x="1" y="101"/>
                    <a:pt x="1018" y="134"/>
                    <a:pt x="2280" y="134"/>
                  </a:cubicBezTo>
                  <a:cubicBezTo>
                    <a:pt x="3543" y="134"/>
                    <a:pt x="4560" y="101"/>
                    <a:pt x="4560" y="67"/>
                  </a:cubicBezTo>
                  <a:cubicBezTo>
                    <a:pt x="4560" y="34"/>
                    <a:pt x="3543" y="0"/>
                    <a:pt x="2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8885875" y="4192650"/>
              <a:ext cx="203950" cy="3400"/>
            </a:xfrm>
            <a:custGeom>
              <a:rect b="b" l="l" r="r" t="t"/>
              <a:pathLst>
                <a:path extrusionOk="0" h="68" w="4079">
                  <a:moveTo>
                    <a:pt x="1" y="1"/>
                  </a:moveTo>
                  <a:lnTo>
                    <a:pt x="1" y="68"/>
                  </a:lnTo>
                  <a:lnTo>
                    <a:pt x="4079" y="68"/>
                  </a:lnTo>
                  <a:lnTo>
                    <a:pt x="4079" y="1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8885875" y="4372000"/>
              <a:ext cx="203950" cy="3950"/>
            </a:xfrm>
            <a:custGeom>
              <a:rect b="b" l="l" r="r" t="t"/>
              <a:pathLst>
                <a:path extrusionOk="0" h="79" w="4079">
                  <a:moveTo>
                    <a:pt x="1" y="0"/>
                  </a:moveTo>
                  <a:lnTo>
                    <a:pt x="1" y="79"/>
                  </a:lnTo>
                  <a:lnTo>
                    <a:pt x="4079" y="79"/>
                  </a:lnTo>
                  <a:lnTo>
                    <a:pt x="4079" y="0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8938975" y="4237850"/>
              <a:ext cx="97800" cy="92300"/>
            </a:xfrm>
            <a:custGeom>
              <a:rect b="b" l="l" r="r" t="t"/>
              <a:pathLst>
                <a:path extrusionOk="0" h="1846" w="1956">
                  <a:moveTo>
                    <a:pt x="972" y="784"/>
                  </a:moveTo>
                  <a:cubicBezTo>
                    <a:pt x="1207" y="784"/>
                    <a:pt x="1207" y="1153"/>
                    <a:pt x="972" y="1153"/>
                  </a:cubicBezTo>
                  <a:cubicBezTo>
                    <a:pt x="738" y="1153"/>
                    <a:pt x="738" y="784"/>
                    <a:pt x="972" y="784"/>
                  </a:cubicBezTo>
                  <a:close/>
                  <a:moveTo>
                    <a:pt x="954" y="0"/>
                  </a:moveTo>
                  <a:cubicBezTo>
                    <a:pt x="784" y="0"/>
                    <a:pt x="613" y="46"/>
                    <a:pt x="458" y="147"/>
                  </a:cubicBezTo>
                  <a:cubicBezTo>
                    <a:pt x="536" y="348"/>
                    <a:pt x="671" y="561"/>
                    <a:pt x="793" y="773"/>
                  </a:cubicBezTo>
                  <a:cubicBezTo>
                    <a:pt x="749" y="818"/>
                    <a:pt x="726" y="873"/>
                    <a:pt x="704" y="929"/>
                  </a:cubicBezTo>
                  <a:cubicBezTo>
                    <a:pt x="458" y="940"/>
                    <a:pt x="224" y="952"/>
                    <a:pt x="0" y="996"/>
                  </a:cubicBezTo>
                  <a:cubicBezTo>
                    <a:pt x="0" y="1376"/>
                    <a:pt x="235" y="1678"/>
                    <a:pt x="570" y="1845"/>
                  </a:cubicBezTo>
                  <a:cubicBezTo>
                    <a:pt x="671" y="1656"/>
                    <a:pt x="782" y="1443"/>
                    <a:pt x="905" y="1220"/>
                  </a:cubicBezTo>
                  <a:cubicBezTo>
                    <a:pt x="928" y="1225"/>
                    <a:pt x="947" y="1228"/>
                    <a:pt x="967" y="1228"/>
                  </a:cubicBezTo>
                  <a:cubicBezTo>
                    <a:pt x="986" y="1228"/>
                    <a:pt x="1006" y="1225"/>
                    <a:pt x="1028" y="1220"/>
                  </a:cubicBezTo>
                  <a:cubicBezTo>
                    <a:pt x="1151" y="1443"/>
                    <a:pt x="1263" y="1656"/>
                    <a:pt x="1363" y="1845"/>
                  </a:cubicBezTo>
                  <a:cubicBezTo>
                    <a:pt x="1698" y="1678"/>
                    <a:pt x="1955" y="1376"/>
                    <a:pt x="1933" y="996"/>
                  </a:cubicBezTo>
                  <a:cubicBezTo>
                    <a:pt x="1855" y="996"/>
                    <a:pt x="1754" y="974"/>
                    <a:pt x="1654" y="974"/>
                  </a:cubicBezTo>
                  <a:cubicBezTo>
                    <a:pt x="1520" y="952"/>
                    <a:pt x="1374" y="940"/>
                    <a:pt x="1240" y="940"/>
                  </a:cubicBezTo>
                  <a:cubicBezTo>
                    <a:pt x="1229" y="873"/>
                    <a:pt x="1196" y="818"/>
                    <a:pt x="1151" y="773"/>
                  </a:cubicBezTo>
                  <a:cubicBezTo>
                    <a:pt x="1263" y="549"/>
                    <a:pt x="1397" y="337"/>
                    <a:pt x="1486" y="147"/>
                  </a:cubicBezTo>
                  <a:cubicBezTo>
                    <a:pt x="1323" y="54"/>
                    <a:pt x="1139" y="0"/>
                    <a:pt x="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8885875" y="4392100"/>
              <a:ext cx="203950" cy="3950"/>
            </a:xfrm>
            <a:custGeom>
              <a:rect b="b" l="l" r="r" t="t"/>
              <a:pathLst>
                <a:path extrusionOk="0" h="79" w="4079">
                  <a:moveTo>
                    <a:pt x="1" y="1"/>
                  </a:moveTo>
                  <a:lnTo>
                    <a:pt x="1" y="79"/>
                  </a:lnTo>
                  <a:lnTo>
                    <a:pt x="4079" y="79"/>
                  </a:lnTo>
                  <a:lnTo>
                    <a:pt x="4079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8885875" y="4212800"/>
              <a:ext cx="203950" cy="3950"/>
            </a:xfrm>
            <a:custGeom>
              <a:rect b="b" l="l" r="r" t="t"/>
              <a:pathLst>
                <a:path extrusionOk="0" h="79" w="4079">
                  <a:moveTo>
                    <a:pt x="1" y="0"/>
                  </a:moveTo>
                  <a:lnTo>
                    <a:pt x="1" y="78"/>
                  </a:lnTo>
                  <a:lnTo>
                    <a:pt x="4079" y="78"/>
                  </a:lnTo>
                  <a:lnTo>
                    <a:pt x="4079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8874725" y="4196600"/>
              <a:ext cx="225150" cy="16800"/>
            </a:xfrm>
            <a:custGeom>
              <a:rect b="b" l="l" r="r" t="t"/>
              <a:pathLst>
                <a:path extrusionOk="0" h="336" w="4503">
                  <a:moveTo>
                    <a:pt x="146" y="0"/>
                  </a:moveTo>
                  <a:cubicBezTo>
                    <a:pt x="112" y="0"/>
                    <a:pt x="67" y="22"/>
                    <a:pt x="34" y="56"/>
                  </a:cubicBezTo>
                  <a:cubicBezTo>
                    <a:pt x="11" y="90"/>
                    <a:pt x="0" y="134"/>
                    <a:pt x="0" y="168"/>
                  </a:cubicBezTo>
                  <a:cubicBezTo>
                    <a:pt x="0" y="268"/>
                    <a:pt x="67" y="335"/>
                    <a:pt x="146" y="335"/>
                  </a:cubicBezTo>
                  <a:lnTo>
                    <a:pt x="4358" y="335"/>
                  </a:lnTo>
                  <a:cubicBezTo>
                    <a:pt x="4436" y="335"/>
                    <a:pt x="4503" y="268"/>
                    <a:pt x="4503" y="168"/>
                  </a:cubicBezTo>
                  <a:cubicBezTo>
                    <a:pt x="4503" y="78"/>
                    <a:pt x="4436" y="0"/>
                    <a:pt x="4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8874725" y="4375900"/>
              <a:ext cx="225150" cy="16250"/>
            </a:xfrm>
            <a:custGeom>
              <a:rect b="b" l="l" r="r" t="t"/>
              <a:pathLst>
                <a:path extrusionOk="0" h="325" w="4503">
                  <a:moveTo>
                    <a:pt x="146" y="1"/>
                  </a:moveTo>
                  <a:cubicBezTo>
                    <a:pt x="112" y="1"/>
                    <a:pt x="67" y="12"/>
                    <a:pt x="34" y="45"/>
                  </a:cubicBezTo>
                  <a:cubicBezTo>
                    <a:pt x="11" y="79"/>
                    <a:pt x="0" y="124"/>
                    <a:pt x="0" y="157"/>
                  </a:cubicBezTo>
                  <a:cubicBezTo>
                    <a:pt x="0" y="258"/>
                    <a:pt x="67" y="325"/>
                    <a:pt x="146" y="325"/>
                  </a:cubicBezTo>
                  <a:lnTo>
                    <a:pt x="4358" y="325"/>
                  </a:lnTo>
                  <a:cubicBezTo>
                    <a:pt x="4436" y="325"/>
                    <a:pt x="4503" y="258"/>
                    <a:pt x="4503" y="157"/>
                  </a:cubicBezTo>
                  <a:cubicBezTo>
                    <a:pt x="4503" y="68"/>
                    <a:pt x="4436" y="1"/>
                    <a:pt x="4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8898175" y="4139600"/>
              <a:ext cx="44200" cy="298350"/>
            </a:xfrm>
            <a:custGeom>
              <a:rect b="b" l="l" r="r" t="t"/>
              <a:pathLst>
                <a:path extrusionOk="0" h="5967" w="884">
                  <a:moveTo>
                    <a:pt x="1" y="0"/>
                  </a:moveTo>
                  <a:lnTo>
                    <a:pt x="1" y="5967"/>
                  </a:lnTo>
                  <a:lnTo>
                    <a:pt x="883" y="5967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9021625" y="4139600"/>
              <a:ext cx="37500" cy="298350"/>
            </a:xfrm>
            <a:custGeom>
              <a:rect b="b" l="l" r="r" t="t"/>
              <a:pathLst>
                <a:path extrusionOk="0" h="5967" w="750">
                  <a:moveTo>
                    <a:pt x="1" y="0"/>
                  </a:moveTo>
                  <a:lnTo>
                    <a:pt x="1" y="5967"/>
                  </a:lnTo>
                  <a:lnTo>
                    <a:pt x="749" y="5967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9066325" y="4139600"/>
              <a:ext cx="12900" cy="298350"/>
            </a:xfrm>
            <a:custGeom>
              <a:rect b="b" l="l" r="r" t="t"/>
              <a:pathLst>
                <a:path extrusionOk="0" h="5967" w="258">
                  <a:moveTo>
                    <a:pt x="1" y="0"/>
                  </a:moveTo>
                  <a:lnTo>
                    <a:pt x="1" y="5967"/>
                  </a:lnTo>
                  <a:lnTo>
                    <a:pt x="258" y="5967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Google Shape;658;p35"/>
          <p:cNvGrpSpPr/>
          <p:nvPr/>
        </p:nvGrpSpPr>
        <p:grpSpPr>
          <a:xfrm>
            <a:off x="1397001" y="4622105"/>
            <a:ext cx="316415" cy="213955"/>
            <a:chOff x="8537825" y="4240150"/>
            <a:chExt cx="338050" cy="228000"/>
          </a:xfrm>
        </p:grpSpPr>
        <p:sp>
          <p:nvSpPr>
            <p:cNvPr id="659" name="Google Shape;659;p35"/>
            <p:cNvSpPr/>
            <p:nvPr/>
          </p:nvSpPr>
          <p:spPr>
            <a:xfrm>
              <a:off x="8868025" y="4240150"/>
              <a:ext cx="7850" cy="228000"/>
            </a:xfrm>
            <a:custGeom>
              <a:rect b="b" l="l" r="r" t="t"/>
              <a:pathLst>
                <a:path extrusionOk="0" h="4560" w="157">
                  <a:moveTo>
                    <a:pt x="0" y="1"/>
                  </a:moveTo>
                  <a:lnTo>
                    <a:pt x="0" y="4559"/>
                  </a:lnTo>
                  <a:lnTo>
                    <a:pt x="90" y="4559"/>
                  </a:lnTo>
                  <a:cubicBezTo>
                    <a:pt x="123" y="4559"/>
                    <a:pt x="157" y="3531"/>
                    <a:pt x="157" y="2280"/>
                  </a:cubicBezTo>
                  <a:cubicBezTo>
                    <a:pt x="157" y="1017"/>
                    <a:pt x="123" y="1"/>
                    <a:pt x="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8864675" y="4240150"/>
              <a:ext cx="6750" cy="227450"/>
            </a:xfrm>
            <a:custGeom>
              <a:rect b="b" l="l" r="r" t="t"/>
              <a:pathLst>
                <a:path extrusionOk="0" h="4549" w="135">
                  <a:moveTo>
                    <a:pt x="67" y="1"/>
                  </a:moveTo>
                  <a:cubicBezTo>
                    <a:pt x="34" y="1"/>
                    <a:pt x="0" y="1017"/>
                    <a:pt x="0" y="2280"/>
                  </a:cubicBezTo>
                  <a:cubicBezTo>
                    <a:pt x="0" y="3531"/>
                    <a:pt x="34" y="4548"/>
                    <a:pt x="67" y="4548"/>
                  </a:cubicBezTo>
                  <a:cubicBezTo>
                    <a:pt x="112" y="4548"/>
                    <a:pt x="134" y="3531"/>
                    <a:pt x="134" y="2280"/>
                  </a:cubicBezTo>
                  <a:cubicBezTo>
                    <a:pt x="134" y="1017"/>
                    <a:pt x="112" y="1"/>
                    <a:pt x="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8540625" y="4251900"/>
              <a:ext cx="328000" cy="203950"/>
            </a:xfrm>
            <a:custGeom>
              <a:rect b="b" l="l" r="r" t="t"/>
              <a:pathLst>
                <a:path extrusionOk="0" h="4079" w="6560">
                  <a:moveTo>
                    <a:pt x="1" y="0"/>
                  </a:moveTo>
                  <a:lnTo>
                    <a:pt x="1" y="4078"/>
                  </a:lnTo>
                  <a:lnTo>
                    <a:pt x="6559" y="4078"/>
                  </a:lnTo>
                  <a:lnTo>
                    <a:pt x="65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8545125" y="4251900"/>
              <a:ext cx="8400" cy="203950"/>
            </a:xfrm>
            <a:custGeom>
              <a:rect b="b" l="l" r="r" t="t"/>
              <a:pathLst>
                <a:path extrusionOk="0" h="4079" w="168">
                  <a:moveTo>
                    <a:pt x="0" y="0"/>
                  </a:moveTo>
                  <a:lnTo>
                    <a:pt x="0" y="4078"/>
                  </a:lnTo>
                  <a:lnTo>
                    <a:pt x="123" y="4078"/>
                  </a:lnTo>
                  <a:cubicBezTo>
                    <a:pt x="145" y="3710"/>
                    <a:pt x="168" y="2939"/>
                    <a:pt x="168" y="2045"/>
                  </a:cubicBezTo>
                  <a:cubicBezTo>
                    <a:pt x="168" y="1151"/>
                    <a:pt x="145" y="380"/>
                    <a:pt x="123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8651275" y="4299350"/>
              <a:ext cx="108950" cy="109000"/>
            </a:xfrm>
            <a:custGeom>
              <a:rect b="b" l="l" r="r" t="t"/>
              <a:pathLst>
                <a:path extrusionOk="0" h="2180" w="2179">
                  <a:moveTo>
                    <a:pt x="1084" y="1"/>
                  </a:moveTo>
                  <a:cubicBezTo>
                    <a:pt x="737" y="1"/>
                    <a:pt x="425" y="169"/>
                    <a:pt x="235" y="414"/>
                  </a:cubicBezTo>
                  <a:cubicBezTo>
                    <a:pt x="78" y="593"/>
                    <a:pt x="0" y="828"/>
                    <a:pt x="0" y="1096"/>
                  </a:cubicBezTo>
                  <a:cubicBezTo>
                    <a:pt x="0" y="1476"/>
                    <a:pt x="190" y="1811"/>
                    <a:pt x="480" y="2001"/>
                  </a:cubicBezTo>
                  <a:cubicBezTo>
                    <a:pt x="648" y="2113"/>
                    <a:pt x="860" y="2180"/>
                    <a:pt x="1084" y="2180"/>
                  </a:cubicBezTo>
                  <a:cubicBezTo>
                    <a:pt x="1307" y="2180"/>
                    <a:pt x="1508" y="2113"/>
                    <a:pt x="1687" y="2001"/>
                  </a:cubicBezTo>
                  <a:cubicBezTo>
                    <a:pt x="1978" y="1811"/>
                    <a:pt x="2179" y="1476"/>
                    <a:pt x="2179" y="1096"/>
                  </a:cubicBezTo>
                  <a:cubicBezTo>
                    <a:pt x="2179" y="828"/>
                    <a:pt x="2089" y="593"/>
                    <a:pt x="1933" y="414"/>
                  </a:cubicBezTo>
                  <a:cubicBezTo>
                    <a:pt x="1743" y="157"/>
                    <a:pt x="1430" y="1"/>
                    <a:pt x="10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8541175" y="4240150"/>
              <a:ext cx="7900" cy="228000"/>
            </a:xfrm>
            <a:custGeom>
              <a:rect b="b" l="l" r="r" t="t"/>
              <a:pathLst>
                <a:path extrusionOk="0" h="4560" w="158">
                  <a:moveTo>
                    <a:pt x="1" y="1"/>
                  </a:moveTo>
                  <a:lnTo>
                    <a:pt x="1" y="4559"/>
                  </a:lnTo>
                  <a:lnTo>
                    <a:pt x="90" y="4559"/>
                  </a:lnTo>
                  <a:cubicBezTo>
                    <a:pt x="124" y="4559"/>
                    <a:pt x="157" y="3531"/>
                    <a:pt x="157" y="2280"/>
                  </a:cubicBezTo>
                  <a:cubicBezTo>
                    <a:pt x="157" y="1017"/>
                    <a:pt x="124" y="1"/>
                    <a:pt x="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8537825" y="4240150"/>
              <a:ext cx="7350" cy="227450"/>
            </a:xfrm>
            <a:custGeom>
              <a:rect b="b" l="l" r="r" t="t"/>
              <a:pathLst>
                <a:path extrusionOk="0" h="4549" w="147">
                  <a:moveTo>
                    <a:pt x="68" y="1"/>
                  </a:moveTo>
                  <a:cubicBezTo>
                    <a:pt x="34" y="1"/>
                    <a:pt x="1" y="1017"/>
                    <a:pt x="1" y="2280"/>
                  </a:cubicBezTo>
                  <a:cubicBezTo>
                    <a:pt x="1" y="3531"/>
                    <a:pt x="34" y="4548"/>
                    <a:pt x="68" y="4548"/>
                  </a:cubicBezTo>
                  <a:cubicBezTo>
                    <a:pt x="113" y="4548"/>
                    <a:pt x="146" y="3531"/>
                    <a:pt x="146" y="2280"/>
                  </a:cubicBezTo>
                  <a:cubicBezTo>
                    <a:pt x="146" y="1017"/>
                    <a:pt x="113" y="1"/>
                    <a:pt x="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8612125" y="4251900"/>
              <a:ext cx="3400" cy="203950"/>
            </a:xfrm>
            <a:custGeom>
              <a:rect b="b" l="l" r="r" t="t"/>
              <a:pathLst>
                <a:path extrusionOk="0" h="4079" w="68">
                  <a:moveTo>
                    <a:pt x="1" y="0"/>
                  </a:moveTo>
                  <a:lnTo>
                    <a:pt x="1" y="4078"/>
                  </a:lnTo>
                  <a:lnTo>
                    <a:pt x="68" y="4078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8790925" y="4251900"/>
              <a:ext cx="3400" cy="203950"/>
            </a:xfrm>
            <a:custGeom>
              <a:rect b="b" l="l" r="r" t="t"/>
              <a:pathLst>
                <a:path extrusionOk="0" h="4079" w="68">
                  <a:moveTo>
                    <a:pt x="0" y="0"/>
                  </a:moveTo>
                  <a:lnTo>
                    <a:pt x="0" y="4078"/>
                  </a:lnTo>
                  <a:lnTo>
                    <a:pt x="67" y="407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8652925" y="4306000"/>
              <a:ext cx="95600" cy="96750"/>
            </a:xfrm>
            <a:custGeom>
              <a:rect b="b" l="l" r="r" t="t"/>
              <a:pathLst>
                <a:path extrusionOk="0" h="1935" w="1912">
                  <a:moveTo>
                    <a:pt x="1044" y="787"/>
                  </a:moveTo>
                  <a:cubicBezTo>
                    <a:pt x="1135" y="787"/>
                    <a:pt x="1224" y="846"/>
                    <a:pt x="1218" y="963"/>
                  </a:cubicBezTo>
                  <a:cubicBezTo>
                    <a:pt x="1218" y="1080"/>
                    <a:pt x="1129" y="1139"/>
                    <a:pt x="1040" y="1139"/>
                  </a:cubicBezTo>
                  <a:cubicBezTo>
                    <a:pt x="950" y="1139"/>
                    <a:pt x="861" y="1080"/>
                    <a:pt x="861" y="963"/>
                  </a:cubicBezTo>
                  <a:cubicBezTo>
                    <a:pt x="861" y="846"/>
                    <a:pt x="953" y="787"/>
                    <a:pt x="1044" y="787"/>
                  </a:cubicBezTo>
                  <a:close/>
                  <a:moveTo>
                    <a:pt x="1108" y="1"/>
                  </a:moveTo>
                  <a:cubicBezTo>
                    <a:pt x="1093" y="1"/>
                    <a:pt x="1077" y="1"/>
                    <a:pt x="1062" y="2"/>
                  </a:cubicBezTo>
                  <a:cubicBezTo>
                    <a:pt x="1062" y="80"/>
                    <a:pt x="1051" y="181"/>
                    <a:pt x="1040" y="281"/>
                  </a:cubicBezTo>
                  <a:cubicBezTo>
                    <a:pt x="1028" y="415"/>
                    <a:pt x="1006" y="561"/>
                    <a:pt x="1006" y="695"/>
                  </a:cubicBezTo>
                  <a:cubicBezTo>
                    <a:pt x="939" y="706"/>
                    <a:pt x="883" y="739"/>
                    <a:pt x="839" y="784"/>
                  </a:cubicBezTo>
                  <a:cubicBezTo>
                    <a:pt x="615" y="672"/>
                    <a:pt x="414" y="538"/>
                    <a:pt x="213" y="449"/>
                  </a:cubicBezTo>
                  <a:cubicBezTo>
                    <a:pt x="34" y="762"/>
                    <a:pt x="1" y="1153"/>
                    <a:pt x="213" y="1477"/>
                  </a:cubicBezTo>
                  <a:cubicBezTo>
                    <a:pt x="425" y="1399"/>
                    <a:pt x="637" y="1265"/>
                    <a:pt x="839" y="1142"/>
                  </a:cubicBezTo>
                  <a:cubicBezTo>
                    <a:pt x="883" y="1186"/>
                    <a:pt x="939" y="1209"/>
                    <a:pt x="995" y="1231"/>
                  </a:cubicBezTo>
                  <a:cubicBezTo>
                    <a:pt x="1006" y="1477"/>
                    <a:pt x="1028" y="1712"/>
                    <a:pt x="1062" y="1935"/>
                  </a:cubicBezTo>
                  <a:cubicBezTo>
                    <a:pt x="1442" y="1935"/>
                    <a:pt x="1755" y="1700"/>
                    <a:pt x="1911" y="1365"/>
                  </a:cubicBezTo>
                  <a:cubicBezTo>
                    <a:pt x="1721" y="1265"/>
                    <a:pt x="1509" y="1153"/>
                    <a:pt x="1285" y="1030"/>
                  </a:cubicBezTo>
                  <a:cubicBezTo>
                    <a:pt x="1297" y="985"/>
                    <a:pt x="1297" y="952"/>
                    <a:pt x="1285" y="907"/>
                  </a:cubicBezTo>
                  <a:cubicBezTo>
                    <a:pt x="1509" y="784"/>
                    <a:pt x="1721" y="672"/>
                    <a:pt x="1911" y="572"/>
                  </a:cubicBezTo>
                  <a:cubicBezTo>
                    <a:pt x="1750" y="250"/>
                    <a:pt x="1466" y="1"/>
                    <a:pt x="11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8811025" y="4251900"/>
              <a:ext cx="3400" cy="203950"/>
            </a:xfrm>
            <a:custGeom>
              <a:rect b="b" l="l" r="r" t="t"/>
              <a:pathLst>
                <a:path extrusionOk="0" h="4079" w="68">
                  <a:moveTo>
                    <a:pt x="1" y="0"/>
                  </a:moveTo>
                  <a:lnTo>
                    <a:pt x="1" y="615"/>
                  </a:lnTo>
                  <a:lnTo>
                    <a:pt x="1" y="4078"/>
                  </a:lnTo>
                  <a:lnTo>
                    <a:pt x="68" y="4078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8632275" y="4251900"/>
              <a:ext cx="3400" cy="203950"/>
            </a:xfrm>
            <a:custGeom>
              <a:rect b="b" l="l" r="r" t="t"/>
              <a:pathLst>
                <a:path extrusionOk="0" h="4079" w="68">
                  <a:moveTo>
                    <a:pt x="0" y="0"/>
                  </a:moveTo>
                  <a:lnTo>
                    <a:pt x="0" y="4078"/>
                  </a:lnTo>
                  <a:lnTo>
                    <a:pt x="67" y="407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8615475" y="4241850"/>
              <a:ext cx="16850" cy="225150"/>
            </a:xfrm>
            <a:custGeom>
              <a:rect b="b" l="l" r="r" t="t"/>
              <a:pathLst>
                <a:path extrusionOk="0" h="4503" w="337">
                  <a:moveTo>
                    <a:pt x="169" y="0"/>
                  </a:moveTo>
                  <a:cubicBezTo>
                    <a:pt x="68" y="0"/>
                    <a:pt x="1" y="67"/>
                    <a:pt x="1" y="145"/>
                  </a:cubicBezTo>
                  <a:lnTo>
                    <a:pt x="1" y="414"/>
                  </a:lnTo>
                  <a:lnTo>
                    <a:pt x="1" y="659"/>
                  </a:lnTo>
                  <a:lnTo>
                    <a:pt x="1" y="816"/>
                  </a:lnTo>
                  <a:lnTo>
                    <a:pt x="1" y="1553"/>
                  </a:lnTo>
                  <a:lnTo>
                    <a:pt x="1" y="3151"/>
                  </a:lnTo>
                  <a:lnTo>
                    <a:pt x="1" y="4034"/>
                  </a:lnTo>
                  <a:lnTo>
                    <a:pt x="1" y="4346"/>
                  </a:lnTo>
                  <a:cubicBezTo>
                    <a:pt x="1" y="4391"/>
                    <a:pt x="12" y="4436"/>
                    <a:pt x="57" y="4458"/>
                  </a:cubicBezTo>
                  <a:cubicBezTo>
                    <a:pt x="79" y="4492"/>
                    <a:pt x="124" y="4503"/>
                    <a:pt x="169" y="4503"/>
                  </a:cubicBezTo>
                  <a:cubicBezTo>
                    <a:pt x="269" y="4503"/>
                    <a:pt x="336" y="4436"/>
                    <a:pt x="336" y="4346"/>
                  </a:cubicBezTo>
                  <a:lnTo>
                    <a:pt x="336" y="4034"/>
                  </a:lnTo>
                  <a:lnTo>
                    <a:pt x="336" y="3151"/>
                  </a:lnTo>
                  <a:lnTo>
                    <a:pt x="336" y="1553"/>
                  </a:lnTo>
                  <a:lnTo>
                    <a:pt x="336" y="816"/>
                  </a:lnTo>
                  <a:lnTo>
                    <a:pt x="336" y="671"/>
                  </a:lnTo>
                  <a:lnTo>
                    <a:pt x="336" y="414"/>
                  </a:lnTo>
                  <a:lnTo>
                    <a:pt x="336" y="145"/>
                  </a:lnTo>
                  <a:cubicBezTo>
                    <a:pt x="336" y="67"/>
                    <a:pt x="269" y="0"/>
                    <a:pt x="1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8794275" y="4241250"/>
              <a:ext cx="16800" cy="225750"/>
            </a:xfrm>
            <a:custGeom>
              <a:rect b="b" l="l" r="r" t="t"/>
              <a:pathLst>
                <a:path extrusionOk="0" h="4515" w="336">
                  <a:moveTo>
                    <a:pt x="168" y="1"/>
                  </a:moveTo>
                  <a:cubicBezTo>
                    <a:pt x="79" y="12"/>
                    <a:pt x="0" y="79"/>
                    <a:pt x="0" y="157"/>
                  </a:cubicBezTo>
                  <a:lnTo>
                    <a:pt x="0" y="4046"/>
                  </a:lnTo>
                  <a:lnTo>
                    <a:pt x="0" y="4358"/>
                  </a:lnTo>
                  <a:cubicBezTo>
                    <a:pt x="0" y="4403"/>
                    <a:pt x="12" y="4448"/>
                    <a:pt x="56" y="4470"/>
                  </a:cubicBezTo>
                  <a:cubicBezTo>
                    <a:pt x="79" y="4504"/>
                    <a:pt x="123" y="4515"/>
                    <a:pt x="168" y="4515"/>
                  </a:cubicBezTo>
                  <a:cubicBezTo>
                    <a:pt x="268" y="4515"/>
                    <a:pt x="336" y="4448"/>
                    <a:pt x="336" y="4358"/>
                  </a:cubicBezTo>
                  <a:lnTo>
                    <a:pt x="336" y="4046"/>
                  </a:lnTo>
                  <a:lnTo>
                    <a:pt x="336" y="157"/>
                  </a:lnTo>
                  <a:cubicBezTo>
                    <a:pt x="336" y="79"/>
                    <a:pt x="268" y="1"/>
                    <a:pt x="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8557975" y="4399350"/>
              <a:ext cx="298350" cy="44200"/>
            </a:xfrm>
            <a:custGeom>
              <a:rect b="b" l="l" r="r" t="t"/>
              <a:pathLst>
                <a:path extrusionOk="0" h="884" w="5967">
                  <a:moveTo>
                    <a:pt x="0" y="1"/>
                  </a:moveTo>
                  <a:lnTo>
                    <a:pt x="0" y="884"/>
                  </a:lnTo>
                  <a:lnTo>
                    <a:pt x="5967" y="884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8557975" y="4282600"/>
              <a:ext cx="298350" cy="37500"/>
            </a:xfrm>
            <a:custGeom>
              <a:rect b="b" l="l" r="r" t="t"/>
              <a:pathLst>
                <a:path extrusionOk="0" h="750" w="5967">
                  <a:moveTo>
                    <a:pt x="0" y="1"/>
                  </a:moveTo>
                  <a:lnTo>
                    <a:pt x="0" y="749"/>
                  </a:lnTo>
                  <a:lnTo>
                    <a:pt x="5967" y="74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8557975" y="4262500"/>
              <a:ext cx="298350" cy="12900"/>
            </a:xfrm>
            <a:custGeom>
              <a:rect b="b" l="l" r="r" t="t"/>
              <a:pathLst>
                <a:path extrusionOk="0" h="258" w="5967">
                  <a:moveTo>
                    <a:pt x="0" y="1"/>
                  </a:moveTo>
                  <a:lnTo>
                    <a:pt x="0" y="258"/>
                  </a:lnTo>
                  <a:lnTo>
                    <a:pt x="5967" y="258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6" name="Google Shape;676;p35"/>
          <p:cNvSpPr txBox="1"/>
          <p:nvPr/>
        </p:nvSpPr>
        <p:spPr>
          <a:xfrm>
            <a:off x="494700" y="330800"/>
            <a:ext cx="724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An IoT-based handheld environmental and air quality monitoring station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IMEKO (2023)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77" name="Google Shape;677;p35"/>
          <p:cNvSpPr txBox="1"/>
          <p:nvPr/>
        </p:nvSpPr>
        <p:spPr>
          <a:xfrm>
            <a:off x="4321975" y="904875"/>
            <a:ext cx="4572000" cy="3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Objective:</a:t>
            </a:r>
            <a:endParaRPr b="1"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 create a portable weather monitoring device that measures critical weather and air parameters used in daily life.</a:t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Key Parameters Measured:</a:t>
            </a:r>
            <a:endParaRPr b="1"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Temperature, pressure, humidity, altitude, PM2.5, PM10 levels, VOC (volatile organic compounds), and CO (carbon monoxide) levels.</a:t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Components of the System:</a:t>
            </a:r>
            <a:endParaRPr b="1"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Portable display and a mobile app integrated with a ThingSpeak cloud platform. Wi-Fi and GSM connectivity for data communication.</a:t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Advantages Over Existing Models:</a:t>
            </a:r>
            <a:endParaRPr b="1"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prototype is highly portable, easy to install without the need for trained technicians, and easy to maintain.</a:t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It provides worldwide data access via Wi-Fi connectivity and supports data visualization and analysis.</a:t>
            </a:r>
            <a:endParaRPr sz="1200"/>
          </a:p>
        </p:txBody>
      </p:sp>
      <p:pic>
        <p:nvPicPr>
          <p:cNvPr id="678" name="Google Shape;6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75" y="1512063"/>
            <a:ext cx="4065491" cy="2431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6"/>
          <p:cNvSpPr txBox="1"/>
          <p:nvPr/>
        </p:nvSpPr>
        <p:spPr>
          <a:xfrm>
            <a:off x="494700" y="330800"/>
            <a:ext cx="724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Development of an IoT-Enabled Air Pollution Monitoring and Air Purifier System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(</a:t>
            </a:r>
            <a:r>
              <a:rPr b="1" lang="en">
                <a:solidFill>
                  <a:schemeClr val="dk1"/>
                </a:solidFill>
              </a:rPr>
              <a:t>MAPAN - Journal of Metrology Society of India (September 2023))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84" name="Google Shape;684;p36"/>
          <p:cNvSpPr txBox="1"/>
          <p:nvPr/>
        </p:nvSpPr>
        <p:spPr>
          <a:xfrm>
            <a:off x="3714750" y="904875"/>
            <a:ext cx="5179200" cy="3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Objective:</a:t>
            </a:r>
            <a:endParaRPr b="1" sz="1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To design a smart air pollution prototype capable of purifying the air.</a:t>
            </a:r>
            <a:endParaRPr sz="1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Sensor and Filter Components:</a:t>
            </a:r>
            <a:endParaRPr b="1"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MQ2 and MQ135  - to measure the presence and concentration of gases such as LPG, smoke, CO, CO2, and NH4.</a:t>
            </a:r>
            <a:endParaRPr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PMSA003 - to detect Particulate Matter (PM) in the range of 0.3 microns to 10 microns.</a:t>
            </a:r>
            <a:endParaRPr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Analog-to-digital converter (ADC) and Raspberry Pi 3 B+ - to convert the sensor outputs into particle concentrations.</a:t>
            </a:r>
            <a:endParaRPr sz="1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Data Visualization</a:t>
            </a:r>
            <a:r>
              <a:rPr b="1" lang="en" sz="1300"/>
              <a:t>:</a:t>
            </a:r>
            <a:endParaRPr b="1" sz="1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Sensor data can be viewed on various systems and mobile devices through the ThingSpeak Cloud platform.</a:t>
            </a:r>
            <a:endParaRPr sz="1300"/>
          </a:p>
        </p:txBody>
      </p:sp>
      <p:pic>
        <p:nvPicPr>
          <p:cNvPr id="685" name="Google Shape;68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50" y="1705191"/>
            <a:ext cx="3488451" cy="2003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