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5AAC7BD-2AC0-45AF-8AF6-2AC84A86FE7A}" type="datetimeFigureOut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A6B66E-159B-4B57-9542-E59440E732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28800"/>
            <a:ext cx="6172200" cy="120856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Fab Grocery</a:t>
            </a:r>
            <a:endParaRPr lang="en-US" sz="66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5181600"/>
            <a:ext cx="6172200" cy="1371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Shah Pranali  [196330307112]</a:t>
            </a:r>
          </a:p>
          <a:p>
            <a:pPr algn="just"/>
            <a:r>
              <a:rPr lang="en-US" dirty="0" smtClean="0"/>
              <a:t>Patel </a:t>
            </a:r>
            <a:r>
              <a:rPr lang="en-US" dirty="0" smtClean="0"/>
              <a:t>K</a:t>
            </a:r>
            <a:r>
              <a:rPr lang="en-US" dirty="0" smtClean="0"/>
              <a:t>hushi [196330307076]</a:t>
            </a:r>
          </a:p>
          <a:p>
            <a:pPr algn="just"/>
            <a:r>
              <a:rPr lang="en-US" dirty="0" smtClean="0"/>
              <a:t>Patel </a:t>
            </a:r>
            <a:r>
              <a:rPr lang="en-US" dirty="0" smtClean="0"/>
              <a:t>K</a:t>
            </a:r>
            <a:r>
              <a:rPr lang="en-US" dirty="0" smtClean="0"/>
              <a:t>hushi [196330307077]</a:t>
            </a:r>
          </a:p>
          <a:p>
            <a:pPr algn="just"/>
            <a:r>
              <a:rPr lang="en-US" dirty="0" smtClean="0"/>
              <a:t>Shaikh </a:t>
            </a:r>
            <a:r>
              <a:rPr lang="en-US" dirty="0" smtClean="0"/>
              <a:t>S</a:t>
            </a:r>
            <a:r>
              <a:rPr lang="en-US" dirty="0" smtClean="0"/>
              <a:t>abrinbanu[196330307117]</a:t>
            </a:r>
          </a:p>
          <a:p>
            <a:pPr algn="just"/>
            <a:r>
              <a:rPr lang="en-US" dirty="0"/>
              <a:t>Sonpal </a:t>
            </a:r>
            <a:r>
              <a:rPr lang="en-US" dirty="0" smtClean="0"/>
              <a:t>Twisha[196330307123]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website is about fab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grocery.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Grocery store is a retail store that primarily sells daily needs . It helps to people to desired product at their prefer time.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main motivate of our website is to provide best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facility and service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customers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It's an online platform where customers can place their orders according to their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product is not good or damaged we can easily return and replace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features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membership &amp; profile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 history of customer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Customer service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Discount wheel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Combo pack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languages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Festive offer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to cart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Programming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Language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Frontend  - HTML &amp; CSS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Backend  -  PHP  &amp;  My SQL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362200"/>
            <a:ext cx="7467600" cy="1143000"/>
          </a:xfrm>
        </p:spPr>
        <p:txBody>
          <a:bodyPr>
            <a:normAutofit/>
          </a:bodyPr>
          <a:lstStyle/>
          <a:p>
            <a:pPr algn="just"/>
            <a:r>
              <a:rPr lang="en-US" sz="4800" dirty="0" smtClean="0"/>
              <a:t>          </a:t>
            </a:r>
            <a:r>
              <a:rPr lang="en-US" sz="4800" dirty="0" smtClean="0">
                <a:solidFill>
                  <a:schemeClr val="accent5">
                    <a:lumMod val="75000"/>
                  </a:schemeClr>
                </a:solidFill>
              </a:rPr>
              <a:t>THANK YOU </a:t>
            </a:r>
            <a:endParaRPr lang="en-US" sz="4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1448</TotalTime>
  <Words>142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Fab Grocery</vt:lpstr>
      <vt:lpstr>introduction</vt:lpstr>
      <vt:lpstr>features</vt:lpstr>
      <vt:lpstr>Programming Language</vt:lpstr>
      <vt:lpstr>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 Grocery</dc:title>
  <dc:creator>DELL</dc:creator>
  <cp:lastModifiedBy>DELL</cp:lastModifiedBy>
  <cp:revision>83</cp:revision>
  <dcterms:created xsi:type="dcterms:W3CDTF">2021-07-16T12:07:47Z</dcterms:created>
  <dcterms:modified xsi:type="dcterms:W3CDTF">2021-07-17T12:16:12Z</dcterms:modified>
</cp:coreProperties>
</file>